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8" r:id="rId2"/>
    <p:sldId id="263" r:id="rId3"/>
    <p:sldId id="2037" r:id="rId4"/>
    <p:sldId id="2038" r:id="rId5"/>
    <p:sldId id="2039" r:id="rId6"/>
    <p:sldId id="262" r:id="rId7"/>
    <p:sldId id="2041" r:id="rId8"/>
    <p:sldId id="2011" r:id="rId9"/>
    <p:sldId id="2012" r:id="rId10"/>
    <p:sldId id="2013" r:id="rId11"/>
    <p:sldId id="266" r:id="rId12"/>
    <p:sldId id="2015" r:id="rId13"/>
    <p:sldId id="2016" r:id="rId14"/>
    <p:sldId id="2017" r:id="rId15"/>
    <p:sldId id="2018" r:id="rId16"/>
    <p:sldId id="2019" r:id="rId17"/>
    <p:sldId id="335" r:id="rId18"/>
    <p:sldId id="2021" r:id="rId19"/>
    <p:sldId id="338" r:id="rId20"/>
    <p:sldId id="2023" r:id="rId21"/>
    <p:sldId id="2024" r:id="rId22"/>
    <p:sldId id="2025" r:id="rId23"/>
    <p:sldId id="2026" r:id="rId24"/>
    <p:sldId id="47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7333" userDrawn="1">
          <p15:clr>
            <a:srgbClr val="A4A3A4"/>
          </p15:clr>
        </p15:guide>
        <p15:guide id="3" pos="5813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orient="horz" pos="346" userDrawn="1">
          <p15:clr>
            <a:srgbClr val="A4A3A4"/>
          </p15:clr>
        </p15:guide>
        <p15:guide id="6" orient="horz" pos="3974" userDrawn="1">
          <p15:clr>
            <a:srgbClr val="A4A3A4"/>
          </p15:clr>
        </p15:guide>
        <p15:guide id="7" pos="5541" userDrawn="1">
          <p15:clr>
            <a:srgbClr val="A4A3A4"/>
          </p15:clr>
        </p15:guide>
        <p15:guide id="8" pos="2139" userDrawn="1">
          <p15:clr>
            <a:srgbClr val="A4A3A4"/>
          </p15:clr>
        </p15:guide>
        <p15:guide id="9" pos="347" userDrawn="1">
          <p15:clr>
            <a:srgbClr val="A4A3A4"/>
          </p15:clr>
        </p15:guide>
        <p15:guide id="10" orient="horz" pos="14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4CBE9D-B994-44E4-BF39-2160A6FC7C27}" v="1" dt="2023-04-16T22:39:22.238"/>
  </p1510:revLst>
</p1510:revInfo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762" autoAdjust="0"/>
    <p:restoredTop sz="95439"/>
  </p:normalViewPr>
  <p:slideViewPr>
    <p:cSldViewPr snapToGrid="0" snapToObjects="1" showGuides="1">
      <p:cViewPr varScale="1">
        <p:scale>
          <a:sx n="78" d="100"/>
          <a:sy n="78" d="100"/>
        </p:scale>
        <p:origin x="1142" y="72"/>
      </p:cViewPr>
      <p:guideLst>
        <p:guide orient="horz" pos="2160"/>
        <p:guide pos="7333"/>
        <p:guide pos="5813"/>
        <p:guide pos="3840"/>
        <p:guide orient="horz" pos="346"/>
        <p:guide orient="horz" pos="3974"/>
        <p:guide pos="5541"/>
        <p:guide pos="2139"/>
        <p:guide pos="347"/>
        <p:guide orient="horz" pos="145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77" d="100"/>
          <a:sy n="77" d="100"/>
        </p:scale>
        <p:origin x="343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san Moddather" userId="84cd2103f36ef0dc" providerId="LiveId" clId="{4E4CBE9D-B994-44E4-BF39-2160A6FC7C27}"/>
    <pc:docChg chg="addSld modSld">
      <pc:chgData name="Hassan Moddather" userId="84cd2103f36ef0dc" providerId="LiveId" clId="{4E4CBE9D-B994-44E4-BF39-2160A6FC7C27}" dt="2023-04-16T22:39:22.238" v="0"/>
      <pc:docMkLst>
        <pc:docMk/>
      </pc:docMkLst>
      <pc:sldChg chg="add">
        <pc:chgData name="Hassan Moddather" userId="84cd2103f36ef0dc" providerId="LiveId" clId="{4E4CBE9D-B994-44E4-BF39-2160A6FC7C27}" dt="2023-04-16T22:39:22.238" v="0"/>
        <pc:sldMkLst>
          <pc:docMk/>
          <pc:sldMk cId="1832840326" sldId="47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6367838-CB9E-1C4E-B6E3-A78C0BA0072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4E375D-1A8F-9F4D-8CC8-BAE8A5E91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F18E09-BFC9-6B48-96B7-BE5177A01D51}" type="datetimeFigureOut">
              <a:rPr lang="es-ES_tradnl" smtClean="0"/>
              <a:t>17/04/2023</a:t>
            </a:fld>
            <a:endParaRPr lang="es-ES_trad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E7A4FF-704A-954D-BC9C-F371462E0F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4880EF-7252-FC47-A361-5A3684F19A4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BF8D33-B625-EE45-B94F-4FC0DF67D7D4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830752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EDFB7E-8A14-5F4A-A8BC-FEC574E653A4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1814F3-7BF6-CC41-BA5F-F3649E84E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263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4058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0385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>
            <a:extLst>
              <a:ext uri="{FF2B5EF4-FFF2-40B4-BE49-F238E27FC236}">
                <a16:creationId xmlns:a16="http://schemas.microsoft.com/office/drawing/2014/main" id="{A78DDF63-5E1A-DB4D-B8B3-3EA5D5F33EF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D6B92F88-E2AC-F247-982C-13420405AE2F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5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7" name="Text Box 1">
            <a:extLst>
              <a:ext uri="{FF2B5EF4-FFF2-40B4-BE49-F238E27FC236}">
                <a16:creationId xmlns:a16="http://schemas.microsoft.com/office/drawing/2014/main" id="{8D76859E-542C-3F49-884D-AE958DBFEF78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Text Box 2">
            <a:extLst>
              <a:ext uri="{FF2B5EF4-FFF2-40B4-BE49-F238E27FC236}">
                <a16:creationId xmlns:a16="http://schemas.microsoft.com/office/drawing/2014/main" id="{96A4EBD2-03E3-4143-BC77-AEFE614A927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4539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49875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2541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8266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76636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12433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814F3-7BF6-CC41-BA5F-F3649E84E65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963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07DD5-2493-8341-812E-B4C1B0D806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D68C4D-3B26-9249-9510-ACD9999031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B8D83-963D-4743-B8D5-7CD2C6F40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CD552-C10E-614A-B810-77E320220E26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C411A-6A7F-2149-854D-61E6BEF90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19527A-3EB5-8245-8C90-4822BBF30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EADF-C030-F84C-ADA0-FD2E39B5A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203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pp 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C033A04-C6D8-3B44-BF33-AD19C30E5A6A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175CD7A9-E177-EC4A-AD93-D5EC6334DAD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138484" y="1664752"/>
            <a:ext cx="1904758" cy="337449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746329"/>
      </p:ext>
    </p:extLst>
  </p:cSld>
  <p:clrMapOvr>
    <a:masterClrMapping/>
  </p:clrMapOvr>
  <p:transition advClick="0"/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213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pp 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CD9847-85A9-CC49-8B15-81FD2D578367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1" name="Picture Placeholder 13">
            <a:extLst>
              <a:ext uri="{FF2B5EF4-FFF2-40B4-BE49-F238E27FC236}">
                <a16:creationId xmlns:a16="http://schemas.microsoft.com/office/drawing/2014/main" id="{320510A6-CFA1-B949-A389-23542C07A0A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06659" y="2286956"/>
            <a:ext cx="3697653" cy="2313584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786245"/>
      </p:ext>
    </p:extLst>
  </p:cSld>
  <p:clrMapOvr>
    <a:masterClrMapping/>
  </p:clrMapOvr>
  <p:transition advClick="0"/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sktop Web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A3EE48-0640-B54A-AC65-4D941C7C250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147686" y="2199341"/>
            <a:ext cx="3672840" cy="2077829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539094"/>
      </p:ext>
    </p:extLst>
  </p:cSld>
  <p:clrMapOvr>
    <a:masterClrMapping/>
  </p:clrMapOvr>
  <p:transition advClick="0"/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073590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899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TIF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6992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891EBD2-DF85-3E4F-924B-685298579E9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88692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11311"/>
      </p:ext>
    </p:extLst>
  </p:cSld>
  <p:clrMapOvr>
    <a:masterClrMapping/>
  </p:clrMapOvr>
  <p:transition advClick="0"/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General Slid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3720BC-7372-E54D-B289-3CCDC474EC38}"/>
              </a:ext>
            </a:extLst>
          </p:cNvPr>
          <p:cNvSpPr/>
          <p:nvPr userDrawn="1"/>
        </p:nvSpPr>
        <p:spPr>
          <a:xfrm>
            <a:off x="0" y="1371604"/>
            <a:ext cx="12192000" cy="7576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pSp>
        <p:nvGrpSpPr>
          <p:cNvPr id="3" name="Group 1">
            <a:extLst>
              <a:ext uri="{FF2B5EF4-FFF2-40B4-BE49-F238E27FC236}">
                <a16:creationId xmlns:a16="http://schemas.microsoft.com/office/drawing/2014/main" id="{F66FF457-38EA-FE4D-8B3E-14BDC75876D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095980" y="1476102"/>
            <a:ext cx="2026165" cy="542584"/>
            <a:chOff x="2530475" y="3197225"/>
            <a:chExt cx="5740400" cy="1536700"/>
          </a:xfrm>
          <a:solidFill>
            <a:schemeClr val="accent4"/>
          </a:solidFill>
        </p:grpSpPr>
        <p:sp>
          <p:nvSpPr>
            <p:cNvPr id="4" name="Freeform 1">
              <a:extLst>
                <a:ext uri="{FF2B5EF4-FFF2-40B4-BE49-F238E27FC236}">
                  <a16:creationId xmlns:a16="http://schemas.microsoft.com/office/drawing/2014/main" id="{F348C6A5-587C-4247-8461-DE08E46CE2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2675" y="3468688"/>
              <a:ext cx="1703388" cy="795337"/>
            </a:xfrm>
            <a:custGeom>
              <a:avLst/>
              <a:gdLst>
                <a:gd name="T0" fmla="*/ 469503 w 4731"/>
                <a:gd name="T1" fmla="*/ 357524 h 2209"/>
                <a:gd name="T2" fmla="*/ 492906 w 4731"/>
                <a:gd name="T3" fmla="*/ 353923 h 2209"/>
                <a:gd name="T4" fmla="*/ 597320 w 4731"/>
                <a:gd name="T5" fmla="*/ 380566 h 2209"/>
                <a:gd name="T6" fmla="*/ 629364 w 4731"/>
                <a:gd name="T7" fmla="*/ 411890 h 2209"/>
                <a:gd name="T8" fmla="*/ 645566 w 4731"/>
                <a:gd name="T9" fmla="*/ 516303 h 2209"/>
                <a:gd name="T10" fmla="*/ 611002 w 4731"/>
                <a:gd name="T11" fmla="*/ 583271 h 2209"/>
                <a:gd name="T12" fmla="*/ 446100 w 4731"/>
                <a:gd name="T13" fmla="*/ 674002 h 2209"/>
                <a:gd name="T14" fmla="*/ 417656 w 4731"/>
                <a:gd name="T15" fmla="*/ 676523 h 2209"/>
                <a:gd name="T16" fmla="*/ 326564 w 4731"/>
                <a:gd name="T17" fmla="*/ 665361 h 2209"/>
                <a:gd name="T18" fmla="*/ 265356 w 4731"/>
                <a:gd name="T19" fmla="*/ 641238 h 2209"/>
                <a:gd name="T20" fmla="*/ 222150 w 4731"/>
                <a:gd name="T21" fmla="*/ 613515 h 2209"/>
                <a:gd name="T22" fmla="*/ 208828 w 4731"/>
                <a:gd name="T23" fmla="*/ 602353 h 2209"/>
                <a:gd name="T24" fmla="*/ 129617 w 4731"/>
                <a:gd name="T25" fmla="*/ 330520 h 2209"/>
                <a:gd name="T26" fmla="*/ 156621 w 4731"/>
                <a:gd name="T27" fmla="*/ 256351 h 2209"/>
                <a:gd name="T28" fmla="*/ 233671 w 4731"/>
                <a:gd name="T29" fmla="*/ 167060 h 2209"/>
                <a:gd name="T30" fmla="*/ 250233 w 4731"/>
                <a:gd name="T31" fmla="*/ 155539 h 2209"/>
                <a:gd name="T32" fmla="*/ 345646 w 4731"/>
                <a:gd name="T33" fmla="*/ 114494 h 2209"/>
                <a:gd name="T34" fmla="*/ 519189 w 4731"/>
                <a:gd name="T35" fmla="*/ 104053 h 2209"/>
                <a:gd name="T36" fmla="*/ 844313 w 4731"/>
                <a:gd name="T37" fmla="*/ 237629 h 2209"/>
                <a:gd name="T38" fmla="*/ 984012 w 4731"/>
                <a:gd name="T39" fmla="*/ 341322 h 2209"/>
                <a:gd name="T40" fmla="*/ 1474397 w 4731"/>
                <a:gd name="T41" fmla="*/ 641958 h 2209"/>
                <a:gd name="T42" fmla="*/ 1487359 w 4731"/>
                <a:gd name="T43" fmla="*/ 645919 h 2209"/>
                <a:gd name="T44" fmla="*/ 1524444 w 4731"/>
                <a:gd name="T45" fmla="*/ 654560 h 2209"/>
                <a:gd name="T46" fmla="*/ 1547847 w 4731"/>
                <a:gd name="T47" fmla="*/ 658880 h 2209"/>
                <a:gd name="T48" fmla="*/ 1569810 w 4731"/>
                <a:gd name="T49" fmla="*/ 662121 h 2209"/>
                <a:gd name="T50" fmla="*/ 1609415 w 4731"/>
                <a:gd name="T51" fmla="*/ 665361 h 2209"/>
                <a:gd name="T52" fmla="*/ 1668463 w 4731"/>
                <a:gd name="T53" fmla="*/ 664641 h 2209"/>
                <a:gd name="T54" fmla="*/ 1687546 w 4731"/>
                <a:gd name="T55" fmla="*/ 662841 h 2209"/>
                <a:gd name="T56" fmla="*/ 1687546 w 4731"/>
                <a:gd name="T57" fmla="*/ 661401 h 2209"/>
                <a:gd name="T58" fmla="*/ 1668103 w 4731"/>
                <a:gd name="T59" fmla="*/ 661761 h 2209"/>
                <a:gd name="T60" fmla="*/ 1609775 w 4731"/>
                <a:gd name="T61" fmla="*/ 657440 h 2209"/>
                <a:gd name="T62" fmla="*/ 1571250 w 4731"/>
                <a:gd name="T63" fmla="*/ 650959 h 2209"/>
                <a:gd name="T64" fmla="*/ 1550368 w 4731"/>
                <a:gd name="T65" fmla="*/ 646279 h 2209"/>
                <a:gd name="T66" fmla="*/ 1528045 w 4731"/>
                <a:gd name="T67" fmla="*/ 640518 h 2209"/>
                <a:gd name="T68" fmla="*/ 1492400 w 4731"/>
                <a:gd name="T69" fmla="*/ 628997 h 2209"/>
                <a:gd name="T70" fmla="*/ 1480158 w 4731"/>
                <a:gd name="T71" fmla="*/ 624316 h 2209"/>
                <a:gd name="T72" fmla="*/ 1023257 w 4731"/>
                <a:gd name="T73" fmla="*/ 295236 h 2209"/>
                <a:gd name="T74" fmla="*/ 885719 w 4731"/>
                <a:gd name="T75" fmla="*/ 179662 h 2209"/>
                <a:gd name="T76" fmla="*/ 532151 w 4731"/>
                <a:gd name="T77" fmla="*/ 12602 h 2209"/>
                <a:gd name="T78" fmla="*/ 322243 w 4731"/>
                <a:gd name="T79" fmla="*/ 15482 h 2209"/>
                <a:gd name="T80" fmla="*/ 194786 w 4731"/>
                <a:gd name="T81" fmla="*/ 64448 h 2209"/>
                <a:gd name="T82" fmla="*/ 171383 w 4731"/>
                <a:gd name="T83" fmla="*/ 79570 h 2209"/>
                <a:gd name="T84" fmla="*/ 57968 w 4731"/>
                <a:gd name="T85" fmla="*/ 201625 h 2209"/>
                <a:gd name="T86" fmla="*/ 17282 w 4731"/>
                <a:gd name="T87" fmla="*/ 303877 h 2209"/>
                <a:gd name="T88" fmla="*/ 61928 w 4731"/>
                <a:gd name="T89" fmla="*/ 612435 h 2209"/>
                <a:gd name="T90" fmla="*/ 76690 w 4731"/>
                <a:gd name="T91" fmla="*/ 634757 h 2209"/>
                <a:gd name="T92" fmla="*/ 110535 w 4731"/>
                <a:gd name="T93" fmla="*/ 674362 h 2209"/>
                <a:gd name="T94" fmla="*/ 128897 w 4731"/>
                <a:gd name="T95" fmla="*/ 692004 h 2209"/>
                <a:gd name="T96" fmla="*/ 168503 w 4731"/>
                <a:gd name="T97" fmla="*/ 722968 h 2209"/>
                <a:gd name="T98" fmla="*/ 209908 w 4731"/>
                <a:gd name="T99" fmla="*/ 747811 h 2209"/>
                <a:gd name="T100" fmla="*/ 380571 w 4731"/>
                <a:gd name="T101" fmla="*/ 794257 h 2209"/>
                <a:gd name="T102" fmla="*/ 422337 w 4731"/>
                <a:gd name="T103" fmla="*/ 794257 h 2209"/>
                <a:gd name="T104" fmla="*/ 603441 w 4731"/>
                <a:gd name="T105" fmla="*/ 738450 h 2209"/>
                <a:gd name="T106" fmla="*/ 699214 w 4731"/>
                <a:gd name="T107" fmla="*/ 645919 h 2209"/>
                <a:gd name="T108" fmla="*/ 747460 w 4731"/>
                <a:gd name="T109" fmla="*/ 524224 h 2209"/>
                <a:gd name="T110" fmla="*/ 748900 w 4731"/>
                <a:gd name="T111" fmla="*/ 510542 h 2209"/>
                <a:gd name="T112" fmla="*/ 746380 w 4731"/>
                <a:gd name="T113" fmla="*/ 457976 h 2209"/>
                <a:gd name="T114" fmla="*/ 740979 w 4731"/>
                <a:gd name="T115" fmla="*/ 433493 h 2209"/>
                <a:gd name="T116" fmla="*/ 635485 w 4731"/>
                <a:gd name="T117" fmla="*/ 312518 h 2209"/>
                <a:gd name="T118" fmla="*/ 533231 w 4731"/>
                <a:gd name="T119" fmla="*/ 295236 h 2209"/>
                <a:gd name="T120" fmla="*/ 457621 w 4731"/>
                <a:gd name="T121" fmla="*/ 342762 h 220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731" h="2209">
                  <a:moveTo>
                    <a:pt x="1273" y="983"/>
                  </a:moveTo>
                  <a:lnTo>
                    <a:pt x="1273" y="983"/>
                  </a:lnTo>
                  <a:cubicBezTo>
                    <a:pt x="1279" y="990"/>
                    <a:pt x="1289" y="993"/>
                    <a:pt x="1304" y="993"/>
                  </a:cubicBezTo>
                  <a:cubicBezTo>
                    <a:pt x="1319" y="992"/>
                    <a:pt x="1340" y="988"/>
                    <a:pt x="1369" y="983"/>
                  </a:cubicBezTo>
                  <a:cubicBezTo>
                    <a:pt x="1398" y="980"/>
                    <a:pt x="1436" y="977"/>
                    <a:pt x="1485" y="985"/>
                  </a:cubicBezTo>
                  <a:cubicBezTo>
                    <a:pt x="1534" y="992"/>
                    <a:pt x="1595" y="1012"/>
                    <a:pt x="1659" y="1057"/>
                  </a:cubicBezTo>
                  <a:cubicBezTo>
                    <a:pt x="1690" y="1080"/>
                    <a:pt x="1721" y="1109"/>
                    <a:pt x="1748" y="1144"/>
                  </a:cubicBezTo>
                  <a:cubicBezTo>
                    <a:pt x="1774" y="1180"/>
                    <a:pt x="1794" y="1222"/>
                    <a:pt x="1802" y="1267"/>
                  </a:cubicBezTo>
                  <a:cubicBezTo>
                    <a:pt x="1810" y="1316"/>
                    <a:pt x="1810" y="1374"/>
                    <a:pt x="1793" y="1434"/>
                  </a:cubicBezTo>
                  <a:cubicBezTo>
                    <a:pt x="1776" y="1494"/>
                    <a:pt x="1746" y="1559"/>
                    <a:pt x="1697" y="1620"/>
                  </a:cubicBezTo>
                  <a:cubicBezTo>
                    <a:pt x="1650" y="1680"/>
                    <a:pt x="1587" y="1737"/>
                    <a:pt x="1511" y="1782"/>
                  </a:cubicBezTo>
                  <a:cubicBezTo>
                    <a:pt x="1434" y="1825"/>
                    <a:pt x="1342" y="1859"/>
                    <a:pt x="1239" y="1872"/>
                  </a:cubicBezTo>
                  <a:cubicBezTo>
                    <a:pt x="1213" y="1877"/>
                    <a:pt x="1186" y="1876"/>
                    <a:pt x="1160" y="1879"/>
                  </a:cubicBezTo>
                  <a:cubicBezTo>
                    <a:pt x="1132" y="1880"/>
                    <a:pt x="1105" y="1878"/>
                    <a:pt x="1077" y="1878"/>
                  </a:cubicBezTo>
                  <a:cubicBezTo>
                    <a:pt x="1021" y="1872"/>
                    <a:pt x="964" y="1865"/>
                    <a:pt x="907" y="1848"/>
                  </a:cubicBezTo>
                  <a:cubicBezTo>
                    <a:pt x="849" y="1833"/>
                    <a:pt x="793" y="1808"/>
                    <a:pt x="737" y="1781"/>
                  </a:cubicBezTo>
                  <a:cubicBezTo>
                    <a:pt x="710" y="1765"/>
                    <a:pt x="681" y="1751"/>
                    <a:pt x="656" y="1732"/>
                  </a:cubicBezTo>
                  <a:cubicBezTo>
                    <a:pt x="644" y="1722"/>
                    <a:pt x="630" y="1715"/>
                    <a:pt x="617" y="1704"/>
                  </a:cubicBezTo>
                  <a:cubicBezTo>
                    <a:pt x="606" y="1694"/>
                    <a:pt x="593" y="1684"/>
                    <a:pt x="580" y="1673"/>
                  </a:cubicBezTo>
                  <a:cubicBezTo>
                    <a:pt x="485" y="1588"/>
                    <a:pt x="412" y="1476"/>
                    <a:pt x="373" y="1342"/>
                  </a:cubicBezTo>
                  <a:cubicBezTo>
                    <a:pt x="333" y="1210"/>
                    <a:pt x="329" y="1060"/>
                    <a:pt x="360" y="918"/>
                  </a:cubicBezTo>
                  <a:cubicBezTo>
                    <a:pt x="376" y="847"/>
                    <a:pt x="401" y="777"/>
                    <a:pt x="435" y="712"/>
                  </a:cubicBezTo>
                  <a:cubicBezTo>
                    <a:pt x="469" y="648"/>
                    <a:pt x="513" y="589"/>
                    <a:pt x="564" y="537"/>
                  </a:cubicBezTo>
                  <a:cubicBezTo>
                    <a:pt x="592" y="512"/>
                    <a:pt x="618" y="485"/>
                    <a:pt x="649" y="464"/>
                  </a:cubicBezTo>
                  <a:lnTo>
                    <a:pt x="672" y="448"/>
                  </a:lnTo>
                  <a:cubicBezTo>
                    <a:pt x="680" y="442"/>
                    <a:pt x="687" y="436"/>
                    <a:pt x="695" y="432"/>
                  </a:cubicBezTo>
                  <a:lnTo>
                    <a:pt x="744" y="403"/>
                  </a:lnTo>
                  <a:cubicBezTo>
                    <a:pt x="812" y="367"/>
                    <a:pt x="883" y="336"/>
                    <a:pt x="960" y="318"/>
                  </a:cubicBezTo>
                  <a:cubicBezTo>
                    <a:pt x="1112" y="276"/>
                    <a:pt x="1279" y="272"/>
                    <a:pt x="1442" y="289"/>
                  </a:cubicBezTo>
                  <a:cubicBezTo>
                    <a:pt x="1605" y="308"/>
                    <a:pt x="1765" y="354"/>
                    <a:pt x="1914" y="418"/>
                  </a:cubicBezTo>
                  <a:cubicBezTo>
                    <a:pt x="2065" y="485"/>
                    <a:pt x="2209" y="568"/>
                    <a:pt x="2345" y="660"/>
                  </a:cubicBezTo>
                  <a:cubicBezTo>
                    <a:pt x="2480" y="751"/>
                    <a:pt x="2609" y="850"/>
                    <a:pt x="2733" y="948"/>
                  </a:cubicBezTo>
                  <a:cubicBezTo>
                    <a:pt x="2983" y="1144"/>
                    <a:pt x="3216" y="1335"/>
                    <a:pt x="3448" y="1481"/>
                  </a:cubicBezTo>
                  <a:cubicBezTo>
                    <a:pt x="3679" y="1625"/>
                    <a:pt x="3901" y="1728"/>
                    <a:pt x="4095" y="1783"/>
                  </a:cubicBezTo>
                  <a:cubicBezTo>
                    <a:pt x="4107" y="1787"/>
                    <a:pt x="4119" y="1791"/>
                    <a:pt x="4131" y="1794"/>
                  </a:cubicBezTo>
                  <a:cubicBezTo>
                    <a:pt x="4143" y="1796"/>
                    <a:pt x="4155" y="1800"/>
                    <a:pt x="4166" y="1802"/>
                  </a:cubicBezTo>
                  <a:cubicBezTo>
                    <a:pt x="4189" y="1808"/>
                    <a:pt x="4212" y="1813"/>
                    <a:pt x="4234" y="1818"/>
                  </a:cubicBezTo>
                  <a:cubicBezTo>
                    <a:pt x="4256" y="1822"/>
                    <a:pt x="4278" y="1826"/>
                    <a:pt x="4299" y="1830"/>
                  </a:cubicBezTo>
                  <a:cubicBezTo>
                    <a:pt x="4309" y="1832"/>
                    <a:pt x="4320" y="1833"/>
                    <a:pt x="4330" y="1835"/>
                  </a:cubicBezTo>
                  <a:cubicBezTo>
                    <a:pt x="4340" y="1836"/>
                    <a:pt x="4350" y="1838"/>
                    <a:pt x="4360" y="1839"/>
                  </a:cubicBezTo>
                  <a:cubicBezTo>
                    <a:pt x="4399" y="1843"/>
                    <a:pt x="4435" y="1848"/>
                    <a:pt x="4470" y="1848"/>
                  </a:cubicBezTo>
                  <a:cubicBezTo>
                    <a:pt x="4503" y="1849"/>
                    <a:pt x="4533" y="1851"/>
                    <a:pt x="4561" y="1849"/>
                  </a:cubicBezTo>
                  <a:cubicBezTo>
                    <a:pt x="4589" y="1848"/>
                    <a:pt x="4613" y="1848"/>
                    <a:pt x="4634" y="1846"/>
                  </a:cubicBezTo>
                  <a:cubicBezTo>
                    <a:pt x="4655" y="1844"/>
                    <a:pt x="4673" y="1842"/>
                    <a:pt x="4687" y="1841"/>
                  </a:cubicBezTo>
                  <a:cubicBezTo>
                    <a:pt x="4715" y="1838"/>
                    <a:pt x="4730" y="1836"/>
                    <a:pt x="4730" y="1836"/>
                  </a:cubicBezTo>
                  <a:cubicBezTo>
                    <a:pt x="4730" y="1836"/>
                    <a:pt x="4715" y="1836"/>
                    <a:pt x="4687" y="1837"/>
                  </a:cubicBezTo>
                  <a:cubicBezTo>
                    <a:pt x="4672" y="1837"/>
                    <a:pt x="4655" y="1838"/>
                    <a:pt x="4633" y="1838"/>
                  </a:cubicBezTo>
                  <a:cubicBezTo>
                    <a:pt x="4613" y="1838"/>
                    <a:pt x="4589" y="1836"/>
                    <a:pt x="4561" y="1835"/>
                  </a:cubicBezTo>
                  <a:cubicBezTo>
                    <a:pt x="4534" y="1835"/>
                    <a:pt x="4504" y="1830"/>
                    <a:pt x="4471" y="1826"/>
                  </a:cubicBezTo>
                  <a:cubicBezTo>
                    <a:pt x="4439" y="1823"/>
                    <a:pt x="4402" y="1815"/>
                    <a:pt x="4364" y="1808"/>
                  </a:cubicBezTo>
                  <a:cubicBezTo>
                    <a:pt x="4355" y="1806"/>
                    <a:pt x="4346" y="1804"/>
                    <a:pt x="4336" y="1802"/>
                  </a:cubicBezTo>
                  <a:cubicBezTo>
                    <a:pt x="4326" y="1800"/>
                    <a:pt x="4316" y="1797"/>
                    <a:pt x="4306" y="1795"/>
                  </a:cubicBezTo>
                  <a:cubicBezTo>
                    <a:pt x="4286" y="1790"/>
                    <a:pt x="4265" y="1784"/>
                    <a:pt x="4244" y="1779"/>
                  </a:cubicBezTo>
                  <a:cubicBezTo>
                    <a:pt x="4223" y="1772"/>
                    <a:pt x="4201" y="1765"/>
                    <a:pt x="4179" y="1758"/>
                  </a:cubicBezTo>
                  <a:cubicBezTo>
                    <a:pt x="4168" y="1754"/>
                    <a:pt x="4157" y="1751"/>
                    <a:pt x="4145" y="1747"/>
                  </a:cubicBezTo>
                  <a:cubicBezTo>
                    <a:pt x="4134" y="1742"/>
                    <a:pt x="4123" y="1738"/>
                    <a:pt x="4111" y="1734"/>
                  </a:cubicBezTo>
                  <a:cubicBezTo>
                    <a:pt x="3927" y="1666"/>
                    <a:pt x="3720" y="1550"/>
                    <a:pt x="3508" y="1393"/>
                  </a:cubicBezTo>
                  <a:cubicBezTo>
                    <a:pt x="3294" y="1237"/>
                    <a:pt x="3079" y="1033"/>
                    <a:pt x="2842" y="820"/>
                  </a:cubicBezTo>
                  <a:cubicBezTo>
                    <a:pt x="2722" y="713"/>
                    <a:pt x="2597" y="603"/>
                    <a:pt x="2460" y="499"/>
                  </a:cubicBezTo>
                  <a:cubicBezTo>
                    <a:pt x="2324" y="394"/>
                    <a:pt x="2175" y="295"/>
                    <a:pt x="2012" y="211"/>
                  </a:cubicBezTo>
                  <a:cubicBezTo>
                    <a:pt x="1847" y="129"/>
                    <a:pt x="1667" y="67"/>
                    <a:pt x="1478" y="35"/>
                  </a:cubicBezTo>
                  <a:cubicBezTo>
                    <a:pt x="1289" y="5"/>
                    <a:pt x="1091" y="0"/>
                    <a:pt x="895" y="43"/>
                  </a:cubicBezTo>
                  <a:cubicBezTo>
                    <a:pt x="797" y="62"/>
                    <a:pt x="701" y="98"/>
                    <a:pt x="609" y="142"/>
                  </a:cubicBezTo>
                  <a:lnTo>
                    <a:pt x="541" y="179"/>
                  </a:lnTo>
                  <a:cubicBezTo>
                    <a:pt x="529" y="185"/>
                    <a:pt x="519" y="192"/>
                    <a:pt x="508" y="199"/>
                  </a:cubicBezTo>
                  <a:lnTo>
                    <a:pt x="476" y="221"/>
                  </a:lnTo>
                  <a:cubicBezTo>
                    <a:pt x="432" y="249"/>
                    <a:pt x="394" y="283"/>
                    <a:pt x="355" y="317"/>
                  </a:cubicBezTo>
                  <a:cubicBezTo>
                    <a:pt x="279" y="388"/>
                    <a:pt x="213" y="471"/>
                    <a:pt x="161" y="560"/>
                  </a:cubicBezTo>
                  <a:cubicBezTo>
                    <a:pt x="110" y="650"/>
                    <a:pt x="74" y="746"/>
                    <a:pt x="48" y="844"/>
                  </a:cubicBezTo>
                  <a:cubicBezTo>
                    <a:pt x="0" y="1039"/>
                    <a:pt x="2" y="1244"/>
                    <a:pt x="55" y="1433"/>
                  </a:cubicBezTo>
                  <a:cubicBezTo>
                    <a:pt x="80" y="1529"/>
                    <a:pt x="122" y="1619"/>
                    <a:pt x="172" y="1701"/>
                  </a:cubicBezTo>
                  <a:cubicBezTo>
                    <a:pt x="186" y="1722"/>
                    <a:pt x="199" y="1742"/>
                    <a:pt x="213" y="1763"/>
                  </a:cubicBezTo>
                  <a:cubicBezTo>
                    <a:pt x="228" y="1782"/>
                    <a:pt x="243" y="1801"/>
                    <a:pt x="258" y="1820"/>
                  </a:cubicBezTo>
                  <a:cubicBezTo>
                    <a:pt x="272" y="1839"/>
                    <a:pt x="290" y="1856"/>
                    <a:pt x="307" y="1873"/>
                  </a:cubicBezTo>
                  <a:cubicBezTo>
                    <a:pt x="324" y="1889"/>
                    <a:pt x="340" y="1907"/>
                    <a:pt x="358" y="1922"/>
                  </a:cubicBezTo>
                  <a:cubicBezTo>
                    <a:pt x="376" y="1937"/>
                    <a:pt x="394" y="1953"/>
                    <a:pt x="412" y="1967"/>
                  </a:cubicBezTo>
                  <a:cubicBezTo>
                    <a:pt x="430" y="1983"/>
                    <a:pt x="449" y="1994"/>
                    <a:pt x="468" y="2008"/>
                  </a:cubicBezTo>
                  <a:cubicBezTo>
                    <a:pt x="505" y="2035"/>
                    <a:pt x="544" y="2055"/>
                    <a:pt x="583" y="2077"/>
                  </a:cubicBezTo>
                  <a:cubicBezTo>
                    <a:pt x="662" y="2116"/>
                    <a:pt x="740" y="2149"/>
                    <a:pt x="821" y="2168"/>
                  </a:cubicBezTo>
                  <a:cubicBezTo>
                    <a:pt x="900" y="2191"/>
                    <a:pt x="980" y="2200"/>
                    <a:pt x="1057" y="2206"/>
                  </a:cubicBezTo>
                  <a:cubicBezTo>
                    <a:pt x="1097" y="2206"/>
                    <a:pt x="1135" y="2208"/>
                    <a:pt x="1173" y="2206"/>
                  </a:cubicBezTo>
                  <a:cubicBezTo>
                    <a:pt x="1211" y="2202"/>
                    <a:pt x="1248" y="2202"/>
                    <a:pt x="1284" y="2195"/>
                  </a:cubicBezTo>
                  <a:cubicBezTo>
                    <a:pt x="1431" y="2172"/>
                    <a:pt x="1563" y="2121"/>
                    <a:pt x="1676" y="2051"/>
                  </a:cubicBezTo>
                  <a:cubicBezTo>
                    <a:pt x="1788" y="1978"/>
                    <a:pt x="1876" y="1890"/>
                    <a:pt x="1942" y="1794"/>
                  </a:cubicBezTo>
                  <a:cubicBezTo>
                    <a:pt x="2008" y="1700"/>
                    <a:pt x="2050" y="1597"/>
                    <a:pt x="2070" y="1494"/>
                  </a:cubicBezTo>
                  <a:cubicBezTo>
                    <a:pt x="2073" y="1481"/>
                    <a:pt x="2074" y="1469"/>
                    <a:pt x="2076" y="1456"/>
                  </a:cubicBezTo>
                  <a:cubicBezTo>
                    <a:pt x="2077" y="1443"/>
                    <a:pt x="2078" y="1430"/>
                    <a:pt x="2080" y="1418"/>
                  </a:cubicBezTo>
                  <a:cubicBezTo>
                    <a:pt x="2081" y="1393"/>
                    <a:pt x="2081" y="1368"/>
                    <a:pt x="2081" y="1344"/>
                  </a:cubicBezTo>
                  <a:cubicBezTo>
                    <a:pt x="2079" y="1319"/>
                    <a:pt x="2077" y="1295"/>
                    <a:pt x="2073" y="1272"/>
                  </a:cubicBezTo>
                  <a:cubicBezTo>
                    <a:pt x="2068" y="1248"/>
                    <a:pt x="2064" y="1227"/>
                    <a:pt x="2058" y="1204"/>
                  </a:cubicBezTo>
                  <a:cubicBezTo>
                    <a:pt x="2031" y="1110"/>
                    <a:pt x="1981" y="1038"/>
                    <a:pt x="1929" y="985"/>
                  </a:cubicBezTo>
                  <a:cubicBezTo>
                    <a:pt x="1876" y="931"/>
                    <a:pt x="1819" y="894"/>
                    <a:pt x="1765" y="868"/>
                  </a:cubicBezTo>
                  <a:cubicBezTo>
                    <a:pt x="1656" y="817"/>
                    <a:pt x="1557" y="809"/>
                    <a:pt x="1481" y="820"/>
                  </a:cubicBezTo>
                  <a:cubicBezTo>
                    <a:pt x="1405" y="831"/>
                    <a:pt x="1353" y="861"/>
                    <a:pt x="1322" y="887"/>
                  </a:cubicBezTo>
                  <a:cubicBezTo>
                    <a:pt x="1290" y="913"/>
                    <a:pt x="1276" y="936"/>
                    <a:pt x="1271" y="952"/>
                  </a:cubicBezTo>
                  <a:cubicBezTo>
                    <a:pt x="1265" y="968"/>
                    <a:pt x="1268" y="978"/>
                    <a:pt x="1273" y="98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" name="Freeform 2">
              <a:extLst>
                <a:ext uri="{FF2B5EF4-FFF2-40B4-BE49-F238E27FC236}">
                  <a16:creationId xmlns:a16="http://schemas.microsoft.com/office/drawing/2014/main" id="{B0B18499-3A58-DA41-86CB-2A5CAE8A9D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7600" y="3311525"/>
              <a:ext cx="1666875" cy="820738"/>
            </a:xfrm>
            <a:custGeom>
              <a:avLst/>
              <a:gdLst>
                <a:gd name="T0" fmla="*/ 3239 w 4632"/>
                <a:gd name="T1" fmla="*/ 113031 h 2280"/>
                <a:gd name="T2" fmla="*/ 28789 w 4632"/>
                <a:gd name="T3" fmla="*/ 121671 h 2280"/>
                <a:gd name="T4" fmla="*/ 57938 w 4632"/>
                <a:gd name="T5" fmla="*/ 118071 h 2280"/>
                <a:gd name="T6" fmla="*/ 78450 w 4632"/>
                <a:gd name="T7" fmla="*/ 114471 h 2280"/>
                <a:gd name="T8" fmla="*/ 103640 w 4632"/>
                <a:gd name="T9" fmla="*/ 110872 h 2280"/>
                <a:gd name="T10" fmla="*/ 170574 w 4632"/>
                <a:gd name="T11" fmla="*/ 105112 h 2280"/>
                <a:gd name="T12" fmla="*/ 263778 w 4632"/>
                <a:gd name="T13" fmla="*/ 110152 h 2280"/>
                <a:gd name="T14" fmla="*/ 385411 w 4632"/>
                <a:gd name="T15" fmla="*/ 139309 h 2280"/>
                <a:gd name="T16" fmla="*/ 532234 w 4632"/>
                <a:gd name="T17" fmla="*/ 208064 h 2280"/>
                <a:gd name="T18" fmla="*/ 692732 w 4632"/>
                <a:gd name="T19" fmla="*/ 323976 h 2280"/>
                <a:gd name="T20" fmla="*/ 858268 w 4632"/>
                <a:gd name="T21" fmla="*/ 466165 h 2280"/>
                <a:gd name="T22" fmla="*/ 943915 w 4632"/>
                <a:gd name="T23" fmla="*/ 538519 h 2280"/>
                <a:gd name="T24" fmla="*/ 1031721 w 4632"/>
                <a:gd name="T25" fmla="*/ 607274 h 2280"/>
                <a:gd name="T26" fmla="*/ 1212011 w 4632"/>
                <a:gd name="T27" fmla="*/ 721386 h 2280"/>
                <a:gd name="T28" fmla="*/ 1387263 w 4632"/>
                <a:gd name="T29" fmla="*/ 790500 h 2280"/>
                <a:gd name="T30" fmla="*/ 1465353 w 4632"/>
                <a:gd name="T31" fmla="*/ 807779 h 2280"/>
                <a:gd name="T32" fmla="*/ 1500979 w 4632"/>
                <a:gd name="T33" fmla="*/ 813179 h 2280"/>
                <a:gd name="T34" fmla="*/ 1533727 w 4632"/>
                <a:gd name="T35" fmla="*/ 816778 h 2280"/>
                <a:gd name="T36" fmla="*/ 1548841 w 4632"/>
                <a:gd name="T37" fmla="*/ 818218 h 2280"/>
                <a:gd name="T38" fmla="*/ 1563235 w 4632"/>
                <a:gd name="T39" fmla="*/ 818578 h 2280"/>
                <a:gd name="T40" fmla="*/ 1589865 w 4632"/>
                <a:gd name="T41" fmla="*/ 819658 h 2280"/>
                <a:gd name="T42" fmla="*/ 1631609 w 4632"/>
                <a:gd name="T43" fmla="*/ 819298 h 2280"/>
                <a:gd name="T44" fmla="*/ 1666515 w 4632"/>
                <a:gd name="T45" fmla="*/ 817858 h 2280"/>
                <a:gd name="T46" fmla="*/ 1631609 w 4632"/>
                <a:gd name="T47" fmla="*/ 813899 h 2280"/>
                <a:gd name="T48" fmla="*/ 1590944 w 4632"/>
                <a:gd name="T49" fmla="*/ 808499 h 2280"/>
                <a:gd name="T50" fmla="*/ 1565394 w 4632"/>
                <a:gd name="T51" fmla="*/ 804179 h 2280"/>
                <a:gd name="T52" fmla="*/ 1551360 w 4632"/>
                <a:gd name="T53" fmla="*/ 801659 h 2280"/>
                <a:gd name="T54" fmla="*/ 1536605 w 4632"/>
                <a:gd name="T55" fmla="*/ 798060 h 2280"/>
                <a:gd name="T56" fmla="*/ 1505657 w 4632"/>
                <a:gd name="T57" fmla="*/ 790500 h 2280"/>
                <a:gd name="T58" fmla="*/ 1471830 w 4632"/>
                <a:gd name="T59" fmla="*/ 780421 h 2280"/>
                <a:gd name="T60" fmla="*/ 1399498 w 4632"/>
                <a:gd name="T61" fmla="*/ 754503 h 2280"/>
                <a:gd name="T62" fmla="*/ 1242599 w 4632"/>
                <a:gd name="T63" fmla="*/ 669909 h 2280"/>
                <a:gd name="T64" fmla="*/ 1083901 w 4632"/>
                <a:gd name="T65" fmla="*/ 543559 h 2280"/>
                <a:gd name="T66" fmla="*/ 1005451 w 4632"/>
                <a:gd name="T67" fmla="*/ 469405 h 2280"/>
                <a:gd name="T68" fmla="*/ 927721 w 4632"/>
                <a:gd name="T69" fmla="*/ 392010 h 2280"/>
                <a:gd name="T70" fmla="*/ 767943 w 4632"/>
                <a:gd name="T71" fmla="*/ 236502 h 2280"/>
                <a:gd name="T72" fmla="*/ 594490 w 4632"/>
                <a:gd name="T73" fmla="*/ 105112 h 2280"/>
                <a:gd name="T74" fmla="*/ 420677 w 4632"/>
                <a:gd name="T75" fmla="*/ 27718 h 2280"/>
                <a:gd name="T76" fmla="*/ 272415 w 4632"/>
                <a:gd name="T77" fmla="*/ 2160 h 2280"/>
                <a:gd name="T78" fmla="*/ 159058 w 4632"/>
                <a:gd name="T79" fmla="*/ 10799 h 2280"/>
                <a:gd name="T80" fmla="*/ 80609 w 4632"/>
                <a:gd name="T81" fmla="*/ 36357 h 2280"/>
                <a:gd name="T82" fmla="*/ 53619 w 4632"/>
                <a:gd name="T83" fmla="*/ 50396 h 2280"/>
                <a:gd name="T84" fmla="*/ 33467 w 4632"/>
                <a:gd name="T85" fmla="*/ 64075 h 2280"/>
                <a:gd name="T86" fmla="*/ 9716 w 4632"/>
                <a:gd name="T87" fmla="*/ 87473 h 22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632" h="2280">
                  <a:moveTo>
                    <a:pt x="9" y="314"/>
                  </a:moveTo>
                  <a:lnTo>
                    <a:pt x="9" y="314"/>
                  </a:lnTo>
                  <a:cubicBezTo>
                    <a:pt x="18" y="329"/>
                    <a:pt x="38" y="339"/>
                    <a:pt x="80" y="338"/>
                  </a:cubicBezTo>
                  <a:cubicBezTo>
                    <a:pt x="101" y="337"/>
                    <a:pt x="126" y="332"/>
                    <a:pt x="161" y="328"/>
                  </a:cubicBezTo>
                  <a:cubicBezTo>
                    <a:pt x="178" y="326"/>
                    <a:pt x="197" y="322"/>
                    <a:pt x="218" y="318"/>
                  </a:cubicBezTo>
                  <a:cubicBezTo>
                    <a:pt x="239" y="315"/>
                    <a:pt x="262" y="312"/>
                    <a:pt x="288" y="308"/>
                  </a:cubicBezTo>
                  <a:cubicBezTo>
                    <a:pt x="339" y="301"/>
                    <a:pt x="400" y="295"/>
                    <a:pt x="474" y="292"/>
                  </a:cubicBezTo>
                  <a:cubicBezTo>
                    <a:pt x="548" y="292"/>
                    <a:pt x="633" y="291"/>
                    <a:pt x="733" y="306"/>
                  </a:cubicBezTo>
                  <a:cubicBezTo>
                    <a:pt x="832" y="320"/>
                    <a:pt x="945" y="345"/>
                    <a:pt x="1071" y="387"/>
                  </a:cubicBezTo>
                  <a:cubicBezTo>
                    <a:pt x="1197" y="430"/>
                    <a:pt x="1334" y="489"/>
                    <a:pt x="1479" y="578"/>
                  </a:cubicBezTo>
                  <a:cubicBezTo>
                    <a:pt x="1625" y="667"/>
                    <a:pt x="1775" y="777"/>
                    <a:pt x="1925" y="900"/>
                  </a:cubicBezTo>
                  <a:cubicBezTo>
                    <a:pt x="2076" y="1023"/>
                    <a:pt x="2228" y="1159"/>
                    <a:pt x="2385" y="1295"/>
                  </a:cubicBezTo>
                  <a:cubicBezTo>
                    <a:pt x="2463" y="1363"/>
                    <a:pt x="2542" y="1430"/>
                    <a:pt x="2623" y="1496"/>
                  </a:cubicBezTo>
                  <a:cubicBezTo>
                    <a:pt x="2704" y="1562"/>
                    <a:pt x="2784" y="1625"/>
                    <a:pt x="2867" y="1687"/>
                  </a:cubicBezTo>
                  <a:cubicBezTo>
                    <a:pt x="3031" y="1809"/>
                    <a:pt x="3199" y="1919"/>
                    <a:pt x="3368" y="2004"/>
                  </a:cubicBezTo>
                  <a:cubicBezTo>
                    <a:pt x="3536" y="2090"/>
                    <a:pt x="3702" y="2154"/>
                    <a:pt x="3855" y="2196"/>
                  </a:cubicBezTo>
                  <a:cubicBezTo>
                    <a:pt x="3932" y="2215"/>
                    <a:pt x="4004" y="2234"/>
                    <a:pt x="4072" y="2244"/>
                  </a:cubicBezTo>
                  <a:cubicBezTo>
                    <a:pt x="4107" y="2249"/>
                    <a:pt x="4139" y="2257"/>
                    <a:pt x="4171" y="2259"/>
                  </a:cubicBezTo>
                  <a:cubicBezTo>
                    <a:pt x="4202" y="2262"/>
                    <a:pt x="4233" y="2266"/>
                    <a:pt x="4262" y="2269"/>
                  </a:cubicBezTo>
                  <a:cubicBezTo>
                    <a:pt x="4277" y="2270"/>
                    <a:pt x="4291" y="2272"/>
                    <a:pt x="4304" y="2273"/>
                  </a:cubicBezTo>
                  <a:cubicBezTo>
                    <a:pt x="4318" y="2274"/>
                    <a:pt x="4331" y="2274"/>
                    <a:pt x="4344" y="2274"/>
                  </a:cubicBezTo>
                  <a:cubicBezTo>
                    <a:pt x="4371" y="2275"/>
                    <a:pt x="4395" y="2276"/>
                    <a:pt x="4418" y="2277"/>
                  </a:cubicBezTo>
                  <a:cubicBezTo>
                    <a:pt x="4463" y="2279"/>
                    <a:pt x="4502" y="2277"/>
                    <a:pt x="4534" y="2276"/>
                  </a:cubicBezTo>
                  <a:cubicBezTo>
                    <a:pt x="4597" y="2273"/>
                    <a:pt x="4631" y="2272"/>
                    <a:pt x="4631" y="2272"/>
                  </a:cubicBezTo>
                  <a:cubicBezTo>
                    <a:pt x="4631" y="2272"/>
                    <a:pt x="4597" y="2268"/>
                    <a:pt x="4534" y="2261"/>
                  </a:cubicBezTo>
                  <a:cubicBezTo>
                    <a:pt x="4503" y="2258"/>
                    <a:pt x="4464" y="2255"/>
                    <a:pt x="4421" y="2246"/>
                  </a:cubicBezTo>
                  <a:cubicBezTo>
                    <a:pt x="4398" y="2242"/>
                    <a:pt x="4375" y="2238"/>
                    <a:pt x="4350" y="2234"/>
                  </a:cubicBezTo>
                  <a:cubicBezTo>
                    <a:pt x="4336" y="2231"/>
                    <a:pt x="4323" y="2229"/>
                    <a:pt x="4311" y="2227"/>
                  </a:cubicBezTo>
                  <a:cubicBezTo>
                    <a:pt x="4298" y="2224"/>
                    <a:pt x="4284" y="2220"/>
                    <a:pt x="4270" y="2217"/>
                  </a:cubicBezTo>
                  <a:cubicBezTo>
                    <a:pt x="4242" y="2210"/>
                    <a:pt x="4214" y="2204"/>
                    <a:pt x="4184" y="2196"/>
                  </a:cubicBezTo>
                  <a:cubicBezTo>
                    <a:pt x="4153" y="2189"/>
                    <a:pt x="4123" y="2178"/>
                    <a:pt x="4090" y="2168"/>
                  </a:cubicBezTo>
                  <a:cubicBezTo>
                    <a:pt x="4026" y="2150"/>
                    <a:pt x="3959" y="2123"/>
                    <a:pt x="3889" y="2096"/>
                  </a:cubicBezTo>
                  <a:cubicBezTo>
                    <a:pt x="3749" y="2038"/>
                    <a:pt x="3601" y="1959"/>
                    <a:pt x="3453" y="1861"/>
                  </a:cubicBezTo>
                  <a:cubicBezTo>
                    <a:pt x="3304" y="1762"/>
                    <a:pt x="3157" y="1642"/>
                    <a:pt x="3012" y="1510"/>
                  </a:cubicBezTo>
                  <a:cubicBezTo>
                    <a:pt x="2939" y="1444"/>
                    <a:pt x="2866" y="1374"/>
                    <a:pt x="2794" y="1304"/>
                  </a:cubicBezTo>
                  <a:cubicBezTo>
                    <a:pt x="2721" y="1235"/>
                    <a:pt x="2650" y="1162"/>
                    <a:pt x="2578" y="1089"/>
                  </a:cubicBezTo>
                  <a:cubicBezTo>
                    <a:pt x="2433" y="943"/>
                    <a:pt x="2287" y="794"/>
                    <a:pt x="2134" y="657"/>
                  </a:cubicBezTo>
                  <a:cubicBezTo>
                    <a:pt x="1980" y="520"/>
                    <a:pt x="1819" y="393"/>
                    <a:pt x="1652" y="292"/>
                  </a:cubicBezTo>
                  <a:cubicBezTo>
                    <a:pt x="1485" y="189"/>
                    <a:pt x="1319" y="121"/>
                    <a:pt x="1169" y="77"/>
                  </a:cubicBezTo>
                  <a:cubicBezTo>
                    <a:pt x="1018" y="32"/>
                    <a:pt x="880" y="12"/>
                    <a:pt x="757" y="6"/>
                  </a:cubicBezTo>
                  <a:cubicBezTo>
                    <a:pt x="636" y="0"/>
                    <a:pt x="529" y="14"/>
                    <a:pt x="442" y="30"/>
                  </a:cubicBezTo>
                  <a:cubicBezTo>
                    <a:pt x="353" y="49"/>
                    <a:pt x="281" y="74"/>
                    <a:pt x="224" y="101"/>
                  </a:cubicBezTo>
                  <a:cubicBezTo>
                    <a:pt x="195" y="114"/>
                    <a:pt x="171" y="127"/>
                    <a:pt x="149" y="140"/>
                  </a:cubicBezTo>
                  <a:cubicBezTo>
                    <a:pt x="127" y="154"/>
                    <a:pt x="109" y="167"/>
                    <a:pt x="93" y="178"/>
                  </a:cubicBezTo>
                  <a:cubicBezTo>
                    <a:pt x="61" y="201"/>
                    <a:pt x="41" y="225"/>
                    <a:pt x="27" y="243"/>
                  </a:cubicBezTo>
                  <a:cubicBezTo>
                    <a:pt x="0" y="279"/>
                    <a:pt x="1" y="301"/>
                    <a:pt x="9" y="31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77BB9C9D-E931-934E-A48D-8ABF052EE4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2963" y="3486150"/>
              <a:ext cx="366712" cy="561975"/>
            </a:xfrm>
            <a:custGeom>
              <a:avLst/>
              <a:gdLst>
                <a:gd name="T0" fmla="*/ 144310 w 1019"/>
                <a:gd name="T1" fmla="*/ 8989 h 1563"/>
                <a:gd name="T2" fmla="*/ 144310 w 1019"/>
                <a:gd name="T3" fmla="*/ 8989 h 1563"/>
                <a:gd name="T4" fmla="*/ 131714 w 1019"/>
                <a:gd name="T5" fmla="*/ 1079 h 1563"/>
                <a:gd name="T6" fmla="*/ 131714 w 1019"/>
                <a:gd name="T7" fmla="*/ 1079 h 1563"/>
                <a:gd name="T8" fmla="*/ 96446 w 1019"/>
                <a:gd name="T9" fmla="*/ 9708 h 1563"/>
                <a:gd name="T10" fmla="*/ 96446 w 1019"/>
                <a:gd name="T11" fmla="*/ 9708 h 1563"/>
                <a:gd name="T12" fmla="*/ 37787 w 1019"/>
                <a:gd name="T13" fmla="*/ 65078 h 1563"/>
                <a:gd name="T14" fmla="*/ 37787 w 1019"/>
                <a:gd name="T15" fmla="*/ 65078 h 1563"/>
                <a:gd name="T16" fmla="*/ 1080 w 1019"/>
                <a:gd name="T17" fmla="*/ 200988 h 1563"/>
                <a:gd name="T18" fmla="*/ 1080 w 1019"/>
                <a:gd name="T19" fmla="*/ 200988 h 1563"/>
                <a:gd name="T20" fmla="*/ 20513 w 1019"/>
                <a:gd name="T21" fmla="*/ 291235 h 1563"/>
                <a:gd name="T22" fmla="*/ 20513 w 1019"/>
                <a:gd name="T23" fmla="*/ 291235 h 1563"/>
                <a:gd name="T24" fmla="*/ 68016 w 1019"/>
                <a:gd name="T25" fmla="*/ 373212 h 1563"/>
                <a:gd name="T26" fmla="*/ 68016 w 1019"/>
                <a:gd name="T27" fmla="*/ 373212 h 1563"/>
                <a:gd name="T28" fmla="*/ 132074 w 1019"/>
                <a:gd name="T29" fmla="*/ 438650 h 1563"/>
                <a:gd name="T30" fmla="*/ 132074 w 1019"/>
                <a:gd name="T31" fmla="*/ 438650 h 1563"/>
                <a:gd name="T32" fmla="*/ 201530 w 1019"/>
                <a:gd name="T33" fmla="*/ 486110 h 1563"/>
                <a:gd name="T34" fmla="*/ 201530 w 1019"/>
                <a:gd name="T35" fmla="*/ 486110 h 1563"/>
                <a:gd name="T36" fmla="*/ 318489 w 1019"/>
                <a:gd name="T37" fmla="*/ 542559 h 1563"/>
                <a:gd name="T38" fmla="*/ 318489 w 1019"/>
                <a:gd name="T39" fmla="*/ 542559 h 1563"/>
                <a:gd name="T40" fmla="*/ 366352 w 1019"/>
                <a:gd name="T41" fmla="*/ 561615 h 1563"/>
                <a:gd name="T42" fmla="*/ 366352 w 1019"/>
                <a:gd name="T43" fmla="*/ 561615 h 1563"/>
                <a:gd name="T44" fmla="*/ 324607 w 1019"/>
                <a:gd name="T45" fmla="*/ 531773 h 1563"/>
                <a:gd name="T46" fmla="*/ 324607 w 1019"/>
                <a:gd name="T47" fmla="*/ 531773 h 1563"/>
                <a:gd name="T48" fmla="*/ 224921 w 1019"/>
                <a:gd name="T49" fmla="*/ 453391 h 1563"/>
                <a:gd name="T50" fmla="*/ 224921 w 1019"/>
                <a:gd name="T51" fmla="*/ 453391 h 1563"/>
                <a:gd name="T52" fmla="*/ 123797 w 1019"/>
                <a:gd name="T53" fmla="*/ 334740 h 1563"/>
                <a:gd name="T54" fmla="*/ 123797 w 1019"/>
                <a:gd name="T55" fmla="*/ 334740 h 1563"/>
                <a:gd name="T56" fmla="*/ 92848 w 1019"/>
                <a:gd name="T57" fmla="*/ 265707 h 1563"/>
                <a:gd name="T58" fmla="*/ 92848 w 1019"/>
                <a:gd name="T59" fmla="*/ 265707 h 1563"/>
                <a:gd name="T60" fmla="*/ 81332 w 1019"/>
                <a:gd name="T61" fmla="*/ 198471 h 1563"/>
                <a:gd name="T62" fmla="*/ 81332 w 1019"/>
                <a:gd name="T63" fmla="*/ 198471 h 1563"/>
                <a:gd name="T64" fmla="*/ 100765 w 1019"/>
                <a:gd name="T65" fmla="*/ 100314 h 1563"/>
                <a:gd name="T66" fmla="*/ 100765 w 1019"/>
                <a:gd name="T67" fmla="*/ 100314 h 1563"/>
                <a:gd name="T68" fmla="*/ 129555 w 1019"/>
                <a:gd name="T69" fmla="*/ 49618 h 1563"/>
                <a:gd name="T70" fmla="*/ 129555 w 1019"/>
                <a:gd name="T71" fmla="*/ 49618 h 1563"/>
                <a:gd name="T72" fmla="*/ 144310 w 1019"/>
                <a:gd name="T73" fmla="*/ 23730 h 1563"/>
                <a:gd name="T74" fmla="*/ 144310 w 1019"/>
                <a:gd name="T75" fmla="*/ 23730 h 1563"/>
                <a:gd name="T76" fmla="*/ 144310 w 1019"/>
                <a:gd name="T77" fmla="*/ 8989 h 156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9" h="1563">
                  <a:moveTo>
                    <a:pt x="401" y="25"/>
                  </a:moveTo>
                  <a:lnTo>
                    <a:pt x="401" y="25"/>
                  </a:lnTo>
                  <a:cubicBezTo>
                    <a:pt x="395" y="15"/>
                    <a:pt x="386" y="6"/>
                    <a:pt x="366" y="3"/>
                  </a:cubicBezTo>
                  <a:cubicBezTo>
                    <a:pt x="345" y="0"/>
                    <a:pt x="313" y="3"/>
                    <a:pt x="268" y="27"/>
                  </a:cubicBezTo>
                  <a:cubicBezTo>
                    <a:pt x="222" y="51"/>
                    <a:pt x="162" y="97"/>
                    <a:pt x="105" y="181"/>
                  </a:cubicBezTo>
                  <a:cubicBezTo>
                    <a:pt x="51" y="266"/>
                    <a:pt x="0" y="391"/>
                    <a:pt x="3" y="559"/>
                  </a:cubicBezTo>
                  <a:cubicBezTo>
                    <a:pt x="6" y="644"/>
                    <a:pt x="25" y="728"/>
                    <a:pt x="57" y="810"/>
                  </a:cubicBezTo>
                  <a:cubicBezTo>
                    <a:pt x="90" y="892"/>
                    <a:pt x="135" y="969"/>
                    <a:pt x="189" y="1038"/>
                  </a:cubicBezTo>
                  <a:cubicBezTo>
                    <a:pt x="242" y="1106"/>
                    <a:pt x="303" y="1167"/>
                    <a:pt x="367" y="1220"/>
                  </a:cubicBezTo>
                  <a:cubicBezTo>
                    <a:pt x="431" y="1271"/>
                    <a:pt x="496" y="1315"/>
                    <a:pt x="560" y="1352"/>
                  </a:cubicBezTo>
                  <a:cubicBezTo>
                    <a:pt x="687" y="1426"/>
                    <a:pt x="802" y="1475"/>
                    <a:pt x="885" y="1509"/>
                  </a:cubicBezTo>
                  <a:cubicBezTo>
                    <a:pt x="968" y="1543"/>
                    <a:pt x="1018" y="1562"/>
                    <a:pt x="1018" y="1562"/>
                  </a:cubicBezTo>
                  <a:cubicBezTo>
                    <a:pt x="1018" y="1562"/>
                    <a:pt x="975" y="1530"/>
                    <a:pt x="902" y="1479"/>
                  </a:cubicBezTo>
                  <a:cubicBezTo>
                    <a:pt x="830" y="1426"/>
                    <a:pt x="729" y="1354"/>
                    <a:pt x="625" y="1261"/>
                  </a:cubicBezTo>
                  <a:cubicBezTo>
                    <a:pt x="521" y="1170"/>
                    <a:pt x="417" y="1058"/>
                    <a:pt x="344" y="931"/>
                  </a:cubicBezTo>
                  <a:cubicBezTo>
                    <a:pt x="307" y="869"/>
                    <a:pt x="278" y="802"/>
                    <a:pt x="258" y="739"/>
                  </a:cubicBezTo>
                  <a:cubicBezTo>
                    <a:pt x="239" y="675"/>
                    <a:pt x="228" y="609"/>
                    <a:pt x="226" y="552"/>
                  </a:cubicBezTo>
                  <a:cubicBezTo>
                    <a:pt x="224" y="435"/>
                    <a:pt x="253" y="344"/>
                    <a:pt x="280" y="279"/>
                  </a:cubicBezTo>
                  <a:cubicBezTo>
                    <a:pt x="310" y="214"/>
                    <a:pt x="339" y="171"/>
                    <a:pt x="360" y="138"/>
                  </a:cubicBezTo>
                  <a:cubicBezTo>
                    <a:pt x="382" y="105"/>
                    <a:pt x="395" y="83"/>
                    <a:pt x="401" y="66"/>
                  </a:cubicBezTo>
                  <a:cubicBezTo>
                    <a:pt x="407" y="48"/>
                    <a:pt x="405" y="34"/>
                    <a:pt x="401" y="2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A2C6F43A-11A7-DF40-AD92-ED91298E87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8338" y="3197225"/>
              <a:ext cx="434975" cy="733425"/>
            </a:xfrm>
            <a:custGeom>
              <a:avLst/>
              <a:gdLst>
                <a:gd name="T0" fmla="*/ 427413 w 1208"/>
                <a:gd name="T1" fmla="*/ 144812 h 2036"/>
                <a:gd name="T2" fmla="*/ 434615 w 1208"/>
                <a:gd name="T3" fmla="*/ 129322 h 2036"/>
                <a:gd name="T4" fmla="*/ 433895 w 1208"/>
                <a:gd name="T5" fmla="*/ 120677 h 2036"/>
                <a:gd name="T6" fmla="*/ 430654 w 1208"/>
                <a:gd name="T7" fmla="*/ 109509 h 2036"/>
                <a:gd name="T8" fmla="*/ 428494 w 1208"/>
                <a:gd name="T9" fmla="*/ 102665 h 2036"/>
                <a:gd name="T10" fmla="*/ 424893 w 1208"/>
                <a:gd name="T11" fmla="*/ 95461 h 2036"/>
                <a:gd name="T12" fmla="*/ 415171 w 1208"/>
                <a:gd name="T13" fmla="*/ 79610 h 2036"/>
                <a:gd name="T14" fmla="*/ 400047 w 1208"/>
                <a:gd name="T15" fmla="*/ 61959 h 2036"/>
                <a:gd name="T16" fmla="*/ 379163 w 1208"/>
                <a:gd name="T17" fmla="*/ 43588 h 2036"/>
                <a:gd name="T18" fmla="*/ 315789 w 1208"/>
                <a:gd name="T19" fmla="*/ 11888 h 2036"/>
                <a:gd name="T20" fmla="*/ 221088 w 1208"/>
                <a:gd name="T21" fmla="*/ 4323 h 2036"/>
                <a:gd name="T22" fmla="*/ 207405 w 1208"/>
                <a:gd name="T23" fmla="*/ 6844 h 2036"/>
                <a:gd name="T24" fmla="*/ 193002 w 1208"/>
                <a:gd name="T25" fmla="*/ 10086 h 2036"/>
                <a:gd name="T26" fmla="*/ 178599 w 1208"/>
                <a:gd name="T27" fmla="*/ 14769 h 2036"/>
                <a:gd name="T28" fmla="*/ 164556 w 1208"/>
                <a:gd name="T29" fmla="*/ 20173 h 2036"/>
                <a:gd name="T30" fmla="*/ 109104 w 1208"/>
                <a:gd name="T31" fmla="*/ 53674 h 2036"/>
                <a:gd name="T32" fmla="*/ 25566 w 1208"/>
                <a:gd name="T33" fmla="*/ 164264 h 2036"/>
                <a:gd name="T34" fmla="*/ 5401 w 1208"/>
                <a:gd name="T35" fmla="*/ 233788 h 2036"/>
                <a:gd name="T36" fmla="*/ 1080 w 1208"/>
                <a:gd name="T37" fmla="*/ 305834 h 2036"/>
                <a:gd name="T38" fmla="*/ 34207 w 1208"/>
                <a:gd name="T39" fmla="*/ 440920 h 2036"/>
                <a:gd name="T40" fmla="*/ 99742 w 1208"/>
                <a:gd name="T41" fmla="*/ 549709 h 2036"/>
                <a:gd name="T42" fmla="*/ 239812 w 1208"/>
                <a:gd name="T43" fmla="*/ 686235 h 2036"/>
                <a:gd name="T44" fmla="*/ 285182 w 1208"/>
                <a:gd name="T45" fmla="*/ 721177 h 2036"/>
                <a:gd name="T46" fmla="*/ 301746 w 1208"/>
                <a:gd name="T47" fmla="*/ 733065 h 2036"/>
                <a:gd name="T48" fmla="*/ 287343 w 1208"/>
                <a:gd name="T49" fmla="*/ 718295 h 2036"/>
                <a:gd name="T50" fmla="*/ 248454 w 1208"/>
                <a:gd name="T51" fmla="*/ 677229 h 2036"/>
                <a:gd name="T52" fmla="*/ 132869 w 1208"/>
                <a:gd name="T53" fmla="*/ 527014 h 2036"/>
                <a:gd name="T54" fmla="*/ 85699 w 1208"/>
                <a:gd name="T55" fmla="*/ 421467 h 2036"/>
                <a:gd name="T56" fmla="*/ 68775 w 1208"/>
                <a:gd name="T57" fmla="*/ 304753 h 2036"/>
                <a:gd name="T58" fmla="*/ 95421 w 1208"/>
                <a:gd name="T59" fmla="*/ 196324 h 2036"/>
                <a:gd name="T60" fmla="*/ 158795 w 1208"/>
                <a:gd name="T61" fmla="*/ 116354 h 2036"/>
                <a:gd name="T62" fmla="*/ 196603 w 1208"/>
                <a:gd name="T63" fmla="*/ 93299 h 2036"/>
                <a:gd name="T64" fmla="*/ 205965 w 1208"/>
                <a:gd name="T65" fmla="*/ 88976 h 2036"/>
                <a:gd name="T66" fmla="*/ 214967 w 1208"/>
                <a:gd name="T67" fmla="*/ 86095 h 2036"/>
                <a:gd name="T68" fmla="*/ 224329 w 1208"/>
                <a:gd name="T69" fmla="*/ 83933 h 2036"/>
                <a:gd name="T70" fmla="*/ 232971 w 1208"/>
                <a:gd name="T71" fmla="*/ 81772 h 2036"/>
                <a:gd name="T72" fmla="*/ 298145 w 1208"/>
                <a:gd name="T73" fmla="*/ 82132 h 2036"/>
                <a:gd name="T74" fmla="*/ 345675 w 1208"/>
                <a:gd name="T75" fmla="*/ 97262 h 2036"/>
                <a:gd name="T76" fmla="*/ 363319 w 1208"/>
                <a:gd name="T77" fmla="*/ 106628 h 2036"/>
                <a:gd name="T78" fmla="*/ 377362 w 1208"/>
                <a:gd name="T79" fmla="*/ 115633 h 2036"/>
                <a:gd name="T80" fmla="*/ 388885 w 1208"/>
                <a:gd name="T81" fmla="*/ 123919 h 2036"/>
                <a:gd name="T82" fmla="*/ 393566 w 1208"/>
                <a:gd name="T83" fmla="*/ 127521 h 2036"/>
                <a:gd name="T84" fmla="*/ 397887 w 1208"/>
                <a:gd name="T85" fmla="*/ 131123 h 2036"/>
                <a:gd name="T86" fmla="*/ 405449 w 1208"/>
                <a:gd name="T87" fmla="*/ 136527 h 2036"/>
                <a:gd name="T88" fmla="*/ 411210 w 1208"/>
                <a:gd name="T89" fmla="*/ 141210 h 20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208" h="2036">
                  <a:moveTo>
                    <a:pt x="1187" y="402"/>
                  </a:moveTo>
                  <a:lnTo>
                    <a:pt x="1187" y="402"/>
                  </a:lnTo>
                  <a:cubicBezTo>
                    <a:pt x="1197" y="398"/>
                    <a:pt x="1206" y="387"/>
                    <a:pt x="1207" y="359"/>
                  </a:cubicBezTo>
                  <a:cubicBezTo>
                    <a:pt x="1207" y="352"/>
                    <a:pt x="1207" y="344"/>
                    <a:pt x="1205" y="335"/>
                  </a:cubicBezTo>
                  <a:cubicBezTo>
                    <a:pt x="1203" y="325"/>
                    <a:pt x="1201" y="315"/>
                    <a:pt x="1196" y="304"/>
                  </a:cubicBezTo>
                  <a:cubicBezTo>
                    <a:pt x="1194" y="298"/>
                    <a:pt x="1192" y="291"/>
                    <a:pt x="1190" y="285"/>
                  </a:cubicBezTo>
                  <a:cubicBezTo>
                    <a:pt x="1187" y="278"/>
                    <a:pt x="1183" y="272"/>
                    <a:pt x="1180" y="265"/>
                  </a:cubicBezTo>
                  <a:cubicBezTo>
                    <a:pt x="1172" y="252"/>
                    <a:pt x="1165" y="235"/>
                    <a:pt x="1153" y="221"/>
                  </a:cubicBezTo>
                  <a:cubicBezTo>
                    <a:pt x="1141" y="205"/>
                    <a:pt x="1128" y="188"/>
                    <a:pt x="1111" y="172"/>
                  </a:cubicBezTo>
                  <a:cubicBezTo>
                    <a:pt x="1095" y="154"/>
                    <a:pt x="1075" y="138"/>
                    <a:pt x="1053" y="121"/>
                  </a:cubicBezTo>
                  <a:cubicBezTo>
                    <a:pt x="1008" y="88"/>
                    <a:pt x="950" y="56"/>
                    <a:pt x="877" y="33"/>
                  </a:cubicBezTo>
                  <a:cubicBezTo>
                    <a:pt x="804" y="12"/>
                    <a:pt x="715" y="0"/>
                    <a:pt x="614" y="12"/>
                  </a:cubicBezTo>
                  <a:cubicBezTo>
                    <a:pt x="601" y="14"/>
                    <a:pt x="588" y="16"/>
                    <a:pt x="576" y="19"/>
                  </a:cubicBezTo>
                  <a:cubicBezTo>
                    <a:pt x="563" y="22"/>
                    <a:pt x="549" y="24"/>
                    <a:pt x="536" y="28"/>
                  </a:cubicBezTo>
                  <a:cubicBezTo>
                    <a:pt x="523" y="32"/>
                    <a:pt x="510" y="36"/>
                    <a:pt x="496" y="41"/>
                  </a:cubicBezTo>
                  <a:cubicBezTo>
                    <a:pt x="483" y="46"/>
                    <a:pt x="470" y="51"/>
                    <a:pt x="457" y="56"/>
                  </a:cubicBezTo>
                  <a:cubicBezTo>
                    <a:pt x="405" y="79"/>
                    <a:pt x="352" y="109"/>
                    <a:pt x="303" y="149"/>
                  </a:cubicBezTo>
                  <a:cubicBezTo>
                    <a:pt x="205" y="227"/>
                    <a:pt x="123" y="334"/>
                    <a:pt x="71" y="456"/>
                  </a:cubicBezTo>
                  <a:cubicBezTo>
                    <a:pt x="45" y="518"/>
                    <a:pt x="26" y="582"/>
                    <a:pt x="15" y="649"/>
                  </a:cubicBezTo>
                  <a:cubicBezTo>
                    <a:pt x="3" y="715"/>
                    <a:pt x="0" y="783"/>
                    <a:pt x="3" y="849"/>
                  </a:cubicBezTo>
                  <a:cubicBezTo>
                    <a:pt x="10" y="982"/>
                    <a:pt x="45" y="1109"/>
                    <a:pt x="95" y="1224"/>
                  </a:cubicBezTo>
                  <a:cubicBezTo>
                    <a:pt x="144" y="1337"/>
                    <a:pt x="209" y="1439"/>
                    <a:pt x="277" y="1526"/>
                  </a:cubicBezTo>
                  <a:cubicBezTo>
                    <a:pt x="414" y="1701"/>
                    <a:pt x="561" y="1821"/>
                    <a:pt x="666" y="1905"/>
                  </a:cubicBezTo>
                  <a:cubicBezTo>
                    <a:pt x="719" y="1947"/>
                    <a:pt x="762" y="1979"/>
                    <a:pt x="792" y="2002"/>
                  </a:cubicBezTo>
                  <a:cubicBezTo>
                    <a:pt x="821" y="2023"/>
                    <a:pt x="838" y="2035"/>
                    <a:pt x="838" y="2035"/>
                  </a:cubicBezTo>
                  <a:cubicBezTo>
                    <a:pt x="838" y="2035"/>
                    <a:pt x="823" y="2020"/>
                    <a:pt x="798" y="1994"/>
                  </a:cubicBezTo>
                  <a:cubicBezTo>
                    <a:pt x="772" y="1968"/>
                    <a:pt x="735" y="1929"/>
                    <a:pt x="690" y="1880"/>
                  </a:cubicBezTo>
                  <a:cubicBezTo>
                    <a:pt x="600" y="1782"/>
                    <a:pt x="475" y="1642"/>
                    <a:pt x="369" y="1463"/>
                  </a:cubicBezTo>
                  <a:cubicBezTo>
                    <a:pt x="316" y="1374"/>
                    <a:pt x="270" y="1275"/>
                    <a:pt x="238" y="1170"/>
                  </a:cubicBezTo>
                  <a:cubicBezTo>
                    <a:pt x="205" y="1065"/>
                    <a:pt x="187" y="954"/>
                    <a:pt x="191" y="846"/>
                  </a:cubicBezTo>
                  <a:cubicBezTo>
                    <a:pt x="195" y="738"/>
                    <a:pt x="221" y="636"/>
                    <a:pt x="265" y="545"/>
                  </a:cubicBezTo>
                  <a:cubicBezTo>
                    <a:pt x="310" y="454"/>
                    <a:pt x="373" y="378"/>
                    <a:pt x="441" y="323"/>
                  </a:cubicBezTo>
                  <a:cubicBezTo>
                    <a:pt x="476" y="295"/>
                    <a:pt x="512" y="275"/>
                    <a:pt x="546" y="259"/>
                  </a:cubicBezTo>
                  <a:cubicBezTo>
                    <a:pt x="555" y="255"/>
                    <a:pt x="564" y="252"/>
                    <a:pt x="572" y="247"/>
                  </a:cubicBezTo>
                  <a:cubicBezTo>
                    <a:pt x="581" y="245"/>
                    <a:pt x="589" y="242"/>
                    <a:pt x="597" y="239"/>
                  </a:cubicBezTo>
                  <a:cubicBezTo>
                    <a:pt x="606" y="236"/>
                    <a:pt x="614" y="234"/>
                    <a:pt x="623" y="233"/>
                  </a:cubicBezTo>
                  <a:cubicBezTo>
                    <a:pt x="631" y="230"/>
                    <a:pt x="639" y="228"/>
                    <a:pt x="647" y="227"/>
                  </a:cubicBezTo>
                  <a:cubicBezTo>
                    <a:pt x="714" y="215"/>
                    <a:pt x="775" y="218"/>
                    <a:pt x="828" y="228"/>
                  </a:cubicBezTo>
                  <a:cubicBezTo>
                    <a:pt x="880" y="238"/>
                    <a:pt x="924" y="254"/>
                    <a:pt x="960" y="270"/>
                  </a:cubicBezTo>
                  <a:cubicBezTo>
                    <a:pt x="978" y="279"/>
                    <a:pt x="995" y="287"/>
                    <a:pt x="1009" y="296"/>
                  </a:cubicBezTo>
                  <a:cubicBezTo>
                    <a:pt x="1024" y="304"/>
                    <a:pt x="1037" y="313"/>
                    <a:pt x="1048" y="321"/>
                  </a:cubicBezTo>
                  <a:cubicBezTo>
                    <a:pt x="1061" y="328"/>
                    <a:pt x="1070" y="337"/>
                    <a:pt x="1080" y="344"/>
                  </a:cubicBezTo>
                  <a:cubicBezTo>
                    <a:pt x="1084" y="348"/>
                    <a:pt x="1089" y="351"/>
                    <a:pt x="1093" y="354"/>
                  </a:cubicBezTo>
                  <a:cubicBezTo>
                    <a:pt x="1097" y="357"/>
                    <a:pt x="1101" y="361"/>
                    <a:pt x="1105" y="364"/>
                  </a:cubicBezTo>
                  <a:cubicBezTo>
                    <a:pt x="1112" y="370"/>
                    <a:pt x="1120" y="375"/>
                    <a:pt x="1126" y="379"/>
                  </a:cubicBezTo>
                  <a:cubicBezTo>
                    <a:pt x="1132" y="384"/>
                    <a:pt x="1137" y="388"/>
                    <a:pt x="1142" y="392"/>
                  </a:cubicBezTo>
                  <a:cubicBezTo>
                    <a:pt x="1163" y="405"/>
                    <a:pt x="1177" y="406"/>
                    <a:pt x="1187" y="40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25E653D2-7F60-7947-9A2E-CA870156E5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6288" y="4033838"/>
              <a:ext cx="546100" cy="141287"/>
            </a:xfrm>
            <a:custGeom>
              <a:avLst/>
              <a:gdLst>
                <a:gd name="T0" fmla="*/ 6480 w 1517"/>
                <a:gd name="T1" fmla="*/ 128704 h 393"/>
                <a:gd name="T2" fmla="*/ 6480 w 1517"/>
                <a:gd name="T3" fmla="*/ 128704 h 393"/>
                <a:gd name="T4" fmla="*/ 44638 w 1517"/>
                <a:gd name="T5" fmla="*/ 135175 h 393"/>
                <a:gd name="T6" fmla="*/ 44638 w 1517"/>
                <a:gd name="T7" fmla="*/ 135175 h 393"/>
                <a:gd name="T8" fmla="*/ 175314 w 1517"/>
                <a:gd name="T9" fmla="*/ 93472 h 393"/>
                <a:gd name="T10" fmla="*/ 175314 w 1517"/>
                <a:gd name="T11" fmla="*/ 93472 h 393"/>
                <a:gd name="T12" fmla="*/ 291229 w 1517"/>
                <a:gd name="T13" fmla="*/ 69385 h 393"/>
                <a:gd name="T14" fmla="*/ 291229 w 1517"/>
                <a:gd name="T15" fmla="*/ 69385 h 393"/>
                <a:gd name="T16" fmla="*/ 412545 w 1517"/>
                <a:gd name="T17" fmla="*/ 65071 h 393"/>
                <a:gd name="T18" fmla="*/ 412545 w 1517"/>
                <a:gd name="T19" fmla="*/ 65071 h 393"/>
                <a:gd name="T20" fmla="*/ 507581 w 1517"/>
                <a:gd name="T21" fmla="*/ 79092 h 393"/>
                <a:gd name="T22" fmla="*/ 507581 w 1517"/>
                <a:gd name="T23" fmla="*/ 79092 h 393"/>
                <a:gd name="T24" fmla="*/ 535660 w 1517"/>
                <a:gd name="T25" fmla="*/ 86642 h 393"/>
                <a:gd name="T26" fmla="*/ 535660 w 1517"/>
                <a:gd name="T27" fmla="*/ 86642 h 393"/>
                <a:gd name="T28" fmla="*/ 545740 w 1517"/>
                <a:gd name="T29" fmla="*/ 89518 h 393"/>
                <a:gd name="T30" fmla="*/ 545740 w 1517"/>
                <a:gd name="T31" fmla="*/ 89518 h 393"/>
                <a:gd name="T32" fmla="*/ 537100 w 1517"/>
                <a:gd name="T33" fmla="*/ 83406 h 393"/>
                <a:gd name="T34" fmla="*/ 537100 w 1517"/>
                <a:gd name="T35" fmla="*/ 83406 h 393"/>
                <a:gd name="T36" fmla="*/ 512621 w 1517"/>
                <a:gd name="T37" fmla="*/ 67588 h 393"/>
                <a:gd name="T38" fmla="*/ 512621 w 1517"/>
                <a:gd name="T39" fmla="*/ 67588 h 393"/>
                <a:gd name="T40" fmla="*/ 420465 w 1517"/>
                <a:gd name="T41" fmla="*/ 25525 h 393"/>
                <a:gd name="T42" fmla="*/ 420465 w 1517"/>
                <a:gd name="T43" fmla="*/ 25525 h 393"/>
                <a:gd name="T44" fmla="*/ 288709 w 1517"/>
                <a:gd name="T45" fmla="*/ 2157 h 393"/>
                <a:gd name="T46" fmla="*/ 288709 w 1517"/>
                <a:gd name="T47" fmla="*/ 2157 h 393"/>
                <a:gd name="T48" fmla="*/ 153714 w 1517"/>
                <a:gd name="T49" fmla="*/ 16537 h 393"/>
                <a:gd name="T50" fmla="*/ 153714 w 1517"/>
                <a:gd name="T51" fmla="*/ 16537 h 393"/>
                <a:gd name="T52" fmla="*/ 125275 w 1517"/>
                <a:gd name="T53" fmla="*/ 25166 h 393"/>
                <a:gd name="T54" fmla="*/ 125275 w 1517"/>
                <a:gd name="T55" fmla="*/ 25166 h 393"/>
                <a:gd name="T56" fmla="*/ 100796 w 1517"/>
                <a:gd name="T57" fmla="*/ 35232 h 393"/>
                <a:gd name="T58" fmla="*/ 100796 w 1517"/>
                <a:gd name="T59" fmla="*/ 35232 h 393"/>
                <a:gd name="T60" fmla="*/ 61558 w 1517"/>
                <a:gd name="T61" fmla="*/ 55005 h 393"/>
                <a:gd name="T62" fmla="*/ 61558 w 1517"/>
                <a:gd name="T63" fmla="*/ 55005 h 393"/>
                <a:gd name="T64" fmla="*/ 34559 w 1517"/>
                <a:gd name="T65" fmla="*/ 74418 h 393"/>
                <a:gd name="T66" fmla="*/ 34559 w 1517"/>
                <a:gd name="T67" fmla="*/ 74418 h 393"/>
                <a:gd name="T68" fmla="*/ 17279 w 1517"/>
                <a:gd name="T69" fmla="*/ 90596 h 393"/>
                <a:gd name="T70" fmla="*/ 17279 w 1517"/>
                <a:gd name="T71" fmla="*/ 90596 h 393"/>
                <a:gd name="T72" fmla="*/ 6480 w 1517"/>
                <a:gd name="T73" fmla="*/ 128704 h 39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517" h="393">
                  <a:moveTo>
                    <a:pt x="18" y="358"/>
                  </a:moveTo>
                  <a:lnTo>
                    <a:pt x="18" y="358"/>
                  </a:lnTo>
                  <a:cubicBezTo>
                    <a:pt x="31" y="376"/>
                    <a:pt x="59" y="392"/>
                    <a:pt x="124" y="376"/>
                  </a:cubicBezTo>
                  <a:cubicBezTo>
                    <a:pt x="191" y="363"/>
                    <a:pt x="294" y="316"/>
                    <a:pt x="487" y="260"/>
                  </a:cubicBezTo>
                  <a:cubicBezTo>
                    <a:pt x="584" y="233"/>
                    <a:pt x="694" y="207"/>
                    <a:pt x="809" y="193"/>
                  </a:cubicBezTo>
                  <a:cubicBezTo>
                    <a:pt x="923" y="178"/>
                    <a:pt x="1040" y="174"/>
                    <a:pt x="1146" y="181"/>
                  </a:cubicBezTo>
                  <a:cubicBezTo>
                    <a:pt x="1252" y="187"/>
                    <a:pt x="1344" y="206"/>
                    <a:pt x="1410" y="220"/>
                  </a:cubicBezTo>
                  <a:cubicBezTo>
                    <a:pt x="1443" y="228"/>
                    <a:pt x="1470" y="237"/>
                    <a:pt x="1488" y="241"/>
                  </a:cubicBezTo>
                  <a:cubicBezTo>
                    <a:pt x="1506" y="246"/>
                    <a:pt x="1516" y="249"/>
                    <a:pt x="1516" y="249"/>
                  </a:cubicBezTo>
                  <a:cubicBezTo>
                    <a:pt x="1516" y="249"/>
                    <a:pt x="1508" y="243"/>
                    <a:pt x="1492" y="232"/>
                  </a:cubicBezTo>
                  <a:cubicBezTo>
                    <a:pt x="1476" y="222"/>
                    <a:pt x="1453" y="206"/>
                    <a:pt x="1424" y="188"/>
                  </a:cubicBezTo>
                  <a:cubicBezTo>
                    <a:pt x="1363" y="154"/>
                    <a:pt x="1276" y="107"/>
                    <a:pt x="1168" y="71"/>
                  </a:cubicBezTo>
                  <a:cubicBezTo>
                    <a:pt x="1060" y="37"/>
                    <a:pt x="932" y="11"/>
                    <a:pt x="802" y="6"/>
                  </a:cubicBezTo>
                  <a:cubicBezTo>
                    <a:pt x="671" y="0"/>
                    <a:pt x="540" y="15"/>
                    <a:pt x="427" y="46"/>
                  </a:cubicBezTo>
                  <a:cubicBezTo>
                    <a:pt x="399" y="54"/>
                    <a:pt x="373" y="61"/>
                    <a:pt x="348" y="70"/>
                  </a:cubicBezTo>
                  <a:cubicBezTo>
                    <a:pt x="323" y="78"/>
                    <a:pt x="301" y="89"/>
                    <a:pt x="280" y="98"/>
                  </a:cubicBezTo>
                  <a:cubicBezTo>
                    <a:pt x="237" y="115"/>
                    <a:pt x="202" y="136"/>
                    <a:pt x="171" y="153"/>
                  </a:cubicBezTo>
                  <a:cubicBezTo>
                    <a:pt x="141" y="171"/>
                    <a:pt x="116" y="190"/>
                    <a:pt x="96" y="207"/>
                  </a:cubicBezTo>
                  <a:cubicBezTo>
                    <a:pt x="76" y="224"/>
                    <a:pt x="59" y="238"/>
                    <a:pt x="48" y="252"/>
                  </a:cubicBezTo>
                  <a:cubicBezTo>
                    <a:pt x="0" y="311"/>
                    <a:pt x="6" y="340"/>
                    <a:pt x="18" y="35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424CAFF8-AAD7-1346-A545-C9ED488780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3650" y="3622675"/>
              <a:ext cx="244475" cy="409575"/>
            </a:xfrm>
            <a:custGeom>
              <a:avLst/>
              <a:gdLst>
                <a:gd name="T0" fmla="*/ 149701 w 681"/>
                <a:gd name="T1" fmla="*/ 409215 h 1139"/>
                <a:gd name="T2" fmla="*/ 149701 w 681"/>
                <a:gd name="T3" fmla="*/ 409215 h 1139"/>
                <a:gd name="T4" fmla="*/ 145752 w 681"/>
                <a:gd name="T5" fmla="*/ 404900 h 1139"/>
                <a:gd name="T6" fmla="*/ 145752 w 681"/>
                <a:gd name="T7" fmla="*/ 404900 h 1139"/>
                <a:gd name="T8" fmla="*/ 135700 w 681"/>
                <a:gd name="T9" fmla="*/ 391955 h 1139"/>
                <a:gd name="T10" fmla="*/ 135700 w 681"/>
                <a:gd name="T11" fmla="*/ 391955 h 1139"/>
                <a:gd name="T12" fmla="*/ 106262 w 681"/>
                <a:gd name="T13" fmla="*/ 343410 h 1139"/>
                <a:gd name="T14" fmla="*/ 106262 w 681"/>
                <a:gd name="T15" fmla="*/ 343410 h 1139"/>
                <a:gd name="T16" fmla="*/ 87954 w 681"/>
                <a:gd name="T17" fmla="*/ 181234 h 1139"/>
                <a:gd name="T18" fmla="*/ 87954 w 681"/>
                <a:gd name="T19" fmla="*/ 181234 h 1139"/>
                <a:gd name="T20" fmla="*/ 176266 w 681"/>
                <a:gd name="T21" fmla="*/ 44230 h 1139"/>
                <a:gd name="T22" fmla="*/ 176266 w 681"/>
                <a:gd name="T23" fmla="*/ 44230 h 1139"/>
                <a:gd name="T24" fmla="*/ 224012 w 681"/>
                <a:gd name="T25" fmla="*/ 13664 h 1139"/>
                <a:gd name="T26" fmla="*/ 224012 w 681"/>
                <a:gd name="T27" fmla="*/ 13664 h 1139"/>
                <a:gd name="T28" fmla="*/ 238731 w 681"/>
                <a:gd name="T29" fmla="*/ 6832 h 1139"/>
                <a:gd name="T30" fmla="*/ 238731 w 681"/>
                <a:gd name="T31" fmla="*/ 6832 h 1139"/>
                <a:gd name="T32" fmla="*/ 244116 w 681"/>
                <a:gd name="T33" fmla="*/ 4675 h 1139"/>
                <a:gd name="T34" fmla="*/ 244116 w 681"/>
                <a:gd name="T35" fmla="*/ 4675 h 1139"/>
                <a:gd name="T36" fmla="*/ 238372 w 681"/>
                <a:gd name="T37" fmla="*/ 3596 h 1139"/>
                <a:gd name="T38" fmla="*/ 238372 w 681"/>
                <a:gd name="T39" fmla="*/ 3596 h 1139"/>
                <a:gd name="T40" fmla="*/ 221499 w 681"/>
                <a:gd name="T41" fmla="*/ 1438 h 1139"/>
                <a:gd name="T42" fmla="*/ 221499 w 681"/>
                <a:gd name="T43" fmla="*/ 1438 h 1139"/>
                <a:gd name="T44" fmla="*/ 158316 w 681"/>
                <a:gd name="T45" fmla="*/ 8271 h 1139"/>
                <a:gd name="T46" fmla="*/ 158316 w 681"/>
                <a:gd name="T47" fmla="*/ 8271 h 1139"/>
                <a:gd name="T48" fmla="*/ 116314 w 681"/>
                <a:gd name="T49" fmla="*/ 25531 h 1139"/>
                <a:gd name="T50" fmla="*/ 116314 w 681"/>
                <a:gd name="T51" fmla="*/ 25531 h 1139"/>
                <a:gd name="T52" fmla="*/ 73594 w 681"/>
                <a:gd name="T53" fmla="*/ 56096 h 1139"/>
                <a:gd name="T54" fmla="*/ 73594 w 681"/>
                <a:gd name="T55" fmla="*/ 56096 h 1139"/>
                <a:gd name="T56" fmla="*/ 10052 w 681"/>
                <a:gd name="T57" fmla="*/ 162895 h 1139"/>
                <a:gd name="T58" fmla="*/ 10052 w 681"/>
                <a:gd name="T59" fmla="*/ 162895 h 1139"/>
                <a:gd name="T60" fmla="*/ 19745 w 681"/>
                <a:gd name="T61" fmla="*/ 286954 h 1139"/>
                <a:gd name="T62" fmla="*/ 19745 w 681"/>
                <a:gd name="T63" fmla="*/ 286954 h 1139"/>
                <a:gd name="T64" fmla="*/ 44515 w 681"/>
                <a:gd name="T65" fmla="*/ 333701 h 1139"/>
                <a:gd name="T66" fmla="*/ 44515 w 681"/>
                <a:gd name="T67" fmla="*/ 333701 h 1139"/>
                <a:gd name="T68" fmla="*/ 74671 w 681"/>
                <a:gd name="T69" fmla="*/ 367862 h 1139"/>
                <a:gd name="T70" fmla="*/ 74671 w 681"/>
                <a:gd name="T71" fmla="*/ 367862 h 1139"/>
                <a:gd name="T72" fmla="*/ 128161 w 681"/>
                <a:gd name="T73" fmla="*/ 402024 h 1139"/>
                <a:gd name="T74" fmla="*/ 128161 w 681"/>
                <a:gd name="T75" fmla="*/ 402024 h 1139"/>
                <a:gd name="T76" fmla="*/ 144316 w 681"/>
                <a:gd name="T77" fmla="*/ 407417 h 1139"/>
                <a:gd name="T78" fmla="*/ 144316 w 681"/>
                <a:gd name="T79" fmla="*/ 407417 h 1139"/>
                <a:gd name="T80" fmla="*/ 149701 w 681"/>
                <a:gd name="T81" fmla="*/ 409215 h 113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81" h="1139">
                  <a:moveTo>
                    <a:pt x="417" y="1138"/>
                  </a:moveTo>
                  <a:lnTo>
                    <a:pt x="417" y="1138"/>
                  </a:lnTo>
                  <a:cubicBezTo>
                    <a:pt x="417" y="1138"/>
                    <a:pt x="413" y="1134"/>
                    <a:pt x="406" y="1126"/>
                  </a:cubicBezTo>
                  <a:cubicBezTo>
                    <a:pt x="400" y="1117"/>
                    <a:pt x="389" y="1106"/>
                    <a:pt x="378" y="1090"/>
                  </a:cubicBezTo>
                  <a:cubicBezTo>
                    <a:pt x="354" y="1060"/>
                    <a:pt x="323" y="1013"/>
                    <a:pt x="296" y="955"/>
                  </a:cubicBezTo>
                  <a:cubicBezTo>
                    <a:pt x="241" y="839"/>
                    <a:pt x="208" y="668"/>
                    <a:pt x="245" y="504"/>
                  </a:cubicBezTo>
                  <a:cubicBezTo>
                    <a:pt x="284" y="341"/>
                    <a:pt x="390" y="202"/>
                    <a:pt x="491" y="123"/>
                  </a:cubicBezTo>
                  <a:cubicBezTo>
                    <a:pt x="541" y="83"/>
                    <a:pt x="589" y="54"/>
                    <a:pt x="624" y="38"/>
                  </a:cubicBezTo>
                  <a:cubicBezTo>
                    <a:pt x="641" y="28"/>
                    <a:pt x="655" y="24"/>
                    <a:pt x="665" y="19"/>
                  </a:cubicBezTo>
                  <a:cubicBezTo>
                    <a:pt x="675" y="15"/>
                    <a:pt x="680" y="13"/>
                    <a:pt x="680" y="13"/>
                  </a:cubicBezTo>
                  <a:cubicBezTo>
                    <a:pt x="680" y="13"/>
                    <a:pt x="675" y="11"/>
                    <a:pt x="664" y="10"/>
                  </a:cubicBezTo>
                  <a:cubicBezTo>
                    <a:pt x="654" y="8"/>
                    <a:pt x="637" y="4"/>
                    <a:pt x="617" y="4"/>
                  </a:cubicBezTo>
                  <a:cubicBezTo>
                    <a:pt x="576" y="0"/>
                    <a:pt x="515" y="3"/>
                    <a:pt x="441" y="23"/>
                  </a:cubicBezTo>
                  <a:cubicBezTo>
                    <a:pt x="404" y="33"/>
                    <a:pt x="365" y="49"/>
                    <a:pt x="324" y="71"/>
                  </a:cubicBezTo>
                  <a:cubicBezTo>
                    <a:pt x="285" y="94"/>
                    <a:pt x="243" y="120"/>
                    <a:pt x="205" y="156"/>
                  </a:cubicBezTo>
                  <a:cubicBezTo>
                    <a:pt x="127" y="227"/>
                    <a:pt x="58" y="330"/>
                    <a:pt x="28" y="453"/>
                  </a:cubicBezTo>
                  <a:cubicBezTo>
                    <a:pt x="0" y="578"/>
                    <a:pt x="16" y="700"/>
                    <a:pt x="55" y="798"/>
                  </a:cubicBezTo>
                  <a:cubicBezTo>
                    <a:pt x="73" y="847"/>
                    <a:pt x="98" y="890"/>
                    <a:pt x="124" y="928"/>
                  </a:cubicBezTo>
                  <a:cubicBezTo>
                    <a:pt x="151" y="965"/>
                    <a:pt x="179" y="997"/>
                    <a:pt x="208" y="1023"/>
                  </a:cubicBezTo>
                  <a:cubicBezTo>
                    <a:pt x="265" y="1074"/>
                    <a:pt x="319" y="1103"/>
                    <a:pt x="357" y="1118"/>
                  </a:cubicBezTo>
                  <a:cubicBezTo>
                    <a:pt x="375" y="1127"/>
                    <a:pt x="392" y="1130"/>
                    <a:pt x="402" y="1133"/>
                  </a:cubicBezTo>
                  <a:cubicBezTo>
                    <a:pt x="412" y="1136"/>
                    <a:pt x="417" y="1138"/>
                    <a:pt x="417" y="113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37ABAA13-49C8-A441-B940-E688D0690E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1763" y="3779838"/>
              <a:ext cx="223837" cy="258762"/>
            </a:xfrm>
            <a:custGeom>
              <a:avLst/>
              <a:gdLst>
                <a:gd name="T0" fmla="*/ 223478 w 623"/>
                <a:gd name="T1" fmla="*/ 234649 h 719"/>
                <a:gd name="T2" fmla="*/ 223478 w 623"/>
                <a:gd name="T3" fmla="*/ 234649 h 719"/>
                <a:gd name="T4" fmla="*/ 219166 w 623"/>
                <a:gd name="T5" fmla="*/ 233570 h 719"/>
                <a:gd name="T6" fmla="*/ 219166 w 623"/>
                <a:gd name="T7" fmla="*/ 233570 h 719"/>
                <a:gd name="T8" fmla="*/ 208747 w 623"/>
                <a:gd name="T9" fmla="*/ 230331 h 719"/>
                <a:gd name="T10" fmla="*/ 208747 w 623"/>
                <a:gd name="T11" fmla="*/ 230331 h 719"/>
                <a:gd name="T12" fmla="*/ 173177 w 623"/>
                <a:gd name="T13" fmla="*/ 215935 h 719"/>
                <a:gd name="T14" fmla="*/ 173177 w 623"/>
                <a:gd name="T15" fmla="*/ 215935 h 719"/>
                <a:gd name="T16" fmla="*/ 94134 w 623"/>
                <a:gd name="T17" fmla="*/ 148635 h 719"/>
                <a:gd name="T18" fmla="*/ 94134 w 623"/>
                <a:gd name="T19" fmla="*/ 148635 h 719"/>
                <a:gd name="T20" fmla="*/ 53534 w 623"/>
                <a:gd name="T21" fmla="*/ 53264 h 719"/>
                <a:gd name="T22" fmla="*/ 53534 w 623"/>
                <a:gd name="T23" fmla="*/ 53264 h 719"/>
                <a:gd name="T24" fmla="*/ 50660 w 623"/>
                <a:gd name="T25" fmla="*/ 15475 h 719"/>
                <a:gd name="T26" fmla="*/ 50660 w 623"/>
                <a:gd name="T27" fmla="*/ 15475 h 719"/>
                <a:gd name="T28" fmla="*/ 50660 w 623"/>
                <a:gd name="T29" fmla="*/ 3959 h 719"/>
                <a:gd name="T30" fmla="*/ 50660 w 623"/>
                <a:gd name="T31" fmla="*/ 3959 h 719"/>
                <a:gd name="T32" fmla="*/ 51019 w 623"/>
                <a:gd name="T33" fmla="*/ 0 h 719"/>
                <a:gd name="T34" fmla="*/ 51019 w 623"/>
                <a:gd name="T35" fmla="*/ 0 h 719"/>
                <a:gd name="T36" fmla="*/ 47785 w 623"/>
                <a:gd name="T37" fmla="*/ 2159 h 719"/>
                <a:gd name="T38" fmla="*/ 47785 w 623"/>
                <a:gd name="T39" fmla="*/ 2159 h 719"/>
                <a:gd name="T40" fmla="*/ 38803 w 623"/>
                <a:gd name="T41" fmla="*/ 10077 h 719"/>
                <a:gd name="T42" fmla="*/ 38803 w 623"/>
                <a:gd name="T43" fmla="*/ 10077 h 719"/>
                <a:gd name="T44" fmla="*/ 14012 w 623"/>
                <a:gd name="T45" fmla="*/ 46786 h 719"/>
                <a:gd name="T46" fmla="*/ 14012 w 623"/>
                <a:gd name="T47" fmla="*/ 46786 h 719"/>
                <a:gd name="T48" fmla="*/ 1078 w 623"/>
                <a:gd name="T49" fmla="*/ 114086 h 719"/>
                <a:gd name="T50" fmla="*/ 1078 w 623"/>
                <a:gd name="T51" fmla="*/ 114086 h 719"/>
                <a:gd name="T52" fmla="*/ 29821 w 623"/>
                <a:gd name="T53" fmla="*/ 196141 h 719"/>
                <a:gd name="T54" fmla="*/ 29821 w 623"/>
                <a:gd name="T55" fmla="*/ 196141 h 719"/>
                <a:gd name="T56" fmla="*/ 99882 w 623"/>
                <a:gd name="T57" fmla="*/ 247965 h 719"/>
                <a:gd name="T58" fmla="*/ 99882 w 623"/>
                <a:gd name="T59" fmla="*/ 247965 h 719"/>
                <a:gd name="T60" fmla="*/ 167429 w 623"/>
                <a:gd name="T61" fmla="*/ 255883 h 719"/>
                <a:gd name="T62" fmla="*/ 167429 w 623"/>
                <a:gd name="T63" fmla="*/ 255883 h 719"/>
                <a:gd name="T64" fmla="*/ 209825 w 623"/>
                <a:gd name="T65" fmla="*/ 242567 h 719"/>
                <a:gd name="T66" fmla="*/ 209825 w 623"/>
                <a:gd name="T67" fmla="*/ 242567 h 719"/>
                <a:gd name="T68" fmla="*/ 219885 w 623"/>
                <a:gd name="T69" fmla="*/ 236809 h 719"/>
                <a:gd name="T70" fmla="*/ 219885 w 623"/>
                <a:gd name="T71" fmla="*/ 236809 h 719"/>
                <a:gd name="T72" fmla="*/ 223478 w 623"/>
                <a:gd name="T73" fmla="*/ 234649 h 71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623" h="719">
                  <a:moveTo>
                    <a:pt x="622" y="652"/>
                  </a:moveTo>
                  <a:lnTo>
                    <a:pt x="622" y="652"/>
                  </a:lnTo>
                  <a:cubicBezTo>
                    <a:pt x="622" y="652"/>
                    <a:pt x="617" y="650"/>
                    <a:pt x="610" y="649"/>
                  </a:cubicBezTo>
                  <a:cubicBezTo>
                    <a:pt x="604" y="646"/>
                    <a:pt x="594" y="644"/>
                    <a:pt x="581" y="640"/>
                  </a:cubicBezTo>
                  <a:cubicBezTo>
                    <a:pt x="555" y="633"/>
                    <a:pt x="519" y="619"/>
                    <a:pt x="482" y="600"/>
                  </a:cubicBezTo>
                  <a:cubicBezTo>
                    <a:pt x="405" y="562"/>
                    <a:pt x="322" y="494"/>
                    <a:pt x="262" y="413"/>
                  </a:cubicBezTo>
                  <a:cubicBezTo>
                    <a:pt x="203" y="333"/>
                    <a:pt x="162" y="233"/>
                    <a:pt x="149" y="148"/>
                  </a:cubicBezTo>
                  <a:cubicBezTo>
                    <a:pt x="142" y="106"/>
                    <a:pt x="140" y="69"/>
                    <a:pt x="141" y="43"/>
                  </a:cubicBezTo>
                  <a:cubicBezTo>
                    <a:pt x="140" y="29"/>
                    <a:pt x="141" y="18"/>
                    <a:pt x="141" y="11"/>
                  </a:cubicBezTo>
                  <a:cubicBezTo>
                    <a:pt x="142" y="4"/>
                    <a:pt x="142" y="0"/>
                    <a:pt x="142" y="0"/>
                  </a:cubicBezTo>
                  <a:cubicBezTo>
                    <a:pt x="142" y="0"/>
                    <a:pt x="139" y="2"/>
                    <a:pt x="133" y="6"/>
                  </a:cubicBezTo>
                  <a:cubicBezTo>
                    <a:pt x="128" y="11"/>
                    <a:pt x="118" y="18"/>
                    <a:pt x="108" y="28"/>
                  </a:cubicBezTo>
                  <a:cubicBezTo>
                    <a:pt x="88" y="48"/>
                    <a:pt x="61" y="82"/>
                    <a:pt x="39" y="130"/>
                  </a:cubicBezTo>
                  <a:cubicBezTo>
                    <a:pt x="17" y="179"/>
                    <a:pt x="0" y="243"/>
                    <a:pt x="3" y="317"/>
                  </a:cubicBezTo>
                  <a:cubicBezTo>
                    <a:pt x="6" y="390"/>
                    <a:pt x="30" y="473"/>
                    <a:pt x="83" y="545"/>
                  </a:cubicBezTo>
                  <a:cubicBezTo>
                    <a:pt x="137" y="617"/>
                    <a:pt x="209" y="665"/>
                    <a:pt x="278" y="689"/>
                  </a:cubicBezTo>
                  <a:cubicBezTo>
                    <a:pt x="347" y="714"/>
                    <a:pt x="414" y="718"/>
                    <a:pt x="466" y="711"/>
                  </a:cubicBezTo>
                  <a:cubicBezTo>
                    <a:pt x="519" y="704"/>
                    <a:pt x="559" y="688"/>
                    <a:pt x="584" y="674"/>
                  </a:cubicBezTo>
                  <a:cubicBezTo>
                    <a:pt x="597" y="669"/>
                    <a:pt x="606" y="662"/>
                    <a:pt x="612" y="658"/>
                  </a:cubicBezTo>
                  <a:cubicBezTo>
                    <a:pt x="618" y="654"/>
                    <a:pt x="622" y="652"/>
                    <a:pt x="622" y="65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C4C0522A-A26C-BB4F-A306-4735899426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1825" y="3784600"/>
              <a:ext cx="485775" cy="255588"/>
            </a:xfrm>
            <a:custGeom>
              <a:avLst/>
              <a:gdLst>
                <a:gd name="T0" fmla="*/ 0 w 1349"/>
                <a:gd name="T1" fmla="*/ 0 h 710"/>
                <a:gd name="T2" fmla="*/ 9723 w 1349"/>
                <a:gd name="T3" fmla="*/ 20519 h 710"/>
                <a:gd name="T4" fmla="*/ 15124 w 1349"/>
                <a:gd name="T5" fmla="*/ 31679 h 710"/>
                <a:gd name="T6" fmla="*/ 22686 w 1349"/>
                <a:gd name="T7" fmla="*/ 44278 h 710"/>
                <a:gd name="T8" fmla="*/ 42132 w 1349"/>
                <a:gd name="T9" fmla="*/ 74157 h 710"/>
                <a:gd name="T10" fmla="*/ 54375 w 1349"/>
                <a:gd name="T11" fmla="*/ 91076 h 710"/>
                <a:gd name="T12" fmla="*/ 69139 w 1349"/>
                <a:gd name="T13" fmla="*/ 108355 h 710"/>
                <a:gd name="T14" fmla="*/ 104069 w 1349"/>
                <a:gd name="T15" fmla="*/ 143993 h 710"/>
                <a:gd name="T16" fmla="*/ 198775 w 1349"/>
                <a:gd name="T17" fmla="*/ 208790 h 710"/>
                <a:gd name="T18" fmla="*/ 307525 w 1349"/>
                <a:gd name="T19" fmla="*/ 246228 h 710"/>
                <a:gd name="T20" fmla="*/ 356859 w 1349"/>
                <a:gd name="T21" fmla="*/ 253428 h 710"/>
                <a:gd name="T22" fmla="*/ 379545 w 1349"/>
                <a:gd name="T23" fmla="*/ 254868 h 710"/>
                <a:gd name="T24" fmla="*/ 400431 w 1349"/>
                <a:gd name="T25" fmla="*/ 254868 h 710"/>
                <a:gd name="T26" fmla="*/ 436081 w 1349"/>
                <a:gd name="T27" fmla="*/ 253068 h 710"/>
                <a:gd name="T28" fmla="*/ 450485 w 1349"/>
                <a:gd name="T29" fmla="*/ 251268 h 710"/>
                <a:gd name="T30" fmla="*/ 462729 w 1349"/>
                <a:gd name="T31" fmla="*/ 249108 h 710"/>
                <a:gd name="T32" fmla="*/ 485415 w 1349"/>
                <a:gd name="T33" fmla="*/ 244789 h 710"/>
                <a:gd name="T34" fmla="*/ 463809 w 1349"/>
                <a:gd name="T35" fmla="*/ 236869 h 710"/>
                <a:gd name="T36" fmla="*/ 452646 w 1349"/>
                <a:gd name="T37" fmla="*/ 232909 h 710"/>
                <a:gd name="T38" fmla="*/ 439322 w 1349"/>
                <a:gd name="T39" fmla="*/ 227509 h 710"/>
                <a:gd name="T40" fmla="*/ 407273 w 1349"/>
                <a:gd name="T41" fmla="*/ 215630 h 710"/>
                <a:gd name="T42" fmla="*/ 389268 w 1349"/>
                <a:gd name="T43" fmla="*/ 208430 h 710"/>
                <a:gd name="T44" fmla="*/ 370183 w 1349"/>
                <a:gd name="T45" fmla="*/ 200151 h 710"/>
                <a:gd name="T46" fmla="*/ 328051 w 1349"/>
                <a:gd name="T47" fmla="*/ 181791 h 710"/>
                <a:gd name="T48" fmla="*/ 235145 w 1349"/>
                <a:gd name="T49" fmla="*/ 137154 h 710"/>
                <a:gd name="T50" fmla="*/ 144040 w 1349"/>
                <a:gd name="T51" fmla="*/ 88916 h 710"/>
                <a:gd name="T52" fmla="*/ 104429 w 1349"/>
                <a:gd name="T53" fmla="*/ 66237 h 710"/>
                <a:gd name="T54" fmla="*/ 86064 w 1349"/>
                <a:gd name="T55" fmla="*/ 55437 h 710"/>
                <a:gd name="T56" fmla="*/ 69859 w 1349"/>
                <a:gd name="T57" fmla="*/ 44998 h 710"/>
                <a:gd name="T58" fmla="*/ 41051 w 1349"/>
                <a:gd name="T59" fmla="*/ 26639 h 710"/>
                <a:gd name="T60" fmla="*/ 28808 w 1349"/>
                <a:gd name="T61" fmla="*/ 19079 h 710"/>
                <a:gd name="T62" fmla="*/ 19085 w 1349"/>
                <a:gd name="T63" fmla="*/ 12239 h 71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349" h="71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8" y="21"/>
                    <a:pt x="27" y="57"/>
                  </a:cubicBezTo>
                  <a:cubicBezTo>
                    <a:pt x="31" y="67"/>
                    <a:pt x="36" y="77"/>
                    <a:pt x="42" y="88"/>
                  </a:cubicBezTo>
                  <a:cubicBezTo>
                    <a:pt x="48" y="99"/>
                    <a:pt x="55" y="110"/>
                    <a:pt x="63" y="123"/>
                  </a:cubicBezTo>
                  <a:cubicBezTo>
                    <a:pt x="77" y="148"/>
                    <a:pt x="94" y="177"/>
                    <a:pt x="117" y="206"/>
                  </a:cubicBezTo>
                  <a:cubicBezTo>
                    <a:pt x="128" y="221"/>
                    <a:pt x="139" y="237"/>
                    <a:pt x="151" y="253"/>
                  </a:cubicBezTo>
                  <a:cubicBezTo>
                    <a:pt x="164" y="269"/>
                    <a:pt x="178" y="284"/>
                    <a:pt x="192" y="301"/>
                  </a:cubicBezTo>
                  <a:cubicBezTo>
                    <a:pt x="220" y="334"/>
                    <a:pt x="253" y="366"/>
                    <a:pt x="289" y="400"/>
                  </a:cubicBezTo>
                  <a:cubicBezTo>
                    <a:pt x="363" y="465"/>
                    <a:pt x="451" y="529"/>
                    <a:pt x="552" y="580"/>
                  </a:cubicBezTo>
                  <a:cubicBezTo>
                    <a:pt x="654" y="631"/>
                    <a:pt x="758" y="664"/>
                    <a:pt x="854" y="684"/>
                  </a:cubicBezTo>
                  <a:cubicBezTo>
                    <a:pt x="902" y="693"/>
                    <a:pt x="948" y="701"/>
                    <a:pt x="991" y="704"/>
                  </a:cubicBezTo>
                  <a:cubicBezTo>
                    <a:pt x="1013" y="706"/>
                    <a:pt x="1034" y="708"/>
                    <a:pt x="1054" y="708"/>
                  </a:cubicBezTo>
                  <a:cubicBezTo>
                    <a:pt x="1074" y="708"/>
                    <a:pt x="1093" y="708"/>
                    <a:pt x="1112" y="708"/>
                  </a:cubicBezTo>
                  <a:cubicBezTo>
                    <a:pt x="1149" y="709"/>
                    <a:pt x="1182" y="705"/>
                    <a:pt x="1211" y="703"/>
                  </a:cubicBezTo>
                  <a:cubicBezTo>
                    <a:pt x="1226" y="701"/>
                    <a:pt x="1239" y="700"/>
                    <a:pt x="1251" y="698"/>
                  </a:cubicBezTo>
                  <a:cubicBezTo>
                    <a:pt x="1264" y="696"/>
                    <a:pt x="1275" y="694"/>
                    <a:pt x="1285" y="692"/>
                  </a:cubicBezTo>
                  <a:cubicBezTo>
                    <a:pt x="1326" y="685"/>
                    <a:pt x="1348" y="680"/>
                    <a:pt x="1348" y="680"/>
                  </a:cubicBezTo>
                  <a:cubicBezTo>
                    <a:pt x="1348" y="680"/>
                    <a:pt x="1326" y="671"/>
                    <a:pt x="1288" y="658"/>
                  </a:cubicBezTo>
                  <a:cubicBezTo>
                    <a:pt x="1279" y="654"/>
                    <a:pt x="1268" y="651"/>
                    <a:pt x="1257" y="647"/>
                  </a:cubicBezTo>
                  <a:cubicBezTo>
                    <a:pt x="1245" y="642"/>
                    <a:pt x="1233" y="638"/>
                    <a:pt x="1220" y="632"/>
                  </a:cubicBezTo>
                  <a:cubicBezTo>
                    <a:pt x="1194" y="622"/>
                    <a:pt x="1164" y="612"/>
                    <a:pt x="1131" y="599"/>
                  </a:cubicBezTo>
                  <a:cubicBezTo>
                    <a:pt x="1116" y="592"/>
                    <a:pt x="1099" y="586"/>
                    <a:pt x="1081" y="579"/>
                  </a:cubicBezTo>
                  <a:cubicBezTo>
                    <a:pt x="1063" y="572"/>
                    <a:pt x="1046" y="564"/>
                    <a:pt x="1028" y="556"/>
                  </a:cubicBezTo>
                  <a:cubicBezTo>
                    <a:pt x="990" y="541"/>
                    <a:pt x="952" y="523"/>
                    <a:pt x="911" y="505"/>
                  </a:cubicBezTo>
                  <a:cubicBezTo>
                    <a:pt x="830" y="467"/>
                    <a:pt x="743" y="426"/>
                    <a:pt x="653" y="381"/>
                  </a:cubicBezTo>
                  <a:cubicBezTo>
                    <a:pt x="563" y="335"/>
                    <a:pt x="478" y="290"/>
                    <a:pt x="400" y="247"/>
                  </a:cubicBezTo>
                  <a:cubicBezTo>
                    <a:pt x="361" y="225"/>
                    <a:pt x="323" y="205"/>
                    <a:pt x="290" y="184"/>
                  </a:cubicBezTo>
                  <a:cubicBezTo>
                    <a:pt x="272" y="173"/>
                    <a:pt x="255" y="164"/>
                    <a:pt x="239" y="154"/>
                  </a:cubicBezTo>
                  <a:cubicBezTo>
                    <a:pt x="223" y="144"/>
                    <a:pt x="208" y="134"/>
                    <a:pt x="194" y="125"/>
                  </a:cubicBezTo>
                  <a:cubicBezTo>
                    <a:pt x="163" y="108"/>
                    <a:pt x="137" y="90"/>
                    <a:pt x="114" y="74"/>
                  </a:cubicBezTo>
                  <a:cubicBezTo>
                    <a:pt x="101" y="67"/>
                    <a:pt x="90" y="60"/>
                    <a:pt x="80" y="53"/>
                  </a:cubicBezTo>
                  <a:cubicBezTo>
                    <a:pt x="70" y="46"/>
                    <a:pt x="61" y="40"/>
                    <a:pt x="53" y="34"/>
                  </a:cubicBezTo>
                  <a:cubicBezTo>
                    <a:pt x="20" y="12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25F6A613-AD4C-8E45-AD3D-F4B8DB3EDE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5213" y="3657600"/>
              <a:ext cx="525462" cy="430213"/>
            </a:xfrm>
            <a:custGeom>
              <a:avLst/>
              <a:gdLst>
                <a:gd name="T0" fmla="*/ 0 w 1460"/>
                <a:gd name="T1" fmla="*/ 2518 h 1196"/>
                <a:gd name="T2" fmla="*/ 0 w 1460"/>
                <a:gd name="T3" fmla="*/ 2518 h 1196"/>
                <a:gd name="T4" fmla="*/ 20875 w 1460"/>
                <a:gd name="T5" fmla="*/ 24101 h 1196"/>
                <a:gd name="T6" fmla="*/ 20875 w 1460"/>
                <a:gd name="T7" fmla="*/ 24101 h 1196"/>
                <a:gd name="T8" fmla="*/ 76300 w 1460"/>
                <a:gd name="T9" fmla="*/ 77697 h 1196"/>
                <a:gd name="T10" fmla="*/ 76300 w 1460"/>
                <a:gd name="T11" fmla="*/ 77697 h 1196"/>
                <a:gd name="T12" fmla="*/ 113010 w 1460"/>
                <a:gd name="T13" fmla="*/ 112589 h 1196"/>
                <a:gd name="T14" fmla="*/ 113010 w 1460"/>
                <a:gd name="T15" fmla="*/ 112589 h 1196"/>
                <a:gd name="T16" fmla="*/ 154399 w 1460"/>
                <a:gd name="T17" fmla="*/ 151078 h 1196"/>
                <a:gd name="T18" fmla="*/ 154399 w 1460"/>
                <a:gd name="T19" fmla="*/ 151078 h 1196"/>
                <a:gd name="T20" fmla="*/ 248695 w 1460"/>
                <a:gd name="T21" fmla="*/ 233452 h 1196"/>
                <a:gd name="T22" fmla="*/ 248695 w 1460"/>
                <a:gd name="T23" fmla="*/ 233452 h 1196"/>
                <a:gd name="T24" fmla="*/ 348389 w 1460"/>
                <a:gd name="T25" fmla="*/ 308991 h 1196"/>
                <a:gd name="T26" fmla="*/ 348389 w 1460"/>
                <a:gd name="T27" fmla="*/ 308991 h 1196"/>
                <a:gd name="T28" fmla="*/ 394456 w 1460"/>
                <a:gd name="T29" fmla="*/ 341724 h 1196"/>
                <a:gd name="T30" fmla="*/ 394456 w 1460"/>
                <a:gd name="T31" fmla="*/ 341724 h 1196"/>
                <a:gd name="T32" fmla="*/ 436205 w 1460"/>
                <a:gd name="T33" fmla="*/ 370861 h 1196"/>
                <a:gd name="T34" fmla="*/ 436205 w 1460"/>
                <a:gd name="T35" fmla="*/ 370861 h 1196"/>
                <a:gd name="T36" fmla="*/ 499909 w 1460"/>
                <a:gd name="T37" fmla="*/ 413666 h 1196"/>
                <a:gd name="T38" fmla="*/ 499909 w 1460"/>
                <a:gd name="T39" fmla="*/ 413666 h 1196"/>
                <a:gd name="T40" fmla="*/ 525102 w 1460"/>
                <a:gd name="T41" fmla="*/ 429853 h 1196"/>
                <a:gd name="T42" fmla="*/ 525102 w 1460"/>
                <a:gd name="T43" fmla="*/ 429853 h 1196"/>
                <a:gd name="T44" fmla="*/ 520783 w 1460"/>
                <a:gd name="T45" fmla="*/ 400357 h 1196"/>
                <a:gd name="T46" fmla="*/ 520783 w 1460"/>
                <a:gd name="T47" fmla="*/ 400357 h 1196"/>
                <a:gd name="T48" fmla="*/ 518264 w 1460"/>
                <a:gd name="T49" fmla="*/ 384890 h 1196"/>
                <a:gd name="T50" fmla="*/ 518264 w 1460"/>
                <a:gd name="T51" fmla="*/ 384890 h 1196"/>
                <a:gd name="T52" fmla="*/ 513585 w 1460"/>
                <a:gd name="T53" fmla="*/ 366544 h 1196"/>
                <a:gd name="T54" fmla="*/ 513585 w 1460"/>
                <a:gd name="T55" fmla="*/ 366544 h 1196"/>
                <a:gd name="T56" fmla="*/ 500269 w 1460"/>
                <a:gd name="T57" fmla="*/ 322300 h 1196"/>
                <a:gd name="T58" fmla="*/ 500269 w 1460"/>
                <a:gd name="T59" fmla="*/ 322300 h 1196"/>
                <a:gd name="T60" fmla="*/ 490551 w 1460"/>
                <a:gd name="T61" fmla="*/ 297840 h 1196"/>
                <a:gd name="T62" fmla="*/ 490551 w 1460"/>
                <a:gd name="T63" fmla="*/ 297840 h 1196"/>
                <a:gd name="T64" fmla="*/ 478314 w 1460"/>
                <a:gd name="T65" fmla="*/ 271581 h 1196"/>
                <a:gd name="T66" fmla="*/ 478314 w 1460"/>
                <a:gd name="T67" fmla="*/ 271581 h 1196"/>
                <a:gd name="T68" fmla="*/ 447003 w 1460"/>
                <a:gd name="T69" fmla="*/ 216186 h 1196"/>
                <a:gd name="T70" fmla="*/ 447003 w 1460"/>
                <a:gd name="T71" fmla="*/ 216186 h 1196"/>
                <a:gd name="T72" fmla="*/ 350188 w 1460"/>
                <a:gd name="T73" fmla="*/ 108992 h 1196"/>
                <a:gd name="T74" fmla="*/ 350188 w 1460"/>
                <a:gd name="T75" fmla="*/ 108992 h 1196"/>
                <a:gd name="T76" fmla="*/ 225301 w 1460"/>
                <a:gd name="T77" fmla="*/ 35971 h 1196"/>
                <a:gd name="T78" fmla="*/ 225301 w 1460"/>
                <a:gd name="T79" fmla="*/ 35971 h 1196"/>
                <a:gd name="T80" fmla="*/ 164837 w 1460"/>
                <a:gd name="T81" fmla="*/ 16187 h 1196"/>
                <a:gd name="T82" fmla="*/ 164837 w 1460"/>
                <a:gd name="T83" fmla="*/ 16187 h 1196"/>
                <a:gd name="T84" fmla="*/ 137124 w 1460"/>
                <a:gd name="T85" fmla="*/ 9712 h 1196"/>
                <a:gd name="T86" fmla="*/ 137124 w 1460"/>
                <a:gd name="T87" fmla="*/ 9712 h 1196"/>
                <a:gd name="T88" fmla="*/ 110851 w 1460"/>
                <a:gd name="T89" fmla="*/ 5036 h 1196"/>
                <a:gd name="T90" fmla="*/ 110851 w 1460"/>
                <a:gd name="T91" fmla="*/ 5036 h 1196"/>
                <a:gd name="T92" fmla="*/ 65143 w 1460"/>
                <a:gd name="T93" fmla="*/ 719 h 1196"/>
                <a:gd name="T94" fmla="*/ 65143 w 1460"/>
                <a:gd name="T95" fmla="*/ 719 h 1196"/>
                <a:gd name="T96" fmla="*/ 46068 w 1460"/>
                <a:gd name="T97" fmla="*/ 0 h 1196"/>
                <a:gd name="T98" fmla="*/ 46068 w 1460"/>
                <a:gd name="T99" fmla="*/ 0 h 1196"/>
                <a:gd name="T100" fmla="*/ 30232 w 1460"/>
                <a:gd name="T101" fmla="*/ 360 h 1196"/>
                <a:gd name="T102" fmla="*/ 30232 w 1460"/>
                <a:gd name="T103" fmla="*/ 360 h 1196"/>
                <a:gd name="T104" fmla="*/ 0 w 1460"/>
                <a:gd name="T105" fmla="*/ 2518 h 119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460" h="1196">
                  <a:moveTo>
                    <a:pt x="0" y="7"/>
                  </a:moveTo>
                  <a:lnTo>
                    <a:pt x="0" y="7"/>
                  </a:lnTo>
                  <a:cubicBezTo>
                    <a:pt x="0" y="7"/>
                    <a:pt x="21" y="30"/>
                    <a:pt x="58" y="67"/>
                  </a:cubicBezTo>
                  <a:cubicBezTo>
                    <a:pt x="96" y="102"/>
                    <a:pt x="148" y="153"/>
                    <a:pt x="212" y="216"/>
                  </a:cubicBezTo>
                  <a:cubicBezTo>
                    <a:pt x="243" y="245"/>
                    <a:pt x="278" y="278"/>
                    <a:pt x="314" y="313"/>
                  </a:cubicBezTo>
                  <a:cubicBezTo>
                    <a:pt x="351" y="346"/>
                    <a:pt x="389" y="384"/>
                    <a:pt x="429" y="420"/>
                  </a:cubicBezTo>
                  <a:cubicBezTo>
                    <a:pt x="509" y="495"/>
                    <a:pt x="596" y="572"/>
                    <a:pt x="691" y="649"/>
                  </a:cubicBezTo>
                  <a:cubicBezTo>
                    <a:pt x="785" y="727"/>
                    <a:pt x="878" y="796"/>
                    <a:pt x="968" y="859"/>
                  </a:cubicBezTo>
                  <a:cubicBezTo>
                    <a:pt x="1011" y="892"/>
                    <a:pt x="1055" y="921"/>
                    <a:pt x="1096" y="950"/>
                  </a:cubicBezTo>
                  <a:cubicBezTo>
                    <a:pt x="1137" y="979"/>
                    <a:pt x="1176" y="1006"/>
                    <a:pt x="1212" y="1031"/>
                  </a:cubicBezTo>
                  <a:cubicBezTo>
                    <a:pt x="1285" y="1081"/>
                    <a:pt x="1346" y="1121"/>
                    <a:pt x="1389" y="1150"/>
                  </a:cubicBezTo>
                  <a:cubicBezTo>
                    <a:pt x="1432" y="1179"/>
                    <a:pt x="1459" y="1195"/>
                    <a:pt x="1459" y="1195"/>
                  </a:cubicBezTo>
                  <a:cubicBezTo>
                    <a:pt x="1459" y="1195"/>
                    <a:pt x="1456" y="1165"/>
                    <a:pt x="1447" y="1113"/>
                  </a:cubicBezTo>
                  <a:cubicBezTo>
                    <a:pt x="1445" y="1099"/>
                    <a:pt x="1442" y="1085"/>
                    <a:pt x="1440" y="1070"/>
                  </a:cubicBezTo>
                  <a:cubicBezTo>
                    <a:pt x="1436" y="1054"/>
                    <a:pt x="1432" y="1037"/>
                    <a:pt x="1427" y="1019"/>
                  </a:cubicBezTo>
                  <a:cubicBezTo>
                    <a:pt x="1417" y="983"/>
                    <a:pt x="1407" y="940"/>
                    <a:pt x="1390" y="896"/>
                  </a:cubicBezTo>
                  <a:cubicBezTo>
                    <a:pt x="1382" y="875"/>
                    <a:pt x="1373" y="851"/>
                    <a:pt x="1363" y="828"/>
                  </a:cubicBezTo>
                  <a:cubicBezTo>
                    <a:pt x="1353" y="803"/>
                    <a:pt x="1341" y="779"/>
                    <a:pt x="1329" y="755"/>
                  </a:cubicBezTo>
                  <a:cubicBezTo>
                    <a:pt x="1305" y="704"/>
                    <a:pt x="1275" y="654"/>
                    <a:pt x="1242" y="601"/>
                  </a:cubicBezTo>
                  <a:cubicBezTo>
                    <a:pt x="1173" y="499"/>
                    <a:pt x="1083" y="394"/>
                    <a:pt x="973" y="303"/>
                  </a:cubicBezTo>
                  <a:cubicBezTo>
                    <a:pt x="862" y="213"/>
                    <a:pt x="741" y="147"/>
                    <a:pt x="626" y="100"/>
                  </a:cubicBezTo>
                  <a:cubicBezTo>
                    <a:pt x="568" y="78"/>
                    <a:pt x="513" y="58"/>
                    <a:pt x="458" y="45"/>
                  </a:cubicBezTo>
                  <a:cubicBezTo>
                    <a:pt x="432" y="38"/>
                    <a:pt x="406" y="31"/>
                    <a:pt x="381" y="27"/>
                  </a:cubicBezTo>
                  <a:cubicBezTo>
                    <a:pt x="356" y="22"/>
                    <a:pt x="331" y="18"/>
                    <a:pt x="308" y="14"/>
                  </a:cubicBezTo>
                  <a:cubicBezTo>
                    <a:pt x="261" y="7"/>
                    <a:pt x="218" y="4"/>
                    <a:pt x="181" y="2"/>
                  </a:cubicBezTo>
                  <a:cubicBezTo>
                    <a:pt x="162" y="1"/>
                    <a:pt x="144" y="0"/>
                    <a:pt x="128" y="0"/>
                  </a:cubicBezTo>
                  <a:cubicBezTo>
                    <a:pt x="112" y="1"/>
                    <a:pt x="97" y="1"/>
                    <a:pt x="84" y="1"/>
                  </a:cubicBezTo>
                  <a:cubicBezTo>
                    <a:pt x="30" y="4"/>
                    <a:pt x="0" y="7"/>
                    <a:pt x="0" y="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FEA68BEE-1713-1C4D-B601-95A2C44B7D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1588" y="3400425"/>
              <a:ext cx="311150" cy="452438"/>
            </a:xfrm>
            <a:custGeom>
              <a:avLst/>
              <a:gdLst>
                <a:gd name="T0" fmla="*/ 0 w 863"/>
                <a:gd name="T1" fmla="*/ 0 h 1258"/>
                <a:gd name="T2" fmla="*/ 0 w 863"/>
                <a:gd name="T3" fmla="*/ 0 h 1258"/>
                <a:gd name="T4" fmla="*/ 105640 w 863"/>
                <a:gd name="T5" fmla="*/ 260026 h 1258"/>
                <a:gd name="T6" fmla="*/ 105640 w 863"/>
                <a:gd name="T7" fmla="*/ 260026 h 1258"/>
                <a:gd name="T8" fmla="*/ 310789 w 863"/>
                <a:gd name="T9" fmla="*/ 452078 h 1258"/>
                <a:gd name="T10" fmla="*/ 310789 w 863"/>
                <a:gd name="T11" fmla="*/ 452078 h 1258"/>
                <a:gd name="T12" fmla="*/ 205150 w 863"/>
                <a:gd name="T13" fmla="*/ 192052 h 1258"/>
                <a:gd name="T14" fmla="*/ 205150 w 863"/>
                <a:gd name="T15" fmla="*/ 192052 h 1258"/>
                <a:gd name="T16" fmla="*/ 0 w 863"/>
                <a:gd name="T17" fmla="*/ 0 h 12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63" h="1258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5" y="376"/>
                    <a:pt x="293" y="723"/>
                  </a:cubicBezTo>
                  <a:cubicBezTo>
                    <a:pt x="531" y="1070"/>
                    <a:pt x="862" y="1257"/>
                    <a:pt x="862" y="1257"/>
                  </a:cubicBezTo>
                  <a:cubicBezTo>
                    <a:pt x="862" y="1257"/>
                    <a:pt x="806" y="882"/>
                    <a:pt x="569" y="534"/>
                  </a:cubicBezTo>
                  <a:cubicBezTo>
                    <a:pt x="331" y="187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53030DA7-BF5A-514B-A16F-246AD96252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4925" y="3640138"/>
              <a:ext cx="44450" cy="41275"/>
            </a:xfrm>
            <a:custGeom>
              <a:avLst/>
              <a:gdLst>
                <a:gd name="T0" fmla="*/ 20960 w 123"/>
                <a:gd name="T1" fmla="*/ 0 h 113"/>
                <a:gd name="T2" fmla="*/ 23490 w 123"/>
                <a:gd name="T3" fmla="*/ 0 h 113"/>
                <a:gd name="T4" fmla="*/ 23490 w 123"/>
                <a:gd name="T5" fmla="*/ 0 h 113"/>
                <a:gd name="T6" fmla="*/ 43727 w 123"/>
                <a:gd name="T7" fmla="*/ 20455 h 113"/>
                <a:gd name="T8" fmla="*/ 43727 w 123"/>
                <a:gd name="T9" fmla="*/ 20455 h 113"/>
                <a:gd name="T10" fmla="*/ 23490 w 123"/>
                <a:gd name="T11" fmla="*/ 40910 h 113"/>
                <a:gd name="T12" fmla="*/ 20960 w 123"/>
                <a:gd name="T13" fmla="*/ 40910 h 113"/>
                <a:gd name="T14" fmla="*/ 20960 w 123"/>
                <a:gd name="T15" fmla="*/ 40910 h 113"/>
                <a:gd name="T16" fmla="*/ 361 w 123"/>
                <a:gd name="T17" fmla="*/ 20455 h 113"/>
                <a:gd name="T18" fmla="*/ 361 w 123"/>
                <a:gd name="T19" fmla="*/ 20455 h 113"/>
                <a:gd name="T20" fmla="*/ 20960 w 123"/>
                <a:gd name="T21" fmla="*/ 0 h 1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3" h="113">
                  <a:moveTo>
                    <a:pt x="58" y="0"/>
                  </a:moveTo>
                  <a:lnTo>
                    <a:pt x="65" y="0"/>
                  </a:lnTo>
                  <a:cubicBezTo>
                    <a:pt x="94" y="0"/>
                    <a:pt x="122" y="26"/>
                    <a:pt x="121" y="56"/>
                  </a:cubicBezTo>
                  <a:cubicBezTo>
                    <a:pt x="119" y="86"/>
                    <a:pt x="96" y="112"/>
                    <a:pt x="65" y="112"/>
                  </a:cubicBezTo>
                  <a:lnTo>
                    <a:pt x="58" y="112"/>
                  </a:lnTo>
                  <a:cubicBezTo>
                    <a:pt x="28" y="112"/>
                    <a:pt x="0" y="86"/>
                    <a:pt x="1" y="56"/>
                  </a:cubicBezTo>
                  <a:cubicBezTo>
                    <a:pt x="3" y="26"/>
                    <a:pt x="26" y="0"/>
                    <a:pt x="5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75ADD043-855F-D948-BBB7-580C613521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3013" y="3608388"/>
              <a:ext cx="52387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0" y="112"/>
                    <a:pt x="0" y="0"/>
                    <a:pt x="72" y="0"/>
                  </a:cubicBezTo>
                  <a:cubicBezTo>
                    <a:pt x="144" y="0"/>
                    <a:pt x="144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DA87B7FD-8871-0541-B871-FB5A638ED6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1575" y="3589338"/>
              <a:ext cx="52388" cy="39687"/>
            </a:xfrm>
            <a:custGeom>
              <a:avLst/>
              <a:gdLst>
                <a:gd name="T0" fmla="*/ 26013 w 145"/>
                <a:gd name="T1" fmla="*/ 39333 h 112"/>
                <a:gd name="T2" fmla="*/ 26013 w 145"/>
                <a:gd name="T3" fmla="*/ 39333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3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0" y="111"/>
                    <a:pt x="0" y="0"/>
                    <a:pt x="72" y="0"/>
                  </a:cubicBezTo>
                  <a:cubicBezTo>
                    <a:pt x="144" y="0"/>
                    <a:pt x="144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80808237-78CF-6041-A86D-42EAA18A41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1725" y="3595688"/>
              <a:ext cx="52388" cy="39687"/>
            </a:xfrm>
            <a:custGeom>
              <a:avLst/>
              <a:gdLst>
                <a:gd name="T0" fmla="*/ 26013 w 145"/>
                <a:gd name="T1" fmla="*/ 39333 h 112"/>
                <a:gd name="T2" fmla="*/ 26013 w 145"/>
                <a:gd name="T3" fmla="*/ 39333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3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0" y="111"/>
                    <a:pt x="0" y="0"/>
                    <a:pt x="72" y="0"/>
                  </a:cubicBezTo>
                  <a:cubicBezTo>
                    <a:pt x="144" y="0"/>
                    <a:pt x="144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9035E9A6-6E90-134E-8943-534BB41CB5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4725" y="3308350"/>
              <a:ext cx="44450" cy="41275"/>
            </a:xfrm>
            <a:custGeom>
              <a:avLst/>
              <a:gdLst>
                <a:gd name="T0" fmla="*/ 23318 w 122"/>
                <a:gd name="T1" fmla="*/ 40910 h 113"/>
                <a:gd name="T2" fmla="*/ 20403 w 122"/>
                <a:gd name="T3" fmla="*/ 40910 h 113"/>
                <a:gd name="T4" fmla="*/ 20403 w 122"/>
                <a:gd name="T5" fmla="*/ 40910 h 113"/>
                <a:gd name="T6" fmla="*/ 364 w 122"/>
                <a:gd name="T7" fmla="*/ 20455 h 113"/>
                <a:gd name="T8" fmla="*/ 364 w 122"/>
                <a:gd name="T9" fmla="*/ 20455 h 113"/>
                <a:gd name="T10" fmla="*/ 20403 w 122"/>
                <a:gd name="T11" fmla="*/ 0 h 113"/>
                <a:gd name="T12" fmla="*/ 23318 w 122"/>
                <a:gd name="T13" fmla="*/ 0 h 113"/>
                <a:gd name="T14" fmla="*/ 23318 w 122"/>
                <a:gd name="T15" fmla="*/ 0 h 113"/>
                <a:gd name="T16" fmla="*/ 43721 w 122"/>
                <a:gd name="T17" fmla="*/ 20455 h 113"/>
                <a:gd name="T18" fmla="*/ 43721 w 122"/>
                <a:gd name="T19" fmla="*/ 20455 h 113"/>
                <a:gd name="T20" fmla="*/ 23318 w 122"/>
                <a:gd name="T21" fmla="*/ 40910 h 1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2" h="113">
                  <a:moveTo>
                    <a:pt x="64" y="112"/>
                  </a:moveTo>
                  <a:lnTo>
                    <a:pt x="56" y="112"/>
                  </a:lnTo>
                  <a:cubicBezTo>
                    <a:pt x="27" y="112"/>
                    <a:pt x="0" y="87"/>
                    <a:pt x="1" y="56"/>
                  </a:cubicBezTo>
                  <a:cubicBezTo>
                    <a:pt x="2" y="26"/>
                    <a:pt x="25" y="0"/>
                    <a:pt x="56" y="0"/>
                  </a:cubicBezTo>
                  <a:lnTo>
                    <a:pt x="64" y="0"/>
                  </a:lnTo>
                  <a:cubicBezTo>
                    <a:pt x="94" y="0"/>
                    <a:pt x="121" y="26"/>
                    <a:pt x="120" y="56"/>
                  </a:cubicBezTo>
                  <a:cubicBezTo>
                    <a:pt x="119" y="87"/>
                    <a:pt x="95" y="112"/>
                    <a:pt x="64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912FD845-ECC2-404D-9E60-5D524D8DE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1225" y="3297238"/>
              <a:ext cx="52388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0" y="112"/>
                    <a:pt x="0" y="0"/>
                    <a:pt x="72" y="0"/>
                  </a:cubicBezTo>
                  <a:cubicBezTo>
                    <a:pt x="144" y="0"/>
                    <a:pt x="144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AD7CDD43-19AC-4240-A436-AC6ADC486C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138" y="3316288"/>
              <a:ext cx="52387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0" y="112"/>
                    <a:pt x="0" y="0"/>
                    <a:pt x="72" y="0"/>
                  </a:cubicBezTo>
                  <a:cubicBezTo>
                    <a:pt x="144" y="0"/>
                    <a:pt x="144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5639AF61-5324-064B-8E3A-459F565D9D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8513" y="3382963"/>
              <a:ext cx="52387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0" y="112"/>
                    <a:pt x="0" y="0"/>
                    <a:pt x="72" y="0"/>
                  </a:cubicBezTo>
                  <a:cubicBezTo>
                    <a:pt x="144" y="0"/>
                    <a:pt x="144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32446AFC-5A94-3949-A4CE-1338D56EAA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0313" y="3313113"/>
              <a:ext cx="627062" cy="231775"/>
            </a:xfrm>
            <a:custGeom>
              <a:avLst/>
              <a:gdLst>
                <a:gd name="T0" fmla="*/ 0 w 1740"/>
                <a:gd name="T1" fmla="*/ 64984 h 642"/>
                <a:gd name="T2" fmla="*/ 0 w 1740"/>
                <a:gd name="T3" fmla="*/ 64984 h 642"/>
                <a:gd name="T4" fmla="*/ 6126 w 1740"/>
                <a:gd name="T5" fmla="*/ 61734 h 642"/>
                <a:gd name="T6" fmla="*/ 6126 w 1740"/>
                <a:gd name="T7" fmla="*/ 61734 h 642"/>
                <a:gd name="T8" fmla="*/ 23064 w 1740"/>
                <a:gd name="T9" fmla="*/ 53431 h 642"/>
                <a:gd name="T10" fmla="*/ 23064 w 1740"/>
                <a:gd name="T11" fmla="*/ 53431 h 642"/>
                <a:gd name="T12" fmla="*/ 89014 w 1740"/>
                <a:gd name="T13" fmla="*/ 31770 h 642"/>
                <a:gd name="T14" fmla="*/ 89014 w 1740"/>
                <a:gd name="T15" fmla="*/ 31770 h 642"/>
                <a:gd name="T16" fmla="*/ 193524 w 1740"/>
                <a:gd name="T17" fmla="*/ 23466 h 642"/>
                <a:gd name="T18" fmla="*/ 193524 w 1740"/>
                <a:gd name="T19" fmla="*/ 23466 h 642"/>
                <a:gd name="T20" fmla="*/ 321459 w 1740"/>
                <a:gd name="T21" fmla="*/ 47655 h 642"/>
                <a:gd name="T22" fmla="*/ 321459 w 1740"/>
                <a:gd name="T23" fmla="*/ 47655 h 642"/>
                <a:gd name="T24" fmla="*/ 540931 w 1740"/>
                <a:gd name="T25" fmla="*/ 165347 h 642"/>
                <a:gd name="T26" fmla="*/ 540931 w 1740"/>
                <a:gd name="T27" fmla="*/ 165347 h 642"/>
                <a:gd name="T28" fmla="*/ 603637 w 1740"/>
                <a:gd name="T29" fmla="*/ 213363 h 642"/>
                <a:gd name="T30" fmla="*/ 603637 w 1740"/>
                <a:gd name="T31" fmla="*/ 213363 h 642"/>
                <a:gd name="T32" fmla="*/ 626702 w 1740"/>
                <a:gd name="T33" fmla="*/ 231414 h 642"/>
                <a:gd name="T34" fmla="*/ 626702 w 1740"/>
                <a:gd name="T35" fmla="*/ 231414 h 642"/>
                <a:gd name="T36" fmla="*/ 606520 w 1740"/>
                <a:gd name="T37" fmla="*/ 210114 h 642"/>
                <a:gd name="T38" fmla="*/ 606520 w 1740"/>
                <a:gd name="T39" fmla="*/ 210114 h 642"/>
                <a:gd name="T40" fmla="*/ 549220 w 1740"/>
                <a:gd name="T41" fmla="*/ 154517 h 642"/>
                <a:gd name="T42" fmla="*/ 549220 w 1740"/>
                <a:gd name="T43" fmla="*/ 154517 h 642"/>
                <a:gd name="T44" fmla="*/ 456602 w 1740"/>
                <a:gd name="T45" fmla="*/ 83035 h 642"/>
                <a:gd name="T46" fmla="*/ 456602 w 1740"/>
                <a:gd name="T47" fmla="*/ 83035 h 642"/>
                <a:gd name="T48" fmla="*/ 330109 w 1740"/>
                <a:gd name="T49" fmla="*/ 21661 h 642"/>
                <a:gd name="T50" fmla="*/ 330109 w 1740"/>
                <a:gd name="T51" fmla="*/ 21661 h 642"/>
                <a:gd name="T52" fmla="*/ 193885 w 1740"/>
                <a:gd name="T53" fmla="*/ 722 h 642"/>
                <a:gd name="T54" fmla="*/ 193885 w 1740"/>
                <a:gd name="T55" fmla="*/ 722 h 642"/>
                <a:gd name="T56" fmla="*/ 85410 w 1740"/>
                <a:gd name="T57" fmla="*/ 18773 h 642"/>
                <a:gd name="T58" fmla="*/ 85410 w 1740"/>
                <a:gd name="T59" fmla="*/ 18773 h 642"/>
                <a:gd name="T60" fmla="*/ 20902 w 1740"/>
                <a:gd name="T61" fmla="*/ 49821 h 642"/>
                <a:gd name="T62" fmla="*/ 20902 w 1740"/>
                <a:gd name="T63" fmla="*/ 49821 h 642"/>
                <a:gd name="T64" fmla="*/ 5406 w 1740"/>
                <a:gd name="T65" fmla="*/ 60651 h 642"/>
                <a:gd name="T66" fmla="*/ 5406 w 1740"/>
                <a:gd name="T67" fmla="*/ 60651 h 642"/>
                <a:gd name="T68" fmla="*/ 0 w 1740"/>
                <a:gd name="T69" fmla="*/ 64984 h 64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740" h="642">
                  <a:moveTo>
                    <a:pt x="0" y="180"/>
                  </a:moveTo>
                  <a:lnTo>
                    <a:pt x="0" y="180"/>
                  </a:lnTo>
                  <a:cubicBezTo>
                    <a:pt x="0" y="180"/>
                    <a:pt x="6" y="177"/>
                    <a:pt x="17" y="171"/>
                  </a:cubicBezTo>
                  <a:cubicBezTo>
                    <a:pt x="28" y="166"/>
                    <a:pt x="42" y="157"/>
                    <a:pt x="64" y="148"/>
                  </a:cubicBezTo>
                  <a:cubicBezTo>
                    <a:pt x="105" y="129"/>
                    <a:pt x="168" y="106"/>
                    <a:pt x="247" y="88"/>
                  </a:cubicBezTo>
                  <a:cubicBezTo>
                    <a:pt x="327" y="70"/>
                    <a:pt x="427" y="60"/>
                    <a:pt x="537" y="65"/>
                  </a:cubicBezTo>
                  <a:cubicBezTo>
                    <a:pt x="648" y="70"/>
                    <a:pt x="770" y="92"/>
                    <a:pt x="892" y="132"/>
                  </a:cubicBezTo>
                  <a:cubicBezTo>
                    <a:pt x="1141" y="213"/>
                    <a:pt x="1352" y="350"/>
                    <a:pt x="1501" y="458"/>
                  </a:cubicBezTo>
                  <a:cubicBezTo>
                    <a:pt x="1575" y="511"/>
                    <a:pt x="1635" y="558"/>
                    <a:pt x="1675" y="591"/>
                  </a:cubicBezTo>
                  <a:cubicBezTo>
                    <a:pt x="1716" y="623"/>
                    <a:pt x="1739" y="641"/>
                    <a:pt x="1739" y="641"/>
                  </a:cubicBezTo>
                  <a:cubicBezTo>
                    <a:pt x="1739" y="641"/>
                    <a:pt x="1720" y="620"/>
                    <a:pt x="1683" y="582"/>
                  </a:cubicBezTo>
                  <a:cubicBezTo>
                    <a:pt x="1647" y="544"/>
                    <a:pt x="1594" y="490"/>
                    <a:pt x="1524" y="428"/>
                  </a:cubicBezTo>
                  <a:cubicBezTo>
                    <a:pt x="1455" y="366"/>
                    <a:pt x="1369" y="297"/>
                    <a:pt x="1267" y="230"/>
                  </a:cubicBezTo>
                  <a:cubicBezTo>
                    <a:pt x="1165" y="164"/>
                    <a:pt x="1046" y="103"/>
                    <a:pt x="916" y="60"/>
                  </a:cubicBezTo>
                  <a:cubicBezTo>
                    <a:pt x="785" y="17"/>
                    <a:pt x="655" y="0"/>
                    <a:pt x="538" y="2"/>
                  </a:cubicBezTo>
                  <a:cubicBezTo>
                    <a:pt x="421" y="3"/>
                    <a:pt x="318" y="23"/>
                    <a:pt x="237" y="52"/>
                  </a:cubicBezTo>
                  <a:cubicBezTo>
                    <a:pt x="156" y="80"/>
                    <a:pt x="97" y="112"/>
                    <a:pt x="58" y="138"/>
                  </a:cubicBezTo>
                  <a:cubicBezTo>
                    <a:pt x="39" y="150"/>
                    <a:pt x="25" y="162"/>
                    <a:pt x="15" y="168"/>
                  </a:cubicBezTo>
                  <a:cubicBezTo>
                    <a:pt x="5" y="176"/>
                    <a:pt x="0" y="180"/>
                    <a:pt x="0" y="18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337392D4-42E6-284B-8804-A424C7B3D8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8250" y="3255963"/>
              <a:ext cx="622300" cy="214312"/>
            </a:xfrm>
            <a:custGeom>
              <a:avLst/>
              <a:gdLst>
                <a:gd name="T0" fmla="*/ 0 w 1730"/>
                <a:gd name="T1" fmla="*/ 50257 h 597"/>
                <a:gd name="T2" fmla="*/ 0 w 1730"/>
                <a:gd name="T3" fmla="*/ 50257 h 597"/>
                <a:gd name="T4" fmla="*/ 6835 w 1730"/>
                <a:gd name="T5" fmla="*/ 47745 h 597"/>
                <a:gd name="T6" fmla="*/ 6835 w 1730"/>
                <a:gd name="T7" fmla="*/ 47745 h 597"/>
                <a:gd name="T8" fmla="*/ 25539 w 1730"/>
                <a:gd name="T9" fmla="*/ 41283 h 597"/>
                <a:gd name="T10" fmla="*/ 25539 w 1730"/>
                <a:gd name="T11" fmla="*/ 41283 h 597"/>
                <a:gd name="T12" fmla="*/ 96762 w 1730"/>
                <a:gd name="T13" fmla="*/ 25847 h 597"/>
                <a:gd name="T14" fmla="*/ 96762 w 1730"/>
                <a:gd name="T15" fmla="*/ 25847 h 597"/>
                <a:gd name="T16" fmla="*/ 329855 w 1730"/>
                <a:gd name="T17" fmla="*/ 49539 h 597"/>
                <a:gd name="T18" fmla="*/ 329855 w 1730"/>
                <a:gd name="T19" fmla="*/ 49539 h 597"/>
                <a:gd name="T20" fmla="*/ 541005 w 1730"/>
                <a:gd name="T21" fmla="*/ 156157 h 597"/>
                <a:gd name="T22" fmla="*/ 541005 w 1730"/>
                <a:gd name="T23" fmla="*/ 156157 h 597"/>
                <a:gd name="T24" fmla="*/ 600358 w 1730"/>
                <a:gd name="T25" fmla="*/ 198158 h 597"/>
                <a:gd name="T26" fmla="*/ 600358 w 1730"/>
                <a:gd name="T27" fmla="*/ 198158 h 597"/>
                <a:gd name="T28" fmla="*/ 621940 w 1730"/>
                <a:gd name="T29" fmla="*/ 213953 h 597"/>
                <a:gd name="T30" fmla="*/ 621940 w 1730"/>
                <a:gd name="T31" fmla="*/ 213953 h 597"/>
                <a:gd name="T32" fmla="*/ 603235 w 1730"/>
                <a:gd name="T33" fmla="*/ 194568 h 597"/>
                <a:gd name="T34" fmla="*/ 603235 w 1730"/>
                <a:gd name="T35" fmla="*/ 194568 h 597"/>
                <a:gd name="T36" fmla="*/ 549279 w 1730"/>
                <a:gd name="T37" fmla="*/ 145388 h 597"/>
                <a:gd name="T38" fmla="*/ 549279 w 1730"/>
                <a:gd name="T39" fmla="*/ 145388 h 597"/>
                <a:gd name="T40" fmla="*/ 460790 w 1730"/>
                <a:gd name="T41" fmla="*/ 81130 h 597"/>
                <a:gd name="T42" fmla="*/ 460790 w 1730"/>
                <a:gd name="T43" fmla="*/ 81130 h 597"/>
                <a:gd name="T44" fmla="*/ 338488 w 1730"/>
                <a:gd name="T45" fmla="*/ 23693 h 597"/>
                <a:gd name="T46" fmla="*/ 338488 w 1730"/>
                <a:gd name="T47" fmla="*/ 23693 h 597"/>
                <a:gd name="T48" fmla="*/ 204316 w 1730"/>
                <a:gd name="T49" fmla="*/ 718 h 597"/>
                <a:gd name="T50" fmla="*/ 204316 w 1730"/>
                <a:gd name="T51" fmla="*/ 718 h 597"/>
                <a:gd name="T52" fmla="*/ 94244 w 1730"/>
                <a:gd name="T53" fmla="*/ 12564 h 597"/>
                <a:gd name="T54" fmla="*/ 94244 w 1730"/>
                <a:gd name="T55" fmla="*/ 12564 h 597"/>
                <a:gd name="T56" fmla="*/ 24101 w 1730"/>
                <a:gd name="T57" fmla="*/ 37334 h 597"/>
                <a:gd name="T58" fmla="*/ 24101 w 1730"/>
                <a:gd name="T59" fmla="*/ 37334 h 597"/>
                <a:gd name="T60" fmla="*/ 6115 w 1730"/>
                <a:gd name="T61" fmla="*/ 47027 h 597"/>
                <a:gd name="T62" fmla="*/ 6115 w 1730"/>
                <a:gd name="T63" fmla="*/ 47027 h 597"/>
                <a:gd name="T64" fmla="*/ 0 w 1730"/>
                <a:gd name="T65" fmla="*/ 50257 h 5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730" h="597">
                  <a:moveTo>
                    <a:pt x="0" y="140"/>
                  </a:moveTo>
                  <a:lnTo>
                    <a:pt x="0" y="140"/>
                  </a:lnTo>
                  <a:cubicBezTo>
                    <a:pt x="0" y="140"/>
                    <a:pt x="6" y="138"/>
                    <a:pt x="19" y="133"/>
                  </a:cubicBezTo>
                  <a:cubicBezTo>
                    <a:pt x="31" y="129"/>
                    <a:pt x="48" y="122"/>
                    <a:pt x="71" y="115"/>
                  </a:cubicBezTo>
                  <a:cubicBezTo>
                    <a:pt x="117" y="101"/>
                    <a:pt x="184" y="83"/>
                    <a:pt x="269" y="72"/>
                  </a:cubicBezTo>
                  <a:cubicBezTo>
                    <a:pt x="437" y="48"/>
                    <a:pt x="674" y="58"/>
                    <a:pt x="917" y="138"/>
                  </a:cubicBezTo>
                  <a:cubicBezTo>
                    <a:pt x="1161" y="218"/>
                    <a:pt x="1363" y="341"/>
                    <a:pt x="1504" y="435"/>
                  </a:cubicBezTo>
                  <a:cubicBezTo>
                    <a:pt x="1575" y="482"/>
                    <a:pt x="1630" y="523"/>
                    <a:pt x="1669" y="552"/>
                  </a:cubicBezTo>
                  <a:cubicBezTo>
                    <a:pt x="1707" y="580"/>
                    <a:pt x="1729" y="596"/>
                    <a:pt x="1729" y="596"/>
                  </a:cubicBezTo>
                  <a:cubicBezTo>
                    <a:pt x="1729" y="596"/>
                    <a:pt x="1710" y="577"/>
                    <a:pt x="1677" y="542"/>
                  </a:cubicBezTo>
                  <a:cubicBezTo>
                    <a:pt x="1643" y="509"/>
                    <a:pt x="1593" y="461"/>
                    <a:pt x="1527" y="405"/>
                  </a:cubicBezTo>
                  <a:cubicBezTo>
                    <a:pt x="1461" y="349"/>
                    <a:pt x="1379" y="286"/>
                    <a:pt x="1281" y="226"/>
                  </a:cubicBezTo>
                  <a:cubicBezTo>
                    <a:pt x="1183" y="165"/>
                    <a:pt x="1068" y="109"/>
                    <a:pt x="941" y="66"/>
                  </a:cubicBezTo>
                  <a:cubicBezTo>
                    <a:pt x="812" y="25"/>
                    <a:pt x="685" y="4"/>
                    <a:pt x="568" y="2"/>
                  </a:cubicBezTo>
                  <a:cubicBezTo>
                    <a:pt x="452" y="0"/>
                    <a:pt x="347" y="14"/>
                    <a:pt x="262" y="35"/>
                  </a:cubicBezTo>
                  <a:cubicBezTo>
                    <a:pt x="176" y="56"/>
                    <a:pt x="111" y="83"/>
                    <a:pt x="67" y="104"/>
                  </a:cubicBezTo>
                  <a:cubicBezTo>
                    <a:pt x="45" y="115"/>
                    <a:pt x="29" y="124"/>
                    <a:pt x="17" y="131"/>
                  </a:cubicBezTo>
                  <a:cubicBezTo>
                    <a:pt x="6" y="136"/>
                    <a:pt x="0" y="140"/>
                    <a:pt x="0" y="14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AA8312CC-7CD4-2D4D-A870-BF0F4D45D7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9688" y="3209925"/>
              <a:ext cx="517525" cy="166688"/>
            </a:xfrm>
            <a:custGeom>
              <a:avLst/>
              <a:gdLst>
                <a:gd name="T0" fmla="*/ 0 w 1436"/>
                <a:gd name="T1" fmla="*/ 18802 h 461"/>
                <a:gd name="T2" fmla="*/ 0 w 1436"/>
                <a:gd name="T3" fmla="*/ 18802 h 461"/>
                <a:gd name="T4" fmla="*/ 6127 w 1436"/>
                <a:gd name="T5" fmla="*/ 17717 h 461"/>
                <a:gd name="T6" fmla="*/ 6127 w 1436"/>
                <a:gd name="T7" fmla="*/ 17717 h 461"/>
                <a:gd name="T8" fmla="*/ 22344 w 1436"/>
                <a:gd name="T9" fmla="*/ 15548 h 461"/>
                <a:gd name="T10" fmla="*/ 22344 w 1436"/>
                <a:gd name="T11" fmla="*/ 15548 h 461"/>
                <a:gd name="T12" fmla="*/ 48653 w 1436"/>
                <a:gd name="T13" fmla="*/ 13378 h 461"/>
                <a:gd name="T14" fmla="*/ 48653 w 1436"/>
                <a:gd name="T15" fmla="*/ 13378 h 461"/>
                <a:gd name="T16" fmla="*/ 65231 w 1436"/>
                <a:gd name="T17" fmla="*/ 12294 h 461"/>
                <a:gd name="T18" fmla="*/ 65231 w 1436"/>
                <a:gd name="T19" fmla="*/ 12294 h 461"/>
                <a:gd name="T20" fmla="*/ 83611 w 1436"/>
                <a:gd name="T21" fmla="*/ 12294 h 461"/>
                <a:gd name="T22" fmla="*/ 83611 w 1436"/>
                <a:gd name="T23" fmla="*/ 12294 h 461"/>
                <a:gd name="T24" fmla="*/ 172268 w 1436"/>
                <a:gd name="T25" fmla="*/ 18441 h 461"/>
                <a:gd name="T26" fmla="*/ 172268 w 1436"/>
                <a:gd name="T27" fmla="*/ 18441 h 461"/>
                <a:gd name="T28" fmla="*/ 277143 w 1436"/>
                <a:gd name="T29" fmla="*/ 43751 h 461"/>
                <a:gd name="T30" fmla="*/ 277143 w 1436"/>
                <a:gd name="T31" fmla="*/ 43751 h 461"/>
                <a:gd name="T32" fmla="*/ 450852 w 1436"/>
                <a:gd name="T33" fmla="*/ 124022 h 461"/>
                <a:gd name="T34" fmla="*/ 450852 w 1436"/>
                <a:gd name="T35" fmla="*/ 124022 h 461"/>
                <a:gd name="T36" fmla="*/ 499505 w 1436"/>
                <a:gd name="T37" fmla="*/ 154394 h 461"/>
                <a:gd name="T38" fmla="*/ 499505 w 1436"/>
                <a:gd name="T39" fmla="*/ 154394 h 461"/>
                <a:gd name="T40" fmla="*/ 512479 w 1436"/>
                <a:gd name="T41" fmla="*/ 163072 h 461"/>
                <a:gd name="T42" fmla="*/ 512479 w 1436"/>
                <a:gd name="T43" fmla="*/ 163072 h 461"/>
                <a:gd name="T44" fmla="*/ 517165 w 1436"/>
                <a:gd name="T45" fmla="*/ 166326 h 461"/>
                <a:gd name="T46" fmla="*/ 517165 w 1436"/>
                <a:gd name="T47" fmla="*/ 166326 h 461"/>
                <a:gd name="T48" fmla="*/ 513200 w 1436"/>
                <a:gd name="T49" fmla="*/ 162711 h 461"/>
                <a:gd name="T50" fmla="*/ 513200 w 1436"/>
                <a:gd name="T51" fmla="*/ 162711 h 461"/>
                <a:gd name="T52" fmla="*/ 501307 w 1436"/>
                <a:gd name="T53" fmla="*/ 152586 h 461"/>
                <a:gd name="T54" fmla="*/ 501307 w 1436"/>
                <a:gd name="T55" fmla="*/ 152586 h 461"/>
                <a:gd name="T56" fmla="*/ 455898 w 1436"/>
                <a:gd name="T57" fmla="*/ 116428 h 461"/>
                <a:gd name="T58" fmla="*/ 455898 w 1436"/>
                <a:gd name="T59" fmla="*/ 116428 h 461"/>
                <a:gd name="T60" fmla="*/ 282548 w 1436"/>
                <a:gd name="T61" fmla="*/ 26034 h 461"/>
                <a:gd name="T62" fmla="*/ 282548 w 1436"/>
                <a:gd name="T63" fmla="*/ 26034 h 461"/>
                <a:gd name="T64" fmla="*/ 174070 w 1436"/>
                <a:gd name="T65" fmla="*/ 3616 h 461"/>
                <a:gd name="T66" fmla="*/ 174070 w 1436"/>
                <a:gd name="T67" fmla="*/ 3616 h 461"/>
                <a:gd name="T68" fmla="*/ 83251 w 1436"/>
                <a:gd name="T69" fmla="*/ 3254 h 461"/>
                <a:gd name="T70" fmla="*/ 83251 w 1436"/>
                <a:gd name="T71" fmla="*/ 3254 h 461"/>
                <a:gd name="T72" fmla="*/ 64510 w 1436"/>
                <a:gd name="T73" fmla="*/ 5062 h 461"/>
                <a:gd name="T74" fmla="*/ 64510 w 1436"/>
                <a:gd name="T75" fmla="*/ 5062 h 461"/>
                <a:gd name="T76" fmla="*/ 48293 w 1436"/>
                <a:gd name="T77" fmla="*/ 7593 h 461"/>
                <a:gd name="T78" fmla="*/ 48293 w 1436"/>
                <a:gd name="T79" fmla="*/ 7593 h 461"/>
                <a:gd name="T80" fmla="*/ 21984 w 1436"/>
                <a:gd name="T81" fmla="*/ 13017 h 461"/>
                <a:gd name="T82" fmla="*/ 21984 w 1436"/>
                <a:gd name="T83" fmla="*/ 13017 h 461"/>
                <a:gd name="T84" fmla="*/ 5766 w 1436"/>
                <a:gd name="T85" fmla="*/ 16994 h 461"/>
                <a:gd name="T86" fmla="*/ 5766 w 1436"/>
                <a:gd name="T87" fmla="*/ 16994 h 461"/>
                <a:gd name="T88" fmla="*/ 0 w 1436"/>
                <a:gd name="T89" fmla="*/ 18802 h 46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436" h="461">
                  <a:moveTo>
                    <a:pt x="0" y="52"/>
                  </a:moveTo>
                  <a:lnTo>
                    <a:pt x="0" y="52"/>
                  </a:lnTo>
                  <a:cubicBezTo>
                    <a:pt x="0" y="52"/>
                    <a:pt x="6" y="51"/>
                    <a:pt x="17" y="49"/>
                  </a:cubicBezTo>
                  <a:cubicBezTo>
                    <a:pt x="27" y="47"/>
                    <a:pt x="42" y="46"/>
                    <a:pt x="62" y="43"/>
                  </a:cubicBezTo>
                  <a:cubicBezTo>
                    <a:pt x="83" y="41"/>
                    <a:pt x="107" y="38"/>
                    <a:pt x="135" y="37"/>
                  </a:cubicBezTo>
                  <a:cubicBezTo>
                    <a:pt x="150" y="36"/>
                    <a:pt x="165" y="35"/>
                    <a:pt x="181" y="34"/>
                  </a:cubicBezTo>
                  <a:cubicBezTo>
                    <a:pt x="197" y="34"/>
                    <a:pt x="214" y="34"/>
                    <a:pt x="232" y="34"/>
                  </a:cubicBezTo>
                  <a:cubicBezTo>
                    <a:pt x="303" y="34"/>
                    <a:pt x="387" y="38"/>
                    <a:pt x="478" y="51"/>
                  </a:cubicBezTo>
                  <a:cubicBezTo>
                    <a:pt x="569" y="66"/>
                    <a:pt x="668" y="88"/>
                    <a:pt x="769" y="121"/>
                  </a:cubicBezTo>
                  <a:cubicBezTo>
                    <a:pt x="968" y="186"/>
                    <a:pt x="1135" y="275"/>
                    <a:pt x="1251" y="343"/>
                  </a:cubicBezTo>
                  <a:cubicBezTo>
                    <a:pt x="1309" y="377"/>
                    <a:pt x="1355" y="407"/>
                    <a:pt x="1386" y="427"/>
                  </a:cubicBezTo>
                  <a:cubicBezTo>
                    <a:pt x="1402" y="438"/>
                    <a:pt x="1415" y="446"/>
                    <a:pt x="1422" y="451"/>
                  </a:cubicBezTo>
                  <a:cubicBezTo>
                    <a:pt x="1430" y="457"/>
                    <a:pt x="1435" y="460"/>
                    <a:pt x="1435" y="460"/>
                  </a:cubicBezTo>
                  <a:cubicBezTo>
                    <a:pt x="1435" y="460"/>
                    <a:pt x="1431" y="456"/>
                    <a:pt x="1424" y="450"/>
                  </a:cubicBezTo>
                  <a:cubicBezTo>
                    <a:pt x="1416" y="443"/>
                    <a:pt x="1406" y="433"/>
                    <a:pt x="1391" y="422"/>
                  </a:cubicBezTo>
                  <a:cubicBezTo>
                    <a:pt x="1362" y="397"/>
                    <a:pt x="1320" y="362"/>
                    <a:pt x="1265" y="322"/>
                  </a:cubicBezTo>
                  <a:cubicBezTo>
                    <a:pt x="1155" y="243"/>
                    <a:pt x="991" y="141"/>
                    <a:pt x="784" y="72"/>
                  </a:cubicBezTo>
                  <a:cubicBezTo>
                    <a:pt x="680" y="39"/>
                    <a:pt x="578" y="19"/>
                    <a:pt x="483" y="10"/>
                  </a:cubicBezTo>
                  <a:cubicBezTo>
                    <a:pt x="388" y="0"/>
                    <a:pt x="302" y="2"/>
                    <a:pt x="231" y="9"/>
                  </a:cubicBezTo>
                  <a:cubicBezTo>
                    <a:pt x="212" y="10"/>
                    <a:pt x="195" y="12"/>
                    <a:pt x="179" y="14"/>
                  </a:cubicBezTo>
                  <a:cubicBezTo>
                    <a:pt x="163" y="16"/>
                    <a:pt x="148" y="19"/>
                    <a:pt x="134" y="21"/>
                  </a:cubicBezTo>
                  <a:cubicBezTo>
                    <a:pt x="105" y="25"/>
                    <a:pt x="81" y="31"/>
                    <a:pt x="61" y="36"/>
                  </a:cubicBezTo>
                  <a:cubicBezTo>
                    <a:pt x="41" y="40"/>
                    <a:pt x="26" y="44"/>
                    <a:pt x="16" y="47"/>
                  </a:cubicBezTo>
                  <a:cubicBezTo>
                    <a:pt x="5" y="50"/>
                    <a:pt x="0" y="52"/>
                    <a:pt x="0" y="5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3802D1B7-143E-E442-BF0C-B7AAEB7E06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6650" y="3889375"/>
              <a:ext cx="349250" cy="176213"/>
            </a:xfrm>
            <a:custGeom>
              <a:avLst/>
              <a:gdLst>
                <a:gd name="T0" fmla="*/ 0 w 971"/>
                <a:gd name="T1" fmla="*/ 0 h 489"/>
                <a:gd name="T2" fmla="*/ 0 w 971"/>
                <a:gd name="T3" fmla="*/ 0 h 489"/>
                <a:gd name="T4" fmla="*/ 156101 w 971"/>
                <a:gd name="T5" fmla="*/ 124322 h 489"/>
                <a:gd name="T6" fmla="*/ 156101 w 971"/>
                <a:gd name="T7" fmla="*/ 124322 h 489"/>
                <a:gd name="T8" fmla="*/ 348890 w 971"/>
                <a:gd name="T9" fmla="*/ 175853 h 489"/>
                <a:gd name="T10" fmla="*/ 348890 w 971"/>
                <a:gd name="T11" fmla="*/ 175853 h 489"/>
                <a:gd name="T12" fmla="*/ 192429 w 971"/>
                <a:gd name="T13" fmla="*/ 52251 h 489"/>
                <a:gd name="T14" fmla="*/ 192429 w 971"/>
                <a:gd name="T15" fmla="*/ 52251 h 489"/>
                <a:gd name="T16" fmla="*/ 0 w 971"/>
                <a:gd name="T17" fmla="*/ 0 h 4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1" h="489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167" y="209"/>
                    <a:pt x="434" y="345"/>
                  </a:cubicBezTo>
                  <a:cubicBezTo>
                    <a:pt x="702" y="478"/>
                    <a:pt x="970" y="488"/>
                    <a:pt x="970" y="488"/>
                  </a:cubicBezTo>
                  <a:cubicBezTo>
                    <a:pt x="970" y="488"/>
                    <a:pt x="803" y="280"/>
                    <a:pt x="535" y="145"/>
                  </a:cubicBezTo>
                  <a:cubicBezTo>
                    <a:pt x="267" y="1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0AA0A982-3229-A64C-8395-28F1309775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1025" y="3843338"/>
              <a:ext cx="2365375" cy="890587"/>
            </a:xfrm>
            <a:custGeom>
              <a:avLst/>
              <a:gdLst>
                <a:gd name="T0" fmla="*/ 1993221 w 6572"/>
                <a:gd name="T1" fmla="*/ 673695 h 2476"/>
                <a:gd name="T2" fmla="*/ 2000059 w 6572"/>
                <a:gd name="T3" fmla="*/ 663624 h 2476"/>
                <a:gd name="T4" fmla="*/ 2005818 w 6572"/>
                <a:gd name="T5" fmla="*/ 651035 h 2476"/>
                <a:gd name="T6" fmla="*/ 2002579 w 6572"/>
                <a:gd name="T7" fmla="*/ 580896 h 2476"/>
                <a:gd name="T8" fmla="*/ 1994300 w 6572"/>
                <a:gd name="T9" fmla="*/ 569026 h 2476"/>
                <a:gd name="T10" fmla="*/ 1982783 w 6572"/>
                <a:gd name="T11" fmla="*/ 560034 h 2476"/>
                <a:gd name="T12" fmla="*/ 1879847 w 6572"/>
                <a:gd name="T13" fmla="*/ 571544 h 2476"/>
                <a:gd name="T14" fmla="*/ 1862211 w 6572"/>
                <a:gd name="T15" fmla="*/ 590967 h 2476"/>
                <a:gd name="T16" fmla="*/ 1847094 w 6572"/>
                <a:gd name="T17" fmla="*/ 674415 h 2476"/>
                <a:gd name="T18" fmla="*/ 1886325 w 6572"/>
                <a:gd name="T19" fmla="*/ 755704 h 2476"/>
                <a:gd name="T20" fmla="*/ 2016255 w 6572"/>
                <a:gd name="T21" fmla="*/ 828721 h 2476"/>
                <a:gd name="T22" fmla="*/ 2200173 w 6572"/>
                <a:gd name="T23" fmla="*/ 811456 h 2476"/>
                <a:gd name="T24" fmla="*/ 2313547 w 6572"/>
                <a:gd name="T25" fmla="*/ 692039 h 2476"/>
                <a:gd name="T26" fmla="*/ 2318226 w 6572"/>
                <a:gd name="T27" fmla="*/ 629813 h 2476"/>
                <a:gd name="T28" fmla="*/ 2209891 w 6572"/>
                <a:gd name="T29" fmla="*/ 474428 h 2476"/>
                <a:gd name="T30" fmla="*/ 2036771 w 6572"/>
                <a:gd name="T31" fmla="*/ 429108 h 2476"/>
                <a:gd name="T32" fmla="*/ 1569958 w 6572"/>
                <a:gd name="T33" fmla="*/ 536654 h 2476"/>
                <a:gd name="T34" fmla="*/ 843286 w 6572"/>
                <a:gd name="T35" fmla="*/ 702830 h 2476"/>
                <a:gd name="T36" fmla="*/ 523319 w 6572"/>
                <a:gd name="T37" fmla="*/ 670818 h 2476"/>
                <a:gd name="T38" fmla="*/ 460694 w 6572"/>
                <a:gd name="T39" fmla="*/ 651754 h 2476"/>
                <a:gd name="T40" fmla="*/ 384391 w 6572"/>
                <a:gd name="T41" fmla="*/ 621541 h 2476"/>
                <a:gd name="T42" fmla="*/ 340122 w 6572"/>
                <a:gd name="T43" fmla="*/ 599240 h 2476"/>
                <a:gd name="T44" fmla="*/ 256261 w 6572"/>
                <a:gd name="T45" fmla="*/ 545646 h 2476"/>
                <a:gd name="T46" fmla="*/ 180678 w 6572"/>
                <a:gd name="T47" fmla="*/ 480903 h 2476"/>
                <a:gd name="T48" fmla="*/ 136049 w 6572"/>
                <a:gd name="T49" fmla="*/ 432345 h 2476"/>
                <a:gd name="T50" fmla="*/ 1080 w 6572"/>
                <a:gd name="T51" fmla="*/ 126970 h 2476"/>
                <a:gd name="T52" fmla="*/ 1440 w 6572"/>
                <a:gd name="T53" fmla="*/ 71938 h 2476"/>
                <a:gd name="T54" fmla="*/ 7918 w 6572"/>
                <a:gd name="T55" fmla="*/ 32732 h 2476"/>
                <a:gd name="T56" fmla="*/ 44990 w 6572"/>
                <a:gd name="T57" fmla="*/ 26617 h 2476"/>
                <a:gd name="T58" fmla="*/ 65865 w 6572"/>
                <a:gd name="T59" fmla="*/ 104309 h 2476"/>
                <a:gd name="T60" fmla="*/ 81341 w 6572"/>
                <a:gd name="T61" fmla="*/ 151429 h 2476"/>
                <a:gd name="T62" fmla="*/ 165922 w 6572"/>
                <a:gd name="T63" fmla="*/ 309332 h 2476"/>
                <a:gd name="T64" fmla="*/ 389430 w 6572"/>
                <a:gd name="T65" fmla="*/ 505721 h 2476"/>
                <a:gd name="T66" fmla="*/ 440898 w 6572"/>
                <a:gd name="T67" fmla="*/ 530899 h 2476"/>
                <a:gd name="T68" fmla="*/ 522600 w 6572"/>
                <a:gd name="T69" fmla="*/ 561832 h 2476"/>
                <a:gd name="T70" fmla="*/ 694280 w 6572"/>
                <a:gd name="T71" fmla="*/ 599240 h 2476"/>
                <a:gd name="T72" fmla="*/ 1287063 w 6572"/>
                <a:gd name="T73" fmla="*/ 549603 h 2476"/>
                <a:gd name="T74" fmla="*/ 2012656 w 6572"/>
                <a:gd name="T75" fmla="*/ 388823 h 2476"/>
                <a:gd name="T76" fmla="*/ 2261359 w 6572"/>
                <a:gd name="T77" fmla="*/ 463997 h 2476"/>
                <a:gd name="T78" fmla="*/ 2350258 w 6572"/>
                <a:gd name="T79" fmla="*/ 585931 h 2476"/>
                <a:gd name="T80" fmla="*/ 2307068 w 6572"/>
                <a:gd name="T81" fmla="*/ 792392 h 2476"/>
                <a:gd name="T82" fmla="*/ 2083560 w 6572"/>
                <a:gd name="T83" fmla="*/ 889508 h 2476"/>
                <a:gd name="T84" fmla="*/ 1985662 w 6572"/>
                <a:gd name="T85" fmla="*/ 877998 h 2476"/>
                <a:gd name="T86" fmla="*/ 1843855 w 6572"/>
                <a:gd name="T87" fmla="*/ 796349 h 2476"/>
                <a:gd name="T88" fmla="*/ 1786268 w 6572"/>
                <a:gd name="T89" fmla="*/ 676213 h 2476"/>
                <a:gd name="T90" fmla="*/ 1867250 w 6572"/>
                <a:gd name="T91" fmla="*/ 508599 h 2476"/>
                <a:gd name="T92" fmla="*/ 1982783 w 6572"/>
                <a:gd name="T93" fmla="*/ 499247 h 2476"/>
                <a:gd name="T94" fmla="*/ 2053327 w 6572"/>
                <a:gd name="T95" fmla="*/ 573702 h 2476"/>
                <a:gd name="T96" fmla="*/ 2029932 w 6572"/>
                <a:gd name="T97" fmla="*/ 678731 h 2476"/>
                <a:gd name="T98" fmla="*/ 1977384 w 6572"/>
                <a:gd name="T99" fmla="*/ 696356 h 247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6572" h="2476">
                  <a:moveTo>
                    <a:pt x="5494" y="1936"/>
                  </a:moveTo>
                  <a:lnTo>
                    <a:pt x="5494" y="1936"/>
                  </a:lnTo>
                  <a:cubicBezTo>
                    <a:pt x="5490" y="1921"/>
                    <a:pt x="5513" y="1904"/>
                    <a:pt x="5538" y="1873"/>
                  </a:cubicBezTo>
                  <a:cubicBezTo>
                    <a:pt x="5541" y="1869"/>
                    <a:pt x="5544" y="1864"/>
                    <a:pt x="5548" y="1860"/>
                  </a:cubicBezTo>
                  <a:cubicBezTo>
                    <a:pt x="5551" y="1855"/>
                    <a:pt x="5554" y="1850"/>
                    <a:pt x="5557" y="1845"/>
                  </a:cubicBezTo>
                  <a:cubicBezTo>
                    <a:pt x="5560" y="1840"/>
                    <a:pt x="5563" y="1834"/>
                    <a:pt x="5565" y="1829"/>
                  </a:cubicBezTo>
                  <a:cubicBezTo>
                    <a:pt x="5568" y="1822"/>
                    <a:pt x="5571" y="1817"/>
                    <a:pt x="5573" y="1810"/>
                  </a:cubicBezTo>
                  <a:cubicBezTo>
                    <a:pt x="5583" y="1784"/>
                    <a:pt x="5590" y="1753"/>
                    <a:pt x="5590" y="1718"/>
                  </a:cubicBezTo>
                  <a:cubicBezTo>
                    <a:pt x="5589" y="1684"/>
                    <a:pt x="5582" y="1647"/>
                    <a:pt x="5564" y="1615"/>
                  </a:cubicBezTo>
                  <a:cubicBezTo>
                    <a:pt x="5560" y="1608"/>
                    <a:pt x="5556" y="1599"/>
                    <a:pt x="5550" y="1593"/>
                  </a:cubicBezTo>
                  <a:cubicBezTo>
                    <a:pt x="5547" y="1589"/>
                    <a:pt x="5544" y="1586"/>
                    <a:pt x="5541" y="1582"/>
                  </a:cubicBezTo>
                  <a:cubicBezTo>
                    <a:pt x="5538" y="1579"/>
                    <a:pt x="5535" y="1577"/>
                    <a:pt x="5531" y="1574"/>
                  </a:cubicBezTo>
                  <a:cubicBezTo>
                    <a:pt x="5526" y="1567"/>
                    <a:pt x="5517" y="1562"/>
                    <a:pt x="5509" y="1557"/>
                  </a:cubicBezTo>
                  <a:cubicBezTo>
                    <a:pt x="5501" y="1552"/>
                    <a:pt x="5493" y="1547"/>
                    <a:pt x="5483" y="1543"/>
                  </a:cubicBezTo>
                  <a:cubicBezTo>
                    <a:pt x="5410" y="1509"/>
                    <a:pt x="5297" y="1526"/>
                    <a:pt x="5223" y="1589"/>
                  </a:cubicBezTo>
                  <a:cubicBezTo>
                    <a:pt x="5213" y="1597"/>
                    <a:pt x="5205" y="1606"/>
                    <a:pt x="5196" y="1614"/>
                  </a:cubicBezTo>
                  <a:cubicBezTo>
                    <a:pt x="5189" y="1623"/>
                    <a:pt x="5181" y="1632"/>
                    <a:pt x="5174" y="1643"/>
                  </a:cubicBezTo>
                  <a:cubicBezTo>
                    <a:pt x="5161" y="1665"/>
                    <a:pt x="5150" y="1688"/>
                    <a:pt x="5143" y="1713"/>
                  </a:cubicBezTo>
                  <a:cubicBezTo>
                    <a:pt x="5127" y="1763"/>
                    <a:pt x="5124" y="1820"/>
                    <a:pt x="5132" y="1875"/>
                  </a:cubicBezTo>
                  <a:cubicBezTo>
                    <a:pt x="5141" y="1931"/>
                    <a:pt x="5161" y="1986"/>
                    <a:pt x="5190" y="2033"/>
                  </a:cubicBezTo>
                  <a:cubicBezTo>
                    <a:pt x="5206" y="2056"/>
                    <a:pt x="5223" y="2079"/>
                    <a:pt x="5241" y="2101"/>
                  </a:cubicBezTo>
                  <a:cubicBezTo>
                    <a:pt x="5261" y="2122"/>
                    <a:pt x="5282" y="2142"/>
                    <a:pt x="5304" y="2160"/>
                  </a:cubicBezTo>
                  <a:cubicBezTo>
                    <a:pt x="5393" y="2232"/>
                    <a:pt x="5502" y="2278"/>
                    <a:pt x="5602" y="2304"/>
                  </a:cubicBezTo>
                  <a:cubicBezTo>
                    <a:pt x="5702" y="2328"/>
                    <a:pt x="5798" y="2329"/>
                    <a:pt x="5877" y="2319"/>
                  </a:cubicBezTo>
                  <a:cubicBezTo>
                    <a:pt x="5958" y="2310"/>
                    <a:pt x="6038" y="2289"/>
                    <a:pt x="6113" y="2256"/>
                  </a:cubicBezTo>
                  <a:cubicBezTo>
                    <a:pt x="6187" y="2223"/>
                    <a:pt x="6255" y="2178"/>
                    <a:pt x="6310" y="2122"/>
                  </a:cubicBezTo>
                  <a:cubicBezTo>
                    <a:pt x="6365" y="2066"/>
                    <a:pt x="6407" y="1999"/>
                    <a:pt x="6428" y="1924"/>
                  </a:cubicBezTo>
                  <a:cubicBezTo>
                    <a:pt x="6438" y="1887"/>
                    <a:pt x="6444" y="1849"/>
                    <a:pt x="6444" y="1810"/>
                  </a:cubicBezTo>
                  <a:cubicBezTo>
                    <a:pt x="6445" y="1800"/>
                    <a:pt x="6444" y="1790"/>
                    <a:pt x="6443" y="1780"/>
                  </a:cubicBezTo>
                  <a:lnTo>
                    <a:pt x="6441" y="1751"/>
                  </a:lnTo>
                  <a:cubicBezTo>
                    <a:pt x="6439" y="1732"/>
                    <a:pt x="6434" y="1713"/>
                    <a:pt x="6430" y="1693"/>
                  </a:cubicBezTo>
                  <a:cubicBezTo>
                    <a:pt x="6391" y="1541"/>
                    <a:pt x="6280" y="1405"/>
                    <a:pt x="6140" y="1319"/>
                  </a:cubicBezTo>
                  <a:cubicBezTo>
                    <a:pt x="6069" y="1274"/>
                    <a:pt x="5994" y="1242"/>
                    <a:pt x="5912" y="1222"/>
                  </a:cubicBezTo>
                  <a:cubicBezTo>
                    <a:pt x="5830" y="1203"/>
                    <a:pt x="5745" y="1194"/>
                    <a:pt x="5659" y="1193"/>
                  </a:cubicBezTo>
                  <a:cubicBezTo>
                    <a:pt x="5442" y="1192"/>
                    <a:pt x="5225" y="1242"/>
                    <a:pt x="5009" y="1299"/>
                  </a:cubicBezTo>
                  <a:cubicBezTo>
                    <a:pt x="4793" y="1356"/>
                    <a:pt x="4578" y="1423"/>
                    <a:pt x="4362" y="1492"/>
                  </a:cubicBezTo>
                  <a:cubicBezTo>
                    <a:pt x="3931" y="1629"/>
                    <a:pt x="3497" y="1776"/>
                    <a:pt x="3040" y="1868"/>
                  </a:cubicBezTo>
                  <a:cubicBezTo>
                    <a:pt x="2812" y="1914"/>
                    <a:pt x="2579" y="1944"/>
                    <a:pt x="2343" y="1954"/>
                  </a:cubicBezTo>
                  <a:cubicBezTo>
                    <a:pt x="2107" y="1962"/>
                    <a:pt x="1867" y="1951"/>
                    <a:pt x="1631" y="1905"/>
                  </a:cubicBezTo>
                  <a:cubicBezTo>
                    <a:pt x="1571" y="1895"/>
                    <a:pt x="1513" y="1879"/>
                    <a:pt x="1454" y="1865"/>
                  </a:cubicBezTo>
                  <a:cubicBezTo>
                    <a:pt x="1425" y="1858"/>
                    <a:pt x="1396" y="1849"/>
                    <a:pt x="1367" y="1840"/>
                  </a:cubicBezTo>
                  <a:cubicBezTo>
                    <a:pt x="1338" y="1831"/>
                    <a:pt x="1309" y="1823"/>
                    <a:pt x="1280" y="1812"/>
                  </a:cubicBezTo>
                  <a:lnTo>
                    <a:pt x="1195" y="1781"/>
                  </a:lnTo>
                  <a:cubicBezTo>
                    <a:pt x="1167" y="1770"/>
                    <a:pt x="1138" y="1758"/>
                    <a:pt x="1111" y="1746"/>
                  </a:cubicBezTo>
                  <a:lnTo>
                    <a:pt x="1068" y="1728"/>
                  </a:lnTo>
                  <a:cubicBezTo>
                    <a:pt x="1054" y="1722"/>
                    <a:pt x="1041" y="1714"/>
                    <a:pt x="1027" y="1708"/>
                  </a:cubicBezTo>
                  <a:lnTo>
                    <a:pt x="945" y="1666"/>
                  </a:lnTo>
                  <a:cubicBezTo>
                    <a:pt x="918" y="1650"/>
                    <a:pt x="892" y="1634"/>
                    <a:pt x="865" y="1619"/>
                  </a:cubicBezTo>
                  <a:lnTo>
                    <a:pt x="826" y="1595"/>
                  </a:lnTo>
                  <a:lnTo>
                    <a:pt x="788" y="1569"/>
                  </a:lnTo>
                  <a:lnTo>
                    <a:pt x="712" y="1517"/>
                  </a:lnTo>
                  <a:lnTo>
                    <a:pt x="640" y="1459"/>
                  </a:lnTo>
                  <a:lnTo>
                    <a:pt x="604" y="1430"/>
                  </a:lnTo>
                  <a:lnTo>
                    <a:pt x="570" y="1400"/>
                  </a:lnTo>
                  <a:lnTo>
                    <a:pt x="502" y="1337"/>
                  </a:lnTo>
                  <a:lnTo>
                    <a:pt x="439" y="1271"/>
                  </a:lnTo>
                  <a:lnTo>
                    <a:pt x="407" y="1237"/>
                  </a:lnTo>
                  <a:lnTo>
                    <a:pt x="378" y="1202"/>
                  </a:lnTo>
                  <a:cubicBezTo>
                    <a:pt x="264" y="1067"/>
                    <a:pt x="171" y="917"/>
                    <a:pt x="108" y="768"/>
                  </a:cubicBezTo>
                  <a:cubicBezTo>
                    <a:pt x="42" y="620"/>
                    <a:pt x="13" y="473"/>
                    <a:pt x="3" y="353"/>
                  </a:cubicBezTo>
                  <a:cubicBezTo>
                    <a:pt x="1" y="324"/>
                    <a:pt x="0" y="296"/>
                    <a:pt x="0" y="271"/>
                  </a:cubicBezTo>
                  <a:cubicBezTo>
                    <a:pt x="0" y="246"/>
                    <a:pt x="2" y="222"/>
                    <a:pt x="4" y="200"/>
                  </a:cubicBezTo>
                  <a:cubicBezTo>
                    <a:pt x="6" y="178"/>
                    <a:pt x="8" y="158"/>
                    <a:pt x="11" y="140"/>
                  </a:cubicBezTo>
                  <a:cubicBezTo>
                    <a:pt x="13" y="121"/>
                    <a:pt x="19" y="105"/>
                    <a:pt x="22" y="91"/>
                  </a:cubicBezTo>
                  <a:cubicBezTo>
                    <a:pt x="40" y="32"/>
                    <a:pt x="58" y="4"/>
                    <a:pt x="75" y="2"/>
                  </a:cubicBezTo>
                  <a:cubicBezTo>
                    <a:pt x="92" y="0"/>
                    <a:pt x="109" y="25"/>
                    <a:pt x="125" y="74"/>
                  </a:cubicBezTo>
                  <a:cubicBezTo>
                    <a:pt x="132" y="99"/>
                    <a:pt x="138" y="129"/>
                    <a:pt x="149" y="165"/>
                  </a:cubicBezTo>
                  <a:cubicBezTo>
                    <a:pt x="159" y="201"/>
                    <a:pt x="167" y="243"/>
                    <a:pt x="183" y="290"/>
                  </a:cubicBezTo>
                  <a:cubicBezTo>
                    <a:pt x="189" y="311"/>
                    <a:pt x="196" y="332"/>
                    <a:pt x="202" y="354"/>
                  </a:cubicBezTo>
                  <a:cubicBezTo>
                    <a:pt x="209" y="375"/>
                    <a:pt x="217" y="397"/>
                    <a:pt x="226" y="421"/>
                  </a:cubicBezTo>
                  <a:cubicBezTo>
                    <a:pt x="240" y="467"/>
                    <a:pt x="264" y="513"/>
                    <a:pt x="284" y="563"/>
                  </a:cubicBezTo>
                  <a:cubicBezTo>
                    <a:pt x="332" y="659"/>
                    <a:pt x="389" y="761"/>
                    <a:pt x="461" y="860"/>
                  </a:cubicBezTo>
                  <a:cubicBezTo>
                    <a:pt x="534" y="958"/>
                    <a:pt x="619" y="1053"/>
                    <a:pt x="712" y="1140"/>
                  </a:cubicBezTo>
                  <a:cubicBezTo>
                    <a:pt x="805" y="1226"/>
                    <a:pt x="909" y="1301"/>
                    <a:pt x="1012" y="1365"/>
                  </a:cubicBezTo>
                  <a:lnTo>
                    <a:pt x="1082" y="1406"/>
                  </a:lnTo>
                  <a:lnTo>
                    <a:pt x="1153" y="1442"/>
                  </a:lnTo>
                  <a:lnTo>
                    <a:pt x="1188" y="1460"/>
                  </a:lnTo>
                  <a:lnTo>
                    <a:pt x="1225" y="1476"/>
                  </a:lnTo>
                  <a:cubicBezTo>
                    <a:pt x="1250" y="1487"/>
                    <a:pt x="1275" y="1498"/>
                    <a:pt x="1300" y="1508"/>
                  </a:cubicBezTo>
                  <a:cubicBezTo>
                    <a:pt x="1351" y="1527"/>
                    <a:pt x="1400" y="1548"/>
                    <a:pt x="1452" y="1562"/>
                  </a:cubicBezTo>
                  <a:cubicBezTo>
                    <a:pt x="1479" y="1571"/>
                    <a:pt x="1504" y="1579"/>
                    <a:pt x="1530" y="1587"/>
                  </a:cubicBezTo>
                  <a:lnTo>
                    <a:pt x="1609" y="1607"/>
                  </a:lnTo>
                  <a:cubicBezTo>
                    <a:pt x="1714" y="1633"/>
                    <a:pt x="1822" y="1653"/>
                    <a:pt x="1929" y="1666"/>
                  </a:cubicBezTo>
                  <a:cubicBezTo>
                    <a:pt x="2038" y="1680"/>
                    <a:pt x="2147" y="1687"/>
                    <a:pt x="2257" y="1690"/>
                  </a:cubicBezTo>
                  <a:cubicBezTo>
                    <a:pt x="2697" y="1702"/>
                    <a:pt x="3138" y="1630"/>
                    <a:pt x="3576" y="1528"/>
                  </a:cubicBezTo>
                  <a:cubicBezTo>
                    <a:pt x="4014" y="1426"/>
                    <a:pt x="4450" y="1295"/>
                    <a:pt x="4899" y="1190"/>
                  </a:cubicBezTo>
                  <a:cubicBezTo>
                    <a:pt x="5123" y="1139"/>
                    <a:pt x="5352" y="1086"/>
                    <a:pt x="5592" y="1081"/>
                  </a:cubicBezTo>
                  <a:cubicBezTo>
                    <a:pt x="5712" y="1080"/>
                    <a:pt x="5834" y="1090"/>
                    <a:pt x="5953" y="1123"/>
                  </a:cubicBezTo>
                  <a:cubicBezTo>
                    <a:pt x="6073" y="1154"/>
                    <a:pt x="6186" y="1211"/>
                    <a:pt x="6283" y="1290"/>
                  </a:cubicBezTo>
                  <a:cubicBezTo>
                    <a:pt x="6324" y="1322"/>
                    <a:pt x="6368" y="1366"/>
                    <a:pt x="6413" y="1421"/>
                  </a:cubicBezTo>
                  <a:cubicBezTo>
                    <a:pt x="6457" y="1477"/>
                    <a:pt x="6501" y="1546"/>
                    <a:pt x="6530" y="1629"/>
                  </a:cubicBezTo>
                  <a:cubicBezTo>
                    <a:pt x="6558" y="1713"/>
                    <a:pt x="6571" y="1813"/>
                    <a:pt x="6553" y="1915"/>
                  </a:cubicBezTo>
                  <a:cubicBezTo>
                    <a:pt x="6536" y="2017"/>
                    <a:pt x="6486" y="2119"/>
                    <a:pt x="6410" y="2203"/>
                  </a:cubicBezTo>
                  <a:cubicBezTo>
                    <a:pt x="6336" y="2286"/>
                    <a:pt x="6239" y="2351"/>
                    <a:pt x="6132" y="2397"/>
                  </a:cubicBezTo>
                  <a:cubicBezTo>
                    <a:pt x="6025" y="2442"/>
                    <a:pt x="5909" y="2468"/>
                    <a:pt x="5789" y="2473"/>
                  </a:cubicBezTo>
                  <a:cubicBezTo>
                    <a:pt x="5728" y="2475"/>
                    <a:pt x="5668" y="2472"/>
                    <a:pt x="5607" y="2461"/>
                  </a:cubicBezTo>
                  <a:cubicBezTo>
                    <a:pt x="5577" y="2456"/>
                    <a:pt x="5547" y="2449"/>
                    <a:pt x="5517" y="2441"/>
                  </a:cubicBezTo>
                  <a:cubicBezTo>
                    <a:pt x="5488" y="2433"/>
                    <a:pt x="5460" y="2423"/>
                    <a:pt x="5431" y="2413"/>
                  </a:cubicBezTo>
                  <a:cubicBezTo>
                    <a:pt x="5318" y="2370"/>
                    <a:pt x="5210" y="2306"/>
                    <a:pt x="5123" y="2214"/>
                  </a:cubicBezTo>
                  <a:cubicBezTo>
                    <a:pt x="5080" y="2169"/>
                    <a:pt x="5043" y="2117"/>
                    <a:pt x="5015" y="2060"/>
                  </a:cubicBezTo>
                  <a:cubicBezTo>
                    <a:pt x="4988" y="2002"/>
                    <a:pt x="4971" y="1942"/>
                    <a:pt x="4963" y="1880"/>
                  </a:cubicBezTo>
                  <a:cubicBezTo>
                    <a:pt x="4948" y="1758"/>
                    <a:pt x="4975" y="1628"/>
                    <a:pt x="5050" y="1529"/>
                  </a:cubicBezTo>
                  <a:cubicBezTo>
                    <a:pt x="5089" y="1478"/>
                    <a:pt x="5137" y="1440"/>
                    <a:pt x="5188" y="1414"/>
                  </a:cubicBezTo>
                  <a:cubicBezTo>
                    <a:pt x="5240" y="1388"/>
                    <a:pt x="5295" y="1373"/>
                    <a:pt x="5349" y="1368"/>
                  </a:cubicBezTo>
                  <a:cubicBezTo>
                    <a:pt x="5404" y="1364"/>
                    <a:pt x="5459" y="1370"/>
                    <a:pt x="5509" y="1388"/>
                  </a:cubicBezTo>
                  <a:cubicBezTo>
                    <a:pt x="5559" y="1406"/>
                    <a:pt x="5602" y="1434"/>
                    <a:pt x="5637" y="1471"/>
                  </a:cubicBezTo>
                  <a:cubicBezTo>
                    <a:pt x="5672" y="1509"/>
                    <a:pt x="5695" y="1553"/>
                    <a:pt x="5705" y="1595"/>
                  </a:cubicBezTo>
                  <a:cubicBezTo>
                    <a:pt x="5715" y="1638"/>
                    <a:pt x="5718" y="1678"/>
                    <a:pt x="5714" y="1715"/>
                  </a:cubicBezTo>
                  <a:cubicBezTo>
                    <a:pt x="5707" y="1789"/>
                    <a:pt x="5675" y="1848"/>
                    <a:pt x="5640" y="1887"/>
                  </a:cubicBezTo>
                  <a:cubicBezTo>
                    <a:pt x="5604" y="1926"/>
                    <a:pt x="5564" y="1942"/>
                    <a:pt x="5538" y="1947"/>
                  </a:cubicBezTo>
                  <a:cubicBezTo>
                    <a:pt x="5510" y="1950"/>
                    <a:pt x="5496" y="1945"/>
                    <a:pt x="5494" y="193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1FB4F2BC-D8A8-2142-847A-314DB93D08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6000" y="4360863"/>
              <a:ext cx="52388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0" y="112"/>
                    <a:pt x="0" y="0"/>
                    <a:pt x="72" y="0"/>
                  </a:cubicBezTo>
                  <a:cubicBezTo>
                    <a:pt x="144" y="0"/>
                    <a:pt x="144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2906006C-3C24-4A45-A455-B49C42E592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975" y="4391025"/>
              <a:ext cx="52388" cy="39688"/>
            </a:xfrm>
            <a:custGeom>
              <a:avLst/>
              <a:gdLst>
                <a:gd name="T0" fmla="*/ 26013 w 145"/>
                <a:gd name="T1" fmla="*/ 39334 h 112"/>
                <a:gd name="T2" fmla="*/ 26013 w 145"/>
                <a:gd name="T3" fmla="*/ 39334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4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0" y="111"/>
                    <a:pt x="0" y="0"/>
                    <a:pt x="72" y="0"/>
                  </a:cubicBezTo>
                  <a:cubicBezTo>
                    <a:pt x="144" y="0"/>
                    <a:pt x="144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id="{0D5EFC41-9AD9-8A4D-9C97-03FFC0452B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3125" y="4414838"/>
              <a:ext cx="52388" cy="41275"/>
            </a:xfrm>
            <a:custGeom>
              <a:avLst/>
              <a:gdLst>
                <a:gd name="T0" fmla="*/ 26375 w 145"/>
                <a:gd name="T1" fmla="*/ 40910 h 113"/>
                <a:gd name="T2" fmla="*/ 26375 w 145"/>
                <a:gd name="T3" fmla="*/ 40910 h 113"/>
                <a:gd name="T4" fmla="*/ 26375 w 145"/>
                <a:gd name="T5" fmla="*/ 0 h 113"/>
                <a:gd name="T6" fmla="*/ 26375 w 145"/>
                <a:gd name="T7" fmla="*/ 0 h 113"/>
                <a:gd name="T8" fmla="*/ 26375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3" y="112"/>
                  </a:moveTo>
                  <a:lnTo>
                    <a:pt x="73" y="112"/>
                  </a:lnTo>
                  <a:cubicBezTo>
                    <a:pt x="0" y="112"/>
                    <a:pt x="0" y="0"/>
                    <a:pt x="73" y="0"/>
                  </a:cubicBezTo>
                  <a:cubicBezTo>
                    <a:pt x="144" y="0"/>
                    <a:pt x="144" y="112"/>
                    <a:pt x="73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id="{CAF79212-6263-BE48-A10F-325644BC48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9625" y="4438650"/>
              <a:ext cx="41275" cy="44450"/>
            </a:xfrm>
            <a:custGeom>
              <a:avLst/>
              <a:gdLst>
                <a:gd name="T0" fmla="*/ 0 w 113"/>
                <a:gd name="T1" fmla="*/ 23300 h 124"/>
                <a:gd name="T2" fmla="*/ 0 w 113"/>
                <a:gd name="T3" fmla="*/ 20791 h 124"/>
                <a:gd name="T4" fmla="*/ 0 w 113"/>
                <a:gd name="T5" fmla="*/ 20791 h 124"/>
                <a:gd name="T6" fmla="*/ 20455 w 113"/>
                <a:gd name="T7" fmla="*/ 717 h 124"/>
                <a:gd name="T8" fmla="*/ 20455 w 113"/>
                <a:gd name="T9" fmla="*/ 717 h 124"/>
                <a:gd name="T10" fmla="*/ 40910 w 113"/>
                <a:gd name="T11" fmla="*/ 20791 h 124"/>
                <a:gd name="T12" fmla="*/ 40910 w 113"/>
                <a:gd name="T13" fmla="*/ 23300 h 124"/>
                <a:gd name="T14" fmla="*/ 40910 w 113"/>
                <a:gd name="T15" fmla="*/ 23300 h 124"/>
                <a:gd name="T16" fmla="*/ 20455 w 113"/>
                <a:gd name="T17" fmla="*/ 43375 h 124"/>
                <a:gd name="T18" fmla="*/ 20455 w 113"/>
                <a:gd name="T19" fmla="*/ 43375 h 124"/>
                <a:gd name="T20" fmla="*/ 0 w 113"/>
                <a:gd name="T21" fmla="*/ 23300 h 12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3" h="124">
                  <a:moveTo>
                    <a:pt x="0" y="65"/>
                  </a:moveTo>
                  <a:lnTo>
                    <a:pt x="0" y="58"/>
                  </a:lnTo>
                  <a:cubicBezTo>
                    <a:pt x="0" y="29"/>
                    <a:pt x="26" y="0"/>
                    <a:pt x="56" y="2"/>
                  </a:cubicBezTo>
                  <a:cubicBezTo>
                    <a:pt x="86" y="3"/>
                    <a:pt x="112" y="26"/>
                    <a:pt x="112" y="58"/>
                  </a:cubicBezTo>
                  <a:lnTo>
                    <a:pt x="112" y="65"/>
                  </a:lnTo>
                  <a:cubicBezTo>
                    <a:pt x="112" y="94"/>
                    <a:pt x="86" y="123"/>
                    <a:pt x="56" y="121"/>
                  </a:cubicBezTo>
                  <a:cubicBezTo>
                    <a:pt x="26" y="120"/>
                    <a:pt x="0" y="97"/>
                    <a:pt x="0" y="6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" name="Freeform 28">
              <a:extLst>
                <a:ext uri="{FF2B5EF4-FFF2-40B4-BE49-F238E27FC236}">
                  <a16:creationId xmlns:a16="http://schemas.microsoft.com/office/drawing/2014/main" id="{2CF61DF5-3066-4D48-A985-D5F34468AE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8663" y="4449763"/>
              <a:ext cx="52387" cy="39687"/>
            </a:xfrm>
            <a:custGeom>
              <a:avLst/>
              <a:gdLst>
                <a:gd name="T0" fmla="*/ 25652 w 145"/>
                <a:gd name="T1" fmla="*/ 39333 h 112"/>
                <a:gd name="T2" fmla="*/ 25652 w 145"/>
                <a:gd name="T3" fmla="*/ 39333 h 112"/>
                <a:gd name="T4" fmla="*/ 25652 w 145"/>
                <a:gd name="T5" fmla="*/ 0 h 112"/>
                <a:gd name="T6" fmla="*/ 25652 w 145"/>
                <a:gd name="T7" fmla="*/ 0 h 112"/>
                <a:gd name="T8" fmla="*/ 25652 w 145"/>
                <a:gd name="T9" fmla="*/ 39333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1" y="111"/>
                  </a:moveTo>
                  <a:lnTo>
                    <a:pt x="71" y="111"/>
                  </a:lnTo>
                  <a:cubicBezTo>
                    <a:pt x="0" y="111"/>
                    <a:pt x="0" y="0"/>
                    <a:pt x="71" y="0"/>
                  </a:cubicBezTo>
                  <a:cubicBezTo>
                    <a:pt x="143" y="0"/>
                    <a:pt x="144" y="111"/>
                    <a:pt x="71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2" name="Freeform 29">
              <a:extLst>
                <a:ext uri="{FF2B5EF4-FFF2-40B4-BE49-F238E27FC236}">
                  <a16:creationId xmlns:a16="http://schemas.microsoft.com/office/drawing/2014/main" id="{5FDFFCDC-A477-924F-A8D1-E33CE0A2B5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0088" y="3587750"/>
              <a:ext cx="349250" cy="584200"/>
            </a:xfrm>
            <a:custGeom>
              <a:avLst/>
              <a:gdLst>
                <a:gd name="T0" fmla="*/ 88841 w 971"/>
                <a:gd name="T1" fmla="*/ 3240 h 1623"/>
                <a:gd name="T2" fmla="*/ 88841 w 971"/>
                <a:gd name="T3" fmla="*/ 3240 h 1623"/>
                <a:gd name="T4" fmla="*/ 68339 w 971"/>
                <a:gd name="T5" fmla="*/ 2880 h 1623"/>
                <a:gd name="T6" fmla="*/ 68339 w 971"/>
                <a:gd name="T7" fmla="*/ 2880 h 1623"/>
                <a:gd name="T8" fmla="*/ 40644 w 971"/>
                <a:gd name="T9" fmla="*/ 26996 h 1623"/>
                <a:gd name="T10" fmla="*/ 40644 w 971"/>
                <a:gd name="T11" fmla="*/ 26996 h 1623"/>
                <a:gd name="T12" fmla="*/ 12229 w 971"/>
                <a:gd name="T13" fmla="*/ 95387 h 1623"/>
                <a:gd name="T14" fmla="*/ 12229 w 971"/>
                <a:gd name="T15" fmla="*/ 95387 h 1623"/>
                <a:gd name="T16" fmla="*/ 6834 w 971"/>
                <a:gd name="T17" fmla="*/ 224969 h 1623"/>
                <a:gd name="T18" fmla="*/ 6834 w 971"/>
                <a:gd name="T19" fmla="*/ 224969 h 1623"/>
                <a:gd name="T20" fmla="*/ 67260 w 971"/>
                <a:gd name="T21" fmla="*/ 390547 h 1623"/>
                <a:gd name="T22" fmla="*/ 67260 w 971"/>
                <a:gd name="T23" fmla="*/ 390547 h 1623"/>
                <a:gd name="T24" fmla="*/ 186315 w 971"/>
                <a:gd name="T25" fmla="*/ 514010 h 1623"/>
                <a:gd name="T26" fmla="*/ 186315 w 971"/>
                <a:gd name="T27" fmla="*/ 514010 h 1623"/>
                <a:gd name="T28" fmla="*/ 300693 w 971"/>
                <a:gd name="T29" fmla="*/ 571242 h 1623"/>
                <a:gd name="T30" fmla="*/ 300693 w 971"/>
                <a:gd name="T31" fmla="*/ 571242 h 1623"/>
                <a:gd name="T32" fmla="*/ 335942 w 971"/>
                <a:gd name="T33" fmla="*/ 580960 h 1623"/>
                <a:gd name="T34" fmla="*/ 335942 w 971"/>
                <a:gd name="T35" fmla="*/ 580960 h 1623"/>
                <a:gd name="T36" fmla="*/ 348890 w 971"/>
                <a:gd name="T37" fmla="*/ 583840 h 1623"/>
                <a:gd name="T38" fmla="*/ 348890 w 971"/>
                <a:gd name="T39" fmla="*/ 583840 h 1623"/>
                <a:gd name="T40" fmla="*/ 338100 w 971"/>
                <a:gd name="T41" fmla="*/ 576281 h 1623"/>
                <a:gd name="T42" fmla="*/ 338100 w 971"/>
                <a:gd name="T43" fmla="*/ 576281 h 1623"/>
                <a:gd name="T44" fmla="*/ 309325 w 971"/>
                <a:gd name="T45" fmla="*/ 554684 h 1623"/>
                <a:gd name="T46" fmla="*/ 309325 w 971"/>
                <a:gd name="T47" fmla="*/ 554684 h 1623"/>
                <a:gd name="T48" fmla="*/ 227318 w 971"/>
                <a:gd name="T49" fmla="*/ 470096 h 1623"/>
                <a:gd name="T50" fmla="*/ 227318 w 971"/>
                <a:gd name="T51" fmla="*/ 470096 h 1623"/>
                <a:gd name="T52" fmla="*/ 157540 w 971"/>
                <a:gd name="T53" fmla="*/ 344113 h 1623"/>
                <a:gd name="T54" fmla="*/ 157540 w 971"/>
                <a:gd name="T55" fmla="*/ 344113 h 1623"/>
                <a:gd name="T56" fmla="*/ 126248 w 971"/>
                <a:gd name="T57" fmla="*/ 209491 h 1623"/>
                <a:gd name="T58" fmla="*/ 126248 w 971"/>
                <a:gd name="T59" fmla="*/ 209491 h 1623"/>
                <a:gd name="T60" fmla="*/ 119774 w 971"/>
                <a:gd name="T61" fmla="*/ 107985 h 1623"/>
                <a:gd name="T62" fmla="*/ 119774 w 971"/>
                <a:gd name="T63" fmla="*/ 107985 h 1623"/>
                <a:gd name="T64" fmla="*/ 115817 w 971"/>
                <a:gd name="T65" fmla="*/ 47513 h 1623"/>
                <a:gd name="T66" fmla="*/ 115817 w 971"/>
                <a:gd name="T67" fmla="*/ 47513 h 1623"/>
                <a:gd name="T68" fmla="*/ 105027 w 971"/>
                <a:gd name="T69" fmla="*/ 15838 h 1623"/>
                <a:gd name="T70" fmla="*/ 105027 w 971"/>
                <a:gd name="T71" fmla="*/ 15838 h 1623"/>
                <a:gd name="T72" fmla="*/ 88841 w 971"/>
                <a:gd name="T73" fmla="*/ 3240 h 16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971" h="1623">
                  <a:moveTo>
                    <a:pt x="247" y="9"/>
                  </a:moveTo>
                  <a:lnTo>
                    <a:pt x="247" y="9"/>
                  </a:lnTo>
                  <a:cubicBezTo>
                    <a:pt x="231" y="3"/>
                    <a:pt x="213" y="0"/>
                    <a:pt x="190" y="8"/>
                  </a:cubicBezTo>
                  <a:cubicBezTo>
                    <a:pt x="167" y="17"/>
                    <a:pt x="140" y="36"/>
                    <a:pt x="113" y="75"/>
                  </a:cubicBezTo>
                  <a:cubicBezTo>
                    <a:pt x="85" y="115"/>
                    <a:pt x="55" y="175"/>
                    <a:pt x="34" y="265"/>
                  </a:cubicBezTo>
                  <a:cubicBezTo>
                    <a:pt x="13" y="354"/>
                    <a:pt x="0" y="474"/>
                    <a:pt x="19" y="625"/>
                  </a:cubicBezTo>
                  <a:cubicBezTo>
                    <a:pt x="37" y="776"/>
                    <a:pt x="96" y="941"/>
                    <a:pt x="187" y="1085"/>
                  </a:cubicBezTo>
                  <a:cubicBezTo>
                    <a:pt x="278" y="1229"/>
                    <a:pt x="399" y="1345"/>
                    <a:pt x="518" y="1428"/>
                  </a:cubicBezTo>
                  <a:cubicBezTo>
                    <a:pt x="637" y="1512"/>
                    <a:pt x="753" y="1560"/>
                    <a:pt x="836" y="1587"/>
                  </a:cubicBezTo>
                  <a:cubicBezTo>
                    <a:pt x="877" y="1601"/>
                    <a:pt x="911" y="1609"/>
                    <a:pt x="934" y="1614"/>
                  </a:cubicBezTo>
                  <a:cubicBezTo>
                    <a:pt x="957" y="1619"/>
                    <a:pt x="970" y="1622"/>
                    <a:pt x="970" y="1622"/>
                  </a:cubicBezTo>
                  <a:cubicBezTo>
                    <a:pt x="970" y="1622"/>
                    <a:pt x="959" y="1614"/>
                    <a:pt x="940" y="1601"/>
                  </a:cubicBezTo>
                  <a:cubicBezTo>
                    <a:pt x="920" y="1588"/>
                    <a:pt x="893" y="1567"/>
                    <a:pt x="860" y="1541"/>
                  </a:cubicBezTo>
                  <a:cubicBezTo>
                    <a:pt x="795" y="1488"/>
                    <a:pt x="710" y="1408"/>
                    <a:pt x="632" y="1306"/>
                  </a:cubicBezTo>
                  <a:cubicBezTo>
                    <a:pt x="555" y="1206"/>
                    <a:pt x="485" y="1083"/>
                    <a:pt x="438" y="956"/>
                  </a:cubicBezTo>
                  <a:cubicBezTo>
                    <a:pt x="390" y="829"/>
                    <a:pt x="365" y="699"/>
                    <a:pt x="351" y="582"/>
                  </a:cubicBezTo>
                  <a:cubicBezTo>
                    <a:pt x="336" y="466"/>
                    <a:pt x="335" y="374"/>
                    <a:pt x="333" y="300"/>
                  </a:cubicBezTo>
                  <a:cubicBezTo>
                    <a:pt x="331" y="228"/>
                    <a:pt x="329" y="173"/>
                    <a:pt x="322" y="132"/>
                  </a:cubicBezTo>
                  <a:cubicBezTo>
                    <a:pt x="316" y="91"/>
                    <a:pt x="306" y="63"/>
                    <a:pt x="292" y="44"/>
                  </a:cubicBezTo>
                  <a:cubicBezTo>
                    <a:pt x="279" y="24"/>
                    <a:pt x="263" y="14"/>
                    <a:pt x="247" y="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3" name="Freeform 30">
              <a:extLst>
                <a:ext uri="{FF2B5EF4-FFF2-40B4-BE49-F238E27FC236}">
                  <a16:creationId xmlns:a16="http://schemas.microsoft.com/office/drawing/2014/main" id="{CEDE53A6-20A9-9E4E-88AD-F9F7CB638C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0475" y="4067175"/>
              <a:ext cx="1084263" cy="558800"/>
            </a:xfrm>
            <a:custGeom>
              <a:avLst/>
              <a:gdLst>
                <a:gd name="T0" fmla="*/ 218076 w 3013"/>
                <a:gd name="T1" fmla="*/ 298675 h 1551"/>
                <a:gd name="T2" fmla="*/ 225273 w 3013"/>
                <a:gd name="T3" fmla="*/ 297594 h 1551"/>
                <a:gd name="T4" fmla="*/ 261260 w 3013"/>
                <a:gd name="T5" fmla="*/ 286786 h 1551"/>
                <a:gd name="T6" fmla="*/ 302284 w 3013"/>
                <a:gd name="T7" fmla="*/ 283183 h 1551"/>
                <a:gd name="T8" fmla="*/ 348706 w 3013"/>
                <a:gd name="T9" fmla="*/ 302999 h 1551"/>
                <a:gd name="T10" fmla="*/ 367419 w 3013"/>
                <a:gd name="T11" fmla="*/ 329299 h 1551"/>
                <a:gd name="T12" fmla="*/ 371017 w 3013"/>
                <a:gd name="T13" fmla="*/ 381540 h 1551"/>
                <a:gd name="T14" fmla="*/ 367059 w 3013"/>
                <a:gd name="T15" fmla="*/ 389827 h 1551"/>
                <a:gd name="T16" fmla="*/ 362021 w 3013"/>
                <a:gd name="T17" fmla="*/ 398113 h 1551"/>
                <a:gd name="T18" fmla="*/ 293287 w 3013"/>
                <a:gd name="T19" fmla="*/ 435223 h 1551"/>
                <a:gd name="T20" fmla="*/ 260540 w 3013"/>
                <a:gd name="T21" fmla="*/ 436304 h 1551"/>
                <a:gd name="T22" fmla="*/ 244346 w 3013"/>
                <a:gd name="T23" fmla="*/ 433782 h 1551"/>
                <a:gd name="T24" fmla="*/ 236429 w 3013"/>
                <a:gd name="T25" fmla="*/ 431980 h 1551"/>
                <a:gd name="T26" fmla="*/ 193246 w 3013"/>
                <a:gd name="T27" fmla="*/ 411444 h 1551"/>
                <a:gd name="T28" fmla="*/ 137107 w 3013"/>
                <a:gd name="T29" fmla="*/ 350556 h 1551"/>
                <a:gd name="T30" fmla="*/ 142145 w 3013"/>
                <a:gd name="T31" fmla="*/ 181223 h 1551"/>
                <a:gd name="T32" fmla="*/ 175253 w 3013"/>
                <a:gd name="T33" fmla="*/ 140871 h 1551"/>
                <a:gd name="T34" fmla="*/ 189287 w 3013"/>
                <a:gd name="T35" fmla="*/ 130062 h 1551"/>
                <a:gd name="T36" fmla="*/ 209799 w 3013"/>
                <a:gd name="T37" fmla="*/ 117813 h 1551"/>
                <a:gd name="T38" fmla="*/ 256221 w 3013"/>
                <a:gd name="T39" fmla="*/ 100519 h 1551"/>
                <a:gd name="T40" fmla="*/ 307682 w 3013"/>
                <a:gd name="T41" fmla="*/ 93313 h 1551"/>
                <a:gd name="T42" fmla="*/ 414920 w 3013"/>
                <a:gd name="T43" fmla="*/ 105923 h 1551"/>
                <a:gd name="T44" fmla="*/ 466021 w 3013"/>
                <a:gd name="T45" fmla="*/ 123577 h 1551"/>
                <a:gd name="T46" fmla="*/ 610325 w 3013"/>
                <a:gd name="T47" fmla="*/ 203560 h 1551"/>
                <a:gd name="T48" fmla="*/ 783059 w 3013"/>
                <a:gd name="T49" fmla="*/ 314167 h 1551"/>
                <a:gd name="T50" fmla="*/ 998616 w 3013"/>
                <a:gd name="T51" fmla="*/ 385864 h 1551"/>
                <a:gd name="T52" fmla="*/ 1045038 w 3013"/>
                <a:gd name="T53" fmla="*/ 385864 h 1551"/>
                <a:gd name="T54" fmla="*/ 1074187 w 3013"/>
                <a:gd name="T55" fmla="*/ 382261 h 1551"/>
                <a:gd name="T56" fmla="*/ 1083903 w 3013"/>
                <a:gd name="T57" fmla="*/ 380460 h 1551"/>
                <a:gd name="T58" fmla="*/ 1061952 w 3013"/>
                <a:gd name="T59" fmla="*/ 381180 h 1551"/>
                <a:gd name="T60" fmla="*/ 1045038 w 3013"/>
                <a:gd name="T61" fmla="*/ 380460 h 1551"/>
                <a:gd name="T62" fmla="*/ 942118 w 3013"/>
                <a:gd name="T63" fmla="*/ 358122 h 1551"/>
                <a:gd name="T64" fmla="*/ 803211 w 3013"/>
                <a:gd name="T65" fmla="*/ 281742 h 1551"/>
                <a:gd name="T66" fmla="*/ 552388 w 3013"/>
                <a:gd name="T67" fmla="*/ 85748 h 1551"/>
                <a:gd name="T68" fmla="*/ 499128 w 3013"/>
                <a:gd name="T69" fmla="*/ 54043 h 1551"/>
                <a:gd name="T70" fmla="*/ 376055 w 3013"/>
                <a:gd name="T71" fmla="*/ 9367 h 1551"/>
                <a:gd name="T72" fmla="*/ 308401 w 3013"/>
                <a:gd name="T73" fmla="*/ 721 h 1551"/>
                <a:gd name="T74" fmla="*/ 201882 w 3013"/>
                <a:gd name="T75" fmla="*/ 12970 h 1551"/>
                <a:gd name="T76" fmla="*/ 166976 w 3013"/>
                <a:gd name="T77" fmla="*/ 25580 h 1551"/>
                <a:gd name="T78" fmla="*/ 1799 w 3013"/>
                <a:gd name="T79" fmla="*/ 261926 h 1551"/>
                <a:gd name="T80" fmla="*/ 7197 w 3013"/>
                <a:gd name="T81" fmla="*/ 337586 h 1551"/>
                <a:gd name="T82" fmla="*/ 126311 w 3013"/>
                <a:gd name="T83" fmla="*/ 511603 h 1551"/>
                <a:gd name="T84" fmla="*/ 186768 w 3013"/>
                <a:gd name="T85" fmla="*/ 542227 h 1551"/>
                <a:gd name="T86" fmla="*/ 219516 w 3013"/>
                <a:gd name="T87" fmla="*/ 551234 h 1551"/>
                <a:gd name="T88" fmla="*/ 236069 w 3013"/>
                <a:gd name="T89" fmla="*/ 554116 h 1551"/>
                <a:gd name="T90" fmla="*/ 370298 w 3013"/>
                <a:gd name="T91" fmla="*/ 534301 h 1551"/>
                <a:gd name="T92" fmla="*/ 455945 w 3013"/>
                <a:gd name="T93" fmla="*/ 461523 h 1551"/>
                <a:gd name="T94" fmla="*/ 473938 w 3013"/>
                <a:gd name="T95" fmla="*/ 424774 h 1551"/>
                <a:gd name="T96" fmla="*/ 477536 w 3013"/>
                <a:gd name="T97" fmla="*/ 411804 h 1551"/>
                <a:gd name="T98" fmla="*/ 455945 w 3013"/>
                <a:gd name="T99" fmla="*/ 278139 h 1551"/>
                <a:gd name="T100" fmla="*/ 404125 w 3013"/>
                <a:gd name="T101" fmla="*/ 225538 h 1551"/>
                <a:gd name="T102" fmla="*/ 294727 w 3013"/>
                <a:gd name="T103" fmla="*/ 205362 h 1551"/>
                <a:gd name="T104" fmla="*/ 231751 w 3013"/>
                <a:gd name="T105" fmla="*/ 235265 h 1551"/>
                <a:gd name="T106" fmla="*/ 202602 w 3013"/>
                <a:gd name="T107" fmla="*/ 279220 h 1551"/>
                <a:gd name="T108" fmla="*/ 202602 w 3013"/>
                <a:gd name="T109" fmla="*/ 287506 h 155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013" h="1551">
                  <a:moveTo>
                    <a:pt x="577" y="823"/>
                  </a:moveTo>
                  <a:lnTo>
                    <a:pt x="577" y="823"/>
                  </a:lnTo>
                  <a:cubicBezTo>
                    <a:pt x="585" y="827"/>
                    <a:pt x="593" y="830"/>
                    <a:pt x="606" y="829"/>
                  </a:cubicBezTo>
                  <a:cubicBezTo>
                    <a:pt x="611" y="828"/>
                    <a:pt x="619" y="827"/>
                    <a:pt x="626" y="826"/>
                  </a:cubicBezTo>
                  <a:cubicBezTo>
                    <a:pt x="633" y="824"/>
                    <a:pt x="642" y="821"/>
                    <a:pt x="651" y="818"/>
                  </a:cubicBezTo>
                  <a:cubicBezTo>
                    <a:pt x="671" y="812"/>
                    <a:pt x="695" y="803"/>
                    <a:pt x="726" y="796"/>
                  </a:cubicBezTo>
                  <a:cubicBezTo>
                    <a:pt x="757" y="788"/>
                    <a:pt x="795" y="782"/>
                    <a:pt x="840" y="786"/>
                  </a:cubicBezTo>
                  <a:cubicBezTo>
                    <a:pt x="862" y="788"/>
                    <a:pt x="885" y="793"/>
                    <a:pt x="907" y="801"/>
                  </a:cubicBezTo>
                  <a:cubicBezTo>
                    <a:pt x="930" y="810"/>
                    <a:pt x="950" y="823"/>
                    <a:pt x="969" y="841"/>
                  </a:cubicBezTo>
                  <a:cubicBezTo>
                    <a:pt x="989" y="859"/>
                    <a:pt x="1008" y="883"/>
                    <a:pt x="1021" y="914"/>
                  </a:cubicBezTo>
                  <a:cubicBezTo>
                    <a:pt x="1034" y="943"/>
                    <a:pt x="1043" y="978"/>
                    <a:pt x="1041" y="1010"/>
                  </a:cubicBezTo>
                  <a:cubicBezTo>
                    <a:pt x="1040" y="1028"/>
                    <a:pt x="1037" y="1043"/>
                    <a:pt x="1031" y="1059"/>
                  </a:cubicBezTo>
                  <a:cubicBezTo>
                    <a:pt x="1030" y="1063"/>
                    <a:pt x="1028" y="1066"/>
                    <a:pt x="1027" y="1071"/>
                  </a:cubicBezTo>
                  <a:lnTo>
                    <a:pt x="1020" y="1082"/>
                  </a:lnTo>
                  <a:cubicBezTo>
                    <a:pt x="1017" y="1090"/>
                    <a:pt x="1011" y="1098"/>
                    <a:pt x="1006" y="1105"/>
                  </a:cubicBezTo>
                  <a:cubicBezTo>
                    <a:pt x="984" y="1136"/>
                    <a:pt x="946" y="1164"/>
                    <a:pt x="897" y="1185"/>
                  </a:cubicBezTo>
                  <a:cubicBezTo>
                    <a:pt x="872" y="1195"/>
                    <a:pt x="844" y="1203"/>
                    <a:pt x="815" y="1208"/>
                  </a:cubicBezTo>
                  <a:cubicBezTo>
                    <a:pt x="785" y="1212"/>
                    <a:pt x="755" y="1215"/>
                    <a:pt x="724" y="1211"/>
                  </a:cubicBezTo>
                  <a:cubicBezTo>
                    <a:pt x="717" y="1211"/>
                    <a:pt x="709" y="1210"/>
                    <a:pt x="701" y="1209"/>
                  </a:cubicBezTo>
                  <a:cubicBezTo>
                    <a:pt x="694" y="1208"/>
                    <a:pt x="686" y="1207"/>
                    <a:pt x="679" y="1204"/>
                  </a:cubicBezTo>
                  <a:cubicBezTo>
                    <a:pt x="672" y="1203"/>
                    <a:pt x="665" y="1201"/>
                    <a:pt x="657" y="1199"/>
                  </a:cubicBezTo>
                  <a:cubicBezTo>
                    <a:pt x="649" y="1196"/>
                    <a:pt x="641" y="1194"/>
                    <a:pt x="633" y="1191"/>
                  </a:cubicBezTo>
                  <a:cubicBezTo>
                    <a:pt x="600" y="1179"/>
                    <a:pt x="569" y="1163"/>
                    <a:pt x="537" y="1142"/>
                  </a:cubicBezTo>
                  <a:cubicBezTo>
                    <a:pt x="475" y="1101"/>
                    <a:pt x="419" y="1042"/>
                    <a:pt x="381" y="973"/>
                  </a:cubicBezTo>
                  <a:cubicBezTo>
                    <a:pt x="343" y="904"/>
                    <a:pt x="322" y="827"/>
                    <a:pt x="324" y="745"/>
                  </a:cubicBezTo>
                  <a:cubicBezTo>
                    <a:pt x="326" y="662"/>
                    <a:pt x="351" y="576"/>
                    <a:pt x="395" y="503"/>
                  </a:cubicBezTo>
                  <a:cubicBezTo>
                    <a:pt x="418" y="465"/>
                    <a:pt x="445" y="431"/>
                    <a:pt x="476" y="402"/>
                  </a:cubicBezTo>
                  <a:lnTo>
                    <a:pt x="487" y="391"/>
                  </a:lnTo>
                  <a:lnTo>
                    <a:pt x="500" y="381"/>
                  </a:lnTo>
                  <a:cubicBezTo>
                    <a:pt x="509" y="374"/>
                    <a:pt x="517" y="368"/>
                    <a:pt x="526" y="361"/>
                  </a:cubicBezTo>
                  <a:cubicBezTo>
                    <a:pt x="545" y="349"/>
                    <a:pt x="563" y="336"/>
                    <a:pt x="583" y="327"/>
                  </a:cubicBezTo>
                  <a:cubicBezTo>
                    <a:pt x="603" y="316"/>
                    <a:pt x="625" y="308"/>
                    <a:pt x="646" y="299"/>
                  </a:cubicBezTo>
                  <a:cubicBezTo>
                    <a:pt x="667" y="292"/>
                    <a:pt x="689" y="283"/>
                    <a:pt x="712" y="279"/>
                  </a:cubicBezTo>
                  <a:cubicBezTo>
                    <a:pt x="758" y="267"/>
                    <a:pt x="807" y="262"/>
                    <a:pt x="855" y="259"/>
                  </a:cubicBezTo>
                  <a:cubicBezTo>
                    <a:pt x="905" y="257"/>
                    <a:pt x="954" y="260"/>
                    <a:pt x="1004" y="265"/>
                  </a:cubicBezTo>
                  <a:cubicBezTo>
                    <a:pt x="1054" y="272"/>
                    <a:pt x="1104" y="281"/>
                    <a:pt x="1153" y="294"/>
                  </a:cubicBezTo>
                  <a:cubicBezTo>
                    <a:pt x="1201" y="308"/>
                    <a:pt x="1248" y="323"/>
                    <a:pt x="1295" y="343"/>
                  </a:cubicBezTo>
                  <a:cubicBezTo>
                    <a:pt x="1343" y="363"/>
                    <a:pt x="1388" y="385"/>
                    <a:pt x="1434" y="409"/>
                  </a:cubicBezTo>
                  <a:cubicBezTo>
                    <a:pt x="1525" y="456"/>
                    <a:pt x="1612" y="510"/>
                    <a:pt x="1696" y="565"/>
                  </a:cubicBezTo>
                  <a:cubicBezTo>
                    <a:pt x="1864" y="675"/>
                    <a:pt x="2022" y="787"/>
                    <a:pt x="2176" y="872"/>
                  </a:cubicBezTo>
                  <a:cubicBezTo>
                    <a:pt x="2329" y="957"/>
                    <a:pt x="2476" y="1014"/>
                    <a:pt x="2603" y="1044"/>
                  </a:cubicBezTo>
                  <a:cubicBezTo>
                    <a:pt x="2666" y="1059"/>
                    <a:pt x="2724" y="1066"/>
                    <a:pt x="2775" y="1071"/>
                  </a:cubicBezTo>
                  <a:cubicBezTo>
                    <a:pt x="2826" y="1074"/>
                    <a:pt x="2869" y="1073"/>
                    <a:pt x="2904" y="1071"/>
                  </a:cubicBezTo>
                  <a:cubicBezTo>
                    <a:pt x="2922" y="1069"/>
                    <a:pt x="2937" y="1068"/>
                    <a:pt x="2951" y="1066"/>
                  </a:cubicBezTo>
                  <a:cubicBezTo>
                    <a:pt x="2964" y="1065"/>
                    <a:pt x="2976" y="1062"/>
                    <a:pt x="2985" y="1061"/>
                  </a:cubicBezTo>
                  <a:cubicBezTo>
                    <a:pt x="3003" y="1058"/>
                    <a:pt x="3012" y="1056"/>
                    <a:pt x="3012" y="1056"/>
                  </a:cubicBezTo>
                  <a:cubicBezTo>
                    <a:pt x="3012" y="1056"/>
                    <a:pt x="3003" y="1057"/>
                    <a:pt x="2984" y="1058"/>
                  </a:cubicBezTo>
                  <a:cubicBezTo>
                    <a:pt x="2975" y="1058"/>
                    <a:pt x="2964" y="1058"/>
                    <a:pt x="2951" y="1058"/>
                  </a:cubicBezTo>
                  <a:cubicBezTo>
                    <a:pt x="2937" y="1058"/>
                    <a:pt x="2922" y="1057"/>
                    <a:pt x="2904" y="1056"/>
                  </a:cubicBezTo>
                  <a:cubicBezTo>
                    <a:pt x="2870" y="1055"/>
                    <a:pt x="2827" y="1049"/>
                    <a:pt x="2779" y="1040"/>
                  </a:cubicBezTo>
                  <a:cubicBezTo>
                    <a:pt x="2731" y="1029"/>
                    <a:pt x="2676" y="1016"/>
                    <a:pt x="2618" y="994"/>
                  </a:cubicBezTo>
                  <a:cubicBezTo>
                    <a:pt x="2501" y="951"/>
                    <a:pt x="2368" y="880"/>
                    <a:pt x="2232" y="782"/>
                  </a:cubicBezTo>
                  <a:cubicBezTo>
                    <a:pt x="2095" y="685"/>
                    <a:pt x="1954" y="560"/>
                    <a:pt x="1794" y="430"/>
                  </a:cubicBezTo>
                  <a:cubicBezTo>
                    <a:pt x="1714" y="364"/>
                    <a:pt x="1629" y="299"/>
                    <a:pt x="1535" y="238"/>
                  </a:cubicBezTo>
                  <a:cubicBezTo>
                    <a:pt x="1487" y="207"/>
                    <a:pt x="1438" y="177"/>
                    <a:pt x="1387" y="150"/>
                  </a:cubicBezTo>
                  <a:cubicBezTo>
                    <a:pt x="1335" y="122"/>
                    <a:pt x="1279" y="98"/>
                    <a:pt x="1222" y="77"/>
                  </a:cubicBezTo>
                  <a:cubicBezTo>
                    <a:pt x="1165" y="56"/>
                    <a:pt x="1106" y="39"/>
                    <a:pt x="1045" y="26"/>
                  </a:cubicBezTo>
                  <a:cubicBezTo>
                    <a:pt x="984" y="14"/>
                    <a:pt x="921" y="4"/>
                    <a:pt x="857" y="2"/>
                  </a:cubicBezTo>
                  <a:cubicBezTo>
                    <a:pt x="792" y="0"/>
                    <a:pt x="726" y="3"/>
                    <a:pt x="660" y="14"/>
                  </a:cubicBezTo>
                  <a:cubicBezTo>
                    <a:pt x="627" y="18"/>
                    <a:pt x="594" y="28"/>
                    <a:pt x="561" y="36"/>
                  </a:cubicBezTo>
                  <a:cubicBezTo>
                    <a:pt x="529" y="47"/>
                    <a:pt x="496" y="56"/>
                    <a:pt x="464" y="71"/>
                  </a:cubicBezTo>
                  <a:cubicBezTo>
                    <a:pt x="336" y="124"/>
                    <a:pt x="220" y="220"/>
                    <a:pt x="141" y="336"/>
                  </a:cubicBezTo>
                  <a:cubicBezTo>
                    <a:pt x="62" y="453"/>
                    <a:pt x="15" y="588"/>
                    <a:pt x="5" y="727"/>
                  </a:cubicBezTo>
                  <a:cubicBezTo>
                    <a:pt x="0" y="797"/>
                    <a:pt x="5" y="868"/>
                    <a:pt x="20" y="937"/>
                  </a:cubicBezTo>
                  <a:cubicBezTo>
                    <a:pt x="34" y="1005"/>
                    <a:pt x="58" y="1070"/>
                    <a:pt x="90" y="1130"/>
                  </a:cubicBezTo>
                  <a:cubicBezTo>
                    <a:pt x="153" y="1250"/>
                    <a:pt x="245" y="1349"/>
                    <a:pt x="351" y="1420"/>
                  </a:cubicBezTo>
                  <a:cubicBezTo>
                    <a:pt x="405" y="1456"/>
                    <a:pt x="462" y="1484"/>
                    <a:pt x="519" y="1505"/>
                  </a:cubicBezTo>
                  <a:cubicBezTo>
                    <a:pt x="534" y="1510"/>
                    <a:pt x="549" y="1515"/>
                    <a:pt x="563" y="1519"/>
                  </a:cubicBezTo>
                  <a:cubicBezTo>
                    <a:pt x="578" y="1524"/>
                    <a:pt x="595" y="1527"/>
                    <a:pt x="610" y="1530"/>
                  </a:cubicBezTo>
                  <a:cubicBezTo>
                    <a:pt x="625" y="1535"/>
                    <a:pt x="640" y="1536"/>
                    <a:pt x="656" y="1538"/>
                  </a:cubicBezTo>
                  <a:cubicBezTo>
                    <a:pt x="671" y="1540"/>
                    <a:pt x="686" y="1543"/>
                    <a:pt x="701" y="1543"/>
                  </a:cubicBezTo>
                  <a:cubicBezTo>
                    <a:pt x="821" y="1550"/>
                    <a:pt x="932" y="1526"/>
                    <a:pt x="1029" y="1483"/>
                  </a:cubicBezTo>
                  <a:cubicBezTo>
                    <a:pt x="1125" y="1437"/>
                    <a:pt x="1211" y="1369"/>
                    <a:pt x="1267" y="1281"/>
                  </a:cubicBezTo>
                  <a:cubicBezTo>
                    <a:pt x="1280" y="1259"/>
                    <a:pt x="1294" y="1237"/>
                    <a:pt x="1304" y="1213"/>
                  </a:cubicBezTo>
                  <a:cubicBezTo>
                    <a:pt x="1308" y="1201"/>
                    <a:pt x="1314" y="1190"/>
                    <a:pt x="1317" y="1179"/>
                  </a:cubicBezTo>
                  <a:cubicBezTo>
                    <a:pt x="1321" y="1166"/>
                    <a:pt x="1325" y="1154"/>
                    <a:pt x="1327" y="1143"/>
                  </a:cubicBezTo>
                  <a:cubicBezTo>
                    <a:pt x="1341" y="1096"/>
                    <a:pt x="1345" y="1046"/>
                    <a:pt x="1342" y="1002"/>
                  </a:cubicBezTo>
                  <a:cubicBezTo>
                    <a:pt x="1336" y="911"/>
                    <a:pt x="1306" y="834"/>
                    <a:pt x="1267" y="772"/>
                  </a:cubicBezTo>
                  <a:cubicBezTo>
                    <a:pt x="1228" y="709"/>
                    <a:pt x="1176" y="661"/>
                    <a:pt x="1123" y="626"/>
                  </a:cubicBezTo>
                  <a:cubicBezTo>
                    <a:pt x="1069" y="592"/>
                    <a:pt x="1010" y="572"/>
                    <a:pt x="958" y="565"/>
                  </a:cubicBezTo>
                  <a:cubicBezTo>
                    <a:pt x="906" y="558"/>
                    <a:pt x="859" y="562"/>
                    <a:pt x="819" y="570"/>
                  </a:cubicBezTo>
                  <a:cubicBezTo>
                    <a:pt x="738" y="586"/>
                    <a:pt x="682" y="621"/>
                    <a:pt x="644" y="653"/>
                  </a:cubicBezTo>
                  <a:cubicBezTo>
                    <a:pt x="606" y="686"/>
                    <a:pt x="585" y="718"/>
                    <a:pt x="574" y="742"/>
                  </a:cubicBezTo>
                  <a:cubicBezTo>
                    <a:pt x="569" y="755"/>
                    <a:pt x="565" y="766"/>
                    <a:pt x="563" y="775"/>
                  </a:cubicBezTo>
                  <a:cubicBezTo>
                    <a:pt x="562" y="784"/>
                    <a:pt x="562" y="792"/>
                    <a:pt x="563" y="798"/>
                  </a:cubicBezTo>
                  <a:cubicBezTo>
                    <a:pt x="565" y="811"/>
                    <a:pt x="570" y="818"/>
                    <a:pt x="577" y="82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4" name="Freeform 31">
              <a:extLst>
                <a:ext uri="{FF2B5EF4-FFF2-40B4-BE49-F238E27FC236}">
                  <a16:creationId xmlns:a16="http://schemas.microsoft.com/office/drawing/2014/main" id="{16C99328-C8A8-D54C-B5A7-721CA01849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6875" y="3468688"/>
              <a:ext cx="1703388" cy="795337"/>
            </a:xfrm>
            <a:custGeom>
              <a:avLst/>
              <a:gdLst>
                <a:gd name="T0" fmla="*/ 1233264 w 4732"/>
                <a:gd name="T1" fmla="*/ 357524 h 2209"/>
                <a:gd name="T2" fmla="*/ 1209866 w 4732"/>
                <a:gd name="T3" fmla="*/ 353923 h 2209"/>
                <a:gd name="T4" fmla="*/ 1105834 w 4732"/>
                <a:gd name="T5" fmla="*/ 380566 h 2209"/>
                <a:gd name="T6" fmla="*/ 1073437 w 4732"/>
                <a:gd name="T7" fmla="*/ 411890 h 2209"/>
                <a:gd name="T8" fmla="*/ 1057598 w 4732"/>
                <a:gd name="T9" fmla="*/ 516303 h 2209"/>
                <a:gd name="T10" fmla="*/ 1091795 w 4732"/>
                <a:gd name="T11" fmla="*/ 583271 h 2209"/>
                <a:gd name="T12" fmla="*/ 1257023 w 4732"/>
                <a:gd name="T13" fmla="*/ 674002 h 2209"/>
                <a:gd name="T14" fmla="*/ 1285100 w 4732"/>
                <a:gd name="T15" fmla="*/ 676523 h 2209"/>
                <a:gd name="T16" fmla="*/ 1376533 w 4732"/>
                <a:gd name="T17" fmla="*/ 665361 h 2209"/>
                <a:gd name="T18" fmla="*/ 1437369 w 4732"/>
                <a:gd name="T19" fmla="*/ 641238 h 2209"/>
                <a:gd name="T20" fmla="*/ 1480565 w 4732"/>
                <a:gd name="T21" fmla="*/ 613515 h 2209"/>
                <a:gd name="T22" fmla="*/ 1493524 w 4732"/>
                <a:gd name="T23" fmla="*/ 602353 h 2209"/>
                <a:gd name="T24" fmla="*/ 1573078 w 4732"/>
                <a:gd name="T25" fmla="*/ 330520 h 2209"/>
                <a:gd name="T26" fmla="*/ 1546440 w 4732"/>
                <a:gd name="T27" fmla="*/ 256351 h 2209"/>
                <a:gd name="T28" fmla="*/ 1469046 w 4732"/>
                <a:gd name="T29" fmla="*/ 167060 h 2209"/>
                <a:gd name="T30" fmla="*/ 1452487 w 4732"/>
                <a:gd name="T31" fmla="*/ 155539 h 2209"/>
                <a:gd name="T32" fmla="*/ 1357095 w 4732"/>
                <a:gd name="T33" fmla="*/ 114494 h 2209"/>
                <a:gd name="T34" fmla="*/ 1183588 w 4732"/>
                <a:gd name="T35" fmla="*/ 104053 h 2209"/>
                <a:gd name="T36" fmla="*/ 858893 w 4732"/>
                <a:gd name="T37" fmla="*/ 237629 h 2209"/>
                <a:gd name="T38" fmla="*/ 718864 w 4732"/>
                <a:gd name="T39" fmla="*/ 341322 h 2209"/>
                <a:gd name="T40" fmla="*/ 228582 w 4732"/>
                <a:gd name="T41" fmla="*/ 641958 h 2209"/>
                <a:gd name="T42" fmla="*/ 215623 w 4732"/>
                <a:gd name="T43" fmla="*/ 645919 h 2209"/>
                <a:gd name="T44" fmla="*/ 178546 w 4732"/>
                <a:gd name="T45" fmla="*/ 654560 h 2209"/>
                <a:gd name="T46" fmla="*/ 155148 w 4732"/>
                <a:gd name="T47" fmla="*/ 658880 h 2209"/>
                <a:gd name="T48" fmla="*/ 133190 w 4732"/>
                <a:gd name="T49" fmla="*/ 662121 h 2209"/>
                <a:gd name="T50" fmla="*/ 93953 w 4732"/>
                <a:gd name="T51" fmla="*/ 665361 h 2209"/>
                <a:gd name="T52" fmla="*/ 34557 w 4732"/>
                <a:gd name="T53" fmla="*/ 664641 h 2209"/>
                <a:gd name="T54" fmla="*/ 15479 w 4732"/>
                <a:gd name="T55" fmla="*/ 662841 h 2209"/>
                <a:gd name="T56" fmla="*/ 15839 w 4732"/>
                <a:gd name="T57" fmla="*/ 661401 h 2209"/>
                <a:gd name="T58" fmla="*/ 34917 w 4732"/>
                <a:gd name="T59" fmla="*/ 661761 h 2209"/>
                <a:gd name="T60" fmla="*/ 93233 w 4732"/>
                <a:gd name="T61" fmla="*/ 657440 h 2209"/>
                <a:gd name="T62" fmla="*/ 131390 w 4732"/>
                <a:gd name="T63" fmla="*/ 650959 h 2209"/>
                <a:gd name="T64" fmla="*/ 152628 w 4732"/>
                <a:gd name="T65" fmla="*/ 646279 h 2209"/>
                <a:gd name="T66" fmla="*/ 174946 w 4732"/>
                <a:gd name="T67" fmla="*/ 640518 h 2209"/>
                <a:gd name="T68" fmla="*/ 210584 w 4732"/>
                <a:gd name="T69" fmla="*/ 628997 h 2209"/>
                <a:gd name="T70" fmla="*/ 222823 w 4732"/>
                <a:gd name="T71" fmla="*/ 624316 h 2209"/>
                <a:gd name="T72" fmla="*/ 679987 w 4732"/>
                <a:gd name="T73" fmla="*/ 295236 h 2209"/>
                <a:gd name="T74" fmla="*/ 817137 w 4732"/>
                <a:gd name="T75" fmla="*/ 179662 h 2209"/>
                <a:gd name="T76" fmla="*/ 1170629 w 4732"/>
                <a:gd name="T77" fmla="*/ 12602 h 2209"/>
                <a:gd name="T78" fmla="*/ 1380493 w 4732"/>
                <a:gd name="T79" fmla="*/ 15482 h 2209"/>
                <a:gd name="T80" fmla="*/ 1507923 w 4732"/>
                <a:gd name="T81" fmla="*/ 64448 h 2209"/>
                <a:gd name="T82" fmla="*/ 1531321 w 4732"/>
                <a:gd name="T83" fmla="*/ 79570 h 2209"/>
                <a:gd name="T84" fmla="*/ 1644713 w 4732"/>
                <a:gd name="T85" fmla="*/ 201625 h 2209"/>
                <a:gd name="T86" fmla="*/ 1685389 w 4732"/>
                <a:gd name="T87" fmla="*/ 303877 h 2209"/>
                <a:gd name="T88" fmla="*/ 1640753 w 4732"/>
                <a:gd name="T89" fmla="*/ 612435 h 2209"/>
                <a:gd name="T90" fmla="*/ 1625994 w 4732"/>
                <a:gd name="T91" fmla="*/ 634757 h 2209"/>
                <a:gd name="T92" fmla="*/ 1592157 w 4732"/>
                <a:gd name="T93" fmla="*/ 674362 h 2209"/>
                <a:gd name="T94" fmla="*/ 1573798 w 4732"/>
                <a:gd name="T95" fmla="*/ 692004 h 2209"/>
                <a:gd name="T96" fmla="*/ 1534201 w 4732"/>
                <a:gd name="T97" fmla="*/ 722968 h 2209"/>
                <a:gd name="T98" fmla="*/ 1493164 w 4732"/>
                <a:gd name="T99" fmla="*/ 747811 h 2209"/>
                <a:gd name="T100" fmla="*/ 1322178 w 4732"/>
                <a:gd name="T101" fmla="*/ 794257 h 2209"/>
                <a:gd name="T102" fmla="*/ 1280781 w 4732"/>
                <a:gd name="T103" fmla="*/ 794257 h 2209"/>
                <a:gd name="T104" fmla="*/ 1099355 w 4732"/>
                <a:gd name="T105" fmla="*/ 738450 h 2209"/>
                <a:gd name="T106" fmla="*/ 1003962 w 4732"/>
                <a:gd name="T107" fmla="*/ 645919 h 2209"/>
                <a:gd name="T108" fmla="*/ 955726 w 4732"/>
                <a:gd name="T109" fmla="*/ 524224 h 2209"/>
                <a:gd name="T110" fmla="*/ 954286 w 4732"/>
                <a:gd name="T111" fmla="*/ 510542 h 2209"/>
                <a:gd name="T112" fmla="*/ 956446 w 4732"/>
                <a:gd name="T113" fmla="*/ 457976 h 2209"/>
                <a:gd name="T114" fmla="*/ 961845 w 4732"/>
                <a:gd name="T115" fmla="*/ 433493 h 2209"/>
                <a:gd name="T116" fmla="*/ 1067317 w 4732"/>
                <a:gd name="T117" fmla="*/ 312518 h 2209"/>
                <a:gd name="T118" fmla="*/ 1169549 w 4732"/>
                <a:gd name="T119" fmla="*/ 295236 h 2209"/>
                <a:gd name="T120" fmla="*/ 1245144 w 4732"/>
                <a:gd name="T121" fmla="*/ 342762 h 220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732" h="2209">
                  <a:moveTo>
                    <a:pt x="3457" y="983"/>
                  </a:moveTo>
                  <a:lnTo>
                    <a:pt x="3457" y="983"/>
                  </a:lnTo>
                  <a:cubicBezTo>
                    <a:pt x="3451" y="990"/>
                    <a:pt x="3441" y="993"/>
                    <a:pt x="3426" y="993"/>
                  </a:cubicBezTo>
                  <a:cubicBezTo>
                    <a:pt x="3411" y="992"/>
                    <a:pt x="3390" y="988"/>
                    <a:pt x="3361" y="983"/>
                  </a:cubicBezTo>
                  <a:cubicBezTo>
                    <a:pt x="3331" y="980"/>
                    <a:pt x="3294" y="977"/>
                    <a:pt x="3245" y="985"/>
                  </a:cubicBezTo>
                  <a:cubicBezTo>
                    <a:pt x="3196" y="992"/>
                    <a:pt x="3135" y="1012"/>
                    <a:pt x="3072" y="1057"/>
                  </a:cubicBezTo>
                  <a:cubicBezTo>
                    <a:pt x="3040" y="1080"/>
                    <a:pt x="3008" y="1109"/>
                    <a:pt x="2982" y="1144"/>
                  </a:cubicBezTo>
                  <a:cubicBezTo>
                    <a:pt x="2955" y="1180"/>
                    <a:pt x="2936" y="1222"/>
                    <a:pt x="2928" y="1267"/>
                  </a:cubicBezTo>
                  <a:cubicBezTo>
                    <a:pt x="2920" y="1316"/>
                    <a:pt x="2921" y="1374"/>
                    <a:pt x="2938" y="1434"/>
                  </a:cubicBezTo>
                  <a:cubicBezTo>
                    <a:pt x="2954" y="1494"/>
                    <a:pt x="2984" y="1559"/>
                    <a:pt x="3033" y="1620"/>
                  </a:cubicBezTo>
                  <a:cubicBezTo>
                    <a:pt x="3080" y="1680"/>
                    <a:pt x="3144" y="1737"/>
                    <a:pt x="3219" y="1782"/>
                  </a:cubicBezTo>
                  <a:cubicBezTo>
                    <a:pt x="3296" y="1825"/>
                    <a:pt x="3388" y="1859"/>
                    <a:pt x="3492" y="1872"/>
                  </a:cubicBezTo>
                  <a:cubicBezTo>
                    <a:pt x="3517" y="1877"/>
                    <a:pt x="3544" y="1876"/>
                    <a:pt x="3570" y="1879"/>
                  </a:cubicBezTo>
                  <a:cubicBezTo>
                    <a:pt x="3598" y="1880"/>
                    <a:pt x="3625" y="1878"/>
                    <a:pt x="3653" y="1878"/>
                  </a:cubicBezTo>
                  <a:cubicBezTo>
                    <a:pt x="3709" y="1872"/>
                    <a:pt x="3766" y="1865"/>
                    <a:pt x="3824" y="1848"/>
                  </a:cubicBezTo>
                  <a:cubicBezTo>
                    <a:pt x="3881" y="1833"/>
                    <a:pt x="3937" y="1808"/>
                    <a:pt x="3993" y="1781"/>
                  </a:cubicBezTo>
                  <a:cubicBezTo>
                    <a:pt x="4020" y="1765"/>
                    <a:pt x="4048" y="1751"/>
                    <a:pt x="4074" y="1732"/>
                  </a:cubicBezTo>
                  <a:cubicBezTo>
                    <a:pt x="4086" y="1722"/>
                    <a:pt x="4101" y="1715"/>
                    <a:pt x="4113" y="1704"/>
                  </a:cubicBezTo>
                  <a:cubicBezTo>
                    <a:pt x="4125" y="1694"/>
                    <a:pt x="4137" y="1684"/>
                    <a:pt x="4149" y="1673"/>
                  </a:cubicBezTo>
                  <a:cubicBezTo>
                    <a:pt x="4245" y="1588"/>
                    <a:pt x="4319" y="1476"/>
                    <a:pt x="4358" y="1342"/>
                  </a:cubicBezTo>
                  <a:cubicBezTo>
                    <a:pt x="4397" y="1210"/>
                    <a:pt x="4402" y="1060"/>
                    <a:pt x="4370" y="918"/>
                  </a:cubicBezTo>
                  <a:cubicBezTo>
                    <a:pt x="4354" y="847"/>
                    <a:pt x="4329" y="777"/>
                    <a:pt x="4296" y="712"/>
                  </a:cubicBezTo>
                  <a:cubicBezTo>
                    <a:pt x="4260" y="648"/>
                    <a:pt x="4218" y="589"/>
                    <a:pt x="4166" y="537"/>
                  </a:cubicBezTo>
                  <a:cubicBezTo>
                    <a:pt x="4138" y="512"/>
                    <a:pt x="4113" y="485"/>
                    <a:pt x="4081" y="464"/>
                  </a:cubicBezTo>
                  <a:lnTo>
                    <a:pt x="4058" y="448"/>
                  </a:lnTo>
                  <a:cubicBezTo>
                    <a:pt x="4051" y="442"/>
                    <a:pt x="4043" y="436"/>
                    <a:pt x="4035" y="432"/>
                  </a:cubicBezTo>
                  <a:lnTo>
                    <a:pt x="3986" y="403"/>
                  </a:lnTo>
                  <a:cubicBezTo>
                    <a:pt x="3919" y="367"/>
                    <a:pt x="3847" y="336"/>
                    <a:pt x="3770" y="318"/>
                  </a:cubicBezTo>
                  <a:cubicBezTo>
                    <a:pt x="3618" y="276"/>
                    <a:pt x="3451" y="272"/>
                    <a:pt x="3288" y="289"/>
                  </a:cubicBezTo>
                  <a:cubicBezTo>
                    <a:pt x="3126" y="308"/>
                    <a:pt x="2965" y="354"/>
                    <a:pt x="2816" y="418"/>
                  </a:cubicBezTo>
                  <a:cubicBezTo>
                    <a:pt x="2665" y="485"/>
                    <a:pt x="2522" y="568"/>
                    <a:pt x="2386" y="660"/>
                  </a:cubicBezTo>
                  <a:cubicBezTo>
                    <a:pt x="2250" y="751"/>
                    <a:pt x="2121" y="850"/>
                    <a:pt x="1997" y="948"/>
                  </a:cubicBezTo>
                  <a:cubicBezTo>
                    <a:pt x="1747" y="1144"/>
                    <a:pt x="1514" y="1335"/>
                    <a:pt x="1282" y="1481"/>
                  </a:cubicBezTo>
                  <a:cubicBezTo>
                    <a:pt x="1052" y="1625"/>
                    <a:pt x="829" y="1728"/>
                    <a:pt x="635" y="1783"/>
                  </a:cubicBezTo>
                  <a:cubicBezTo>
                    <a:pt x="623" y="1787"/>
                    <a:pt x="611" y="1791"/>
                    <a:pt x="599" y="1794"/>
                  </a:cubicBezTo>
                  <a:cubicBezTo>
                    <a:pt x="587" y="1796"/>
                    <a:pt x="576" y="1800"/>
                    <a:pt x="564" y="1802"/>
                  </a:cubicBezTo>
                  <a:cubicBezTo>
                    <a:pt x="541" y="1808"/>
                    <a:pt x="518" y="1813"/>
                    <a:pt x="496" y="1818"/>
                  </a:cubicBezTo>
                  <a:cubicBezTo>
                    <a:pt x="473" y="1822"/>
                    <a:pt x="452" y="1826"/>
                    <a:pt x="431" y="1830"/>
                  </a:cubicBezTo>
                  <a:cubicBezTo>
                    <a:pt x="421" y="1832"/>
                    <a:pt x="411" y="1833"/>
                    <a:pt x="401" y="1835"/>
                  </a:cubicBezTo>
                  <a:cubicBezTo>
                    <a:pt x="390" y="1836"/>
                    <a:pt x="380" y="1838"/>
                    <a:pt x="370" y="1839"/>
                  </a:cubicBezTo>
                  <a:cubicBezTo>
                    <a:pt x="331" y="1843"/>
                    <a:pt x="294" y="1848"/>
                    <a:pt x="261" y="1848"/>
                  </a:cubicBezTo>
                  <a:cubicBezTo>
                    <a:pt x="227" y="1849"/>
                    <a:pt x="196" y="1851"/>
                    <a:pt x="169" y="1849"/>
                  </a:cubicBezTo>
                  <a:cubicBezTo>
                    <a:pt x="142" y="1848"/>
                    <a:pt x="117" y="1848"/>
                    <a:pt x="96" y="1846"/>
                  </a:cubicBezTo>
                  <a:cubicBezTo>
                    <a:pt x="75" y="1844"/>
                    <a:pt x="58" y="1842"/>
                    <a:pt x="43" y="1841"/>
                  </a:cubicBezTo>
                  <a:cubicBezTo>
                    <a:pt x="15" y="1838"/>
                    <a:pt x="0" y="1836"/>
                    <a:pt x="0" y="1836"/>
                  </a:cubicBezTo>
                  <a:cubicBezTo>
                    <a:pt x="0" y="1836"/>
                    <a:pt x="15" y="1836"/>
                    <a:pt x="44" y="1837"/>
                  </a:cubicBezTo>
                  <a:cubicBezTo>
                    <a:pt x="58" y="1837"/>
                    <a:pt x="75" y="1838"/>
                    <a:pt x="97" y="1838"/>
                  </a:cubicBezTo>
                  <a:cubicBezTo>
                    <a:pt x="117" y="1838"/>
                    <a:pt x="142" y="1836"/>
                    <a:pt x="169" y="1835"/>
                  </a:cubicBezTo>
                  <a:cubicBezTo>
                    <a:pt x="196" y="1835"/>
                    <a:pt x="226" y="1830"/>
                    <a:pt x="259" y="1826"/>
                  </a:cubicBezTo>
                  <a:cubicBezTo>
                    <a:pt x="292" y="1823"/>
                    <a:pt x="327" y="1815"/>
                    <a:pt x="365" y="1808"/>
                  </a:cubicBezTo>
                  <a:cubicBezTo>
                    <a:pt x="375" y="1806"/>
                    <a:pt x="385" y="1804"/>
                    <a:pt x="394" y="1802"/>
                  </a:cubicBezTo>
                  <a:cubicBezTo>
                    <a:pt x="404" y="1800"/>
                    <a:pt x="414" y="1797"/>
                    <a:pt x="424" y="1795"/>
                  </a:cubicBezTo>
                  <a:cubicBezTo>
                    <a:pt x="444" y="1790"/>
                    <a:pt x="465" y="1784"/>
                    <a:pt x="486" y="1779"/>
                  </a:cubicBezTo>
                  <a:cubicBezTo>
                    <a:pt x="507" y="1772"/>
                    <a:pt x="529" y="1765"/>
                    <a:pt x="551" y="1758"/>
                  </a:cubicBezTo>
                  <a:cubicBezTo>
                    <a:pt x="562" y="1754"/>
                    <a:pt x="573" y="1751"/>
                    <a:pt x="585" y="1747"/>
                  </a:cubicBezTo>
                  <a:cubicBezTo>
                    <a:pt x="596" y="1742"/>
                    <a:pt x="607" y="1738"/>
                    <a:pt x="619" y="1734"/>
                  </a:cubicBezTo>
                  <a:cubicBezTo>
                    <a:pt x="803" y="1666"/>
                    <a:pt x="1010" y="1550"/>
                    <a:pt x="1222" y="1393"/>
                  </a:cubicBezTo>
                  <a:cubicBezTo>
                    <a:pt x="1436" y="1237"/>
                    <a:pt x="1651" y="1033"/>
                    <a:pt x="1889" y="820"/>
                  </a:cubicBezTo>
                  <a:cubicBezTo>
                    <a:pt x="2008" y="713"/>
                    <a:pt x="2133" y="603"/>
                    <a:pt x="2270" y="499"/>
                  </a:cubicBezTo>
                  <a:cubicBezTo>
                    <a:pt x="2406" y="394"/>
                    <a:pt x="2555" y="295"/>
                    <a:pt x="2718" y="211"/>
                  </a:cubicBezTo>
                  <a:cubicBezTo>
                    <a:pt x="2884" y="129"/>
                    <a:pt x="3063" y="67"/>
                    <a:pt x="3252" y="35"/>
                  </a:cubicBezTo>
                  <a:cubicBezTo>
                    <a:pt x="3441" y="5"/>
                    <a:pt x="3639" y="0"/>
                    <a:pt x="3835" y="43"/>
                  </a:cubicBezTo>
                  <a:cubicBezTo>
                    <a:pt x="3933" y="62"/>
                    <a:pt x="4029" y="98"/>
                    <a:pt x="4121" y="142"/>
                  </a:cubicBezTo>
                  <a:lnTo>
                    <a:pt x="4189" y="179"/>
                  </a:lnTo>
                  <a:cubicBezTo>
                    <a:pt x="4201" y="185"/>
                    <a:pt x="4211" y="192"/>
                    <a:pt x="4222" y="199"/>
                  </a:cubicBezTo>
                  <a:lnTo>
                    <a:pt x="4254" y="221"/>
                  </a:lnTo>
                  <a:cubicBezTo>
                    <a:pt x="4298" y="249"/>
                    <a:pt x="4336" y="283"/>
                    <a:pt x="4375" y="317"/>
                  </a:cubicBezTo>
                  <a:cubicBezTo>
                    <a:pt x="4452" y="388"/>
                    <a:pt x="4517" y="471"/>
                    <a:pt x="4569" y="560"/>
                  </a:cubicBezTo>
                  <a:cubicBezTo>
                    <a:pt x="4620" y="650"/>
                    <a:pt x="4656" y="746"/>
                    <a:pt x="4682" y="844"/>
                  </a:cubicBezTo>
                  <a:cubicBezTo>
                    <a:pt x="4731" y="1039"/>
                    <a:pt x="4729" y="1244"/>
                    <a:pt x="4675" y="1433"/>
                  </a:cubicBezTo>
                  <a:cubicBezTo>
                    <a:pt x="4651" y="1529"/>
                    <a:pt x="4608" y="1619"/>
                    <a:pt x="4558" y="1701"/>
                  </a:cubicBezTo>
                  <a:cubicBezTo>
                    <a:pt x="4544" y="1722"/>
                    <a:pt x="4531" y="1742"/>
                    <a:pt x="4517" y="1763"/>
                  </a:cubicBezTo>
                  <a:cubicBezTo>
                    <a:pt x="4502" y="1782"/>
                    <a:pt x="4487" y="1801"/>
                    <a:pt x="4472" y="1820"/>
                  </a:cubicBezTo>
                  <a:cubicBezTo>
                    <a:pt x="4457" y="1839"/>
                    <a:pt x="4440" y="1856"/>
                    <a:pt x="4423" y="1873"/>
                  </a:cubicBezTo>
                  <a:cubicBezTo>
                    <a:pt x="4406" y="1889"/>
                    <a:pt x="4391" y="1907"/>
                    <a:pt x="4372" y="1922"/>
                  </a:cubicBezTo>
                  <a:cubicBezTo>
                    <a:pt x="4355" y="1937"/>
                    <a:pt x="4336" y="1953"/>
                    <a:pt x="4319" y="1967"/>
                  </a:cubicBezTo>
                  <a:cubicBezTo>
                    <a:pt x="4300" y="1983"/>
                    <a:pt x="4281" y="1994"/>
                    <a:pt x="4262" y="2008"/>
                  </a:cubicBezTo>
                  <a:cubicBezTo>
                    <a:pt x="4226" y="2035"/>
                    <a:pt x="4186" y="2055"/>
                    <a:pt x="4148" y="2077"/>
                  </a:cubicBezTo>
                  <a:cubicBezTo>
                    <a:pt x="4069" y="2116"/>
                    <a:pt x="3990" y="2149"/>
                    <a:pt x="3909" y="2168"/>
                  </a:cubicBezTo>
                  <a:cubicBezTo>
                    <a:pt x="3830" y="2191"/>
                    <a:pt x="3750" y="2200"/>
                    <a:pt x="3673" y="2206"/>
                  </a:cubicBezTo>
                  <a:cubicBezTo>
                    <a:pt x="3634" y="2206"/>
                    <a:pt x="3595" y="2208"/>
                    <a:pt x="3558" y="2206"/>
                  </a:cubicBezTo>
                  <a:cubicBezTo>
                    <a:pt x="3519" y="2202"/>
                    <a:pt x="3482" y="2202"/>
                    <a:pt x="3446" y="2195"/>
                  </a:cubicBezTo>
                  <a:cubicBezTo>
                    <a:pt x="3300" y="2172"/>
                    <a:pt x="3167" y="2121"/>
                    <a:pt x="3054" y="2051"/>
                  </a:cubicBezTo>
                  <a:cubicBezTo>
                    <a:pt x="2942" y="1978"/>
                    <a:pt x="2854" y="1890"/>
                    <a:pt x="2789" y="1794"/>
                  </a:cubicBezTo>
                  <a:cubicBezTo>
                    <a:pt x="2722" y="1700"/>
                    <a:pt x="2680" y="1597"/>
                    <a:pt x="2661" y="1494"/>
                  </a:cubicBezTo>
                  <a:cubicBezTo>
                    <a:pt x="2658" y="1481"/>
                    <a:pt x="2656" y="1469"/>
                    <a:pt x="2655" y="1456"/>
                  </a:cubicBezTo>
                  <a:cubicBezTo>
                    <a:pt x="2653" y="1443"/>
                    <a:pt x="2652" y="1430"/>
                    <a:pt x="2651" y="1418"/>
                  </a:cubicBezTo>
                  <a:cubicBezTo>
                    <a:pt x="2649" y="1393"/>
                    <a:pt x="2649" y="1368"/>
                    <a:pt x="2650" y="1344"/>
                  </a:cubicBezTo>
                  <a:cubicBezTo>
                    <a:pt x="2652" y="1319"/>
                    <a:pt x="2653" y="1295"/>
                    <a:pt x="2657" y="1272"/>
                  </a:cubicBezTo>
                  <a:cubicBezTo>
                    <a:pt x="2662" y="1248"/>
                    <a:pt x="2666" y="1227"/>
                    <a:pt x="2672" y="1204"/>
                  </a:cubicBezTo>
                  <a:cubicBezTo>
                    <a:pt x="2699" y="1110"/>
                    <a:pt x="2749" y="1038"/>
                    <a:pt x="2802" y="985"/>
                  </a:cubicBezTo>
                  <a:cubicBezTo>
                    <a:pt x="2854" y="931"/>
                    <a:pt x="2911" y="894"/>
                    <a:pt x="2965" y="868"/>
                  </a:cubicBezTo>
                  <a:cubicBezTo>
                    <a:pt x="3074" y="817"/>
                    <a:pt x="3173" y="809"/>
                    <a:pt x="3249" y="820"/>
                  </a:cubicBezTo>
                  <a:cubicBezTo>
                    <a:pt x="3325" y="831"/>
                    <a:pt x="3377" y="861"/>
                    <a:pt x="3409" y="887"/>
                  </a:cubicBezTo>
                  <a:cubicBezTo>
                    <a:pt x="3441" y="913"/>
                    <a:pt x="3454" y="936"/>
                    <a:pt x="3459" y="952"/>
                  </a:cubicBezTo>
                  <a:cubicBezTo>
                    <a:pt x="3465" y="968"/>
                    <a:pt x="3462" y="978"/>
                    <a:pt x="3457" y="98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5" name="Freeform 32">
              <a:extLst>
                <a:ext uri="{FF2B5EF4-FFF2-40B4-BE49-F238E27FC236}">
                  <a16:creationId xmlns:a16="http://schemas.microsoft.com/office/drawing/2014/main" id="{3A1ED029-E29A-3146-B5EF-51CF3FC287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6875" y="3311525"/>
              <a:ext cx="1666875" cy="820738"/>
            </a:xfrm>
            <a:custGeom>
              <a:avLst/>
              <a:gdLst>
                <a:gd name="T0" fmla="*/ 1663276 w 4632"/>
                <a:gd name="T1" fmla="*/ 113031 h 2280"/>
                <a:gd name="T2" fmla="*/ 1637726 w 4632"/>
                <a:gd name="T3" fmla="*/ 121671 h 2280"/>
                <a:gd name="T4" fmla="*/ 1608578 w 4632"/>
                <a:gd name="T5" fmla="*/ 118071 h 2280"/>
                <a:gd name="T6" fmla="*/ 1588065 w 4632"/>
                <a:gd name="T7" fmla="*/ 114471 h 2280"/>
                <a:gd name="T8" fmla="*/ 1562875 w 4632"/>
                <a:gd name="T9" fmla="*/ 110872 h 2280"/>
                <a:gd name="T10" fmla="*/ 1495941 w 4632"/>
                <a:gd name="T11" fmla="*/ 105112 h 2280"/>
                <a:gd name="T12" fmla="*/ 1402737 w 4632"/>
                <a:gd name="T13" fmla="*/ 110152 h 2280"/>
                <a:gd name="T14" fmla="*/ 1281104 w 4632"/>
                <a:gd name="T15" fmla="*/ 139309 h 2280"/>
                <a:gd name="T16" fmla="*/ 1134641 w 4632"/>
                <a:gd name="T17" fmla="*/ 208064 h 2280"/>
                <a:gd name="T18" fmla="*/ 973783 w 4632"/>
                <a:gd name="T19" fmla="*/ 323976 h 2280"/>
                <a:gd name="T20" fmla="*/ 808607 w 4632"/>
                <a:gd name="T21" fmla="*/ 466165 h 2280"/>
                <a:gd name="T22" fmla="*/ 722600 w 4632"/>
                <a:gd name="T23" fmla="*/ 538519 h 2280"/>
                <a:gd name="T24" fmla="*/ 635154 w 4632"/>
                <a:gd name="T25" fmla="*/ 607274 h 2280"/>
                <a:gd name="T26" fmla="*/ 454504 w 4632"/>
                <a:gd name="T27" fmla="*/ 721386 h 2280"/>
                <a:gd name="T28" fmla="*/ 279612 w 4632"/>
                <a:gd name="T29" fmla="*/ 790500 h 2280"/>
                <a:gd name="T30" fmla="*/ 201162 w 4632"/>
                <a:gd name="T31" fmla="*/ 807779 h 2280"/>
                <a:gd name="T32" fmla="*/ 165536 w 4632"/>
                <a:gd name="T33" fmla="*/ 813179 h 2280"/>
                <a:gd name="T34" fmla="*/ 132789 w 4632"/>
                <a:gd name="T35" fmla="*/ 816778 h 2280"/>
                <a:gd name="T36" fmla="*/ 117674 w 4632"/>
                <a:gd name="T37" fmla="*/ 818218 h 2280"/>
                <a:gd name="T38" fmla="*/ 103280 w 4632"/>
                <a:gd name="T39" fmla="*/ 818578 h 2280"/>
                <a:gd name="T40" fmla="*/ 76650 w 4632"/>
                <a:gd name="T41" fmla="*/ 819658 h 2280"/>
                <a:gd name="T42" fmla="*/ 35266 w 4632"/>
                <a:gd name="T43" fmla="*/ 819298 h 2280"/>
                <a:gd name="T44" fmla="*/ 0 w 4632"/>
                <a:gd name="T45" fmla="*/ 817858 h 2280"/>
                <a:gd name="T46" fmla="*/ 34906 w 4632"/>
                <a:gd name="T47" fmla="*/ 813899 h 2280"/>
                <a:gd name="T48" fmla="*/ 75931 w 4632"/>
                <a:gd name="T49" fmla="*/ 808499 h 2280"/>
                <a:gd name="T50" fmla="*/ 101481 w 4632"/>
                <a:gd name="T51" fmla="*/ 804179 h 2280"/>
                <a:gd name="T52" fmla="*/ 115155 w 4632"/>
                <a:gd name="T53" fmla="*/ 801659 h 2280"/>
                <a:gd name="T54" fmla="*/ 129910 w 4632"/>
                <a:gd name="T55" fmla="*/ 798060 h 2280"/>
                <a:gd name="T56" fmla="*/ 161218 w 4632"/>
                <a:gd name="T57" fmla="*/ 790500 h 2280"/>
                <a:gd name="T58" fmla="*/ 194685 w 4632"/>
                <a:gd name="T59" fmla="*/ 780421 h 2280"/>
                <a:gd name="T60" fmla="*/ 267017 w 4632"/>
                <a:gd name="T61" fmla="*/ 754503 h 2280"/>
                <a:gd name="T62" fmla="*/ 423916 w 4632"/>
                <a:gd name="T63" fmla="*/ 669909 h 2280"/>
                <a:gd name="T64" fmla="*/ 582615 w 4632"/>
                <a:gd name="T65" fmla="*/ 543559 h 2280"/>
                <a:gd name="T66" fmla="*/ 661064 w 4632"/>
                <a:gd name="T67" fmla="*/ 469405 h 2280"/>
                <a:gd name="T68" fmla="*/ 739154 w 4632"/>
                <a:gd name="T69" fmla="*/ 392010 h 2280"/>
                <a:gd name="T70" fmla="*/ 898572 w 4632"/>
                <a:gd name="T71" fmla="*/ 236502 h 2280"/>
                <a:gd name="T72" fmla="*/ 1072025 w 4632"/>
                <a:gd name="T73" fmla="*/ 105112 h 2280"/>
                <a:gd name="T74" fmla="*/ 1245838 w 4632"/>
                <a:gd name="T75" fmla="*/ 27718 h 2280"/>
                <a:gd name="T76" fmla="*/ 1394101 w 4632"/>
                <a:gd name="T77" fmla="*/ 2160 h 2280"/>
                <a:gd name="T78" fmla="*/ 1507817 w 4632"/>
                <a:gd name="T79" fmla="*/ 10799 h 2280"/>
                <a:gd name="T80" fmla="*/ 1586266 w 4632"/>
                <a:gd name="T81" fmla="*/ 36357 h 2280"/>
                <a:gd name="T82" fmla="*/ 1612896 w 4632"/>
                <a:gd name="T83" fmla="*/ 50396 h 2280"/>
                <a:gd name="T84" fmla="*/ 1633048 w 4632"/>
                <a:gd name="T85" fmla="*/ 64075 h 2280"/>
                <a:gd name="T86" fmla="*/ 1656439 w 4632"/>
                <a:gd name="T87" fmla="*/ 87473 h 22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632" h="2280">
                  <a:moveTo>
                    <a:pt x="4622" y="314"/>
                  </a:moveTo>
                  <a:lnTo>
                    <a:pt x="4622" y="314"/>
                  </a:lnTo>
                  <a:cubicBezTo>
                    <a:pt x="4613" y="329"/>
                    <a:pt x="4593" y="339"/>
                    <a:pt x="4551" y="338"/>
                  </a:cubicBezTo>
                  <a:cubicBezTo>
                    <a:pt x="4530" y="337"/>
                    <a:pt x="4505" y="332"/>
                    <a:pt x="4470" y="328"/>
                  </a:cubicBezTo>
                  <a:cubicBezTo>
                    <a:pt x="4453" y="326"/>
                    <a:pt x="4434" y="322"/>
                    <a:pt x="4413" y="318"/>
                  </a:cubicBezTo>
                  <a:cubicBezTo>
                    <a:pt x="4392" y="315"/>
                    <a:pt x="4369" y="312"/>
                    <a:pt x="4343" y="308"/>
                  </a:cubicBezTo>
                  <a:cubicBezTo>
                    <a:pt x="4292" y="301"/>
                    <a:pt x="4230" y="295"/>
                    <a:pt x="4157" y="292"/>
                  </a:cubicBezTo>
                  <a:cubicBezTo>
                    <a:pt x="4084" y="292"/>
                    <a:pt x="3998" y="291"/>
                    <a:pt x="3898" y="306"/>
                  </a:cubicBezTo>
                  <a:cubicBezTo>
                    <a:pt x="3799" y="320"/>
                    <a:pt x="3686" y="345"/>
                    <a:pt x="3560" y="387"/>
                  </a:cubicBezTo>
                  <a:cubicBezTo>
                    <a:pt x="3435" y="430"/>
                    <a:pt x="3297" y="489"/>
                    <a:pt x="3153" y="578"/>
                  </a:cubicBezTo>
                  <a:cubicBezTo>
                    <a:pt x="3006" y="667"/>
                    <a:pt x="2857" y="777"/>
                    <a:pt x="2706" y="900"/>
                  </a:cubicBezTo>
                  <a:cubicBezTo>
                    <a:pt x="2555" y="1023"/>
                    <a:pt x="2403" y="1159"/>
                    <a:pt x="2247" y="1295"/>
                  </a:cubicBezTo>
                  <a:cubicBezTo>
                    <a:pt x="2169" y="1363"/>
                    <a:pt x="2089" y="1430"/>
                    <a:pt x="2008" y="1496"/>
                  </a:cubicBezTo>
                  <a:cubicBezTo>
                    <a:pt x="1927" y="1562"/>
                    <a:pt x="1847" y="1625"/>
                    <a:pt x="1765" y="1687"/>
                  </a:cubicBezTo>
                  <a:cubicBezTo>
                    <a:pt x="1600" y="1809"/>
                    <a:pt x="1432" y="1919"/>
                    <a:pt x="1263" y="2004"/>
                  </a:cubicBezTo>
                  <a:cubicBezTo>
                    <a:pt x="1095" y="2090"/>
                    <a:pt x="929" y="2154"/>
                    <a:pt x="777" y="2196"/>
                  </a:cubicBezTo>
                  <a:cubicBezTo>
                    <a:pt x="700" y="2215"/>
                    <a:pt x="627" y="2234"/>
                    <a:pt x="559" y="2244"/>
                  </a:cubicBezTo>
                  <a:cubicBezTo>
                    <a:pt x="524" y="2249"/>
                    <a:pt x="492" y="2257"/>
                    <a:pt x="460" y="2259"/>
                  </a:cubicBezTo>
                  <a:cubicBezTo>
                    <a:pt x="428" y="2262"/>
                    <a:pt x="398" y="2266"/>
                    <a:pt x="369" y="2269"/>
                  </a:cubicBezTo>
                  <a:cubicBezTo>
                    <a:pt x="354" y="2270"/>
                    <a:pt x="341" y="2272"/>
                    <a:pt x="327" y="2273"/>
                  </a:cubicBezTo>
                  <a:cubicBezTo>
                    <a:pt x="313" y="2274"/>
                    <a:pt x="300" y="2274"/>
                    <a:pt x="287" y="2274"/>
                  </a:cubicBezTo>
                  <a:cubicBezTo>
                    <a:pt x="261" y="2275"/>
                    <a:pt x="236" y="2276"/>
                    <a:pt x="213" y="2277"/>
                  </a:cubicBezTo>
                  <a:cubicBezTo>
                    <a:pt x="168" y="2279"/>
                    <a:pt x="129" y="2277"/>
                    <a:pt x="98" y="2276"/>
                  </a:cubicBezTo>
                  <a:cubicBezTo>
                    <a:pt x="34" y="2273"/>
                    <a:pt x="0" y="2272"/>
                    <a:pt x="0" y="2272"/>
                  </a:cubicBezTo>
                  <a:cubicBezTo>
                    <a:pt x="0" y="2272"/>
                    <a:pt x="34" y="2268"/>
                    <a:pt x="97" y="2261"/>
                  </a:cubicBezTo>
                  <a:cubicBezTo>
                    <a:pt x="128" y="2258"/>
                    <a:pt x="167" y="2255"/>
                    <a:pt x="211" y="2246"/>
                  </a:cubicBezTo>
                  <a:cubicBezTo>
                    <a:pt x="233" y="2242"/>
                    <a:pt x="257" y="2238"/>
                    <a:pt x="282" y="2234"/>
                  </a:cubicBezTo>
                  <a:cubicBezTo>
                    <a:pt x="294" y="2231"/>
                    <a:pt x="307" y="2229"/>
                    <a:pt x="320" y="2227"/>
                  </a:cubicBezTo>
                  <a:cubicBezTo>
                    <a:pt x="334" y="2224"/>
                    <a:pt x="347" y="2220"/>
                    <a:pt x="361" y="2217"/>
                  </a:cubicBezTo>
                  <a:cubicBezTo>
                    <a:pt x="389" y="2210"/>
                    <a:pt x="417" y="2204"/>
                    <a:pt x="448" y="2196"/>
                  </a:cubicBezTo>
                  <a:cubicBezTo>
                    <a:pt x="478" y="2189"/>
                    <a:pt x="508" y="2178"/>
                    <a:pt x="541" y="2168"/>
                  </a:cubicBezTo>
                  <a:cubicBezTo>
                    <a:pt x="605" y="2150"/>
                    <a:pt x="672" y="2123"/>
                    <a:pt x="742" y="2096"/>
                  </a:cubicBezTo>
                  <a:cubicBezTo>
                    <a:pt x="882" y="2038"/>
                    <a:pt x="1030" y="1959"/>
                    <a:pt x="1178" y="1861"/>
                  </a:cubicBezTo>
                  <a:cubicBezTo>
                    <a:pt x="1327" y="1762"/>
                    <a:pt x="1474" y="1642"/>
                    <a:pt x="1619" y="1510"/>
                  </a:cubicBezTo>
                  <a:cubicBezTo>
                    <a:pt x="1692" y="1444"/>
                    <a:pt x="1765" y="1374"/>
                    <a:pt x="1837" y="1304"/>
                  </a:cubicBezTo>
                  <a:cubicBezTo>
                    <a:pt x="1910" y="1235"/>
                    <a:pt x="1982" y="1162"/>
                    <a:pt x="2054" y="1089"/>
                  </a:cubicBezTo>
                  <a:cubicBezTo>
                    <a:pt x="2198" y="943"/>
                    <a:pt x="2344" y="794"/>
                    <a:pt x="2497" y="657"/>
                  </a:cubicBezTo>
                  <a:cubicBezTo>
                    <a:pt x="2651" y="520"/>
                    <a:pt x="2812" y="393"/>
                    <a:pt x="2979" y="292"/>
                  </a:cubicBezTo>
                  <a:cubicBezTo>
                    <a:pt x="3146" y="189"/>
                    <a:pt x="3312" y="121"/>
                    <a:pt x="3462" y="77"/>
                  </a:cubicBezTo>
                  <a:cubicBezTo>
                    <a:pt x="3613" y="32"/>
                    <a:pt x="3751" y="12"/>
                    <a:pt x="3874" y="6"/>
                  </a:cubicBezTo>
                  <a:cubicBezTo>
                    <a:pt x="3995" y="0"/>
                    <a:pt x="4101" y="14"/>
                    <a:pt x="4190" y="30"/>
                  </a:cubicBezTo>
                  <a:cubicBezTo>
                    <a:pt x="4279" y="49"/>
                    <a:pt x="4350" y="74"/>
                    <a:pt x="4408" y="101"/>
                  </a:cubicBezTo>
                  <a:cubicBezTo>
                    <a:pt x="4436" y="114"/>
                    <a:pt x="4461" y="127"/>
                    <a:pt x="4482" y="140"/>
                  </a:cubicBezTo>
                  <a:cubicBezTo>
                    <a:pt x="4504" y="154"/>
                    <a:pt x="4522" y="167"/>
                    <a:pt x="4538" y="178"/>
                  </a:cubicBezTo>
                  <a:cubicBezTo>
                    <a:pt x="4570" y="201"/>
                    <a:pt x="4590" y="225"/>
                    <a:pt x="4603" y="243"/>
                  </a:cubicBezTo>
                  <a:cubicBezTo>
                    <a:pt x="4631" y="279"/>
                    <a:pt x="4630" y="301"/>
                    <a:pt x="4622" y="31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6" name="Freeform 33">
              <a:extLst>
                <a:ext uri="{FF2B5EF4-FFF2-40B4-BE49-F238E27FC236}">
                  <a16:creationId xmlns:a16="http://schemas.microsoft.com/office/drawing/2014/main" id="{2C8E6905-CDC6-9C4B-9834-BF3F43C431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1675" y="3486150"/>
              <a:ext cx="366713" cy="561975"/>
            </a:xfrm>
            <a:custGeom>
              <a:avLst/>
              <a:gdLst>
                <a:gd name="T0" fmla="*/ 222043 w 1019"/>
                <a:gd name="T1" fmla="*/ 8989 h 1563"/>
                <a:gd name="T2" fmla="*/ 222043 w 1019"/>
                <a:gd name="T3" fmla="*/ 8989 h 1563"/>
                <a:gd name="T4" fmla="*/ 234639 w 1019"/>
                <a:gd name="T5" fmla="*/ 1079 h 1563"/>
                <a:gd name="T6" fmla="*/ 234639 w 1019"/>
                <a:gd name="T7" fmla="*/ 1079 h 1563"/>
                <a:gd name="T8" fmla="*/ 270266 w 1019"/>
                <a:gd name="T9" fmla="*/ 9708 h 1563"/>
                <a:gd name="T10" fmla="*/ 270266 w 1019"/>
                <a:gd name="T11" fmla="*/ 9708 h 1563"/>
                <a:gd name="T12" fmla="*/ 328206 w 1019"/>
                <a:gd name="T13" fmla="*/ 65078 h 1563"/>
                <a:gd name="T14" fmla="*/ 328206 w 1019"/>
                <a:gd name="T15" fmla="*/ 65078 h 1563"/>
                <a:gd name="T16" fmla="*/ 365273 w 1019"/>
                <a:gd name="T17" fmla="*/ 200988 h 1563"/>
                <a:gd name="T18" fmla="*/ 365273 w 1019"/>
                <a:gd name="T19" fmla="*/ 200988 h 1563"/>
                <a:gd name="T20" fmla="*/ 345840 w 1019"/>
                <a:gd name="T21" fmla="*/ 291235 h 1563"/>
                <a:gd name="T22" fmla="*/ 345840 w 1019"/>
                <a:gd name="T23" fmla="*/ 291235 h 1563"/>
                <a:gd name="T24" fmla="*/ 298337 w 1019"/>
                <a:gd name="T25" fmla="*/ 373212 h 1563"/>
                <a:gd name="T26" fmla="*/ 298337 w 1019"/>
                <a:gd name="T27" fmla="*/ 373212 h 1563"/>
                <a:gd name="T28" fmla="*/ 234279 w 1019"/>
                <a:gd name="T29" fmla="*/ 438650 h 1563"/>
                <a:gd name="T30" fmla="*/ 234279 w 1019"/>
                <a:gd name="T31" fmla="*/ 438650 h 1563"/>
                <a:gd name="T32" fmla="*/ 164823 w 1019"/>
                <a:gd name="T33" fmla="*/ 486110 h 1563"/>
                <a:gd name="T34" fmla="*/ 164823 w 1019"/>
                <a:gd name="T35" fmla="*/ 486110 h 1563"/>
                <a:gd name="T36" fmla="*/ 47504 w 1019"/>
                <a:gd name="T37" fmla="*/ 542559 h 1563"/>
                <a:gd name="T38" fmla="*/ 47504 w 1019"/>
                <a:gd name="T39" fmla="*/ 542559 h 1563"/>
                <a:gd name="T40" fmla="*/ 0 w 1019"/>
                <a:gd name="T41" fmla="*/ 561615 h 1563"/>
                <a:gd name="T42" fmla="*/ 0 w 1019"/>
                <a:gd name="T43" fmla="*/ 561615 h 1563"/>
                <a:gd name="T44" fmla="*/ 41746 w 1019"/>
                <a:gd name="T45" fmla="*/ 531773 h 1563"/>
                <a:gd name="T46" fmla="*/ 41746 w 1019"/>
                <a:gd name="T47" fmla="*/ 531773 h 1563"/>
                <a:gd name="T48" fmla="*/ 141431 w 1019"/>
                <a:gd name="T49" fmla="*/ 453391 h 1563"/>
                <a:gd name="T50" fmla="*/ 141431 w 1019"/>
                <a:gd name="T51" fmla="*/ 453391 h 1563"/>
                <a:gd name="T52" fmla="*/ 242556 w 1019"/>
                <a:gd name="T53" fmla="*/ 334740 h 1563"/>
                <a:gd name="T54" fmla="*/ 242556 w 1019"/>
                <a:gd name="T55" fmla="*/ 334740 h 1563"/>
                <a:gd name="T56" fmla="*/ 273505 w 1019"/>
                <a:gd name="T57" fmla="*/ 265707 h 1563"/>
                <a:gd name="T58" fmla="*/ 273505 w 1019"/>
                <a:gd name="T59" fmla="*/ 265707 h 1563"/>
                <a:gd name="T60" fmla="*/ 285021 w 1019"/>
                <a:gd name="T61" fmla="*/ 198471 h 1563"/>
                <a:gd name="T62" fmla="*/ 285021 w 1019"/>
                <a:gd name="T63" fmla="*/ 198471 h 1563"/>
                <a:gd name="T64" fmla="*/ 265228 w 1019"/>
                <a:gd name="T65" fmla="*/ 100314 h 1563"/>
                <a:gd name="T66" fmla="*/ 265228 w 1019"/>
                <a:gd name="T67" fmla="*/ 100314 h 1563"/>
                <a:gd name="T68" fmla="*/ 236798 w 1019"/>
                <a:gd name="T69" fmla="*/ 49618 h 1563"/>
                <a:gd name="T70" fmla="*/ 236798 w 1019"/>
                <a:gd name="T71" fmla="*/ 49618 h 1563"/>
                <a:gd name="T72" fmla="*/ 221683 w 1019"/>
                <a:gd name="T73" fmla="*/ 23730 h 1563"/>
                <a:gd name="T74" fmla="*/ 221683 w 1019"/>
                <a:gd name="T75" fmla="*/ 23730 h 1563"/>
                <a:gd name="T76" fmla="*/ 222043 w 1019"/>
                <a:gd name="T77" fmla="*/ 8989 h 156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9" h="1563">
                  <a:moveTo>
                    <a:pt x="617" y="25"/>
                  </a:moveTo>
                  <a:lnTo>
                    <a:pt x="617" y="25"/>
                  </a:lnTo>
                  <a:cubicBezTo>
                    <a:pt x="623" y="15"/>
                    <a:pt x="632" y="6"/>
                    <a:pt x="652" y="3"/>
                  </a:cubicBezTo>
                  <a:cubicBezTo>
                    <a:pt x="673" y="0"/>
                    <a:pt x="705" y="3"/>
                    <a:pt x="751" y="27"/>
                  </a:cubicBezTo>
                  <a:cubicBezTo>
                    <a:pt x="796" y="51"/>
                    <a:pt x="856" y="97"/>
                    <a:pt x="912" y="181"/>
                  </a:cubicBezTo>
                  <a:cubicBezTo>
                    <a:pt x="967" y="266"/>
                    <a:pt x="1018" y="391"/>
                    <a:pt x="1015" y="559"/>
                  </a:cubicBezTo>
                  <a:cubicBezTo>
                    <a:pt x="1012" y="644"/>
                    <a:pt x="993" y="728"/>
                    <a:pt x="961" y="810"/>
                  </a:cubicBezTo>
                  <a:cubicBezTo>
                    <a:pt x="928" y="892"/>
                    <a:pt x="883" y="969"/>
                    <a:pt x="829" y="1038"/>
                  </a:cubicBezTo>
                  <a:cubicBezTo>
                    <a:pt x="776" y="1106"/>
                    <a:pt x="715" y="1167"/>
                    <a:pt x="651" y="1220"/>
                  </a:cubicBezTo>
                  <a:cubicBezTo>
                    <a:pt x="587" y="1271"/>
                    <a:pt x="522" y="1315"/>
                    <a:pt x="458" y="1352"/>
                  </a:cubicBezTo>
                  <a:cubicBezTo>
                    <a:pt x="332" y="1426"/>
                    <a:pt x="215" y="1475"/>
                    <a:pt x="132" y="1509"/>
                  </a:cubicBezTo>
                  <a:cubicBezTo>
                    <a:pt x="50" y="1543"/>
                    <a:pt x="0" y="1562"/>
                    <a:pt x="0" y="1562"/>
                  </a:cubicBezTo>
                  <a:cubicBezTo>
                    <a:pt x="0" y="1562"/>
                    <a:pt x="43" y="1530"/>
                    <a:pt x="116" y="1479"/>
                  </a:cubicBezTo>
                  <a:cubicBezTo>
                    <a:pt x="188" y="1426"/>
                    <a:pt x="289" y="1354"/>
                    <a:pt x="393" y="1261"/>
                  </a:cubicBezTo>
                  <a:cubicBezTo>
                    <a:pt x="497" y="1170"/>
                    <a:pt x="601" y="1058"/>
                    <a:pt x="674" y="931"/>
                  </a:cubicBezTo>
                  <a:cubicBezTo>
                    <a:pt x="711" y="869"/>
                    <a:pt x="740" y="802"/>
                    <a:pt x="760" y="739"/>
                  </a:cubicBezTo>
                  <a:cubicBezTo>
                    <a:pt x="779" y="675"/>
                    <a:pt x="790" y="609"/>
                    <a:pt x="792" y="552"/>
                  </a:cubicBezTo>
                  <a:cubicBezTo>
                    <a:pt x="795" y="435"/>
                    <a:pt x="765" y="344"/>
                    <a:pt x="737" y="279"/>
                  </a:cubicBezTo>
                  <a:cubicBezTo>
                    <a:pt x="708" y="214"/>
                    <a:pt x="679" y="171"/>
                    <a:pt x="658" y="138"/>
                  </a:cubicBezTo>
                  <a:cubicBezTo>
                    <a:pt x="636" y="105"/>
                    <a:pt x="623" y="83"/>
                    <a:pt x="616" y="66"/>
                  </a:cubicBezTo>
                  <a:cubicBezTo>
                    <a:pt x="611" y="48"/>
                    <a:pt x="613" y="34"/>
                    <a:pt x="617" y="2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7" name="Freeform 34">
              <a:extLst>
                <a:ext uri="{FF2B5EF4-FFF2-40B4-BE49-F238E27FC236}">
                  <a16:creationId xmlns:a16="http://schemas.microsoft.com/office/drawing/2014/main" id="{2942B463-1AA2-AB4D-A29A-362E1146C0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9625" y="3197225"/>
              <a:ext cx="434975" cy="733425"/>
            </a:xfrm>
            <a:custGeom>
              <a:avLst/>
              <a:gdLst>
                <a:gd name="T0" fmla="*/ 7196 w 1209"/>
                <a:gd name="T1" fmla="*/ 144812 h 2036"/>
                <a:gd name="T2" fmla="*/ 0 w 1209"/>
                <a:gd name="T3" fmla="*/ 129322 h 2036"/>
                <a:gd name="T4" fmla="*/ 720 w 1209"/>
                <a:gd name="T5" fmla="*/ 120677 h 2036"/>
                <a:gd name="T6" fmla="*/ 3958 w 1209"/>
                <a:gd name="T7" fmla="*/ 109509 h 2036"/>
                <a:gd name="T8" fmla="*/ 6116 w 1209"/>
                <a:gd name="T9" fmla="*/ 102665 h 2036"/>
                <a:gd name="T10" fmla="*/ 9714 w 1209"/>
                <a:gd name="T11" fmla="*/ 95461 h 2036"/>
                <a:gd name="T12" fmla="*/ 19788 w 1209"/>
                <a:gd name="T13" fmla="*/ 79610 h 2036"/>
                <a:gd name="T14" fmla="*/ 34539 w 1209"/>
                <a:gd name="T15" fmla="*/ 61959 h 2036"/>
                <a:gd name="T16" fmla="*/ 55406 w 1209"/>
                <a:gd name="T17" fmla="*/ 43588 h 2036"/>
                <a:gd name="T18" fmla="*/ 118728 w 1209"/>
                <a:gd name="T19" fmla="*/ 11888 h 2036"/>
                <a:gd name="T20" fmla="*/ 213350 w 1209"/>
                <a:gd name="T21" fmla="*/ 4323 h 2036"/>
                <a:gd name="T22" fmla="*/ 227381 w 1209"/>
                <a:gd name="T23" fmla="*/ 6844 h 2036"/>
                <a:gd name="T24" fmla="*/ 241413 w 1209"/>
                <a:gd name="T25" fmla="*/ 10086 h 2036"/>
                <a:gd name="T26" fmla="*/ 255804 w 1209"/>
                <a:gd name="T27" fmla="*/ 14769 h 2036"/>
                <a:gd name="T28" fmla="*/ 269836 w 1209"/>
                <a:gd name="T29" fmla="*/ 20173 h 2036"/>
                <a:gd name="T30" fmla="*/ 325242 w 1209"/>
                <a:gd name="T31" fmla="*/ 53674 h 2036"/>
                <a:gd name="T32" fmla="*/ 408711 w 1209"/>
                <a:gd name="T33" fmla="*/ 164264 h 2036"/>
                <a:gd name="T34" fmla="*/ 429219 w 1209"/>
                <a:gd name="T35" fmla="*/ 233788 h 2036"/>
                <a:gd name="T36" fmla="*/ 433176 w 1209"/>
                <a:gd name="T37" fmla="*/ 305834 h 2036"/>
                <a:gd name="T38" fmla="*/ 400076 w 1209"/>
                <a:gd name="T39" fmla="*/ 440920 h 2036"/>
                <a:gd name="T40" fmla="*/ 334596 w 1209"/>
                <a:gd name="T41" fmla="*/ 549709 h 2036"/>
                <a:gd name="T42" fmla="*/ 194641 w 1209"/>
                <a:gd name="T43" fmla="*/ 686235 h 2036"/>
                <a:gd name="T44" fmla="*/ 149669 w 1209"/>
                <a:gd name="T45" fmla="*/ 721177 h 2036"/>
                <a:gd name="T46" fmla="*/ 132759 w 1209"/>
                <a:gd name="T47" fmla="*/ 733065 h 2036"/>
                <a:gd name="T48" fmla="*/ 147150 w 1209"/>
                <a:gd name="T49" fmla="*/ 718295 h 2036"/>
                <a:gd name="T50" fmla="*/ 186366 w 1209"/>
                <a:gd name="T51" fmla="*/ 677229 h 2036"/>
                <a:gd name="T52" fmla="*/ 301496 w 1209"/>
                <a:gd name="T53" fmla="*/ 527014 h 2036"/>
                <a:gd name="T54" fmla="*/ 348987 w 1209"/>
                <a:gd name="T55" fmla="*/ 421467 h 2036"/>
                <a:gd name="T56" fmla="*/ 365537 w 1209"/>
                <a:gd name="T57" fmla="*/ 304753 h 2036"/>
                <a:gd name="T58" fmla="*/ 338914 w 1209"/>
                <a:gd name="T59" fmla="*/ 196324 h 2036"/>
                <a:gd name="T60" fmla="*/ 275592 w 1209"/>
                <a:gd name="T61" fmla="*/ 116354 h 2036"/>
                <a:gd name="T62" fmla="*/ 237815 w 1209"/>
                <a:gd name="T63" fmla="*/ 93299 h 2036"/>
                <a:gd name="T64" fmla="*/ 228461 w 1209"/>
                <a:gd name="T65" fmla="*/ 88976 h 2036"/>
                <a:gd name="T66" fmla="*/ 219466 w 1209"/>
                <a:gd name="T67" fmla="*/ 86095 h 2036"/>
                <a:gd name="T68" fmla="*/ 210472 w 1209"/>
                <a:gd name="T69" fmla="*/ 83933 h 2036"/>
                <a:gd name="T70" fmla="*/ 201477 w 1209"/>
                <a:gd name="T71" fmla="*/ 81772 h 2036"/>
                <a:gd name="T72" fmla="*/ 136357 w 1209"/>
                <a:gd name="T73" fmla="*/ 82132 h 2036"/>
                <a:gd name="T74" fmla="*/ 88866 w 1209"/>
                <a:gd name="T75" fmla="*/ 97262 h 2036"/>
                <a:gd name="T76" fmla="*/ 71237 w 1209"/>
                <a:gd name="T77" fmla="*/ 106628 h 2036"/>
                <a:gd name="T78" fmla="*/ 56845 w 1209"/>
                <a:gd name="T79" fmla="*/ 115633 h 2036"/>
                <a:gd name="T80" fmla="*/ 45692 w 1209"/>
                <a:gd name="T81" fmla="*/ 123919 h 2036"/>
                <a:gd name="T82" fmla="*/ 41015 w 1209"/>
                <a:gd name="T83" fmla="*/ 127521 h 2036"/>
                <a:gd name="T84" fmla="*/ 36698 w 1209"/>
                <a:gd name="T85" fmla="*/ 131123 h 2036"/>
                <a:gd name="T86" fmla="*/ 29142 w 1209"/>
                <a:gd name="T87" fmla="*/ 136527 h 2036"/>
                <a:gd name="T88" fmla="*/ 23386 w 1209"/>
                <a:gd name="T89" fmla="*/ 141210 h 20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209" h="2036">
                  <a:moveTo>
                    <a:pt x="20" y="402"/>
                  </a:moveTo>
                  <a:lnTo>
                    <a:pt x="20" y="402"/>
                  </a:lnTo>
                  <a:cubicBezTo>
                    <a:pt x="9" y="398"/>
                    <a:pt x="1" y="387"/>
                    <a:pt x="0" y="359"/>
                  </a:cubicBezTo>
                  <a:cubicBezTo>
                    <a:pt x="0" y="352"/>
                    <a:pt x="1" y="344"/>
                    <a:pt x="2" y="335"/>
                  </a:cubicBezTo>
                  <a:cubicBezTo>
                    <a:pt x="4" y="325"/>
                    <a:pt x="7" y="315"/>
                    <a:pt x="11" y="304"/>
                  </a:cubicBezTo>
                  <a:cubicBezTo>
                    <a:pt x="13" y="298"/>
                    <a:pt x="15" y="291"/>
                    <a:pt x="17" y="285"/>
                  </a:cubicBezTo>
                  <a:cubicBezTo>
                    <a:pt x="20" y="278"/>
                    <a:pt x="24" y="272"/>
                    <a:pt x="27" y="265"/>
                  </a:cubicBezTo>
                  <a:cubicBezTo>
                    <a:pt x="35" y="252"/>
                    <a:pt x="42" y="235"/>
                    <a:pt x="55" y="221"/>
                  </a:cubicBezTo>
                  <a:cubicBezTo>
                    <a:pt x="66" y="205"/>
                    <a:pt x="79" y="188"/>
                    <a:pt x="96" y="172"/>
                  </a:cubicBezTo>
                  <a:cubicBezTo>
                    <a:pt x="112" y="154"/>
                    <a:pt x="132" y="138"/>
                    <a:pt x="154" y="121"/>
                  </a:cubicBezTo>
                  <a:cubicBezTo>
                    <a:pt x="199" y="88"/>
                    <a:pt x="257" y="56"/>
                    <a:pt x="330" y="33"/>
                  </a:cubicBezTo>
                  <a:cubicBezTo>
                    <a:pt x="403" y="12"/>
                    <a:pt x="492" y="0"/>
                    <a:pt x="593" y="12"/>
                  </a:cubicBezTo>
                  <a:cubicBezTo>
                    <a:pt x="606" y="14"/>
                    <a:pt x="619" y="16"/>
                    <a:pt x="632" y="19"/>
                  </a:cubicBezTo>
                  <a:cubicBezTo>
                    <a:pt x="645" y="22"/>
                    <a:pt x="658" y="24"/>
                    <a:pt x="671" y="28"/>
                  </a:cubicBezTo>
                  <a:cubicBezTo>
                    <a:pt x="684" y="32"/>
                    <a:pt x="698" y="36"/>
                    <a:pt x="711" y="41"/>
                  </a:cubicBezTo>
                  <a:cubicBezTo>
                    <a:pt x="724" y="46"/>
                    <a:pt x="737" y="51"/>
                    <a:pt x="750" y="56"/>
                  </a:cubicBezTo>
                  <a:cubicBezTo>
                    <a:pt x="802" y="79"/>
                    <a:pt x="855" y="109"/>
                    <a:pt x="904" y="149"/>
                  </a:cubicBezTo>
                  <a:cubicBezTo>
                    <a:pt x="1003" y="227"/>
                    <a:pt x="1084" y="334"/>
                    <a:pt x="1136" y="456"/>
                  </a:cubicBezTo>
                  <a:cubicBezTo>
                    <a:pt x="1162" y="518"/>
                    <a:pt x="1181" y="582"/>
                    <a:pt x="1193" y="649"/>
                  </a:cubicBezTo>
                  <a:cubicBezTo>
                    <a:pt x="1204" y="715"/>
                    <a:pt x="1208" y="783"/>
                    <a:pt x="1204" y="849"/>
                  </a:cubicBezTo>
                  <a:cubicBezTo>
                    <a:pt x="1197" y="982"/>
                    <a:pt x="1162" y="1109"/>
                    <a:pt x="1112" y="1224"/>
                  </a:cubicBezTo>
                  <a:cubicBezTo>
                    <a:pt x="1063" y="1337"/>
                    <a:pt x="999" y="1439"/>
                    <a:pt x="930" y="1526"/>
                  </a:cubicBezTo>
                  <a:cubicBezTo>
                    <a:pt x="793" y="1701"/>
                    <a:pt x="645" y="1821"/>
                    <a:pt x="541" y="1905"/>
                  </a:cubicBezTo>
                  <a:cubicBezTo>
                    <a:pt x="488" y="1947"/>
                    <a:pt x="445" y="1979"/>
                    <a:pt x="416" y="2002"/>
                  </a:cubicBezTo>
                  <a:cubicBezTo>
                    <a:pt x="386" y="2023"/>
                    <a:pt x="369" y="2035"/>
                    <a:pt x="369" y="2035"/>
                  </a:cubicBezTo>
                  <a:cubicBezTo>
                    <a:pt x="369" y="2035"/>
                    <a:pt x="384" y="2020"/>
                    <a:pt x="409" y="1994"/>
                  </a:cubicBezTo>
                  <a:cubicBezTo>
                    <a:pt x="435" y="1968"/>
                    <a:pt x="472" y="1929"/>
                    <a:pt x="518" y="1880"/>
                  </a:cubicBezTo>
                  <a:cubicBezTo>
                    <a:pt x="607" y="1782"/>
                    <a:pt x="732" y="1642"/>
                    <a:pt x="838" y="1463"/>
                  </a:cubicBezTo>
                  <a:cubicBezTo>
                    <a:pt x="891" y="1374"/>
                    <a:pt x="937" y="1275"/>
                    <a:pt x="970" y="1170"/>
                  </a:cubicBezTo>
                  <a:cubicBezTo>
                    <a:pt x="1002" y="1065"/>
                    <a:pt x="1020" y="954"/>
                    <a:pt x="1016" y="846"/>
                  </a:cubicBezTo>
                  <a:cubicBezTo>
                    <a:pt x="1013" y="738"/>
                    <a:pt x="987" y="636"/>
                    <a:pt x="942" y="545"/>
                  </a:cubicBezTo>
                  <a:cubicBezTo>
                    <a:pt x="897" y="454"/>
                    <a:pt x="834" y="378"/>
                    <a:pt x="766" y="323"/>
                  </a:cubicBezTo>
                  <a:cubicBezTo>
                    <a:pt x="731" y="295"/>
                    <a:pt x="695" y="275"/>
                    <a:pt x="661" y="259"/>
                  </a:cubicBezTo>
                  <a:cubicBezTo>
                    <a:pt x="652" y="255"/>
                    <a:pt x="644" y="252"/>
                    <a:pt x="635" y="247"/>
                  </a:cubicBezTo>
                  <a:cubicBezTo>
                    <a:pt x="627" y="245"/>
                    <a:pt x="618" y="242"/>
                    <a:pt x="610" y="239"/>
                  </a:cubicBezTo>
                  <a:cubicBezTo>
                    <a:pt x="601" y="236"/>
                    <a:pt x="593" y="234"/>
                    <a:pt x="585" y="233"/>
                  </a:cubicBezTo>
                  <a:cubicBezTo>
                    <a:pt x="576" y="230"/>
                    <a:pt x="569" y="228"/>
                    <a:pt x="560" y="227"/>
                  </a:cubicBezTo>
                  <a:cubicBezTo>
                    <a:pt x="494" y="215"/>
                    <a:pt x="432" y="218"/>
                    <a:pt x="379" y="228"/>
                  </a:cubicBezTo>
                  <a:cubicBezTo>
                    <a:pt x="327" y="238"/>
                    <a:pt x="283" y="254"/>
                    <a:pt x="247" y="270"/>
                  </a:cubicBezTo>
                  <a:cubicBezTo>
                    <a:pt x="229" y="279"/>
                    <a:pt x="212" y="287"/>
                    <a:pt x="198" y="296"/>
                  </a:cubicBezTo>
                  <a:cubicBezTo>
                    <a:pt x="183" y="304"/>
                    <a:pt x="171" y="313"/>
                    <a:pt x="158" y="321"/>
                  </a:cubicBezTo>
                  <a:cubicBezTo>
                    <a:pt x="146" y="328"/>
                    <a:pt x="137" y="337"/>
                    <a:pt x="127" y="344"/>
                  </a:cubicBezTo>
                  <a:cubicBezTo>
                    <a:pt x="123" y="348"/>
                    <a:pt x="118" y="351"/>
                    <a:pt x="114" y="354"/>
                  </a:cubicBezTo>
                  <a:cubicBezTo>
                    <a:pt x="110" y="357"/>
                    <a:pt x="106" y="361"/>
                    <a:pt x="102" y="364"/>
                  </a:cubicBezTo>
                  <a:cubicBezTo>
                    <a:pt x="95" y="370"/>
                    <a:pt x="88" y="375"/>
                    <a:pt x="81" y="379"/>
                  </a:cubicBezTo>
                  <a:cubicBezTo>
                    <a:pt x="75" y="384"/>
                    <a:pt x="70" y="388"/>
                    <a:pt x="65" y="392"/>
                  </a:cubicBezTo>
                  <a:cubicBezTo>
                    <a:pt x="45" y="405"/>
                    <a:pt x="30" y="406"/>
                    <a:pt x="20" y="40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8" name="Freeform 35">
              <a:extLst>
                <a:ext uri="{FF2B5EF4-FFF2-40B4-BE49-F238E27FC236}">
                  <a16:creationId xmlns:a16="http://schemas.microsoft.com/office/drawing/2014/main" id="{6EA728C6-540E-0745-A8CC-6B9E10F0E7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0550" y="4033838"/>
              <a:ext cx="546100" cy="141287"/>
            </a:xfrm>
            <a:custGeom>
              <a:avLst/>
              <a:gdLst>
                <a:gd name="T0" fmla="*/ 539260 w 1517"/>
                <a:gd name="T1" fmla="*/ 128704 h 393"/>
                <a:gd name="T2" fmla="*/ 539260 w 1517"/>
                <a:gd name="T3" fmla="*/ 128704 h 393"/>
                <a:gd name="T4" fmla="*/ 501462 w 1517"/>
                <a:gd name="T5" fmla="*/ 135175 h 393"/>
                <a:gd name="T6" fmla="*/ 501462 w 1517"/>
                <a:gd name="T7" fmla="*/ 135175 h 393"/>
                <a:gd name="T8" fmla="*/ 370786 w 1517"/>
                <a:gd name="T9" fmla="*/ 93472 h 393"/>
                <a:gd name="T10" fmla="*/ 370786 w 1517"/>
                <a:gd name="T11" fmla="*/ 93472 h 393"/>
                <a:gd name="T12" fmla="*/ 254511 w 1517"/>
                <a:gd name="T13" fmla="*/ 69385 h 393"/>
                <a:gd name="T14" fmla="*/ 254511 w 1517"/>
                <a:gd name="T15" fmla="*/ 69385 h 393"/>
                <a:gd name="T16" fmla="*/ 133195 w 1517"/>
                <a:gd name="T17" fmla="*/ 65071 h 393"/>
                <a:gd name="T18" fmla="*/ 133195 w 1517"/>
                <a:gd name="T19" fmla="*/ 65071 h 393"/>
                <a:gd name="T20" fmla="*/ 38159 w 1517"/>
                <a:gd name="T21" fmla="*/ 79092 h 393"/>
                <a:gd name="T22" fmla="*/ 38159 w 1517"/>
                <a:gd name="T23" fmla="*/ 79092 h 393"/>
                <a:gd name="T24" fmla="*/ 10080 w 1517"/>
                <a:gd name="T25" fmla="*/ 86642 h 393"/>
                <a:gd name="T26" fmla="*/ 10080 w 1517"/>
                <a:gd name="T27" fmla="*/ 86642 h 393"/>
                <a:gd name="T28" fmla="*/ 0 w 1517"/>
                <a:gd name="T29" fmla="*/ 89518 h 393"/>
                <a:gd name="T30" fmla="*/ 0 w 1517"/>
                <a:gd name="T31" fmla="*/ 89518 h 393"/>
                <a:gd name="T32" fmla="*/ 8640 w 1517"/>
                <a:gd name="T33" fmla="*/ 83406 h 393"/>
                <a:gd name="T34" fmla="*/ 8640 w 1517"/>
                <a:gd name="T35" fmla="*/ 83406 h 393"/>
                <a:gd name="T36" fmla="*/ 33479 w 1517"/>
                <a:gd name="T37" fmla="*/ 67588 h 393"/>
                <a:gd name="T38" fmla="*/ 33479 w 1517"/>
                <a:gd name="T39" fmla="*/ 67588 h 393"/>
                <a:gd name="T40" fmla="*/ 125275 w 1517"/>
                <a:gd name="T41" fmla="*/ 25525 h 393"/>
                <a:gd name="T42" fmla="*/ 125275 w 1517"/>
                <a:gd name="T43" fmla="*/ 25525 h 393"/>
                <a:gd name="T44" fmla="*/ 257031 w 1517"/>
                <a:gd name="T45" fmla="*/ 2157 h 393"/>
                <a:gd name="T46" fmla="*/ 257031 w 1517"/>
                <a:gd name="T47" fmla="*/ 2157 h 393"/>
                <a:gd name="T48" fmla="*/ 392026 w 1517"/>
                <a:gd name="T49" fmla="*/ 16537 h 393"/>
                <a:gd name="T50" fmla="*/ 392026 w 1517"/>
                <a:gd name="T51" fmla="*/ 16537 h 393"/>
                <a:gd name="T52" fmla="*/ 420465 w 1517"/>
                <a:gd name="T53" fmla="*/ 25166 h 393"/>
                <a:gd name="T54" fmla="*/ 420465 w 1517"/>
                <a:gd name="T55" fmla="*/ 25166 h 393"/>
                <a:gd name="T56" fmla="*/ 444944 w 1517"/>
                <a:gd name="T57" fmla="*/ 35232 h 393"/>
                <a:gd name="T58" fmla="*/ 444944 w 1517"/>
                <a:gd name="T59" fmla="*/ 35232 h 393"/>
                <a:gd name="T60" fmla="*/ 484182 w 1517"/>
                <a:gd name="T61" fmla="*/ 55005 h 393"/>
                <a:gd name="T62" fmla="*/ 484182 w 1517"/>
                <a:gd name="T63" fmla="*/ 55005 h 393"/>
                <a:gd name="T64" fmla="*/ 511181 w 1517"/>
                <a:gd name="T65" fmla="*/ 74418 h 393"/>
                <a:gd name="T66" fmla="*/ 511181 w 1517"/>
                <a:gd name="T67" fmla="*/ 74418 h 393"/>
                <a:gd name="T68" fmla="*/ 528461 w 1517"/>
                <a:gd name="T69" fmla="*/ 90596 h 393"/>
                <a:gd name="T70" fmla="*/ 528461 w 1517"/>
                <a:gd name="T71" fmla="*/ 90596 h 393"/>
                <a:gd name="T72" fmla="*/ 539260 w 1517"/>
                <a:gd name="T73" fmla="*/ 128704 h 39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517" h="393">
                  <a:moveTo>
                    <a:pt x="1498" y="358"/>
                  </a:moveTo>
                  <a:lnTo>
                    <a:pt x="1498" y="358"/>
                  </a:lnTo>
                  <a:cubicBezTo>
                    <a:pt x="1485" y="376"/>
                    <a:pt x="1457" y="392"/>
                    <a:pt x="1393" y="376"/>
                  </a:cubicBezTo>
                  <a:cubicBezTo>
                    <a:pt x="1325" y="363"/>
                    <a:pt x="1222" y="316"/>
                    <a:pt x="1030" y="260"/>
                  </a:cubicBezTo>
                  <a:cubicBezTo>
                    <a:pt x="933" y="233"/>
                    <a:pt x="822" y="207"/>
                    <a:pt x="707" y="193"/>
                  </a:cubicBezTo>
                  <a:cubicBezTo>
                    <a:pt x="593" y="178"/>
                    <a:pt x="476" y="174"/>
                    <a:pt x="370" y="181"/>
                  </a:cubicBezTo>
                  <a:cubicBezTo>
                    <a:pt x="265" y="187"/>
                    <a:pt x="172" y="206"/>
                    <a:pt x="106" y="220"/>
                  </a:cubicBezTo>
                  <a:cubicBezTo>
                    <a:pt x="73" y="228"/>
                    <a:pt x="47" y="237"/>
                    <a:pt x="28" y="241"/>
                  </a:cubicBezTo>
                  <a:cubicBezTo>
                    <a:pt x="10" y="246"/>
                    <a:pt x="0" y="249"/>
                    <a:pt x="0" y="249"/>
                  </a:cubicBezTo>
                  <a:cubicBezTo>
                    <a:pt x="0" y="249"/>
                    <a:pt x="9" y="243"/>
                    <a:pt x="24" y="232"/>
                  </a:cubicBezTo>
                  <a:cubicBezTo>
                    <a:pt x="40" y="222"/>
                    <a:pt x="63" y="206"/>
                    <a:pt x="93" y="188"/>
                  </a:cubicBezTo>
                  <a:cubicBezTo>
                    <a:pt x="153" y="154"/>
                    <a:pt x="240" y="107"/>
                    <a:pt x="348" y="71"/>
                  </a:cubicBezTo>
                  <a:cubicBezTo>
                    <a:pt x="456" y="37"/>
                    <a:pt x="584" y="11"/>
                    <a:pt x="714" y="6"/>
                  </a:cubicBezTo>
                  <a:cubicBezTo>
                    <a:pt x="845" y="0"/>
                    <a:pt x="976" y="15"/>
                    <a:pt x="1089" y="46"/>
                  </a:cubicBezTo>
                  <a:cubicBezTo>
                    <a:pt x="1117" y="54"/>
                    <a:pt x="1143" y="61"/>
                    <a:pt x="1168" y="70"/>
                  </a:cubicBezTo>
                  <a:cubicBezTo>
                    <a:pt x="1193" y="78"/>
                    <a:pt x="1215" y="89"/>
                    <a:pt x="1236" y="98"/>
                  </a:cubicBezTo>
                  <a:cubicBezTo>
                    <a:pt x="1279" y="115"/>
                    <a:pt x="1314" y="136"/>
                    <a:pt x="1345" y="153"/>
                  </a:cubicBezTo>
                  <a:cubicBezTo>
                    <a:pt x="1376" y="171"/>
                    <a:pt x="1400" y="190"/>
                    <a:pt x="1420" y="207"/>
                  </a:cubicBezTo>
                  <a:cubicBezTo>
                    <a:pt x="1441" y="224"/>
                    <a:pt x="1456" y="238"/>
                    <a:pt x="1468" y="252"/>
                  </a:cubicBezTo>
                  <a:cubicBezTo>
                    <a:pt x="1516" y="311"/>
                    <a:pt x="1510" y="340"/>
                    <a:pt x="1498" y="35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9" name="Freeform 36">
              <a:extLst>
                <a:ext uri="{FF2B5EF4-FFF2-40B4-BE49-F238E27FC236}">
                  <a16:creationId xmlns:a16="http://schemas.microsoft.com/office/drawing/2014/main" id="{A31C0595-028D-AB40-901E-F90A610203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3225" y="3622675"/>
              <a:ext cx="244475" cy="409575"/>
            </a:xfrm>
            <a:custGeom>
              <a:avLst/>
              <a:gdLst>
                <a:gd name="T0" fmla="*/ 94415 w 681"/>
                <a:gd name="T1" fmla="*/ 409215 h 1139"/>
                <a:gd name="T2" fmla="*/ 94415 w 681"/>
                <a:gd name="T3" fmla="*/ 409215 h 1139"/>
                <a:gd name="T4" fmla="*/ 98364 w 681"/>
                <a:gd name="T5" fmla="*/ 404900 h 1139"/>
                <a:gd name="T6" fmla="*/ 98364 w 681"/>
                <a:gd name="T7" fmla="*/ 404900 h 1139"/>
                <a:gd name="T8" fmla="*/ 108416 w 681"/>
                <a:gd name="T9" fmla="*/ 391955 h 1139"/>
                <a:gd name="T10" fmla="*/ 108416 w 681"/>
                <a:gd name="T11" fmla="*/ 391955 h 1139"/>
                <a:gd name="T12" fmla="*/ 137495 w 681"/>
                <a:gd name="T13" fmla="*/ 343410 h 1139"/>
                <a:gd name="T14" fmla="*/ 137495 w 681"/>
                <a:gd name="T15" fmla="*/ 343410 h 1139"/>
                <a:gd name="T16" fmla="*/ 156162 w 681"/>
                <a:gd name="T17" fmla="*/ 181234 h 1139"/>
                <a:gd name="T18" fmla="*/ 156162 w 681"/>
                <a:gd name="T19" fmla="*/ 181234 h 1139"/>
                <a:gd name="T20" fmla="*/ 67850 w 681"/>
                <a:gd name="T21" fmla="*/ 44230 h 1139"/>
                <a:gd name="T22" fmla="*/ 67850 w 681"/>
                <a:gd name="T23" fmla="*/ 44230 h 1139"/>
                <a:gd name="T24" fmla="*/ 20104 w 681"/>
                <a:gd name="T25" fmla="*/ 13664 h 1139"/>
                <a:gd name="T26" fmla="*/ 20104 w 681"/>
                <a:gd name="T27" fmla="*/ 13664 h 1139"/>
                <a:gd name="T28" fmla="*/ 5385 w 681"/>
                <a:gd name="T29" fmla="*/ 6832 h 1139"/>
                <a:gd name="T30" fmla="*/ 5385 w 681"/>
                <a:gd name="T31" fmla="*/ 6832 h 1139"/>
                <a:gd name="T32" fmla="*/ 0 w 681"/>
                <a:gd name="T33" fmla="*/ 4675 h 1139"/>
                <a:gd name="T34" fmla="*/ 0 w 681"/>
                <a:gd name="T35" fmla="*/ 4675 h 1139"/>
                <a:gd name="T36" fmla="*/ 5744 w 681"/>
                <a:gd name="T37" fmla="*/ 3596 h 1139"/>
                <a:gd name="T38" fmla="*/ 5744 w 681"/>
                <a:gd name="T39" fmla="*/ 3596 h 1139"/>
                <a:gd name="T40" fmla="*/ 22617 w 681"/>
                <a:gd name="T41" fmla="*/ 1438 h 1139"/>
                <a:gd name="T42" fmla="*/ 22617 w 681"/>
                <a:gd name="T43" fmla="*/ 1438 h 1139"/>
                <a:gd name="T44" fmla="*/ 85441 w 681"/>
                <a:gd name="T45" fmla="*/ 8271 h 1139"/>
                <a:gd name="T46" fmla="*/ 85441 w 681"/>
                <a:gd name="T47" fmla="*/ 8271 h 1139"/>
                <a:gd name="T48" fmla="*/ 127443 w 681"/>
                <a:gd name="T49" fmla="*/ 25531 h 1139"/>
                <a:gd name="T50" fmla="*/ 127443 w 681"/>
                <a:gd name="T51" fmla="*/ 25531 h 1139"/>
                <a:gd name="T52" fmla="*/ 170881 w 681"/>
                <a:gd name="T53" fmla="*/ 56096 h 1139"/>
                <a:gd name="T54" fmla="*/ 170881 w 681"/>
                <a:gd name="T55" fmla="*/ 56096 h 1139"/>
                <a:gd name="T56" fmla="*/ 234064 w 681"/>
                <a:gd name="T57" fmla="*/ 162895 h 1139"/>
                <a:gd name="T58" fmla="*/ 234064 w 681"/>
                <a:gd name="T59" fmla="*/ 162895 h 1139"/>
                <a:gd name="T60" fmla="*/ 224371 w 681"/>
                <a:gd name="T61" fmla="*/ 286954 h 1139"/>
                <a:gd name="T62" fmla="*/ 224371 w 681"/>
                <a:gd name="T63" fmla="*/ 286954 h 1139"/>
                <a:gd name="T64" fmla="*/ 199601 w 681"/>
                <a:gd name="T65" fmla="*/ 333701 h 1139"/>
                <a:gd name="T66" fmla="*/ 199601 w 681"/>
                <a:gd name="T67" fmla="*/ 333701 h 1139"/>
                <a:gd name="T68" fmla="*/ 169445 w 681"/>
                <a:gd name="T69" fmla="*/ 367862 h 1139"/>
                <a:gd name="T70" fmla="*/ 169445 w 681"/>
                <a:gd name="T71" fmla="*/ 367862 h 1139"/>
                <a:gd name="T72" fmla="*/ 115955 w 681"/>
                <a:gd name="T73" fmla="*/ 402024 h 1139"/>
                <a:gd name="T74" fmla="*/ 115955 w 681"/>
                <a:gd name="T75" fmla="*/ 402024 h 1139"/>
                <a:gd name="T76" fmla="*/ 100159 w 681"/>
                <a:gd name="T77" fmla="*/ 407417 h 1139"/>
                <a:gd name="T78" fmla="*/ 100159 w 681"/>
                <a:gd name="T79" fmla="*/ 407417 h 1139"/>
                <a:gd name="T80" fmla="*/ 94415 w 681"/>
                <a:gd name="T81" fmla="*/ 409215 h 113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81" h="1139">
                  <a:moveTo>
                    <a:pt x="263" y="1138"/>
                  </a:moveTo>
                  <a:lnTo>
                    <a:pt x="263" y="1138"/>
                  </a:lnTo>
                  <a:cubicBezTo>
                    <a:pt x="263" y="1138"/>
                    <a:pt x="267" y="1134"/>
                    <a:pt x="274" y="1126"/>
                  </a:cubicBezTo>
                  <a:cubicBezTo>
                    <a:pt x="280" y="1117"/>
                    <a:pt x="291" y="1106"/>
                    <a:pt x="302" y="1090"/>
                  </a:cubicBezTo>
                  <a:cubicBezTo>
                    <a:pt x="327" y="1060"/>
                    <a:pt x="357" y="1013"/>
                    <a:pt x="383" y="955"/>
                  </a:cubicBezTo>
                  <a:cubicBezTo>
                    <a:pt x="439" y="839"/>
                    <a:pt x="473" y="668"/>
                    <a:pt x="435" y="504"/>
                  </a:cubicBezTo>
                  <a:cubicBezTo>
                    <a:pt x="397" y="341"/>
                    <a:pt x="290" y="202"/>
                    <a:pt x="189" y="123"/>
                  </a:cubicBezTo>
                  <a:cubicBezTo>
                    <a:pt x="139" y="83"/>
                    <a:pt x="91" y="54"/>
                    <a:pt x="56" y="38"/>
                  </a:cubicBezTo>
                  <a:cubicBezTo>
                    <a:pt x="39" y="28"/>
                    <a:pt x="25" y="24"/>
                    <a:pt x="15" y="19"/>
                  </a:cubicBezTo>
                  <a:cubicBezTo>
                    <a:pt x="5" y="15"/>
                    <a:pt x="0" y="13"/>
                    <a:pt x="0" y="13"/>
                  </a:cubicBezTo>
                  <a:cubicBezTo>
                    <a:pt x="0" y="13"/>
                    <a:pt x="6" y="11"/>
                    <a:pt x="16" y="10"/>
                  </a:cubicBezTo>
                  <a:cubicBezTo>
                    <a:pt x="26" y="8"/>
                    <a:pt x="42" y="4"/>
                    <a:pt x="63" y="4"/>
                  </a:cubicBezTo>
                  <a:cubicBezTo>
                    <a:pt x="104" y="0"/>
                    <a:pt x="165" y="3"/>
                    <a:pt x="238" y="23"/>
                  </a:cubicBezTo>
                  <a:cubicBezTo>
                    <a:pt x="276" y="33"/>
                    <a:pt x="315" y="49"/>
                    <a:pt x="355" y="71"/>
                  </a:cubicBezTo>
                  <a:cubicBezTo>
                    <a:pt x="395" y="94"/>
                    <a:pt x="437" y="120"/>
                    <a:pt x="476" y="156"/>
                  </a:cubicBezTo>
                  <a:cubicBezTo>
                    <a:pt x="553" y="227"/>
                    <a:pt x="622" y="330"/>
                    <a:pt x="652" y="453"/>
                  </a:cubicBezTo>
                  <a:cubicBezTo>
                    <a:pt x="680" y="578"/>
                    <a:pt x="664" y="700"/>
                    <a:pt x="625" y="798"/>
                  </a:cubicBezTo>
                  <a:cubicBezTo>
                    <a:pt x="607" y="847"/>
                    <a:pt x="582" y="890"/>
                    <a:pt x="556" y="928"/>
                  </a:cubicBezTo>
                  <a:cubicBezTo>
                    <a:pt x="529" y="965"/>
                    <a:pt x="501" y="997"/>
                    <a:pt x="472" y="1023"/>
                  </a:cubicBezTo>
                  <a:cubicBezTo>
                    <a:pt x="415" y="1074"/>
                    <a:pt x="362" y="1103"/>
                    <a:pt x="323" y="1118"/>
                  </a:cubicBezTo>
                  <a:cubicBezTo>
                    <a:pt x="305" y="1127"/>
                    <a:pt x="289" y="1130"/>
                    <a:pt x="279" y="1133"/>
                  </a:cubicBezTo>
                  <a:cubicBezTo>
                    <a:pt x="269" y="1136"/>
                    <a:pt x="263" y="1138"/>
                    <a:pt x="263" y="113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0" name="Freeform 37">
              <a:extLst>
                <a:ext uri="{FF2B5EF4-FFF2-40B4-BE49-F238E27FC236}">
                  <a16:creationId xmlns:a16="http://schemas.microsoft.com/office/drawing/2014/main" id="{AA6D1223-4CD3-744C-8753-87D70B608B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5750" y="3779838"/>
              <a:ext cx="223838" cy="258762"/>
            </a:xfrm>
            <a:custGeom>
              <a:avLst/>
              <a:gdLst>
                <a:gd name="T0" fmla="*/ 0 w 623"/>
                <a:gd name="T1" fmla="*/ 234649 h 719"/>
                <a:gd name="T2" fmla="*/ 0 w 623"/>
                <a:gd name="T3" fmla="*/ 234649 h 719"/>
                <a:gd name="T4" fmla="*/ 3952 w 623"/>
                <a:gd name="T5" fmla="*/ 233570 h 719"/>
                <a:gd name="T6" fmla="*/ 3952 w 623"/>
                <a:gd name="T7" fmla="*/ 233570 h 719"/>
                <a:gd name="T8" fmla="*/ 15090 w 623"/>
                <a:gd name="T9" fmla="*/ 230331 h 719"/>
                <a:gd name="T10" fmla="*/ 15090 w 623"/>
                <a:gd name="T11" fmla="*/ 230331 h 719"/>
                <a:gd name="T12" fmla="*/ 50301 w 623"/>
                <a:gd name="T13" fmla="*/ 215935 h 719"/>
                <a:gd name="T14" fmla="*/ 50301 w 623"/>
                <a:gd name="T15" fmla="*/ 215935 h 719"/>
                <a:gd name="T16" fmla="*/ 129345 w 623"/>
                <a:gd name="T17" fmla="*/ 148635 h 719"/>
                <a:gd name="T18" fmla="*/ 129345 w 623"/>
                <a:gd name="T19" fmla="*/ 148635 h 719"/>
                <a:gd name="T20" fmla="*/ 169944 w 623"/>
                <a:gd name="T21" fmla="*/ 53264 h 719"/>
                <a:gd name="T22" fmla="*/ 169944 w 623"/>
                <a:gd name="T23" fmla="*/ 53264 h 719"/>
                <a:gd name="T24" fmla="*/ 173178 w 623"/>
                <a:gd name="T25" fmla="*/ 15475 h 719"/>
                <a:gd name="T26" fmla="*/ 173178 w 623"/>
                <a:gd name="T27" fmla="*/ 15475 h 719"/>
                <a:gd name="T28" fmla="*/ 172819 w 623"/>
                <a:gd name="T29" fmla="*/ 3959 h 719"/>
                <a:gd name="T30" fmla="*/ 172819 w 623"/>
                <a:gd name="T31" fmla="*/ 3959 h 719"/>
                <a:gd name="T32" fmla="*/ 172459 w 623"/>
                <a:gd name="T33" fmla="*/ 0 h 719"/>
                <a:gd name="T34" fmla="*/ 172459 w 623"/>
                <a:gd name="T35" fmla="*/ 0 h 719"/>
                <a:gd name="T36" fmla="*/ 175693 w 623"/>
                <a:gd name="T37" fmla="*/ 2159 h 719"/>
                <a:gd name="T38" fmla="*/ 175693 w 623"/>
                <a:gd name="T39" fmla="*/ 2159 h 719"/>
                <a:gd name="T40" fmla="*/ 184675 w 623"/>
                <a:gd name="T41" fmla="*/ 10077 h 719"/>
                <a:gd name="T42" fmla="*/ 184675 w 623"/>
                <a:gd name="T43" fmla="*/ 10077 h 719"/>
                <a:gd name="T44" fmla="*/ 209466 w 623"/>
                <a:gd name="T45" fmla="*/ 46786 h 719"/>
                <a:gd name="T46" fmla="*/ 209466 w 623"/>
                <a:gd name="T47" fmla="*/ 46786 h 719"/>
                <a:gd name="T48" fmla="*/ 222401 w 623"/>
                <a:gd name="T49" fmla="*/ 114086 h 719"/>
                <a:gd name="T50" fmla="*/ 222401 w 623"/>
                <a:gd name="T51" fmla="*/ 114086 h 719"/>
                <a:gd name="T52" fmla="*/ 194017 w 623"/>
                <a:gd name="T53" fmla="*/ 196141 h 719"/>
                <a:gd name="T54" fmla="*/ 194017 w 623"/>
                <a:gd name="T55" fmla="*/ 196141 h 719"/>
                <a:gd name="T56" fmla="*/ 123596 w 623"/>
                <a:gd name="T57" fmla="*/ 247965 h 719"/>
                <a:gd name="T58" fmla="*/ 123596 w 623"/>
                <a:gd name="T59" fmla="*/ 247965 h 719"/>
                <a:gd name="T60" fmla="*/ 56049 w 623"/>
                <a:gd name="T61" fmla="*/ 255883 h 719"/>
                <a:gd name="T62" fmla="*/ 56049 w 623"/>
                <a:gd name="T63" fmla="*/ 255883 h 719"/>
                <a:gd name="T64" fmla="*/ 13653 w 623"/>
                <a:gd name="T65" fmla="*/ 242567 h 719"/>
                <a:gd name="T66" fmla="*/ 13653 w 623"/>
                <a:gd name="T67" fmla="*/ 242567 h 719"/>
                <a:gd name="T68" fmla="*/ 3593 w 623"/>
                <a:gd name="T69" fmla="*/ 236809 h 719"/>
                <a:gd name="T70" fmla="*/ 3593 w 623"/>
                <a:gd name="T71" fmla="*/ 236809 h 719"/>
                <a:gd name="T72" fmla="*/ 0 w 623"/>
                <a:gd name="T73" fmla="*/ 234649 h 71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623" h="719">
                  <a:moveTo>
                    <a:pt x="0" y="652"/>
                  </a:moveTo>
                  <a:lnTo>
                    <a:pt x="0" y="652"/>
                  </a:lnTo>
                  <a:cubicBezTo>
                    <a:pt x="0" y="652"/>
                    <a:pt x="4" y="650"/>
                    <a:pt x="11" y="649"/>
                  </a:cubicBezTo>
                  <a:cubicBezTo>
                    <a:pt x="18" y="646"/>
                    <a:pt x="29" y="644"/>
                    <a:pt x="42" y="640"/>
                  </a:cubicBezTo>
                  <a:cubicBezTo>
                    <a:pt x="67" y="633"/>
                    <a:pt x="102" y="619"/>
                    <a:pt x="140" y="600"/>
                  </a:cubicBezTo>
                  <a:cubicBezTo>
                    <a:pt x="217" y="562"/>
                    <a:pt x="300" y="494"/>
                    <a:pt x="360" y="413"/>
                  </a:cubicBezTo>
                  <a:cubicBezTo>
                    <a:pt x="420" y="333"/>
                    <a:pt x="460" y="233"/>
                    <a:pt x="473" y="148"/>
                  </a:cubicBezTo>
                  <a:cubicBezTo>
                    <a:pt x="480" y="106"/>
                    <a:pt x="482" y="69"/>
                    <a:pt x="482" y="43"/>
                  </a:cubicBezTo>
                  <a:cubicBezTo>
                    <a:pt x="482" y="29"/>
                    <a:pt x="481" y="18"/>
                    <a:pt x="481" y="11"/>
                  </a:cubicBezTo>
                  <a:cubicBezTo>
                    <a:pt x="480" y="4"/>
                    <a:pt x="480" y="0"/>
                    <a:pt x="480" y="0"/>
                  </a:cubicBezTo>
                  <a:cubicBezTo>
                    <a:pt x="480" y="0"/>
                    <a:pt x="484" y="2"/>
                    <a:pt x="489" y="6"/>
                  </a:cubicBezTo>
                  <a:cubicBezTo>
                    <a:pt x="495" y="11"/>
                    <a:pt x="504" y="18"/>
                    <a:pt x="514" y="28"/>
                  </a:cubicBezTo>
                  <a:cubicBezTo>
                    <a:pt x="534" y="48"/>
                    <a:pt x="561" y="82"/>
                    <a:pt x="583" y="130"/>
                  </a:cubicBezTo>
                  <a:cubicBezTo>
                    <a:pt x="605" y="179"/>
                    <a:pt x="622" y="243"/>
                    <a:pt x="619" y="317"/>
                  </a:cubicBezTo>
                  <a:cubicBezTo>
                    <a:pt x="616" y="390"/>
                    <a:pt x="592" y="473"/>
                    <a:pt x="540" y="545"/>
                  </a:cubicBezTo>
                  <a:cubicBezTo>
                    <a:pt x="486" y="617"/>
                    <a:pt x="414" y="665"/>
                    <a:pt x="344" y="689"/>
                  </a:cubicBezTo>
                  <a:cubicBezTo>
                    <a:pt x="275" y="714"/>
                    <a:pt x="209" y="718"/>
                    <a:pt x="156" y="711"/>
                  </a:cubicBezTo>
                  <a:cubicBezTo>
                    <a:pt x="103" y="704"/>
                    <a:pt x="63" y="688"/>
                    <a:pt x="38" y="674"/>
                  </a:cubicBezTo>
                  <a:cubicBezTo>
                    <a:pt x="25" y="669"/>
                    <a:pt x="16" y="662"/>
                    <a:pt x="10" y="658"/>
                  </a:cubicBezTo>
                  <a:cubicBezTo>
                    <a:pt x="4" y="654"/>
                    <a:pt x="0" y="652"/>
                    <a:pt x="0" y="65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1" name="Freeform 38">
              <a:extLst>
                <a:ext uri="{FF2B5EF4-FFF2-40B4-BE49-F238E27FC236}">
                  <a16:creationId xmlns:a16="http://schemas.microsoft.com/office/drawing/2014/main" id="{AA362E27-E815-5543-8DBB-820DE13E26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3750" y="3784600"/>
              <a:ext cx="485775" cy="255588"/>
            </a:xfrm>
            <a:custGeom>
              <a:avLst/>
              <a:gdLst>
                <a:gd name="T0" fmla="*/ 485415 w 1349"/>
                <a:gd name="T1" fmla="*/ 0 h 710"/>
                <a:gd name="T2" fmla="*/ 476052 w 1349"/>
                <a:gd name="T3" fmla="*/ 20519 h 710"/>
                <a:gd name="T4" fmla="*/ 470651 w 1349"/>
                <a:gd name="T5" fmla="*/ 31679 h 710"/>
                <a:gd name="T6" fmla="*/ 463089 w 1349"/>
                <a:gd name="T7" fmla="*/ 44278 h 710"/>
                <a:gd name="T8" fmla="*/ 443283 w 1349"/>
                <a:gd name="T9" fmla="*/ 74157 h 710"/>
                <a:gd name="T10" fmla="*/ 431040 w 1349"/>
                <a:gd name="T11" fmla="*/ 91076 h 710"/>
                <a:gd name="T12" fmla="*/ 416276 w 1349"/>
                <a:gd name="T13" fmla="*/ 108355 h 710"/>
                <a:gd name="T14" fmla="*/ 381346 w 1349"/>
                <a:gd name="T15" fmla="*/ 143993 h 710"/>
                <a:gd name="T16" fmla="*/ 286640 w 1349"/>
                <a:gd name="T17" fmla="*/ 208790 h 710"/>
                <a:gd name="T18" fmla="*/ 177889 w 1349"/>
                <a:gd name="T19" fmla="*/ 246228 h 710"/>
                <a:gd name="T20" fmla="*/ 128556 w 1349"/>
                <a:gd name="T21" fmla="*/ 253428 h 710"/>
                <a:gd name="T22" fmla="*/ 105869 w 1349"/>
                <a:gd name="T23" fmla="*/ 254868 h 710"/>
                <a:gd name="T24" fmla="*/ 84984 w 1349"/>
                <a:gd name="T25" fmla="*/ 254868 h 710"/>
                <a:gd name="T26" fmla="*/ 49334 w 1349"/>
                <a:gd name="T27" fmla="*/ 253068 h 710"/>
                <a:gd name="T28" fmla="*/ 34930 w 1349"/>
                <a:gd name="T29" fmla="*/ 251268 h 710"/>
                <a:gd name="T30" fmla="*/ 22686 w 1349"/>
                <a:gd name="T31" fmla="*/ 249108 h 710"/>
                <a:gd name="T32" fmla="*/ 0 w 1349"/>
                <a:gd name="T33" fmla="*/ 244789 h 710"/>
                <a:gd name="T34" fmla="*/ 21606 w 1349"/>
                <a:gd name="T35" fmla="*/ 236869 h 710"/>
                <a:gd name="T36" fmla="*/ 32769 w 1349"/>
                <a:gd name="T37" fmla="*/ 232909 h 710"/>
                <a:gd name="T38" fmla="*/ 46093 w 1349"/>
                <a:gd name="T39" fmla="*/ 227509 h 710"/>
                <a:gd name="T40" fmla="*/ 78142 w 1349"/>
                <a:gd name="T41" fmla="*/ 215630 h 710"/>
                <a:gd name="T42" fmla="*/ 96147 w 1349"/>
                <a:gd name="T43" fmla="*/ 208430 h 710"/>
                <a:gd name="T44" fmla="*/ 115592 w 1349"/>
                <a:gd name="T45" fmla="*/ 200151 h 710"/>
                <a:gd name="T46" fmla="*/ 157364 w 1349"/>
                <a:gd name="T47" fmla="*/ 181791 h 710"/>
                <a:gd name="T48" fmla="*/ 250270 w 1349"/>
                <a:gd name="T49" fmla="*/ 137154 h 710"/>
                <a:gd name="T50" fmla="*/ 341375 w 1349"/>
                <a:gd name="T51" fmla="*/ 88916 h 710"/>
                <a:gd name="T52" fmla="*/ 381346 w 1349"/>
                <a:gd name="T53" fmla="*/ 66237 h 710"/>
                <a:gd name="T54" fmla="*/ 399351 w 1349"/>
                <a:gd name="T55" fmla="*/ 55437 h 710"/>
                <a:gd name="T56" fmla="*/ 415916 w 1349"/>
                <a:gd name="T57" fmla="*/ 44998 h 710"/>
                <a:gd name="T58" fmla="*/ 444724 w 1349"/>
                <a:gd name="T59" fmla="*/ 26639 h 710"/>
                <a:gd name="T60" fmla="*/ 456607 w 1349"/>
                <a:gd name="T61" fmla="*/ 19079 h 710"/>
                <a:gd name="T62" fmla="*/ 466330 w 1349"/>
                <a:gd name="T63" fmla="*/ 12239 h 71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349" h="710">
                  <a:moveTo>
                    <a:pt x="1348" y="0"/>
                  </a:moveTo>
                  <a:lnTo>
                    <a:pt x="1348" y="0"/>
                  </a:lnTo>
                  <a:cubicBezTo>
                    <a:pt x="1348" y="0"/>
                    <a:pt x="1340" y="21"/>
                    <a:pt x="1322" y="57"/>
                  </a:cubicBezTo>
                  <a:cubicBezTo>
                    <a:pt x="1317" y="67"/>
                    <a:pt x="1312" y="77"/>
                    <a:pt x="1307" y="88"/>
                  </a:cubicBezTo>
                  <a:cubicBezTo>
                    <a:pt x="1300" y="99"/>
                    <a:pt x="1293" y="110"/>
                    <a:pt x="1286" y="123"/>
                  </a:cubicBezTo>
                  <a:cubicBezTo>
                    <a:pt x="1271" y="148"/>
                    <a:pt x="1254" y="177"/>
                    <a:pt x="1231" y="206"/>
                  </a:cubicBezTo>
                  <a:cubicBezTo>
                    <a:pt x="1220" y="221"/>
                    <a:pt x="1209" y="237"/>
                    <a:pt x="1197" y="253"/>
                  </a:cubicBezTo>
                  <a:cubicBezTo>
                    <a:pt x="1184" y="269"/>
                    <a:pt x="1170" y="284"/>
                    <a:pt x="1156" y="301"/>
                  </a:cubicBezTo>
                  <a:cubicBezTo>
                    <a:pt x="1128" y="334"/>
                    <a:pt x="1095" y="366"/>
                    <a:pt x="1059" y="400"/>
                  </a:cubicBezTo>
                  <a:cubicBezTo>
                    <a:pt x="985" y="465"/>
                    <a:pt x="897" y="529"/>
                    <a:pt x="796" y="580"/>
                  </a:cubicBezTo>
                  <a:cubicBezTo>
                    <a:pt x="694" y="631"/>
                    <a:pt x="591" y="664"/>
                    <a:pt x="494" y="684"/>
                  </a:cubicBezTo>
                  <a:cubicBezTo>
                    <a:pt x="446" y="693"/>
                    <a:pt x="400" y="701"/>
                    <a:pt x="357" y="704"/>
                  </a:cubicBezTo>
                  <a:cubicBezTo>
                    <a:pt x="335" y="706"/>
                    <a:pt x="315" y="708"/>
                    <a:pt x="294" y="708"/>
                  </a:cubicBezTo>
                  <a:cubicBezTo>
                    <a:pt x="274" y="708"/>
                    <a:pt x="255" y="708"/>
                    <a:pt x="236" y="708"/>
                  </a:cubicBezTo>
                  <a:cubicBezTo>
                    <a:pt x="199" y="709"/>
                    <a:pt x="166" y="705"/>
                    <a:pt x="137" y="703"/>
                  </a:cubicBezTo>
                  <a:cubicBezTo>
                    <a:pt x="123" y="701"/>
                    <a:pt x="109" y="700"/>
                    <a:pt x="97" y="698"/>
                  </a:cubicBezTo>
                  <a:cubicBezTo>
                    <a:pt x="84" y="696"/>
                    <a:pt x="73" y="694"/>
                    <a:pt x="63" y="692"/>
                  </a:cubicBezTo>
                  <a:cubicBezTo>
                    <a:pt x="23" y="685"/>
                    <a:pt x="0" y="680"/>
                    <a:pt x="0" y="680"/>
                  </a:cubicBezTo>
                  <a:cubicBezTo>
                    <a:pt x="0" y="680"/>
                    <a:pt x="22" y="671"/>
                    <a:pt x="60" y="658"/>
                  </a:cubicBezTo>
                  <a:cubicBezTo>
                    <a:pt x="70" y="654"/>
                    <a:pt x="80" y="651"/>
                    <a:pt x="91" y="647"/>
                  </a:cubicBezTo>
                  <a:cubicBezTo>
                    <a:pt x="103" y="642"/>
                    <a:pt x="115" y="638"/>
                    <a:pt x="128" y="632"/>
                  </a:cubicBezTo>
                  <a:cubicBezTo>
                    <a:pt x="155" y="622"/>
                    <a:pt x="184" y="612"/>
                    <a:pt x="217" y="599"/>
                  </a:cubicBezTo>
                  <a:cubicBezTo>
                    <a:pt x="233" y="592"/>
                    <a:pt x="249" y="586"/>
                    <a:pt x="267" y="579"/>
                  </a:cubicBezTo>
                  <a:cubicBezTo>
                    <a:pt x="285" y="572"/>
                    <a:pt x="302" y="564"/>
                    <a:pt x="321" y="556"/>
                  </a:cubicBezTo>
                  <a:cubicBezTo>
                    <a:pt x="358" y="541"/>
                    <a:pt x="397" y="523"/>
                    <a:pt x="437" y="505"/>
                  </a:cubicBezTo>
                  <a:cubicBezTo>
                    <a:pt x="518" y="467"/>
                    <a:pt x="605" y="426"/>
                    <a:pt x="695" y="381"/>
                  </a:cubicBezTo>
                  <a:cubicBezTo>
                    <a:pt x="786" y="335"/>
                    <a:pt x="870" y="290"/>
                    <a:pt x="948" y="247"/>
                  </a:cubicBezTo>
                  <a:cubicBezTo>
                    <a:pt x="987" y="225"/>
                    <a:pt x="1025" y="205"/>
                    <a:pt x="1059" y="184"/>
                  </a:cubicBezTo>
                  <a:cubicBezTo>
                    <a:pt x="1076" y="173"/>
                    <a:pt x="1093" y="164"/>
                    <a:pt x="1109" y="154"/>
                  </a:cubicBezTo>
                  <a:cubicBezTo>
                    <a:pt x="1124" y="144"/>
                    <a:pt x="1140" y="134"/>
                    <a:pt x="1155" y="125"/>
                  </a:cubicBezTo>
                  <a:cubicBezTo>
                    <a:pt x="1185" y="108"/>
                    <a:pt x="1211" y="90"/>
                    <a:pt x="1235" y="74"/>
                  </a:cubicBezTo>
                  <a:cubicBezTo>
                    <a:pt x="1247" y="67"/>
                    <a:pt x="1258" y="60"/>
                    <a:pt x="1268" y="53"/>
                  </a:cubicBezTo>
                  <a:cubicBezTo>
                    <a:pt x="1278" y="46"/>
                    <a:pt x="1287" y="40"/>
                    <a:pt x="1295" y="34"/>
                  </a:cubicBezTo>
                  <a:cubicBezTo>
                    <a:pt x="1329" y="12"/>
                    <a:pt x="1348" y="0"/>
                    <a:pt x="134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2" name="Freeform 39">
              <a:extLst>
                <a:ext uri="{FF2B5EF4-FFF2-40B4-BE49-F238E27FC236}">
                  <a16:creationId xmlns:a16="http://schemas.microsoft.com/office/drawing/2014/main" id="{65C44578-3A66-1F48-8293-D2379DCC7D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0675" y="3657600"/>
              <a:ext cx="525463" cy="430213"/>
            </a:xfrm>
            <a:custGeom>
              <a:avLst/>
              <a:gdLst>
                <a:gd name="T0" fmla="*/ 525103 w 1458"/>
                <a:gd name="T1" fmla="*/ 2518 h 1196"/>
                <a:gd name="T2" fmla="*/ 525103 w 1458"/>
                <a:gd name="T3" fmla="*/ 2518 h 1196"/>
                <a:gd name="T4" fmla="*/ 504199 w 1458"/>
                <a:gd name="T5" fmla="*/ 24101 h 1196"/>
                <a:gd name="T6" fmla="*/ 504199 w 1458"/>
                <a:gd name="T7" fmla="*/ 24101 h 1196"/>
                <a:gd name="T8" fmla="*/ 448698 w 1458"/>
                <a:gd name="T9" fmla="*/ 77697 h 1196"/>
                <a:gd name="T10" fmla="*/ 448698 w 1458"/>
                <a:gd name="T11" fmla="*/ 77697 h 1196"/>
                <a:gd name="T12" fmla="*/ 411937 w 1458"/>
                <a:gd name="T13" fmla="*/ 112589 h 1196"/>
                <a:gd name="T14" fmla="*/ 411937 w 1458"/>
                <a:gd name="T15" fmla="*/ 112589 h 1196"/>
                <a:gd name="T16" fmla="*/ 370491 w 1458"/>
                <a:gd name="T17" fmla="*/ 151078 h 1196"/>
                <a:gd name="T18" fmla="*/ 370491 w 1458"/>
                <a:gd name="T19" fmla="*/ 151078 h 1196"/>
                <a:gd name="T20" fmla="*/ 276066 w 1458"/>
                <a:gd name="T21" fmla="*/ 233452 h 1196"/>
                <a:gd name="T22" fmla="*/ 276066 w 1458"/>
                <a:gd name="T23" fmla="*/ 233452 h 1196"/>
                <a:gd name="T24" fmla="*/ 176236 w 1458"/>
                <a:gd name="T25" fmla="*/ 308991 h 1196"/>
                <a:gd name="T26" fmla="*/ 176236 w 1458"/>
                <a:gd name="T27" fmla="*/ 308991 h 1196"/>
                <a:gd name="T28" fmla="*/ 130104 w 1458"/>
                <a:gd name="T29" fmla="*/ 341724 h 1196"/>
                <a:gd name="T30" fmla="*/ 130104 w 1458"/>
                <a:gd name="T31" fmla="*/ 341724 h 1196"/>
                <a:gd name="T32" fmla="*/ 88658 w 1458"/>
                <a:gd name="T33" fmla="*/ 370861 h 1196"/>
                <a:gd name="T34" fmla="*/ 88658 w 1458"/>
                <a:gd name="T35" fmla="*/ 370861 h 1196"/>
                <a:gd name="T36" fmla="*/ 24507 w 1458"/>
                <a:gd name="T37" fmla="*/ 413666 h 1196"/>
                <a:gd name="T38" fmla="*/ 24507 w 1458"/>
                <a:gd name="T39" fmla="*/ 413666 h 1196"/>
                <a:gd name="T40" fmla="*/ 0 w 1458"/>
                <a:gd name="T41" fmla="*/ 429853 h 1196"/>
                <a:gd name="T42" fmla="*/ 0 w 1458"/>
                <a:gd name="T43" fmla="*/ 429853 h 1196"/>
                <a:gd name="T44" fmla="*/ 3604 w 1458"/>
                <a:gd name="T45" fmla="*/ 400357 h 1196"/>
                <a:gd name="T46" fmla="*/ 3604 w 1458"/>
                <a:gd name="T47" fmla="*/ 400357 h 1196"/>
                <a:gd name="T48" fmla="*/ 6487 w 1458"/>
                <a:gd name="T49" fmla="*/ 384890 h 1196"/>
                <a:gd name="T50" fmla="*/ 6487 w 1458"/>
                <a:gd name="T51" fmla="*/ 384890 h 1196"/>
                <a:gd name="T52" fmla="*/ 10812 w 1458"/>
                <a:gd name="T53" fmla="*/ 366544 h 1196"/>
                <a:gd name="T54" fmla="*/ 10812 w 1458"/>
                <a:gd name="T55" fmla="*/ 366544 h 1196"/>
                <a:gd name="T56" fmla="*/ 24507 w 1458"/>
                <a:gd name="T57" fmla="*/ 322300 h 1196"/>
                <a:gd name="T58" fmla="*/ 24507 w 1458"/>
                <a:gd name="T59" fmla="*/ 322300 h 1196"/>
                <a:gd name="T60" fmla="*/ 33878 w 1458"/>
                <a:gd name="T61" fmla="*/ 297840 h 1196"/>
                <a:gd name="T62" fmla="*/ 33878 w 1458"/>
                <a:gd name="T63" fmla="*/ 297840 h 1196"/>
                <a:gd name="T64" fmla="*/ 45771 w 1458"/>
                <a:gd name="T65" fmla="*/ 271581 h 1196"/>
                <a:gd name="T66" fmla="*/ 45771 w 1458"/>
                <a:gd name="T67" fmla="*/ 271581 h 1196"/>
                <a:gd name="T68" fmla="*/ 77846 w 1458"/>
                <a:gd name="T69" fmla="*/ 216186 h 1196"/>
                <a:gd name="T70" fmla="*/ 77846 w 1458"/>
                <a:gd name="T71" fmla="*/ 216186 h 1196"/>
                <a:gd name="T72" fmla="*/ 174794 w 1458"/>
                <a:gd name="T73" fmla="*/ 108992 h 1196"/>
                <a:gd name="T74" fmla="*/ 174794 w 1458"/>
                <a:gd name="T75" fmla="*/ 108992 h 1196"/>
                <a:gd name="T76" fmla="*/ 299492 w 1458"/>
                <a:gd name="T77" fmla="*/ 35971 h 1196"/>
                <a:gd name="T78" fmla="*/ 299492 w 1458"/>
                <a:gd name="T79" fmla="*/ 35971 h 1196"/>
                <a:gd name="T80" fmla="*/ 359679 w 1458"/>
                <a:gd name="T81" fmla="*/ 16187 h 1196"/>
                <a:gd name="T82" fmla="*/ 359679 w 1458"/>
                <a:gd name="T83" fmla="*/ 16187 h 1196"/>
                <a:gd name="T84" fmla="*/ 388151 w 1458"/>
                <a:gd name="T85" fmla="*/ 9712 h 1196"/>
                <a:gd name="T86" fmla="*/ 388151 w 1458"/>
                <a:gd name="T87" fmla="*/ 9712 h 1196"/>
                <a:gd name="T88" fmla="*/ 414099 w 1458"/>
                <a:gd name="T89" fmla="*/ 5036 h 1196"/>
                <a:gd name="T90" fmla="*/ 414099 w 1458"/>
                <a:gd name="T91" fmla="*/ 5036 h 1196"/>
                <a:gd name="T92" fmla="*/ 460231 w 1458"/>
                <a:gd name="T93" fmla="*/ 719 h 1196"/>
                <a:gd name="T94" fmla="*/ 460231 w 1458"/>
                <a:gd name="T95" fmla="*/ 719 h 1196"/>
                <a:gd name="T96" fmla="*/ 478971 w 1458"/>
                <a:gd name="T97" fmla="*/ 0 h 1196"/>
                <a:gd name="T98" fmla="*/ 478971 w 1458"/>
                <a:gd name="T99" fmla="*/ 0 h 1196"/>
                <a:gd name="T100" fmla="*/ 495189 w 1458"/>
                <a:gd name="T101" fmla="*/ 360 h 1196"/>
                <a:gd name="T102" fmla="*/ 495189 w 1458"/>
                <a:gd name="T103" fmla="*/ 360 h 1196"/>
                <a:gd name="T104" fmla="*/ 525103 w 1458"/>
                <a:gd name="T105" fmla="*/ 2518 h 119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458" h="1196">
                  <a:moveTo>
                    <a:pt x="1457" y="7"/>
                  </a:moveTo>
                  <a:lnTo>
                    <a:pt x="1457" y="7"/>
                  </a:lnTo>
                  <a:cubicBezTo>
                    <a:pt x="1457" y="7"/>
                    <a:pt x="1436" y="30"/>
                    <a:pt x="1399" y="67"/>
                  </a:cubicBezTo>
                  <a:cubicBezTo>
                    <a:pt x="1361" y="102"/>
                    <a:pt x="1309" y="153"/>
                    <a:pt x="1245" y="216"/>
                  </a:cubicBezTo>
                  <a:cubicBezTo>
                    <a:pt x="1214" y="245"/>
                    <a:pt x="1179" y="278"/>
                    <a:pt x="1143" y="313"/>
                  </a:cubicBezTo>
                  <a:cubicBezTo>
                    <a:pt x="1106" y="346"/>
                    <a:pt x="1069" y="384"/>
                    <a:pt x="1028" y="420"/>
                  </a:cubicBezTo>
                  <a:cubicBezTo>
                    <a:pt x="948" y="495"/>
                    <a:pt x="861" y="572"/>
                    <a:pt x="766" y="649"/>
                  </a:cubicBezTo>
                  <a:cubicBezTo>
                    <a:pt x="672" y="727"/>
                    <a:pt x="579" y="796"/>
                    <a:pt x="489" y="859"/>
                  </a:cubicBezTo>
                  <a:cubicBezTo>
                    <a:pt x="446" y="892"/>
                    <a:pt x="402" y="921"/>
                    <a:pt x="361" y="950"/>
                  </a:cubicBezTo>
                  <a:cubicBezTo>
                    <a:pt x="320" y="979"/>
                    <a:pt x="281" y="1006"/>
                    <a:pt x="246" y="1031"/>
                  </a:cubicBezTo>
                  <a:cubicBezTo>
                    <a:pt x="172" y="1081"/>
                    <a:pt x="111" y="1121"/>
                    <a:pt x="68" y="1150"/>
                  </a:cubicBezTo>
                  <a:cubicBezTo>
                    <a:pt x="25" y="1179"/>
                    <a:pt x="0" y="1195"/>
                    <a:pt x="0" y="1195"/>
                  </a:cubicBezTo>
                  <a:cubicBezTo>
                    <a:pt x="0" y="1195"/>
                    <a:pt x="2" y="1165"/>
                    <a:pt x="10" y="1113"/>
                  </a:cubicBezTo>
                  <a:cubicBezTo>
                    <a:pt x="12" y="1099"/>
                    <a:pt x="15" y="1085"/>
                    <a:pt x="18" y="1070"/>
                  </a:cubicBezTo>
                  <a:cubicBezTo>
                    <a:pt x="21" y="1054"/>
                    <a:pt x="25" y="1037"/>
                    <a:pt x="30" y="1019"/>
                  </a:cubicBezTo>
                  <a:cubicBezTo>
                    <a:pt x="40" y="983"/>
                    <a:pt x="51" y="940"/>
                    <a:pt x="68" y="896"/>
                  </a:cubicBezTo>
                  <a:cubicBezTo>
                    <a:pt x="75" y="875"/>
                    <a:pt x="84" y="851"/>
                    <a:pt x="94" y="828"/>
                  </a:cubicBezTo>
                  <a:cubicBezTo>
                    <a:pt x="104" y="803"/>
                    <a:pt x="116" y="779"/>
                    <a:pt x="127" y="755"/>
                  </a:cubicBezTo>
                  <a:cubicBezTo>
                    <a:pt x="152" y="704"/>
                    <a:pt x="182" y="654"/>
                    <a:pt x="216" y="601"/>
                  </a:cubicBezTo>
                  <a:cubicBezTo>
                    <a:pt x="284" y="499"/>
                    <a:pt x="374" y="394"/>
                    <a:pt x="485" y="303"/>
                  </a:cubicBezTo>
                  <a:cubicBezTo>
                    <a:pt x="596" y="213"/>
                    <a:pt x="716" y="147"/>
                    <a:pt x="831" y="100"/>
                  </a:cubicBezTo>
                  <a:cubicBezTo>
                    <a:pt x="889" y="78"/>
                    <a:pt x="945" y="58"/>
                    <a:pt x="998" y="45"/>
                  </a:cubicBezTo>
                  <a:cubicBezTo>
                    <a:pt x="1026" y="38"/>
                    <a:pt x="1051" y="31"/>
                    <a:pt x="1077" y="27"/>
                  </a:cubicBezTo>
                  <a:cubicBezTo>
                    <a:pt x="1102" y="22"/>
                    <a:pt x="1126" y="18"/>
                    <a:pt x="1149" y="14"/>
                  </a:cubicBezTo>
                  <a:cubicBezTo>
                    <a:pt x="1196" y="7"/>
                    <a:pt x="1239" y="4"/>
                    <a:pt x="1277" y="2"/>
                  </a:cubicBezTo>
                  <a:cubicBezTo>
                    <a:pt x="1296" y="1"/>
                    <a:pt x="1313" y="0"/>
                    <a:pt x="1329" y="0"/>
                  </a:cubicBezTo>
                  <a:cubicBezTo>
                    <a:pt x="1345" y="1"/>
                    <a:pt x="1360" y="1"/>
                    <a:pt x="1374" y="1"/>
                  </a:cubicBezTo>
                  <a:cubicBezTo>
                    <a:pt x="1427" y="4"/>
                    <a:pt x="1457" y="7"/>
                    <a:pt x="1457" y="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3" name="Freeform 40">
              <a:extLst>
                <a:ext uri="{FF2B5EF4-FFF2-40B4-BE49-F238E27FC236}">
                  <a16:creationId xmlns:a16="http://schemas.microsoft.com/office/drawing/2014/main" id="{8B62D18E-13CA-A547-AB36-4642FAB795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0200" y="3400425"/>
              <a:ext cx="311150" cy="452438"/>
            </a:xfrm>
            <a:custGeom>
              <a:avLst/>
              <a:gdLst>
                <a:gd name="T0" fmla="*/ 310789 w 863"/>
                <a:gd name="T1" fmla="*/ 0 h 1258"/>
                <a:gd name="T2" fmla="*/ 310789 w 863"/>
                <a:gd name="T3" fmla="*/ 0 h 1258"/>
                <a:gd name="T4" fmla="*/ 205150 w 863"/>
                <a:gd name="T5" fmla="*/ 260026 h 1258"/>
                <a:gd name="T6" fmla="*/ 205150 w 863"/>
                <a:gd name="T7" fmla="*/ 260026 h 1258"/>
                <a:gd name="T8" fmla="*/ 0 w 863"/>
                <a:gd name="T9" fmla="*/ 452078 h 1258"/>
                <a:gd name="T10" fmla="*/ 0 w 863"/>
                <a:gd name="T11" fmla="*/ 452078 h 1258"/>
                <a:gd name="T12" fmla="*/ 105640 w 863"/>
                <a:gd name="T13" fmla="*/ 192052 h 1258"/>
                <a:gd name="T14" fmla="*/ 105640 w 863"/>
                <a:gd name="T15" fmla="*/ 192052 h 1258"/>
                <a:gd name="T16" fmla="*/ 310789 w 863"/>
                <a:gd name="T17" fmla="*/ 0 h 12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63" h="1258">
                  <a:moveTo>
                    <a:pt x="862" y="0"/>
                  </a:moveTo>
                  <a:lnTo>
                    <a:pt x="862" y="0"/>
                  </a:lnTo>
                  <a:cubicBezTo>
                    <a:pt x="862" y="0"/>
                    <a:pt x="807" y="376"/>
                    <a:pt x="569" y="723"/>
                  </a:cubicBezTo>
                  <a:cubicBezTo>
                    <a:pt x="332" y="1070"/>
                    <a:pt x="0" y="1257"/>
                    <a:pt x="0" y="1257"/>
                  </a:cubicBezTo>
                  <a:cubicBezTo>
                    <a:pt x="0" y="1257"/>
                    <a:pt x="55" y="882"/>
                    <a:pt x="293" y="534"/>
                  </a:cubicBezTo>
                  <a:cubicBezTo>
                    <a:pt x="531" y="187"/>
                    <a:pt x="862" y="0"/>
                    <a:pt x="862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4" name="Freeform 41">
              <a:extLst>
                <a:ext uri="{FF2B5EF4-FFF2-40B4-BE49-F238E27FC236}">
                  <a16:creationId xmlns:a16="http://schemas.microsoft.com/office/drawing/2014/main" id="{72F1FC41-4C6C-0F4D-B119-42122F10D0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7475" y="3262313"/>
              <a:ext cx="406400" cy="366712"/>
            </a:xfrm>
            <a:custGeom>
              <a:avLst/>
              <a:gdLst>
                <a:gd name="T0" fmla="*/ 203380 w 1131"/>
                <a:gd name="T1" fmla="*/ 0 h 1017"/>
                <a:gd name="T2" fmla="*/ 203380 w 1131"/>
                <a:gd name="T3" fmla="*/ 0 h 1017"/>
                <a:gd name="T4" fmla="*/ 243624 w 1131"/>
                <a:gd name="T5" fmla="*/ 139545 h 1017"/>
                <a:gd name="T6" fmla="*/ 243624 w 1131"/>
                <a:gd name="T7" fmla="*/ 139545 h 1017"/>
                <a:gd name="T8" fmla="*/ 318724 w 1131"/>
                <a:gd name="T9" fmla="*/ 103848 h 1017"/>
                <a:gd name="T10" fmla="*/ 318724 w 1131"/>
                <a:gd name="T11" fmla="*/ 103848 h 1017"/>
                <a:gd name="T12" fmla="*/ 406041 w 1131"/>
                <a:gd name="T13" fmla="*/ 182094 h 1017"/>
                <a:gd name="T14" fmla="*/ 406041 w 1131"/>
                <a:gd name="T15" fmla="*/ 182094 h 1017"/>
                <a:gd name="T16" fmla="*/ 203380 w 1131"/>
                <a:gd name="T17" fmla="*/ 366351 h 1017"/>
                <a:gd name="T18" fmla="*/ 203380 w 1131"/>
                <a:gd name="T19" fmla="*/ 366351 h 1017"/>
                <a:gd name="T20" fmla="*/ 0 w 1131"/>
                <a:gd name="T21" fmla="*/ 182094 h 1017"/>
                <a:gd name="T22" fmla="*/ 0 w 1131"/>
                <a:gd name="T23" fmla="*/ 182094 h 1017"/>
                <a:gd name="T24" fmla="*/ 87317 w 1131"/>
                <a:gd name="T25" fmla="*/ 103848 h 1017"/>
                <a:gd name="T26" fmla="*/ 87317 w 1131"/>
                <a:gd name="T27" fmla="*/ 103848 h 1017"/>
                <a:gd name="T28" fmla="*/ 162416 w 1131"/>
                <a:gd name="T29" fmla="*/ 139545 h 1017"/>
                <a:gd name="T30" fmla="*/ 162416 w 1131"/>
                <a:gd name="T31" fmla="*/ 139545 h 1017"/>
                <a:gd name="T32" fmla="*/ 203380 w 1131"/>
                <a:gd name="T33" fmla="*/ 0 h 10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31" h="1017">
                  <a:moveTo>
                    <a:pt x="566" y="0"/>
                  </a:moveTo>
                  <a:lnTo>
                    <a:pt x="566" y="0"/>
                  </a:lnTo>
                  <a:cubicBezTo>
                    <a:pt x="722" y="229"/>
                    <a:pt x="678" y="387"/>
                    <a:pt x="678" y="387"/>
                  </a:cubicBezTo>
                  <a:cubicBezTo>
                    <a:pt x="678" y="387"/>
                    <a:pt x="720" y="288"/>
                    <a:pt x="887" y="288"/>
                  </a:cubicBezTo>
                  <a:cubicBezTo>
                    <a:pt x="1054" y="288"/>
                    <a:pt x="1130" y="505"/>
                    <a:pt x="1130" y="505"/>
                  </a:cubicBezTo>
                  <a:cubicBezTo>
                    <a:pt x="720" y="628"/>
                    <a:pt x="566" y="1016"/>
                    <a:pt x="566" y="1016"/>
                  </a:cubicBezTo>
                  <a:cubicBezTo>
                    <a:pt x="566" y="1016"/>
                    <a:pt x="410" y="628"/>
                    <a:pt x="0" y="505"/>
                  </a:cubicBezTo>
                  <a:cubicBezTo>
                    <a:pt x="0" y="505"/>
                    <a:pt x="76" y="288"/>
                    <a:pt x="243" y="288"/>
                  </a:cubicBezTo>
                  <a:cubicBezTo>
                    <a:pt x="410" y="288"/>
                    <a:pt x="452" y="387"/>
                    <a:pt x="452" y="387"/>
                  </a:cubicBezTo>
                  <a:cubicBezTo>
                    <a:pt x="452" y="387"/>
                    <a:pt x="408" y="229"/>
                    <a:pt x="566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5" name="Freeform 42">
              <a:extLst>
                <a:ext uri="{FF2B5EF4-FFF2-40B4-BE49-F238E27FC236}">
                  <a16:creationId xmlns:a16="http://schemas.microsoft.com/office/drawing/2014/main" id="{646AAB59-C6C4-7349-B108-BF84BFBA00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1975" y="3640138"/>
              <a:ext cx="44450" cy="41275"/>
            </a:xfrm>
            <a:custGeom>
              <a:avLst/>
              <a:gdLst>
                <a:gd name="T0" fmla="*/ 23490 w 123"/>
                <a:gd name="T1" fmla="*/ 0 h 113"/>
                <a:gd name="T2" fmla="*/ 20599 w 123"/>
                <a:gd name="T3" fmla="*/ 0 h 113"/>
                <a:gd name="T4" fmla="*/ 20599 w 123"/>
                <a:gd name="T5" fmla="*/ 0 h 113"/>
                <a:gd name="T6" fmla="*/ 361 w 123"/>
                <a:gd name="T7" fmla="*/ 20455 h 113"/>
                <a:gd name="T8" fmla="*/ 361 w 123"/>
                <a:gd name="T9" fmla="*/ 20455 h 113"/>
                <a:gd name="T10" fmla="*/ 20599 w 123"/>
                <a:gd name="T11" fmla="*/ 40910 h 113"/>
                <a:gd name="T12" fmla="*/ 23490 w 123"/>
                <a:gd name="T13" fmla="*/ 40910 h 113"/>
                <a:gd name="T14" fmla="*/ 23490 w 123"/>
                <a:gd name="T15" fmla="*/ 40910 h 113"/>
                <a:gd name="T16" fmla="*/ 43727 w 123"/>
                <a:gd name="T17" fmla="*/ 20455 h 113"/>
                <a:gd name="T18" fmla="*/ 43727 w 123"/>
                <a:gd name="T19" fmla="*/ 20455 h 113"/>
                <a:gd name="T20" fmla="*/ 23490 w 123"/>
                <a:gd name="T21" fmla="*/ 0 h 1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3" h="113">
                  <a:moveTo>
                    <a:pt x="65" y="0"/>
                  </a:moveTo>
                  <a:lnTo>
                    <a:pt x="57" y="0"/>
                  </a:lnTo>
                  <a:cubicBezTo>
                    <a:pt x="28" y="0"/>
                    <a:pt x="0" y="26"/>
                    <a:pt x="1" y="56"/>
                  </a:cubicBezTo>
                  <a:cubicBezTo>
                    <a:pt x="3" y="86"/>
                    <a:pt x="26" y="112"/>
                    <a:pt x="57" y="112"/>
                  </a:cubicBezTo>
                  <a:lnTo>
                    <a:pt x="65" y="112"/>
                  </a:lnTo>
                  <a:cubicBezTo>
                    <a:pt x="94" y="112"/>
                    <a:pt x="122" y="86"/>
                    <a:pt x="121" y="56"/>
                  </a:cubicBezTo>
                  <a:cubicBezTo>
                    <a:pt x="120" y="26"/>
                    <a:pt x="96" y="0"/>
                    <a:pt x="65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6" name="Freeform 43">
              <a:extLst>
                <a:ext uri="{FF2B5EF4-FFF2-40B4-BE49-F238E27FC236}">
                  <a16:creationId xmlns:a16="http://schemas.microsoft.com/office/drawing/2014/main" id="{DB9B84D3-B887-924D-9EAD-73A61E4170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5950" y="3608388"/>
              <a:ext cx="52388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144" y="112"/>
                    <a:pt x="144" y="0"/>
                    <a:pt x="72" y="0"/>
                  </a:cubicBezTo>
                  <a:cubicBezTo>
                    <a:pt x="1" y="0"/>
                    <a:pt x="0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7" name="Freeform 44">
              <a:extLst>
                <a:ext uri="{FF2B5EF4-FFF2-40B4-BE49-F238E27FC236}">
                  <a16:creationId xmlns:a16="http://schemas.microsoft.com/office/drawing/2014/main" id="{1A425165-B4D7-8E42-973B-B8A002FE17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8975" y="3589338"/>
              <a:ext cx="52388" cy="39687"/>
            </a:xfrm>
            <a:custGeom>
              <a:avLst/>
              <a:gdLst>
                <a:gd name="T0" fmla="*/ 26013 w 145"/>
                <a:gd name="T1" fmla="*/ 39333 h 112"/>
                <a:gd name="T2" fmla="*/ 26013 w 145"/>
                <a:gd name="T3" fmla="*/ 39333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3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144" y="111"/>
                    <a:pt x="144" y="0"/>
                    <a:pt x="72" y="0"/>
                  </a:cubicBezTo>
                  <a:cubicBezTo>
                    <a:pt x="0" y="0"/>
                    <a:pt x="0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8" name="Freeform 45">
              <a:extLst>
                <a:ext uri="{FF2B5EF4-FFF2-40B4-BE49-F238E27FC236}">
                  <a16:creationId xmlns:a16="http://schemas.microsoft.com/office/drawing/2014/main" id="{60ABA190-EB64-DE42-AE19-B88E84EEC3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8825" y="3595688"/>
              <a:ext cx="52388" cy="39687"/>
            </a:xfrm>
            <a:custGeom>
              <a:avLst/>
              <a:gdLst>
                <a:gd name="T0" fmla="*/ 26013 w 145"/>
                <a:gd name="T1" fmla="*/ 39333 h 112"/>
                <a:gd name="T2" fmla="*/ 26013 w 145"/>
                <a:gd name="T3" fmla="*/ 39333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3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143" y="111"/>
                    <a:pt x="144" y="0"/>
                    <a:pt x="72" y="0"/>
                  </a:cubicBezTo>
                  <a:cubicBezTo>
                    <a:pt x="0" y="0"/>
                    <a:pt x="0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9" name="Freeform 46">
              <a:extLst>
                <a:ext uri="{FF2B5EF4-FFF2-40B4-BE49-F238E27FC236}">
                  <a16:creationId xmlns:a16="http://schemas.microsoft.com/office/drawing/2014/main" id="{6DD09CD0-1297-8643-9C04-C4C3DA1877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2175" y="3308350"/>
              <a:ext cx="44450" cy="41275"/>
            </a:xfrm>
            <a:custGeom>
              <a:avLst/>
              <a:gdLst>
                <a:gd name="T0" fmla="*/ 20599 w 123"/>
                <a:gd name="T1" fmla="*/ 40910 h 113"/>
                <a:gd name="T2" fmla="*/ 23490 w 123"/>
                <a:gd name="T3" fmla="*/ 40910 h 113"/>
                <a:gd name="T4" fmla="*/ 23490 w 123"/>
                <a:gd name="T5" fmla="*/ 40910 h 113"/>
                <a:gd name="T6" fmla="*/ 43366 w 123"/>
                <a:gd name="T7" fmla="*/ 20455 h 113"/>
                <a:gd name="T8" fmla="*/ 43366 w 123"/>
                <a:gd name="T9" fmla="*/ 20455 h 113"/>
                <a:gd name="T10" fmla="*/ 23490 w 123"/>
                <a:gd name="T11" fmla="*/ 0 h 113"/>
                <a:gd name="T12" fmla="*/ 20599 w 123"/>
                <a:gd name="T13" fmla="*/ 0 h 113"/>
                <a:gd name="T14" fmla="*/ 20599 w 123"/>
                <a:gd name="T15" fmla="*/ 0 h 113"/>
                <a:gd name="T16" fmla="*/ 361 w 123"/>
                <a:gd name="T17" fmla="*/ 20455 h 113"/>
                <a:gd name="T18" fmla="*/ 361 w 123"/>
                <a:gd name="T19" fmla="*/ 20455 h 113"/>
                <a:gd name="T20" fmla="*/ 20599 w 123"/>
                <a:gd name="T21" fmla="*/ 40910 h 1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3" h="113">
                  <a:moveTo>
                    <a:pt x="57" y="112"/>
                  </a:moveTo>
                  <a:lnTo>
                    <a:pt x="65" y="112"/>
                  </a:lnTo>
                  <a:cubicBezTo>
                    <a:pt x="94" y="112"/>
                    <a:pt x="122" y="87"/>
                    <a:pt x="120" y="56"/>
                  </a:cubicBezTo>
                  <a:cubicBezTo>
                    <a:pt x="119" y="26"/>
                    <a:pt x="96" y="0"/>
                    <a:pt x="65" y="0"/>
                  </a:cubicBezTo>
                  <a:lnTo>
                    <a:pt x="57" y="0"/>
                  </a:lnTo>
                  <a:cubicBezTo>
                    <a:pt x="28" y="0"/>
                    <a:pt x="0" y="26"/>
                    <a:pt x="1" y="56"/>
                  </a:cubicBezTo>
                  <a:cubicBezTo>
                    <a:pt x="3" y="87"/>
                    <a:pt x="26" y="112"/>
                    <a:pt x="57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0" name="Freeform 47">
              <a:extLst>
                <a:ext uri="{FF2B5EF4-FFF2-40B4-BE49-F238E27FC236}">
                  <a16:creationId xmlns:a16="http://schemas.microsoft.com/office/drawing/2014/main" id="{4436E22B-7048-1342-ABF1-65608FAE57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9325" y="3297238"/>
              <a:ext cx="52388" cy="41275"/>
            </a:xfrm>
            <a:custGeom>
              <a:avLst/>
              <a:gdLst>
                <a:gd name="T0" fmla="*/ 25652 w 145"/>
                <a:gd name="T1" fmla="*/ 40910 h 113"/>
                <a:gd name="T2" fmla="*/ 25652 w 145"/>
                <a:gd name="T3" fmla="*/ 40910 h 113"/>
                <a:gd name="T4" fmla="*/ 25652 w 145"/>
                <a:gd name="T5" fmla="*/ 0 h 113"/>
                <a:gd name="T6" fmla="*/ 25652 w 145"/>
                <a:gd name="T7" fmla="*/ 0 h 113"/>
                <a:gd name="T8" fmla="*/ 25652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1" y="112"/>
                  </a:moveTo>
                  <a:lnTo>
                    <a:pt x="71" y="112"/>
                  </a:lnTo>
                  <a:cubicBezTo>
                    <a:pt x="143" y="112"/>
                    <a:pt x="144" y="0"/>
                    <a:pt x="71" y="0"/>
                  </a:cubicBezTo>
                  <a:cubicBezTo>
                    <a:pt x="0" y="0"/>
                    <a:pt x="0" y="112"/>
                    <a:pt x="71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" name="Freeform 48">
              <a:extLst>
                <a:ext uri="{FF2B5EF4-FFF2-40B4-BE49-F238E27FC236}">
                  <a16:creationId xmlns:a16="http://schemas.microsoft.com/office/drawing/2014/main" id="{0D2FBDDE-B483-0D49-9B60-8E94A94BE7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2825" y="3316288"/>
              <a:ext cx="52388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144" y="112"/>
                    <a:pt x="144" y="0"/>
                    <a:pt x="72" y="0"/>
                  </a:cubicBezTo>
                  <a:cubicBezTo>
                    <a:pt x="0" y="0"/>
                    <a:pt x="0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" name="Freeform 49">
              <a:extLst>
                <a:ext uri="{FF2B5EF4-FFF2-40B4-BE49-F238E27FC236}">
                  <a16:creationId xmlns:a16="http://schemas.microsoft.com/office/drawing/2014/main" id="{E6E61852-395F-8849-8195-20B95FAA85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0450" y="3382963"/>
              <a:ext cx="52388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144" y="112"/>
                    <a:pt x="144" y="0"/>
                    <a:pt x="72" y="0"/>
                  </a:cubicBezTo>
                  <a:cubicBezTo>
                    <a:pt x="0" y="0"/>
                    <a:pt x="0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" name="Freeform 50">
              <a:extLst>
                <a:ext uri="{FF2B5EF4-FFF2-40B4-BE49-F238E27FC236}">
                  <a16:creationId xmlns:a16="http://schemas.microsoft.com/office/drawing/2014/main" id="{812EC4A8-814C-3A43-8602-F761244AE7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5563" y="3313113"/>
              <a:ext cx="627062" cy="231775"/>
            </a:xfrm>
            <a:custGeom>
              <a:avLst/>
              <a:gdLst>
                <a:gd name="T0" fmla="*/ 626702 w 1740"/>
                <a:gd name="T1" fmla="*/ 64984 h 642"/>
                <a:gd name="T2" fmla="*/ 626702 w 1740"/>
                <a:gd name="T3" fmla="*/ 64984 h 642"/>
                <a:gd name="T4" fmla="*/ 620575 w 1740"/>
                <a:gd name="T5" fmla="*/ 61734 h 642"/>
                <a:gd name="T6" fmla="*/ 620575 w 1740"/>
                <a:gd name="T7" fmla="*/ 61734 h 642"/>
                <a:gd name="T8" fmla="*/ 603637 w 1740"/>
                <a:gd name="T9" fmla="*/ 53431 h 642"/>
                <a:gd name="T10" fmla="*/ 603637 w 1740"/>
                <a:gd name="T11" fmla="*/ 53431 h 642"/>
                <a:gd name="T12" fmla="*/ 537688 w 1740"/>
                <a:gd name="T13" fmla="*/ 31770 h 642"/>
                <a:gd name="T14" fmla="*/ 537688 w 1740"/>
                <a:gd name="T15" fmla="*/ 31770 h 642"/>
                <a:gd name="T16" fmla="*/ 433177 w 1740"/>
                <a:gd name="T17" fmla="*/ 23466 h 642"/>
                <a:gd name="T18" fmla="*/ 433177 w 1740"/>
                <a:gd name="T19" fmla="*/ 23466 h 642"/>
                <a:gd name="T20" fmla="*/ 305242 w 1740"/>
                <a:gd name="T21" fmla="*/ 47655 h 642"/>
                <a:gd name="T22" fmla="*/ 305242 w 1740"/>
                <a:gd name="T23" fmla="*/ 47655 h 642"/>
                <a:gd name="T24" fmla="*/ 85771 w 1740"/>
                <a:gd name="T25" fmla="*/ 165347 h 642"/>
                <a:gd name="T26" fmla="*/ 85771 w 1740"/>
                <a:gd name="T27" fmla="*/ 165347 h 642"/>
                <a:gd name="T28" fmla="*/ 23064 w 1740"/>
                <a:gd name="T29" fmla="*/ 213363 h 642"/>
                <a:gd name="T30" fmla="*/ 23064 w 1740"/>
                <a:gd name="T31" fmla="*/ 213363 h 642"/>
                <a:gd name="T32" fmla="*/ 0 w 1740"/>
                <a:gd name="T33" fmla="*/ 231414 h 642"/>
                <a:gd name="T34" fmla="*/ 0 w 1740"/>
                <a:gd name="T35" fmla="*/ 231414 h 642"/>
                <a:gd name="T36" fmla="*/ 20181 w 1740"/>
                <a:gd name="T37" fmla="*/ 210114 h 642"/>
                <a:gd name="T38" fmla="*/ 20181 w 1740"/>
                <a:gd name="T39" fmla="*/ 210114 h 642"/>
                <a:gd name="T40" fmla="*/ 77482 w 1740"/>
                <a:gd name="T41" fmla="*/ 154517 h 642"/>
                <a:gd name="T42" fmla="*/ 77482 w 1740"/>
                <a:gd name="T43" fmla="*/ 154517 h 642"/>
                <a:gd name="T44" fmla="*/ 170460 w 1740"/>
                <a:gd name="T45" fmla="*/ 83035 h 642"/>
                <a:gd name="T46" fmla="*/ 170460 w 1740"/>
                <a:gd name="T47" fmla="*/ 83035 h 642"/>
                <a:gd name="T48" fmla="*/ 296953 w 1740"/>
                <a:gd name="T49" fmla="*/ 21661 h 642"/>
                <a:gd name="T50" fmla="*/ 296953 w 1740"/>
                <a:gd name="T51" fmla="*/ 21661 h 642"/>
                <a:gd name="T52" fmla="*/ 432817 w 1740"/>
                <a:gd name="T53" fmla="*/ 722 h 642"/>
                <a:gd name="T54" fmla="*/ 432817 w 1740"/>
                <a:gd name="T55" fmla="*/ 722 h 642"/>
                <a:gd name="T56" fmla="*/ 541291 w 1740"/>
                <a:gd name="T57" fmla="*/ 18773 h 642"/>
                <a:gd name="T58" fmla="*/ 541291 w 1740"/>
                <a:gd name="T59" fmla="*/ 18773 h 642"/>
                <a:gd name="T60" fmla="*/ 605800 w 1740"/>
                <a:gd name="T61" fmla="*/ 49821 h 642"/>
                <a:gd name="T62" fmla="*/ 605800 w 1740"/>
                <a:gd name="T63" fmla="*/ 49821 h 642"/>
                <a:gd name="T64" fmla="*/ 621296 w 1740"/>
                <a:gd name="T65" fmla="*/ 60651 h 642"/>
                <a:gd name="T66" fmla="*/ 621296 w 1740"/>
                <a:gd name="T67" fmla="*/ 60651 h 642"/>
                <a:gd name="T68" fmla="*/ 626702 w 1740"/>
                <a:gd name="T69" fmla="*/ 64984 h 64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740" h="642">
                  <a:moveTo>
                    <a:pt x="1739" y="180"/>
                  </a:moveTo>
                  <a:lnTo>
                    <a:pt x="1739" y="180"/>
                  </a:lnTo>
                  <a:cubicBezTo>
                    <a:pt x="1739" y="180"/>
                    <a:pt x="1733" y="177"/>
                    <a:pt x="1722" y="171"/>
                  </a:cubicBezTo>
                  <a:cubicBezTo>
                    <a:pt x="1712" y="166"/>
                    <a:pt x="1697" y="157"/>
                    <a:pt x="1675" y="148"/>
                  </a:cubicBezTo>
                  <a:cubicBezTo>
                    <a:pt x="1634" y="129"/>
                    <a:pt x="1572" y="106"/>
                    <a:pt x="1492" y="88"/>
                  </a:cubicBezTo>
                  <a:cubicBezTo>
                    <a:pt x="1412" y="70"/>
                    <a:pt x="1313" y="60"/>
                    <a:pt x="1202" y="65"/>
                  </a:cubicBezTo>
                  <a:cubicBezTo>
                    <a:pt x="1091" y="70"/>
                    <a:pt x="969" y="92"/>
                    <a:pt x="847" y="132"/>
                  </a:cubicBezTo>
                  <a:cubicBezTo>
                    <a:pt x="598" y="213"/>
                    <a:pt x="387" y="350"/>
                    <a:pt x="238" y="458"/>
                  </a:cubicBezTo>
                  <a:cubicBezTo>
                    <a:pt x="164" y="511"/>
                    <a:pt x="104" y="558"/>
                    <a:pt x="64" y="591"/>
                  </a:cubicBezTo>
                  <a:cubicBezTo>
                    <a:pt x="23" y="623"/>
                    <a:pt x="0" y="641"/>
                    <a:pt x="0" y="641"/>
                  </a:cubicBezTo>
                  <a:cubicBezTo>
                    <a:pt x="0" y="641"/>
                    <a:pt x="20" y="620"/>
                    <a:pt x="56" y="582"/>
                  </a:cubicBezTo>
                  <a:cubicBezTo>
                    <a:pt x="92" y="544"/>
                    <a:pt x="145" y="490"/>
                    <a:pt x="215" y="428"/>
                  </a:cubicBezTo>
                  <a:cubicBezTo>
                    <a:pt x="284" y="366"/>
                    <a:pt x="370" y="297"/>
                    <a:pt x="473" y="230"/>
                  </a:cubicBezTo>
                  <a:cubicBezTo>
                    <a:pt x="574" y="164"/>
                    <a:pt x="693" y="103"/>
                    <a:pt x="824" y="60"/>
                  </a:cubicBezTo>
                  <a:cubicBezTo>
                    <a:pt x="953" y="17"/>
                    <a:pt x="1084" y="0"/>
                    <a:pt x="1201" y="2"/>
                  </a:cubicBezTo>
                  <a:cubicBezTo>
                    <a:pt x="1318" y="3"/>
                    <a:pt x="1421" y="23"/>
                    <a:pt x="1502" y="52"/>
                  </a:cubicBezTo>
                  <a:cubicBezTo>
                    <a:pt x="1583" y="80"/>
                    <a:pt x="1642" y="112"/>
                    <a:pt x="1681" y="138"/>
                  </a:cubicBezTo>
                  <a:cubicBezTo>
                    <a:pt x="1701" y="150"/>
                    <a:pt x="1714" y="162"/>
                    <a:pt x="1724" y="168"/>
                  </a:cubicBezTo>
                  <a:cubicBezTo>
                    <a:pt x="1734" y="176"/>
                    <a:pt x="1739" y="180"/>
                    <a:pt x="1739" y="18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4" name="Freeform 51">
              <a:extLst>
                <a:ext uri="{FF2B5EF4-FFF2-40B4-BE49-F238E27FC236}">
                  <a16:creationId xmlns:a16="http://schemas.microsoft.com/office/drawing/2014/main" id="{F4D0F375-3FD8-CB42-AFCC-9CCC414436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0800" y="3255963"/>
              <a:ext cx="622300" cy="214312"/>
            </a:xfrm>
            <a:custGeom>
              <a:avLst/>
              <a:gdLst>
                <a:gd name="T0" fmla="*/ 621940 w 1729"/>
                <a:gd name="T1" fmla="*/ 50257 h 597"/>
                <a:gd name="T2" fmla="*/ 621940 w 1729"/>
                <a:gd name="T3" fmla="*/ 50257 h 597"/>
                <a:gd name="T4" fmla="*/ 615102 w 1729"/>
                <a:gd name="T5" fmla="*/ 47745 h 597"/>
                <a:gd name="T6" fmla="*/ 615102 w 1729"/>
                <a:gd name="T7" fmla="*/ 47745 h 597"/>
                <a:gd name="T8" fmla="*/ 596386 w 1729"/>
                <a:gd name="T9" fmla="*/ 41283 h 597"/>
                <a:gd name="T10" fmla="*/ 596386 w 1729"/>
                <a:gd name="T11" fmla="*/ 41283 h 597"/>
                <a:gd name="T12" fmla="*/ 525482 w 1729"/>
                <a:gd name="T13" fmla="*/ 25847 h 597"/>
                <a:gd name="T14" fmla="*/ 525482 w 1729"/>
                <a:gd name="T15" fmla="*/ 25847 h 597"/>
                <a:gd name="T16" fmla="*/ 291894 w 1729"/>
                <a:gd name="T17" fmla="*/ 49539 h 597"/>
                <a:gd name="T18" fmla="*/ 291894 w 1729"/>
                <a:gd name="T19" fmla="*/ 49539 h 597"/>
                <a:gd name="T20" fmla="*/ 80622 w 1729"/>
                <a:gd name="T21" fmla="*/ 156157 h 597"/>
                <a:gd name="T22" fmla="*/ 80622 w 1729"/>
                <a:gd name="T23" fmla="*/ 156157 h 597"/>
                <a:gd name="T24" fmla="*/ 21235 w 1729"/>
                <a:gd name="T25" fmla="*/ 198158 h 597"/>
                <a:gd name="T26" fmla="*/ 21235 w 1729"/>
                <a:gd name="T27" fmla="*/ 198158 h 597"/>
                <a:gd name="T28" fmla="*/ 0 w 1729"/>
                <a:gd name="T29" fmla="*/ 213953 h 597"/>
                <a:gd name="T30" fmla="*/ 0 w 1729"/>
                <a:gd name="T31" fmla="*/ 213953 h 597"/>
                <a:gd name="T32" fmla="*/ 18356 w 1729"/>
                <a:gd name="T33" fmla="*/ 194568 h 597"/>
                <a:gd name="T34" fmla="*/ 18356 w 1729"/>
                <a:gd name="T35" fmla="*/ 194568 h 597"/>
                <a:gd name="T36" fmla="*/ 72704 w 1729"/>
                <a:gd name="T37" fmla="*/ 145388 h 597"/>
                <a:gd name="T38" fmla="*/ 72704 w 1729"/>
                <a:gd name="T39" fmla="*/ 145388 h 597"/>
                <a:gd name="T40" fmla="*/ 161244 w 1729"/>
                <a:gd name="T41" fmla="*/ 81130 h 597"/>
                <a:gd name="T42" fmla="*/ 161244 w 1729"/>
                <a:gd name="T43" fmla="*/ 81130 h 597"/>
                <a:gd name="T44" fmla="*/ 283256 w 1729"/>
                <a:gd name="T45" fmla="*/ 23693 h 597"/>
                <a:gd name="T46" fmla="*/ 283256 w 1729"/>
                <a:gd name="T47" fmla="*/ 23693 h 597"/>
                <a:gd name="T48" fmla="*/ 417506 w 1729"/>
                <a:gd name="T49" fmla="*/ 718 h 597"/>
                <a:gd name="T50" fmla="*/ 417506 w 1729"/>
                <a:gd name="T51" fmla="*/ 718 h 597"/>
                <a:gd name="T52" fmla="*/ 528001 w 1729"/>
                <a:gd name="T53" fmla="*/ 12564 h 597"/>
                <a:gd name="T54" fmla="*/ 528001 w 1729"/>
                <a:gd name="T55" fmla="*/ 12564 h 597"/>
                <a:gd name="T56" fmla="*/ 597826 w 1729"/>
                <a:gd name="T57" fmla="*/ 37334 h 597"/>
                <a:gd name="T58" fmla="*/ 597826 w 1729"/>
                <a:gd name="T59" fmla="*/ 37334 h 597"/>
                <a:gd name="T60" fmla="*/ 615821 w 1729"/>
                <a:gd name="T61" fmla="*/ 47027 h 597"/>
                <a:gd name="T62" fmla="*/ 615821 w 1729"/>
                <a:gd name="T63" fmla="*/ 47027 h 597"/>
                <a:gd name="T64" fmla="*/ 621940 w 1729"/>
                <a:gd name="T65" fmla="*/ 50257 h 5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729" h="597">
                  <a:moveTo>
                    <a:pt x="1728" y="140"/>
                  </a:moveTo>
                  <a:lnTo>
                    <a:pt x="1728" y="140"/>
                  </a:lnTo>
                  <a:cubicBezTo>
                    <a:pt x="1728" y="140"/>
                    <a:pt x="1722" y="138"/>
                    <a:pt x="1709" y="133"/>
                  </a:cubicBezTo>
                  <a:cubicBezTo>
                    <a:pt x="1698" y="129"/>
                    <a:pt x="1680" y="122"/>
                    <a:pt x="1657" y="115"/>
                  </a:cubicBezTo>
                  <a:cubicBezTo>
                    <a:pt x="1611" y="101"/>
                    <a:pt x="1544" y="83"/>
                    <a:pt x="1460" y="72"/>
                  </a:cubicBezTo>
                  <a:cubicBezTo>
                    <a:pt x="1292" y="48"/>
                    <a:pt x="1054" y="58"/>
                    <a:pt x="811" y="138"/>
                  </a:cubicBezTo>
                  <a:cubicBezTo>
                    <a:pt x="568" y="218"/>
                    <a:pt x="366" y="341"/>
                    <a:pt x="224" y="435"/>
                  </a:cubicBezTo>
                  <a:cubicBezTo>
                    <a:pt x="153" y="482"/>
                    <a:pt x="98" y="523"/>
                    <a:pt x="59" y="552"/>
                  </a:cubicBezTo>
                  <a:cubicBezTo>
                    <a:pt x="21" y="580"/>
                    <a:pt x="0" y="596"/>
                    <a:pt x="0" y="596"/>
                  </a:cubicBezTo>
                  <a:cubicBezTo>
                    <a:pt x="0" y="596"/>
                    <a:pt x="18" y="577"/>
                    <a:pt x="51" y="542"/>
                  </a:cubicBezTo>
                  <a:cubicBezTo>
                    <a:pt x="85" y="509"/>
                    <a:pt x="135" y="461"/>
                    <a:pt x="202" y="405"/>
                  </a:cubicBezTo>
                  <a:cubicBezTo>
                    <a:pt x="267" y="349"/>
                    <a:pt x="350" y="286"/>
                    <a:pt x="448" y="226"/>
                  </a:cubicBezTo>
                  <a:cubicBezTo>
                    <a:pt x="545" y="165"/>
                    <a:pt x="660" y="109"/>
                    <a:pt x="787" y="66"/>
                  </a:cubicBezTo>
                  <a:cubicBezTo>
                    <a:pt x="916" y="25"/>
                    <a:pt x="1043" y="4"/>
                    <a:pt x="1160" y="2"/>
                  </a:cubicBezTo>
                  <a:cubicBezTo>
                    <a:pt x="1276" y="0"/>
                    <a:pt x="1381" y="14"/>
                    <a:pt x="1467" y="35"/>
                  </a:cubicBezTo>
                  <a:cubicBezTo>
                    <a:pt x="1552" y="56"/>
                    <a:pt x="1617" y="83"/>
                    <a:pt x="1661" y="104"/>
                  </a:cubicBezTo>
                  <a:cubicBezTo>
                    <a:pt x="1683" y="115"/>
                    <a:pt x="1700" y="124"/>
                    <a:pt x="1711" y="131"/>
                  </a:cubicBezTo>
                  <a:cubicBezTo>
                    <a:pt x="1722" y="136"/>
                    <a:pt x="1728" y="140"/>
                    <a:pt x="1728" y="14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5" name="Freeform 52">
              <a:extLst>
                <a:ext uri="{FF2B5EF4-FFF2-40B4-BE49-F238E27FC236}">
                  <a16:creationId xmlns:a16="http://schemas.microsoft.com/office/drawing/2014/main" id="{252D2098-2128-EA40-924A-F14EEB38D9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5725" y="3209925"/>
              <a:ext cx="517525" cy="166688"/>
            </a:xfrm>
            <a:custGeom>
              <a:avLst/>
              <a:gdLst>
                <a:gd name="T0" fmla="*/ 517165 w 1436"/>
                <a:gd name="T1" fmla="*/ 18802 h 461"/>
                <a:gd name="T2" fmla="*/ 517165 w 1436"/>
                <a:gd name="T3" fmla="*/ 18802 h 461"/>
                <a:gd name="T4" fmla="*/ 511398 w 1436"/>
                <a:gd name="T5" fmla="*/ 17717 h 461"/>
                <a:gd name="T6" fmla="*/ 511398 w 1436"/>
                <a:gd name="T7" fmla="*/ 17717 h 461"/>
                <a:gd name="T8" fmla="*/ 494820 w 1436"/>
                <a:gd name="T9" fmla="*/ 15548 h 461"/>
                <a:gd name="T10" fmla="*/ 494820 w 1436"/>
                <a:gd name="T11" fmla="*/ 15548 h 461"/>
                <a:gd name="T12" fmla="*/ 468511 w 1436"/>
                <a:gd name="T13" fmla="*/ 13378 h 461"/>
                <a:gd name="T14" fmla="*/ 468511 w 1436"/>
                <a:gd name="T15" fmla="*/ 13378 h 461"/>
                <a:gd name="T16" fmla="*/ 451933 w 1436"/>
                <a:gd name="T17" fmla="*/ 12294 h 461"/>
                <a:gd name="T18" fmla="*/ 451933 w 1436"/>
                <a:gd name="T19" fmla="*/ 12294 h 461"/>
                <a:gd name="T20" fmla="*/ 433553 w 1436"/>
                <a:gd name="T21" fmla="*/ 12294 h 461"/>
                <a:gd name="T22" fmla="*/ 433553 w 1436"/>
                <a:gd name="T23" fmla="*/ 12294 h 461"/>
                <a:gd name="T24" fmla="*/ 344897 w 1436"/>
                <a:gd name="T25" fmla="*/ 18441 h 461"/>
                <a:gd name="T26" fmla="*/ 344897 w 1436"/>
                <a:gd name="T27" fmla="*/ 18441 h 461"/>
                <a:gd name="T28" fmla="*/ 240022 w 1436"/>
                <a:gd name="T29" fmla="*/ 43751 h 461"/>
                <a:gd name="T30" fmla="*/ 240022 w 1436"/>
                <a:gd name="T31" fmla="*/ 43751 h 461"/>
                <a:gd name="T32" fmla="*/ 66312 w 1436"/>
                <a:gd name="T33" fmla="*/ 124022 h 461"/>
                <a:gd name="T34" fmla="*/ 66312 w 1436"/>
                <a:gd name="T35" fmla="*/ 124022 h 461"/>
                <a:gd name="T36" fmla="*/ 17659 w 1436"/>
                <a:gd name="T37" fmla="*/ 154394 h 461"/>
                <a:gd name="T38" fmla="*/ 17659 w 1436"/>
                <a:gd name="T39" fmla="*/ 154394 h 461"/>
                <a:gd name="T40" fmla="*/ 4685 w 1436"/>
                <a:gd name="T41" fmla="*/ 163072 h 461"/>
                <a:gd name="T42" fmla="*/ 4685 w 1436"/>
                <a:gd name="T43" fmla="*/ 163072 h 461"/>
                <a:gd name="T44" fmla="*/ 0 w 1436"/>
                <a:gd name="T45" fmla="*/ 166326 h 461"/>
                <a:gd name="T46" fmla="*/ 0 w 1436"/>
                <a:gd name="T47" fmla="*/ 166326 h 461"/>
                <a:gd name="T48" fmla="*/ 4325 w 1436"/>
                <a:gd name="T49" fmla="*/ 162711 h 461"/>
                <a:gd name="T50" fmla="*/ 4325 w 1436"/>
                <a:gd name="T51" fmla="*/ 162711 h 461"/>
                <a:gd name="T52" fmla="*/ 15857 w 1436"/>
                <a:gd name="T53" fmla="*/ 152586 h 461"/>
                <a:gd name="T54" fmla="*/ 15857 w 1436"/>
                <a:gd name="T55" fmla="*/ 152586 h 461"/>
                <a:gd name="T56" fmla="*/ 61627 w 1436"/>
                <a:gd name="T57" fmla="*/ 116428 h 461"/>
                <a:gd name="T58" fmla="*/ 61627 w 1436"/>
                <a:gd name="T59" fmla="*/ 116428 h 461"/>
                <a:gd name="T60" fmla="*/ 234616 w 1436"/>
                <a:gd name="T61" fmla="*/ 26034 h 461"/>
                <a:gd name="T62" fmla="*/ 234616 w 1436"/>
                <a:gd name="T63" fmla="*/ 26034 h 461"/>
                <a:gd name="T64" fmla="*/ 343095 w 1436"/>
                <a:gd name="T65" fmla="*/ 3616 h 461"/>
                <a:gd name="T66" fmla="*/ 343095 w 1436"/>
                <a:gd name="T67" fmla="*/ 3616 h 461"/>
                <a:gd name="T68" fmla="*/ 433914 w 1436"/>
                <a:gd name="T69" fmla="*/ 3254 h 461"/>
                <a:gd name="T70" fmla="*/ 433914 w 1436"/>
                <a:gd name="T71" fmla="*/ 3254 h 461"/>
                <a:gd name="T72" fmla="*/ 452654 w 1436"/>
                <a:gd name="T73" fmla="*/ 5062 h 461"/>
                <a:gd name="T74" fmla="*/ 452654 w 1436"/>
                <a:gd name="T75" fmla="*/ 5062 h 461"/>
                <a:gd name="T76" fmla="*/ 468872 w 1436"/>
                <a:gd name="T77" fmla="*/ 7593 h 461"/>
                <a:gd name="T78" fmla="*/ 468872 w 1436"/>
                <a:gd name="T79" fmla="*/ 7593 h 461"/>
                <a:gd name="T80" fmla="*/ 495181 w 1436"/>
                <a:gd name="T81" fmla="*/ 13017 h 461"/>
                <a:gd name="T82" fmla="*/ 495181 w 1436"/>
                <a:gd name="T83" fmla="*/ 13017 h 461"/>
                <a:gd name="T84" fmla="*/ 511398 w 1436"/>
                <a:gd name="T85" fmla="*/ 16994 h 461"/>
                <a:gd name="T86" fmla="*/ 511398 w 1436"/>
                <a:gd name="T87" fmla="*/ 16994 h 461"/>
                <a:gd name="T88" fmla="*/ 517165 w 1436"/>
                <a:gd name="T89" fmla="*/ 18802 h 46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436" h="461">
                  <a:moveTo>
                    <a:pt x="1435" y="52"/>
                  </a:moveTo>
                  <a:lnTo>
                    <a:pt x="1435" y="52"/>
                  </a:lnTo>
                  <a:cubicBezTo>
                    <a:pt x="1435" y="52"/>
                    <a:pt x="1429" y="51"/>
                    <a:pt x="1419" y="49"/>
                  </a:cubicBezTo>
                  <a:cubicBezTo>
                    <a:pt x="1408" y="47"/>
                    <a:pt x="1392" y="46"/>
                    <a:pt x="1373" y="43"/>
                  </a:cubicBezTo>
                  <a:cubicBezTo>
                    <a:pt x="1353" y="41"/>
                    <a:pt x="1328" y="38"/>
                    <a:pt x="1300" y="37"/>
                  </a:cubicBezTo>
                  <a:cubicBezTo>
                    <a:pt x="1285" y="36"/>
                    <a:pt x="1270" y="35"/>
                    <a:pt x="1254" y="34"/>
                  </a:cubicBezTo>
                  <a:cubicBezTo>
                    <a:pt x="1238" y="34"/>
                    <a:pt x="1222" y="34"/>
                    <a:pt x="1203" y="34"/>
                  </a:cubicBezTo>
                  <a:cubicBezTo>
                    <a:pt x="1133" y="34"/>
                    <a:pt x="1049" y="38"/>
                    <a:pt x="957" y="51"/>
                  </a:cubicBezTo>
                  <a:cubicBezTo>
                    <a:pt x="866" y="66"/>
                    <a:pt x="767" y="88"/>
                    <a:pt x="666" y="121"/>
                  </a:cubicBezTo>
                  <a:cubicBezTo>
                    <a:pt x="467" y="186"/>
                    <a:pt x="300" y="275"/>
                    <a:pt x="184" y="343"/>
                  </a:cubicBezTo>
                  <a:cubicBezTo>
                    <a:pt x="126" y="377"/>
                    <a:pt x="80" y="407"/>
                    <a:pt x="49" y="427"/>
                  </a:cubicBezTo>
                  <a:cubicBezTo>
                    <a:pt x="33" y="438"/>
                    <a:pt x="21" y="446"/>
                    <a:pt x="13" y="451"/>
                  </a:cubicBezTo>
                  <a:cubicBezTo>
                    <a:pt x="5" y="457"/>
                    <a:pt x="0" y="460"/>
                    <a:pt x="0" y="460"/>
                  </a:cubicBezTo>
                  <a:cubicBezTo>
                    <a:pt x="0" y="460"/>
                    <a:pt x="4" y="456"/>
                    <a:pt x="12" y="450"/>
                  </a:cubicBezTo>
                  <a:cubicBezTo>
                    <a:pt x="19" y="443"/>
                    <a:pt x="30" y="433"/>
                    <a:pt x="44" y="422"/>
                  </a:cubicBezTo>
                  <a:cubicBezTo>
                    <a:pt x="73" y="397"/>
                    <a:pt x="115" y="362"/>
                    <a:pt x="171" y="322"/>
                  </a:cubicBezTo>
                  <a:cubicBezTo>
                    <a:pt x="280" y="243"/>
                    <a:pt x="445" y="141"/>
                    <a:pt x="651" y="72"/>
                  </a:cubicBezTo>
                  <a:cubicBezTo>
                    <a:pt x="755" y="39"/>
                    <a:pt x="858" y="19"/>
                    <a:pt x="952" y="10"/>
                  </a:cubicBezTo>
                  <a:cubicBezTo>
                    <a:pt x="1047" y="0"/>
                    <a:pt x="1133" y="2"/>
                    <a:pt x="1204" y="9"/>
                  </a:cubicBezTo>
                  <a:cubicBezTo>
                    <a:pt x="1223" y="10"/>
                    <a:pt x="1240" y="12"/>
                    <a:pt x="1256" y="14"/>
                  </a:cubicBezTo>
                  <a:cubicBezTo>
                    <a:pt x="1272" y="16"/>
                    <a:pt x="1287" y="19"/>
                    <a:pt x="1301" y="21"/>
                  </a:cubicBezTo>
                  <a:cubicBezTo>
                    <a:pt x="1330" y="25"/>
                    <a:pt x="1354" y="31"/>
                    <a:pt x="1374" y="36"/>
                  </a:cubicBezTo>
                  <a:cubicBezTo>
                    <a:pt x="1394" y="40"/>
                    <a:pt x="1409" y="44"/>
                    <a:pt x="1419" y="47"/>
                  </a:cubicBezTo>
                  <a:cubicBezTo>
                    <a:pt x="1429" y="50"/>
                    <a:pt x="1435" y="52"/>
                    <a:pt x="1435" y="5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6" name="Freeform 53">
              <a:extLst>
                <a:ext uri="{FF2B5EF4-FFF2-40B4-BE49-F238E27FC236}">
                  <a16:creationId xmlns:a16="http://schemas.microsoft.com/office/drawing/2014/main" id="{667F8ECD-754A-2A47-87ED-A383B7CA63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5450" y="3889375"/>
              <a:ext cx="349250" cy="176213"/>
            </a:xfrm>
            <a:custGeom>
              <a:avLst/>
              <a:gdLst>
                <a:gd name="T0" fmla="*/ 348890 w 971"/>
                <a:gd name="T1" fmla="*/ 0 h 489"/>
                <a:gd name="T2" fmla="*/ 348890 w 971"/>
                <a:gd name="T3" fmla="*/ 0 h 489"/>
                <a:gd name="T4" fmla="*/ 192429 w 971"/>
                <a:gd name="T5" fmla="*/ 124322 h 489"/>
                <a:gd name="T6" fmla="*/ 192429 w 971"/>
                <a:gd name="T7" fmla="*/ 124322 h 489"/>
                <a:gd name="T8" fmla="*/ 0 w 971"/>
                <a:gd name="T9" fmla="*/ 175853 h 489"/>
                <a:gd name="T10" fmla="*/ 0 w 971"/>
                <a:gd name="T11" fmla="*/ 175853 h 489"/>
                <a:gd name="T12" fmla="*/ 156821 w 971"/>
                <a:gd name="T13" fmla="*/ 52251 h 489"/>
                <a:gd name="T14" fmla="*/ 156821 w 971"/>
                <a:gd name="T15" fmla="*/ 52251 h 489"/>
                <a:gd name="T16" fmla="*/ 348890 w 971"/>
                <a:gd name="T17" fmla="*/ 0 h 4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1" h="489">
                  <a:moveTo>
                    <a:pt x="970" y="0"/>
                  </a:moveTo>
                  <a:lnTo>
                    <a:pt x="970" y="0"/>
                  </a:lnTo>
                  <a:cubicBezTo>
                    <a:pt x="970" y="0"/>
                    <a:pt x="803" y="209"/>
                    <a:pt x="535" y="345"/>
                  </a:cubicBezTo>
                  <a:cubicBezTo>
                    <a:pt x="268" y="478"/>
                    <a:pt x="0" y="488"/>
                    <a:pt x="0" y="488"/>
                  </a:cubicBezTo>
                  <a:cubicBezTo>
                    <a:pt x="0" y="488"/>
                    <a:pt x="168" y="280"/>
                    <a:pt x="436" y="145"/>
                  </a:cubicBezTo>
                  <a:cubicBezTo>
                    <a:pt x="704" y="10"/>
                    <a:pt x="970" y="0"/>
                    <a:pt x="97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7" name="Freeform 54">
              <a:extLst>
                <a:ext uri="{FF2B5EF4-FFF2-40B4-BE49-F238E27FC236}">
                  <a16:creationId xmlns:a16="http://schemas.microsoft.com/office/drawing/2014/main" id="{27728FEF-073A-E34F-B2EA-3205D6957F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4950" y="3843338"/>
              <a:ext cx="2365375" cy="890587"/>
            </a:xfrm>
            <a:custGeom>
              <a:avLst/>
              <a:gdLst>
                <a:gd name="T0" fmla="*/ 371434 w 6572"/>
                <a:gd name="T1" fmla="*/ 673695 h 2476"/>
                <a:gd name="T2" fmla="*/ 364596 w 6572"/>
                <a:gd name="T3" fmla="*/ 663624 h 2476"/>
                <a:gd name="T4" fmla="*/ 358837 w 6572"/>
                <a:gd name="T5" fmla="*/ 651035 h 2476"/>
                <a:gd name="T6" fmla="*/ 362077 w 6572"/>
                <a:gd name="T7" fmla="*/ 580896 h 2476"/>
                <a:gd name="T8" fmla="*/ 370355 w 6572"/>
                <a:gd name="T9" fmla="*/ 569026 h 2476"/>
                <a:gd name="T10" fmla="*/ 381872 w 6572"/>
                <a:gd name="T11" fmla="*/ 560034 h 2476"/>
                <a:gd name="T12" fmla="*/ 485168 w 6572"/>
                <a:gd name="T13" fmla="*/ 571544 h 2476"/>
                <a:gd name="T14" fmla="*/ 502444 w 6572"/>
                <a:gd name="T15" fmla="*/ 590967 h 2476"/>
                <a:gd name="T16" fmla="*/ 517561 w 6572"/>
                <a:gd name="T17" fmla="*/ 674415 h 2476"/>
                <a:gd name="T18" fmla="*/ 477970 w 6572"/>
                <a:gd name="T19" fmla="*/ 755704 h 2476"/>
                <a:gd name="T20" fmla="*/ 348400 w 6572"/>
                <a:gd name="T21" fmla="*/ 828721 h 2476"/>
                <a:gd name="T22" fmla="*/ 164482 w 6572"/>
                <a:gd name="T23" fmla="*/ 811456 h 2476"/>
                <a:gd name="T24" fmla="*/ 51468 w 6572"/>
                <a:gd name="T25" fmla="*/ 692039 h 2476"/>
                <a:gd name="T26" fmla="*/ 46429 w 6572"/>
                <a:gd name="T27" fmla="*/ 629813 h 2476"/>
                <a:gd name="T28" fmla="*/ 154764 w 6572"/>
                <a:gd name="T29" fmla="*/ 474428 h 2476"/>
                <a:gd name="T30" fmla="*/ 328244 w 6572"/>
                <a:gd name="T31" fmla="*/ 429108 h 2476"/>
                <a:gd name="T32" fmla="*/ 794697 w 6572"/>
                <a:gd name="T33" fmla="*/ 536654 h 2476"/>
                <a:gd name="T34" fmla="*/ 1521729 w 6572"/>
                <a:gd name="T35" fmla="*/ 702830 h 2476"/>
                <a:gd name="T36" fmla="*/ 1841336 w 6572"/>
                <a:gd name="T37" fmla="*/ 670818 h 2476"/>
                <a:gd name="T38" fmla="*/ 1903961 w 6572"/>
                <a:gd name="T39" fmla="*/ 651754 h 2476"/>
                <a:gd name="T40" fmla="*/ 1979904 w 6572"/>
                <a:gd name="T41" fmla="*/ 621541 h 2476"/>
                <a:gd name="T42" fmla="*/ 2024534 w 6572"/>
                <a:gd name="T43" fmla="*/ 599240 h 2476"/>
                <a:gd name="T44" fmla="*/ 2108394 w 6572"/>
                <a:gd name="T45" fmla="*/ 545646 h 2476"/>
                <a:gd name="T46" fmla="*/ 2183977 w 6572"/>
                <a:gd name="T47" fmla="*/ 480903 h 2476"/>
                <a:gd name="T48" fmla="*/ 2228607 w 6572"/>
                <a:gd name="T49" fmla="*/ 432345 h 2476"/>
                <a:gd name="T50" fmla="*/ 2363575 w 6572"/>
                <a:gd name="T51" fmla="*/ 126970 h 2476"/>
                <a:gd name="T52" fmla="*/ 2363215 w 6572"/>
                <a:gd name="T53" fmla="*/ 71938 h 2476"/>
                <a:gd name="T54" fmla="*/ 2356377 w 6572"/>
                <a:gd name="T55" fmla="*/ 32732 h 2476"/>
                <a:gd name="T56" fmla="*/ 2320025 w 6572"/>
                <a:gd name="T57" fmla="*/ 26617 h 2476"/>
                <a:gd name="T58" fmla="*/ 2298790 w 6572"/>
                <a:gd name="T59" fmla="*/ 104309 h 2476"/>
                <a:gd name="T60" fmla="*/ 2283314 w 6572"/>
                <a:gd name="T61" fmla="*/ 151429 h 2476"/>
                <a:gd name="T62" fmla="*/ 2198733 w 6572"/>
                <a:gd name="T63" fmla="*/ 309332 h 2476"/>
                <a:gd name="T64" fmla="*/ 1975585 w 6572"/>
                <a:gd name="T65" fmla="*/ 505721 h 2476"/>
                <a:gd name="T66" fmla="*/ 1923757 w 6572"/>
                <a:gd name="T67" fmla="*/ 530899 h 2476"/>
                <a:gd name="T68" fmla="*/ 1841696 w 6572"/>
                <a:gd name="T69" fmla="*/ 561832 h 2476"/>
                <a:gd name="T70" fmla="*/ 1670015 w 6572"/>
                <a:gd name="T71" fmla="*/ 599240 h 2476"/>
                <a:gd name="T72" fmla="*/ 1077592 w 6572"/>
                <a:gd name="T73" fmla="*/ 549603 h 2476"/>
                <a:gd name="T74" fmla="*/ 351639 w 6572"/>
                <a:gd name="T75" fmla="*/ 388823 h 2476"/>
                <a:gd name="T76" fmla="*/ 103296 w 6572"/>
                <a:gd name="T77" fmla="*/ 463997 h 2476"/>
                <a:gd name="T78" fmla="*/ 14757 w 6572"/>
                <a:gd name="T79" fmla="*/ 585931 h 2476"/>
                <a:gd name="T80" fmla="*/ 57587 w 6572"/>
                <a:gd name="T81" fmla="*/ 792392 h 2476"/>
                <a:gd name="T82" fmla="*/ 281455 w 6572"/>
                <a:gd name="T83" fmla="*/ 889508 h 2476"/>
                <a:gd name="T84" fmla="*/ 378993 w 6572"/>
                <a:gd name="T85" fmla="*/ 877998 h 2476"/>
                <a:gd name="T86" fmla="*/ 520800 w 6572"/>
                <a:gd name="T87" fmla="*/ 796349 h 2476"/>
                <a:gd name="T88" fmla="*/ 578387 w 6572"/>
                <a:gd name="T89" fmla="*/ 676213 h 2476"/>
                <a:gd name="T90" fmla="*/ 497045 w 6572"/>
                <a:gd name="T91" fmla="*/ 508599 h 2476"/>
                <a:gd name="T92" fmla="*/ 382232 w 6572"/>
                <a:gd name="T93" fmla="*/ 499247 h 2476"/>
                <a:gd name="T94" fmla="*/ 311328 w 6572"/>
                <a:gd name="T95" fmla="*/ 573702 h 2476"/>
                <a:gd name="T96" fmla="*/ 334723 w 6572"/>
                <a:gd name="T97" fmla="*/ 678731 h 2476"/>
                <a:gd name="T98" fmla="*/ 387631 w 6572"/>
                <a:gd name="T99" fmla="*/ 696356 h 247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6572" h="2476">
                  <a:moveTo>
                    <a:pt x="1077" y="1936"/>
                  </a:moveTo>
                  <a:lnTo>
                    <a:pt x="1077" y="1936"/>
                  </a:lnTo>
                  <a:cubicBezTo>
                    <a:pt x="1081" y="1921"/>
                    <a:pt x="1057" y="1904"/>
                    <a:pt x="1032" y="1873"/>
                  </a:cubicBezTo>
                  <a:cubicBezTo>
                    <a:pt x="1029" y="1869"/>
                    <a:pt x="1025" y="1864"/>
                    <a:pt x="1023" y="1860"/>
                  </a:cubicBezTo>
                  <a:cubicBezTo>
                    <a:pt x="1020" y="1855"/>
                    <a:pt x="1017" y="1850"/>
                    <a:pt x="1013" y="1845"/>
                  </a:cubicBezTo>
                  <a:cubicBezTo>
                    <a:pt x="1010" y="1840"/>
                    <a:pt x="1007" y="1834"/>
                    <a:pt x="1005" y="1829"/>
                  </a:cubicBezTo>
                  <a:cubicBezTo>
                    <a:pt x="1003" y="1822"/>
                    <a:pt x="999" y="1817"/>
                    <a:pt x="997" y="1810"/>
                  </a:cubicBezTo>
                  <a:cubicBezTo>
                    <a:pt x="987" y="1784"/>
                    <a:pt x="980" y="1753"/>
                    <a:pt x="981" y="1718"/>
                  </a:cubicBezTo>
                  <a:cubicBezTo>
                    <a:pt x="981" y="1684"/>
                    <a:pt x="988" y="1647"/>
                    <a:pt x="1006" y="1615"/>
                  </a:cubicBezTo>
                  <a:cubicBezTo>
                    <a:pt x="1010" y="1608"/>
                    <a:pt x="1014" y="1599"/>
                    <a:pt x="1020" y="1593"/>
                  </a:cubicBezTo>
                  <a:cubicBezTo>
                    <a:pt x="1023" y="1589"/>
                    <a:pt x="1025" y="1586"/>
                    <a:pt x="1029" y="1582"/>
                  </a:cubicBezTo>
                  <a:cubicBezTo>
                    <a:pt x="1032" y="1579"/>
                    <a:pt x="1035" y="1577"/>
                    <a:pt x="1039" y="1574"/>
                  </a:cubicBezTo>
                  <a:cubicBezTo>
                    <a:pt x="1044" y="1567"/>
                    <a:pt x="1054" y="1562"/>
                    <a:pt x="1061" y="1557"/>
                  </a:cubicBezTo>
                  <a:cubicBezTo>
                    <a:pt x="1070" y="1552"/>
                    <a:pt x="1078" y="1547"/>
                    <a:pt x="1087" y="1543"/>
                  </a:cubicBezTo>
                  <a:cubicBezTo>
                    <a:pt x="1160" y="1509"/>
                    <a:pt x="1273" y="1526"/>
                    <a:pt x="1348" y="1589"/>
                  </a:cubicBezTo>
                  <a:cubicBezTo>
                    <a:pt x="1358" y="1597"/>
                    <a:pt x="1366" y="1606"/>
                    <a:pt x="1374" y="1614"/>
                  </a:cubicBezTo>
                  <a:cubicBezTo>
                    <a:pt x="1381" y="1623"/>
                    <a:pt x="1389" y="1632"/>
                    <a:pt x="1396" y="1643"/>
                  </a:cubicBezTo>
                  <a:cubicBezTo>
                    <a:pt x="1409" y="1665"/>
                    <a:pt x="1420" y="1688"/>
                    <a:pt x="1428" y="1713"/>
                  </a:cubicBezTo>
                  <a:cubicBezTo>
                    <a:pt x="1444" y="1763"/>
                    <a:pt x="1447" y="1820"/>
                    <a:pt x="1438" y="1875"/>
                  </a:cubicBezTo>
                  <a:cubicBezTo>
                    <a:pt x="1429" y="1931"/>
                    <a:pt x="1409" y="1986"/>
                    <a:pt x="1380" y="2033"/>
                  </a:cubicBezTo>
                  <a:cubicBezTo>
                    <a:pt x="1365" y="2056"/>
                    <a:pt x="1347" y="2079"/>
                    <a:pt x="1328" y="2101"/>
                  </a:cubicBezTo>
                  <a:cubicBezTo>
                    <a:pt x="1309" y="2122"/>
                    <a:pt x="1288" y="2142"/>
                    <a:pt x="1266" y="2160"/>
                  </a:cubicBezTo>
                  <a:cubicBezTo>
                    <a:pt x="1177" y="2232"/>
                    <a:pt x="1068" y="2278"/>
                    <a:pt x="968" y="2304"/>
                  </a:cubicBezTo>
                  <a:cubicBezTo>
                    <a:pt x="868" y="2328"/>
                    <a:pt x="772" y="2329"/>
                    <a:pt x="693" y="2319"/>
                  </a:cubicBezTo>
                  <a:cubicBezTo>
                    <a:pt x="611" y="2310"/>
                    <a:pt x="532" y="2289"/>
                    <a:pt x="457" y="2256"/>
                  </a:cubicBezTo>
                  <a:cubicBezTo>
                    <a:pt x="383" y="2223"/>
                    <a:pt x="315" y="2178"/>
                    <a:pt x="260" y="2122"/>
                  </a:cubicBezTo>
                  <a:cubicBezTo>
                    <a:pt x="205" y="2066"/>
                    <a:pt x="163" y="1999"/>
                    <a:pt x="143" y="1924"/>
                  </a:cubicBezTo>
                  <a:cubicBezTo>
                    <a:pt x="132" y="1887"/>
                    <a:pt x="126" y="1849"/>
                    <a:pt x="126" y="1810"/>
                  </a:cubicBezTo>
                  <a:cubicBezTo>
                    <a:pt x="126" y="1800"/>
                    <a:pt x="126" y="1790"/>
                    <a:pt x="127" y="1780"/>
                  </a:cubicBezTo>
                  <a:lnTo>
                    <a:pt x="129" y="1751"/>
                  </a:lnTo>
                  <a:cubicBezTo>
                    <a:pt x="132" y="1732"/>
                    <a:pt x="136" y="1713"/>
                    <a:pt x="140" y="1693"/>
                  </a:cubicBezTo>
                  <a:cubicBezTo>
                    <a:pt x="179" y="1541"/>
                    <a:pt x="290" y="1405"/>
                    <a:pt x="430" y="1319"/>
                  </a:cubicBezTo>
                  <a:cubicBezTo>
                    <a:pt x="501" y="1274"/>
                    <a:pt x="576" y="1242"/>
                    <a:pt x="658" y="1222"/>
                  </a:cubicBezTo>
                  <a:cubicBezTo>
                    <a:pt x="740" y="1203"/>
                    <a:pt x="825" y="1194"/>
                    <a:pt x="912" y="1193"/>
                  </a:cubicBezTo>
                  <a:cubicBezTo>
                    <a:pt x="1128" y="1192"/>
                    <a:pt x="1345" y="1242"/>
                    <a:pt x="1561" y="1299"/>
                  </a:cubicBezTo>
                  <a:cubicBezTo>
                    <a:pt x="1778" y="1356"/>
                    <a:pt x="1992" y="1423"/>
                    <a:pt x="2208" y="1492"/>
                  </a:cubicBezTo>
                  <a:cubicBezTo>
                    <a:pt x="2639" y="1629"/>
                    <a:pt x="3074" y="1776"/>
                    <a:pt x="3530" y="1868"/>
                  </a:cubicBezTo>
                  <a:cubicBezTo>
                    <a:pt x="3758" y="1914"/>
                    <a:pt x="3991" y="1944"/>
                    <a:pt x="4228" y="1954"/>
                  </a:cubicBezTo>
                  <a:cubicBezTo>
                    <a:pt x="4464" y="1962"/>
                    <a:pt x="4703" y="1951"/>
                    <a:pt x="4939" y="1905"/>
                  </a:cubicBezTo>
                  <a:cubicBezTo>
                    <a:pt x="4999" y="1895"/>
                    <a:pt x="5058" y="1879"/>
                    <a:pt x="5116" y="1865"/>
                  </a:cubicBezTo>
                  <a:cubicBezTo>
                    <a:pt x="5145" y="1858"/>
                    <a:pt x="5174" y="1849"/>
                    <a:pt x="5203" y="1840"/>
                  </a:cubicBezTo>
                  <a:cubicBezTo>
                    <a:pt x="5232" y="1831"/>
                    <a:pt x="5261" y="1823"/>
                    <a:pt x="5290" y="1812"/>
                  </a:cubicBezTo>
                  <a:lnTo>
                    <a:pt x="5375" y="1781"/>
                  </a:lnTo>
                  <a:cubicBezTo>
                    <a:pt x="5404" y="1770"/>
                    <a:pt x="5432" y="1758"/>
                    <a:pt x="5460" y="1746"/>
                  </a:cubicBezTo>
                  <a:lnTo>
                    <a:pt x="5501" y="1728"/>
                  </a:lnTo>
                  <a:cubicBezTo>
                    <a:pt x="5516" y="1722"/>
                    <a:pt x="5529" y="1714"/>
                    <a:pt x="5543" y="1708"/>
                  </a:cubicBezTo>
                  <a:lnTo>
                    <a:pt x="5625" y="1666"/>
                  </a:lnTo>
                  <a:cubicBezTo>
                    <a:pt x="5652" y="1650"/>
                    <a:pt x="5678" y="1634"/>
                    <a:pt x="5705" y="1619"/>
                  </a:cubicBezTo>
                  <a:lnTo>
                    <a:pt x="5745" y="1595"/>
                  </a:lnTo>
                  <a:lnTo>
                    <a:pt x="5782" y="1569"/>
                  </a:lnTo>
                  <a:lnTo>
                    <a:pt x="5858" y="1517"/>
                  </a:lnTo>
                  <a:lnTo>
                    <a:pt x="5930" y="1459"/>
                  </a:lnTo>
                  <a:lnTo>
                    <a:pt x="5966" y="1430"/>
                  </a:lnTo>
                  <a:lnTo>
                    <a:pt x="6000" y="1400"/>
                  </a:lnTo>
                  <a:lnTo>
                    <a:pt x="6068" y="1337"/>
                  </a:lnTo>
                  <a:lnTo>
                    <a:pt x="6131" y="1271"/>
                  </a:lnTo>
                  <a:lnTo>
                    <a:pt x="6163" y="1237"/>
                  </a:lnTo>
                  <a:lnTo>
                    <a:pt x="6192" y="1202"/>
                  </a:lnTo>
                  <a:cubicBezTo>
                    <a:pt x="6306" y="1067"/>
                    <a:pt x="6399" y="917"/>
                    <a:pt x="6462" y="768"/>
                  </a:cubicBezTo>
                  <a:cubicBezTo>
                    <a:pt x="6528" y="620"/>
                    <a:pt x="6557" y="473"/>
                    <a:pt x="6567" y="353"/>
                  </a:cubicBezTo>
                  <a:cubicBezTo>
                    <a:pt x="6569" y="324"/>
                    <a:pt x="6570" y="296"/>
                    <a:pt x="6571" y="271"/>
                  </a:cubicBezTo>
                  <a:cubicBezTo>
                    <a:pt x="6571" y="246"/>
                    <a:pt x="6568" y="222"/>
                    <a:pt x="6566" y="200"/>
                  </a:cubicBezTo>
                  <a:cubicBezTo>
                    <a:pt x="6565" y="178"/>
                    <a:pt x="6562" y="158"/>
                    <a:pt x="6559" y="140"/>
                  </a:cubicBezTo>
                  <a:cubicBezTo>
                    <a:pt x="6557" y="121"/>
                    <a:pt x="6551" y="105"/>
                    <a:pt x="6547" y="91"/>
                  </a:cubicBezTo>
                  <a:cubicBezTo>
                    <a:pt x="6530" y="32"/>
                    <a:pt x="6512" y="4"/>
                    <a:pt x="6495" y="2"/>
                  </a:cubicBezTo>
                  <a:cubicBezTo>
                    <a:pt x="6478" y="0"/>
                    <a:pt x="6460" y="25"/>
                    <a:pt x="6446" y="74"/>
                  </a:cubicBezTo>
                  <a:cubicBezTo>
                    <a:pt x="6438" y="99"/>
                    <a:pt x="6432" y="129"/>
                    <a:pt x="6421" y="165"/>
                  </a:cubicBezTo>
                  <a:cubicBezTo>
                    <a:pt x="6411" y="201"/>
                    <a:pt x="6403" y="243"/>
                    <a:pt x="6387" y="290"/>
                  </a:cubicBezTo>
                  <a:cubicBezTo>
                    <a:pt x="6381" y="311"/>
                    <a:pt x="6375" y="332"/>
                    <a:pt x="6369" y="354"/>
                  </a:cubicBezTo>
                  <a:cubicBezTo>
                    <a:pt x="6361" y="375"/>
                    <a:pt x="6353" y="397"/>
                    <a:pt x="6344" y="421"/>
                  </a:cubicBezTo>
                  <a:cubicBezTo>
                    <a:pt x="6330" y="467"/>
                    <a:pt x="6306" y="513"/>
                    <a:pt x="6286" y="563"/>
                  </a:cubicBezTo>
                  <a:cubicBezTo>
                    <a:pt x="6238" y="659"/>
                    <a:pt x="6181" y="761"/>
                    <a:pt x="6109" y="860"/>
                  </a:cubicBezTo>
                  <a:cubicBezTo>
                    <a:pt x="6036" y="958"/>
                    <a:pt x="5951" y="1053"/>
                    <a:pt x="5858" y="1140"/>
                  </a:cubicBezTo>
                  <a:cubicBezTo>
                    <a:pt x="5765" y="1226"/>
                    <a:pt x="5661" y="1301"/>
                    <a:pt x="5558" y="1365"/>
                  </a:cubicBezTo>
                  <a:lnTo>
                    <a:pt x="5489" y="1406"/>
                  </a:lnTo>
                  <a:lnTo>
                    <a:pt x="5417" y="1442"/>
                  </a:lnTo>
                  <a:lnTo>
                    <a:pt x="5382" y="1460"/>
                  </a:lnTo>
                  <a:lnTo>
                    <a:pt x="5345" y="1476"/>
                  </a:lnTo>
                  <a:cubicBezTo>
                    <a:pt x="5320" y="1487"/>
                    <a:pt x="5295" y="1498"/>
                    <a:pt x="5270" y="1508"/>
                  </a:cubicBezTo>
                  <a:cubicBezTo>
                    <a:pt x="5220" y="1527"/>
                    <a:pt x="5170" y="1548"/>
                    <a:pt x="5117" y="1562"/>
                  </a:cubicBezTo>
                  <a:cubicBezTo>
                    <a:pt x="5091" y="1571"/>
                    <a:pt x="5066" y="1579"/>
                    <a:pt x="5040" y="1587"/>
                  </a:cubicBezTo>
                  <a:lnTo>
                    <a:pt x="4961" y="1607"/>
                  </a:lnTo>
                  <a:cubicBezTo>
                    <a:pt x="4856" y="1633"/>
                    <a:pt x="4749" y="1653"/>
                    <a:pt x="4640" y="1666"/>
                  </a:cubicBezTo>
                  <a:cubicBezTo>
                    <a:pt x="4532" y="1680"/>
                    <a:pt x="4423" y="1687"/>
                    <a:pt x="4313" y="1690"/>
                  </a:cubicBezTo>
                  <a:cubicBezTo>
                    <a:pt x="3873" y="1702"/>
                    <a:pt x="3432" y="1630"/>
                    <a:pt x="2994" y="1528"/>
                  </a:cubicBezTo>
                  <a:cubicBezTo>
                    <a:pt x="2556" y="1426"/>
                    <a:pt x="2120" y="1295"/>
                    <a:pt x="1671" y="1190"/>
                  </a:cubicBezTo>
                  <a:cubicBezTo>
                    <a:pt x="1447" y="1139"/>
                    <a:pt x="1218" y="1086"/>
                    <a:pt x="977" y="1081"/>
                  </a:cubicBezTo>
                  <a:cubicBezTo>
                    <a:pt x="858" y="1080"/>
                    <a:pt x="736" y="1090"/>
                    <a:pt x="617" y="1123"/>
                  </a:cubicBezTo>
                  <a:cubicBezTo>
                    <a:pt x="498" y="1154"/>
                    <a:pt x="384" y="1211"/>
                    <a:pt x="287" y="1290"/>
                  </a:cubicBezTo>
                  <a:cubicBezTo>
                    <a:pt x="245" y="1322"/>
                    <a:pt x="202" y="1366"/>
                    <a:pt x="157" y="1421"/>
                  </a:cubicBezTo>
                  <a:cubicBezTo>
                    <a:pt x="113" y="1477"/>
                    <a:pt x="69" y="1546"/>
                    <a:pt x="41" y="1629"/>
                  </a:cubicBezTo>
                  <a:cubicBezTo>
                    <a:pt x="12" y="1713"/>
                    <a:pt x="0" y="1813"/>
                    <a:pt x="17" y="1915"/>
                  </a:cubicBezTo>
                  <a:cubicBezTo>
                    <a:pt x="34" y="2017"/>
                    <a:pt x="84" y="2119"/>
                    <a:pt x="160" y="2203"/>
                  </a:cubicBezTo>
                  <a:cubicBezTo>
                    <a:pt x="235" y="2286"/>
                    <a:pt x="331" y="2351"/>
                    <a:pt x="438" y="2397"/>
                  </a:cubicBezTo>
                  <a:cubicBezTo>
                    <a:pt x="545" y="2442"/>
                    <a:pt x="661" y="2468"/>
                    <a:pt x="782" y="2473"/>
                  </a:cubicBezTo>
                  <a:cubicBezTo>
                    <a:pt x="842" y="2475"/>
                    <a:pt x="903" y="2472"/>
                    <a:pt x="963" y="2461"/>
                  </a:cubicBezTo>
                  <a:cubicBezTo>
                    <a:pt x="993" y="2456"/>
                    <a:pt x="1024" y="2449"/>
                    <a:pt x="1053" y="2441"/>
                  </a:cubicBezTo>
                  <a:cubicBezTo>
                    <a:pt x="1082" y="2433"/>
                    <a:pt x="1111" y="2423"/>
                    <a:pt x="1139" y="2413"/>
                  </a:cubicBezTo>
                  <a:cubicBezTo>
                    <a:pt x="1252" y="2370"/>
                    <a:pt x="1361" y="2306"/>
                    <a:pt x="1447" y="2214"/>
                  </a:cubicBezTo>
                  <a:cubicBezTo>
                    <a:pt x="1490" y="2169"/>
                    <a:pt x="1527" y="2117"/>
                    <a:pt x="1555" y="2060"/>
                  </a:cubicBezTo>
                  <a:cubicBezTo>
                    <a:pt x="1582" y="2002"/>
                    <a:pt x="1599" y="1942"/>
                    <a:pt x="1607" y="1880"/>
                  </a:cubicBezTo>
                  <a:cubicBezTo>
                    <a:pt x="1623" y="1758"/>
                    <a:pt x="1595" y="1628"/>
                    <a:pt x="1520" y="1529"/>
                  </a:cubicBezTo>
                  <a:cubicBezTo>
                    <a:pt x="1482" y="1478"/>
                    <a:pt x="1433" y="1440"/>
                    <a:pt x="1381" y="1414"/>
                  </a:cubicBezTo>
                  <a:cubicBezTo>
                    <a:pt x="1330" y="1388"/>
                    <a:pt x="1275" y="1373"/>
                    <a:pt x="1221" y="1368"/>
                  </a:cubicBezTo>
                  <a:cubicBezTo>
                    <a:pt x="1166" y="1364"/>
                    <a:pt x="1112" y="1370"/>
                    <a:pt x="1062" y="1388"/>
                  </a:cubicBezTo>
                  <a:cubicBezTo>
                    <a:pt x="1011" y="1406"/>
                    <a:pt x="967" y="1434"/>
                    <a:pt x="933" y="1471"/>
                  </a:cubicBezTo>
                  <a:cubicBezTo>
                    <a:pt x="898" y="1509"/>
                    <a:pt x="875" y="1553"/>
                    <a:pt x="865" y="1595"/>
                  </a:cubicBezTo>
                  <a:cubicBezTo>
                    <a:pt x="855" y="1638"/>
                    <a:pt x="852" y="1678"/>
                    <a:pt x="857" y="1715"/>
                  </a:cubicBezTo>
                  <a:cubicBezTo>
                    <a:pt x="864" y="1789"/>
                    <a:pt x="895" y="1848"/>
                    <a:pt x="930" y="1887"/>
                  </a:cubicBezTo>
                  <a:cubicBezTo>
                    <a:pt x="966" y="1926"/>
                    <a:pt x="1006" y="1942"/>
                    <a:pt x="1033" y="1947"/>
                  </a:cubicBezTo>
                  <a:cubicBezTo>
                    <a:pt x="1060" y="1950"/>
                    <a:pt x="1074" y="1945"/>
                    <a:pt x="1077" y="193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8" name="Freeform 55">
              <a:extLst>
                <a:ext uri="{FF2B5EF4-FFF2-40B4-BE49-F238E27FC236}">
                  <a16:creationId xmlns:a16="http://schemas.microsoft.com/office/drawing/2014/main" id="{B542DC29-2F15-7C4D-A6D7-08FF3F77D1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4550" y="4360863"/>
              <a:ext cx="52388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144" y="112"/>
                    <a:pt x="144" y="0"/>
                    <a:pt x="72" y="0"/>
                  </a:cubicBezTo>
                  <a:cubicBezTo>
                    <a:pt x="0" y="0"/>
                    <a:pt x="0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9" name="Freeform 56">
              <a:extLst>
                <a:ext uri="{FF2B5EF4-FFF2-40B4-BE49-F238E27FC236}">
                  <a16:creationId xmlns:a16="http://schemas.microsoft.com/office/drawing/2014/main" id="{980A769B-8ED9-1549-A156-A751205FB2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95988" y="4391025"/>
              <a:ext cx="52387" cy="39688"/>
            </a:xfrm>
            <a:custGeom>
              <a:avLst/>
              <a:gdLst>
                <a:gd name="T0" fmla="*/ 26013 w 145"/>
                <a:gd name="T1" fmla="*/ 39334 h 112"/>
                <a:gd name="T2" fmla="*/ 26013 w 145"/>
                <a:gd name="T3" fmla="*/ 39334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4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144" y="111"/>
                    <a:pt x="144" y="0"/>
                    <a:pt x="72" y="0"/>
                  </a:cubicBezTo>
                  <a:cubicBezTo>
                    <a:pt x="0" y="0"/>
                    <a:pt x="0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0" name="Freeform 57">
              <a:extLst>
                <a:ext uri="{FF2B5EF4-FFF2-40B4-BE49-F238E27FC236}">
                  <a16:creationId xmlns:a16="http://schemas.microsoft.com/office/drawing/2014/main" id="{6B1F81CA-3D44-CE4E-BA26-59D24547CC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5838" y="4414838"/>
              <a:ext cx="52387" cy="41275"/>
            </a:xfrm>
            <a:custGeom>
              <a:avLst/>
              <a:gdLst>
                <a:gd name="T0" fmla="*/ 26194 w 144"/>
                <a:gd name="T1" fmla="*/ 40910 h 113"/>
                <a:gd name="T2" fmla="*/ 26194 w 144"/>
                <a:gd name="T3" fmla="*/ 40910 h 113"/>
                <a:gd name="T4" fmla="*/ 26194 w 144"/>
                <a:gd name="T5" fmla="*/ 0 h 113"/>
                <a:gd name="T6" fmla="*/ 26194 w 144"/>
                <a:gd name="T7" fmla="*/ 0 h 113"/>
                <a:gd name="T8" fmla="*/ 26194 w 144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4" h="113">
                  <a:moveTo>
                    <a:pt x="72" y="112"/>
                  </a:moveTo>
                  <a:lnTo>
                    <a:pt x="72" y="112"/>
                  </a:lnTo>
                  <a:cubicBezTo>
                    <a:pt x="143" y="112"/>
                    <a:pt x="143" y="0"/>
                    <a:pt x="72" y="0"/>
                  </a:cubicBezTo>
                  <a:cubicBezTo>
                    <a:pt x="0" y="0"/>
                    <a:pt x="0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1" name="Freeform 58">
              <a:extLst>
                <a:ext uri="{FF2B5EF4-FFF2-40B4-BE49-F238E27FC236}">
                  <a16:creationId xmlns:a16="http://schemas.microsoft.com/office/drawing/2014/main" id="{9DCB1112-0F3C-4A40-9170-EDB27016CF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2038" y="4438650"/>
              <a:ext cx="41275" cy="44450"/>
            </a:xfrm>
            <a:custGeom>
              <a:avLst/>
              <a:gdLst>
                <a:gd name="T0" fmla="*/ 40910 w 113"/>
                <a:gd name="T1" fmla="*/ 23300 h 124"/>
                <a:gd name="T2" fmla="*/ 40910 w 113"/>
                <a:gd name="T3" fmla="*/ 20791 h 124"/>
                <a:gd name="T4" fmla="*/ 40910 w 113"/>
                <a:gd name="T5" fmla="*/ 20791 h 124"/>
                <a:gd name="T6" fmla="*/ 20455 w 113"/>
                <a:gd name="T7" fmla="*/ 717 h 124"/>
                <a:gd name="T8" fmla="*/ 20455 w 113"/>
                <a:gd name="T9" fmla="*/ 717 h 124"/>
                <a:gd name="T10" fmla="*/ 0 w 113"/>
                <a:gd name="T11" fmla="*/ 20791 h 124"/>
                <a:gd name="T12" fmla="*/ 0 w 113"/>
                <a:gd name="T13" fmla="*/ 23300 h 124"/>
                <a:gd name="T14" fmla="*/ 0 w 113"/>
                <a:gd name="T15" fmla="*/ 23300 h 124"/>
                <a:gd name="T16" fmla="*/ 20455 w 113"/>
                <a:gd name="T17" fmla="*/ 43375 h 124"/>
                <a:gd name="T18" fmla="*/ 20455 w 113"/>
                <a:gd name="T19" fmla="*/ 43375 h 124"/>
                <a:gd name="T20" fmla="*/ 40910 w 113"/>
                <a:gd name="T21" fmla="*/ 23300 h 12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3" h="124">
                  <a:moveTo>
                    <a:pt x="112" y="65"/>
                  </a:moveTo>
                  <a:lnTo>
                    <a:pt x="112" y="58"/>
                  </a:lnTo>
                  <a:cubicBezTo>
                    <a:pt x="112" y="29"/>
                    <a:pt x="87" y="0"/>
                    <a:pt x="56" y="2"/>
                  </a:cubicBezTo>
                  <a:cubicBezTo>
                    <a:pt x="26" y="3"/>
                    <a:pt x="0" y="26"/>
                    <a:pt x="0" y="58"/>
                  </a:cubicBezTo>
                  <a:lnTo>
                    <a:pt x="0" y="65"/>
                  </a:lnTo>
                  <a:cubicBezTo>
                    <a:pt x="0" y="94"/>
                    <a:pt x="26" y="123"/>
                    <a:pt x="56" y="121"/>
                  </a:cubicBezTo>
                  <a:cubicBezTo>
                    <a:pt x="87" y="120"/>
                    <a:pt x="112" y="97"/>
                    <a:pt x="112" y="6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2" name="Freeform 59">
              <a:extLst>
                <a:ext uri="{FF2B5EF4-FFF2-40B4-BE49-F238E27FC236}">
                  <a16:creationId xmlns:a16="http://schemas.microsoft.com/office/drawing/2014/main" id="{D2E1995F-93D6-5348-9942-89C15EB7EF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0300" y="4449763"/>
              <a:ext cx="52388" cy="39687"/>
            </a:xfrm>
            <a:custGeom>
              <a:avLst/>
              <a:gdLst>
                <a:gd name="T0" fmla="*/ 26013 w 145"/>
                <a:gd name="T1" fmla="*/ 39333 h 112"/>
                <a:gd name="T2" fmla="*/ 26013 w 145"/>
                <a:gd name="T3" fmla="*/ 39333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3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144" y="111"/>
                    <a:pt x="144" y="0"/>
                    <a:pt x="72" y="0"/>
                  </a:cubicBezTo>
                  <a:cubicBezTo>
                    <a:pt x="0" y="0"/>
                    <a:pt x="0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3" name="Freeform 60">
              <a:extLst>
                <a:ext uri="{FF2B5EF4-FFF2-40B4-BE49-F238E27FC236}">
                  <a16:creationId xmlns:a16="http://schemas.microsoft.com/office/drawing/2014/main" id="{137ABEFB-11D2-9145-A1B7-DF50888646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12013" y="3587750"/>
              <a:ext cx="349250" cy="584200"/>
            </a:xfrm>
            <a:custGeom>
              <a:avLst/>
              <a:gdLst>
                <a:gd name="T0" fmla="*/ 260049 w 971"/>
                <a:gd name="T1" fmla="*/ 3240 h 1623"/>
                <a:gd name="T2" fmla="*/ 260049 w 971"/>
                <a:gd name="T3" fmla="*/ 3240 h 1623"/>
                <a:gd name="T4" fmla="*/ 280551 w 971"/>
                <a:gd name="T5" fmla="*/ 2880 h 1623"/>
                <a:gd name="T6" fmla="*/ 280551 w 971"/>
                <a:gd name="T7" fmla="*/ 2880 h 1623"/>
                <a:gd name="T8" fmla="*/ 308246 w 971"/>
                <a:gd name="T9" fmla="*/ 26996 h 1623"/>
                <a:gd name="T10" fmla="*/ 308246 w 971"/>
                <a:gd name="T11" fmla="*/ 26996 h 1623"/>
                <a:gd name="T12" fmla="*/ 336661 w 971"/>
                <a:gd name="T13" fmla="*/ 95387 h 1623"/>
                <a:gd name="T14" fmla="*/ 336661 w 971"/>
                <a:gd name="T15" fmla="*/ 95387 h 1623"/>
                <a:gd name="T16" fmla="*/ 342056 w 971"/>
                <a:gd name="T17" fmla="*/ 224969 h 1623"/>
                <a:gd name="T18" fmla="*/ 342056 w 971"/>
                <a:gd name="T19" fmla="*/ 224969 h 1623"/>
                <a:gd name="T20" fmla="*/ 281630 w 971"/>
                <a:gd name="T21" fmla="*/ 390547 h 1623"/>
                <a:gd name="T22" fmla="*/ 281630 w 971"/>
                <a:gd name="T23" fmla="*/ 390547 h 1623"/>
                <a:gd name="T24" fmla="*/ 162576 w 971"/>
                <a:gd name="T25" fmla="*/ 514010 h 1623"/>
                <a:gd name="T26" fmla="*/ 162576 w 971"/>
                <a:gd name="T27" fmla="*/ 514010 h 1623"/>
                <a:gd name="T28" fmla="*/ 48557 w 971"/>
                <a:gd name="T29" fmla="*/ 571242 h 1623"/>
                <a:gd name="T30" fmla="*/ 48557 w 971"/>
                <a:gd name="T31" fmla="*/ 571242 h 1623"/>
                <a:gd name="T32" fmla="*/ 12949 w 971"/>
                <a:gd name="T33" fmla="*/ 580960 h 1623"/>
                <a:gd name="T34" fmla="*/ 12949 w 971"/>
                <a:gd name="T35" fmla="*/ 580960 h 1623"/>
                <a:gd name="T36" fmla="*/ 0 w 971"/>
                <a:gd name="T37" fmla="*/ 583840 h 1623"/>
                <a:gd name="T38" fmla="*/ 0 w 971"/>
                <a:gd name="T39" fmla="*/ 583840 h 1623"/>
                <a:gd name="T40" fmla="*/ 10790 w 971"/>
                <a:gd name="T41" fmla="*/ 576281 h 1623"/>
                <a:gd name="T42" fmla="*/ 10790 w 971"/>
                <a:gd name="T43" fmla="*/ 576281 h 1623"/>
                <a:gd name="T44" fmla="*/ 39205 w 971"/>
                <a:gd name="T45" fmla="*/ 554684 h 1623"/>
                <a:gd name="T46" fmla="*/ 39205 w 971"/>
                <a:gd name="T47" fmla="*/ 554684 h 1623"/>
                <a:gd name="T48" fmla="*/ 121212 w 971"/>
                <a:gd name="T49" fmla="*/ 470096 h 1623"/>
                <a:gd name="T50" fmla="*/ 121212 w 971"/>
                <a:gd name="T51" fmla="*/ 470096 h 1623"/>
                <a:gd name="T52" fmla="*/ 191350 w 971"/>
                <a:gd name="T53" fmla="*/ 344113 h 1623"/>
                <a:gd name="T54" fmla="*/ 191350 w 971"/>
                <a:gd name="T55" fmla="*/ 344113 h 1623"/>
                <a:gd name="T56" fmla="*/ 223002 w 971"/>
                <a:gd name="T57" fmla="*/ 209491 h 1623"/>
                <a:gd name="T58" fmla="*/ 223002 w 971"/>
                <a:gd name="T59" fmla="*/ 209491 h 1623"/>
                <a:gd name="T60" fmla="*/ 229476 w 971"/>
                <a:gd name="T61" fmla="*/ 107985 h 1623"/>
                <a:gd name="T62" fmla="*/ 229476 w 971"/>
                <a:gd name="T63" fmla="*/ 107985 h 1623"/>
                <a:gd name="T64" fmla="*/ 232713 w 971"/>
                <a:gd name="T65" fmla="*/ 47513 h 1623"/>
                <a:gd name="T66" fmla="*/ 232713 w 971"/>
                <a:gd name="T67" fmla="*/ 47513 h 1623"/>
                <a:gd name="T68" fmla="*/ 243504 w 971"/>
                <a:gd name="T69" fmla="*/ 15838 h 1623"/>
                <a:gd name="T70" fmla="*/ 243504 w 971"/>
                <a:gd name="T71" fmla="*/ 15838 h 1623"/>
                <a:gd name="T72" fmla="*/ 260049 w 971"/>
                <a:gd name="T73" fmla="*/ 3240 h 16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971" h="1623">
                  <a:moveTo>
                    <a:pt x="723" y="9"/>
                  </a:moveTo>
                  <a:lnTo>
                    <a:pt x="723" y="9"/>
                  </a:lnTo>
                  <a:cubicBezTo>
                    <a:pt x="739" y="3"/>
                    <a:pt x="758" y="0"/>
                    <a:pt x="780" y="8"/>
                  </a:cubicBezTo>
                  <a:cubicBezTo>
                    <a:pt x="803" y="17"/>
                    <a:pt x="830" y="36"/>
                    <a:pt x="857" y="75"/>
                  </a:cubicBezTo>
                  <a:cubicBezTo>
                    <a:pt x="885" y="115"/>
                    <a:pt x="915" y="175"/>
                    <a:pt x="936" y="265"/>
                  </a:cubicBezTo>
                  <a:cubicBezTo>
                    <a:pt x="958" y="354"/>
                    <a:pt x="970" y="474"/>
                    <a:pt x="951" y="625"/>
                  </a:cubicBezTo>
                  <a:cubicBezTo>
                    <a:pt x="932" y="776"/>
                    <a:pt x="875" y="941"/>
                    <a:pt x="783" y="1085"/>
                  </a:cubicBezTo>
                  <a:cubicBezTo>
                    <a:pt x="692" y="1229"/>
                    <a:pt x="571" y="1345"/>
                    <a:pt x="452" y="1428"/>
                  </a:cubicBezTo>
                  <a:cubicBezTo>
                    <a:pt x="333" y="1512"/>
                    <a:pt x="218" y="1560"/>
                    <a:pt x="135" y="1587"/>
                  </a:cubicBezTo>
                  <a:cubicBezTo>
                    <a:pt x="93" y="1601"/>
                    <a:pt x="60" y="1609"/>
                    <a:pt x="36" y="1614"/>
                  </a:cubicBezTo>
                  <a:cubicBezTo>
                    <a:pt x="13" y="1619"/>
                    <a:pt x="0" y="1622"/>
                    <a:pt x="0" y="1622"/>
                  </a:cubicBezTo>
                  <a:cubicBezTo>
                    <a:pt x="0" y="1622"/>
                    <a:pt x="11" y="1614"/>
                    <a:pt x="30" y="1601"/>
                  </a:cubicBezTo>
                  <a:cubicBezTo>
                    <a:pt x="50" y="1588"/>
                    <a:pt x="77" y="1567"/>
                    <a:pt x="109" y="1541"/>
                  </a:cubicBezTo>
                  <a:cubicBezTo>
                    <a:pt x="175" y="1488"/>
                    <a:pt x="260" y="1408"/>
                    <a:pt x="337" y="1306"/>
                  </a:cubicBezTo>
                  <a:cubicBezTo>
                    <a:pt x="415" y="1206"/>
                    <a:pt x="485" y="1083"/>
                    <a:pt x="532" y="956"/>
                  </a:cubicBezTo>
                  <a:cubicBezTo>
                    <a:pt x="580" y="829"/>
                    <a:pt x="605" y="699"/>
                    <a:pt x="620" y="582"/>
                  </a:cubicBezTo>
                  <a:cubicBezTo>
                    <a:pt x="634" y="466"/>
                    <a:pt x="636" y="374"/>
                    <a:pt x="638" y="300"/>
                  </a:cubicBezTo>
                  <a:cubicBezTo>
                    <a:pt x="639" y="228"/>
                    <a:pt x="642" y="173"/>
                    <a:pt x="647" y="132"/>
                  </a:cubicBezTo>
                  <a:cubicBezTo>
                    <a:pt x="654" y="91"/>
                    <a:pt x="664" y="63"/>
                    <a:pt x="677" y="44"/>
                  </a:cubicBezTo>
                  <a:cubicBezTo>
                    <a:pt x="691" y="24"/>
                    <a:pt x="707" y="14"/>
                    <a:pt x="723" y="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4" name="Freeform 61">
              <a:extLst>
                <a:ext uri="{FF2B5EF4-FFF2-40B4-BE49-F238E27FC236}">
                  <a16:creationId xmlns:a16="http://schemas.microsoft.com/office/drawing/2014/main" id="{D2251612-7E54-0740-9940-991A62FF1F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6613" y="4067175"/>
              <a:ext cx="1084262" cy="558800"/>
            </a:xfrm>
            <a:custGeom>
              <a:avLst/>
              <a:gdLst>
                <a:gd name="T0" fmla="*/ 865826 w 3013"/>
                <a:gd name="T1" fmla="*/ 298675 h 1551"/>
                <a:gd name="T2" fmla="*/ 858629 w 3013"/>
                <a:gd name="T3" fmla="*/ 297594 h 1551"/>
                <a:gd name="T4" fmla="*/ 822643 w 3013"/>
                <a:gd name="T5" fmla="*/ 286786 h 1551"/>
                <a:gd name="T6" fmla="*/ 781979 w 3013"/>
                <a:gd name="T7" fmla="*/ 283183 h 1551"/>
                <a:gd name="T8" fmla="*/ 735197 w 3013"/>
                <a:gd name="T9" fmla="*/ 302999 h 1551"/>
                <a:gd name="T10" fmla="*/ 716484 w 3013"/>
                <a:gd name="T11" fmla="*/ 329299 h 1551"/>
                <a:gd name="T12" fmla="*/ 712885 w 3013"/>
                <a:gd name="T13" fmla="*/ 381540 h 1551"/>
                <a:gd name="T14" fmla="*/ 716844 w 3013"/>
                <a:gd name="T15" fmla="*/ 389827 h 1551"/>
                <a:gd name="T16" fmla="*/ 721882 w 3013"/>
                <a:gd name="T17" fmla="*/ 398113 h 1551"/>
                <a:gd name="T18" fmla="*/ 790615 w 3013"/>
                <a:gd name="T19" fmla="*/ 435223 h 1551"/>
                <a:gd name="T20" fmla="*/ 823363 w 3013"/>
                <a:gd name="T21" fmla="*/ 436304 h 1551"/>
                <a:gd name="T22" fmla="*/ 839556 w 3013"/>
                <a:gd name="T23" fmla="*/ 433782 h 1551"/>
                <a:gd name="T24" fmla="*/ 847473 w 3013"/>
                <a:gd name="T25" fmla="*/ 431980 h 1551"/>
                <a:gd name="T26" fmla="*/ 890297 w 3013"/>
                <a:gd name="T27" fmla="*/ 411444 h 1551"/>
                <a:gd name="T28" fmla="*/ 946795 w 3013"/>
                <a:gd name="T29" fmla="*/ 350556 h 1551"/>
                <a:gd name="T30" fmla="*/ 941757 w 3013"/>
                <a:gd name="T31" fmla="*/ 181223 h 1551"/>
                <a:gd name="T32" fmla="*/ 908650 w 3013"/>
                <a:gd name="T33" fmla="*/ 140871 h 1551"/>
                <a:gd name="T34" fmla="*/ 894615 w 3013"/>
                <a:gd name="T35" fmla="*/ 130062 h 1551"/>
                <a:gd name="T36" fmla="*/ 873743 w 3013"/>
                <a:gd name="T37" fmla="*/ 117813 h 1551"/>
                <a:gd name="T38" fmla="*/ 827681 w 3013"/>
                <a:gd name="T39" fmla="*/ 100519 h 1551"/>
                <a:gd name="T40" fmla="*/ 776221 w 3013"/>
                <a:gd name="T41" fmla="*/ 93313 h 1551"/>
                <a:gd name="T42" fmla="*/ 668982 w 3013"/>
                <a:gd name="T43" fmla="*/ 105923 h 1551"/>
                <a:gd name="T44" fmla="*/ 617882 w 3013"/>
                <a:gd name="T45" fmla="*/ 123577 h 1551"/>
                <a:gd name="T46" fmla="*/ 473937 w 3013"/>
                <a:gd name="T47" fmla="*/ 203560 h 1551"/>
                <a:gd name="T48" fmla="*/ 300844 w 3013"/>
                <a:gd name="T49" fmla="*/ 314167 h 1551"/>
                <a:gd name="T50" fmla="*/ 85287 w 3013"/>
                <a:gd name="T51" fmla="*/ 385864 h 1551"/>
                <a:gd name="T52" fmla="*/ 38865 w 3013"/>
                <a:gd name="T53" fmla="*/ 385864 h 1551"/>
                <a:gd name="T54" fmla="*/ 10076 w 3013"/>
                <a:gd name="T55" fmla="*/ 382261 h 1551"/>
                <a:gd name="T56" fmla="*/ 0 w 3013"/>
                <a:gd name="T57" fmla="*/ 380460 h 1551"/>
                <a:gd name="T58" fmla="*/ 22311 w 3013"/>
                <a:gd name="T59" fmla="*/ 381180 h 1551"/>
                <a:gd name="T60" fmla="*/ 38865 w 3013"/>
                <a:gd name="T61" fmla="*/ 380460 h 1551"/>
                <a:gd name="T62" fmla="*/ 141785 w 3013"/>
                <a:gd name="T63" fmla="*/ 358122 h 1551"/>
                <a:gd name="T64" fmla="*/ 280692 w 3013"/>
                <a:gd name="T65" fmla="*/ 281742 h 1551"/>
                <a:gd name="T66" fmla="*/ 531875 w 3013"/>
                <a:gd name="T67" fmla="*/ 85748 h 1551"/>
                <a:gd name="T68" fmla="*/ 585134 w 3013"/>
                <a:gd name="T69" fmla="*/ 54043 h 1551"/>
                <a:gd name="T70" fmla="*/ 707847 w 3013"/>
                <a:gd name="T71" fmla="*/ 9367 h 1551"/>
                <a:gd name="T72" fmla="*/ 775501 w 3013"/>
                <a:gd name="T73" fmla="*/ 721 h 1551"/>
                <a:gd name="T74" fmla="*/ 882020 w 3013"/>
                <a:gd name="T75" fmla="*/ 12970 h 1551"/>
                <a:gd name="T76" fmla="*/ 916927 w 3013"/>
                <a:gd name="T77" fmla="*/ 25580 h 1551"/>
                <a:gd name="T78" fmla="*/ 1082463 w 3013"/>
                <a:gd name="T79" fmla="*/ 261926 h 1551"/>
                <a:gd name="T80" fmla="*/ 1077065 w 3013"/>
                <a:gd name="T81" fmla="*/ 337586 h 1551"/>
                <a:gd name="T82" fmla="*/ 957231 w 3013"/>
                <a:gd name="T83" fmla="*/ 511603 h 1551"/>
                <a:gd name="T84" fmla="*/ 897134 w 3013"/>
                <a:gd name="T85" fmla="*/ 542227 h 1551"/>
                <a:gd name="T86" fmla="*/ 864747 w 3013"/>
                <a:gd name="T87" fmla="*/ 551234 h 1551"/>
                <a:gd name="T88" fmla="*/ 847833 w 3013"/>
                <a:gd name="T89" fmla="*/ 554116 h 1551"/>
                <a:gd name="T90" fmla="*/ 713605 w 3013"/>
                <a:gd name="T91" fmla="*/ 534301 h 1551"/>
                <a:gd name="T92" fmla="*/ 627958 w 3013"/>
                <a:gd name="T93" fmla="*/ 461523 h 1551"/>
                <a:gd name="T94" fmla="*/ 609965 w 3013"/>
                <a:gd name="T95" fmla="*/ 424774 h 1551"/>
                <a:gd name="T96" fmla="*/ 606366 w 3013"/>
                <a:gd name="T97" fmla="*/ 411804 h 1551"/>
                <a:gd name="T98" fmla="*/ 628318 w 3013"/>
                <a:gd name="T99" fmla="*/ 278139 h 1551"/>
                <a:gd name="T100" fmla="*/ 679778 w 3013"/>
                <a:gd name="T101" fmla="*/ 225538 h 1551"/>
                <a:gd name="T102" fmla="*/ 789536 w 3013"/>
                <a:gd name="T103" fmla="*/ 205362 h 1551"/>
                <a:gd name="T104" fmla="*/ 852511 w 3013"/>
                <a:gd name="T105" fmla="*/ 235265 h 1551"/>
                <a:gd name="T106" fmla="*/ 880940 w 3013"/>
                <a:gd name="T107" fmla="*/ 279220 h 1551"/>
                <a:gd name="T108" fmla="*/ 881300 w 3013"/>
                <a:gd name="T109" fmla="*/ 287506 h 155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013" h="1551">
                  <a:moveTo>
                    <a:pt x="2435" y="823"/>
                  </a:moveTo>
                  <a:lnTo>
                    <a:pt x="2435" y="823"/>
                  </a:lnTo>
                  <a:cubicBezTo>
                    <a:pt x="2428" y="827"/>
                    <a:pt x="2419" y="830"/>
                    <a:pt x="2406" y="829"/>
                  </a:cubicBezTo>
                  <a:cubicBezTo>
                    <a:pt x="2400" y="828"/>
                    <a:pt x="2394" y="827"/>
                    <a:pt x="2386" y="826"/>
                  </a:cubicBezTo>
                  <a:cubicBezTo>
                    <a:pt x="2379" y="824"/>
                    <a:pt x="2370" y="821"/>
                    <a:pt x="2361" y="818"/>
                  </a:cubicBezTo>
                  <a:cubicBezTo>
                    <a:pt x="2341" y="812"/>
                    <a:pt x="2317" y="803"/>
                    <a:pt x="2286" y="796"/>
                  </a:cubicBezTo>
                  <a:cubicBezTo>
                    <a:pt x="2255" y="788"/>
                    <a:pt x="2216" y="782"/>
                    <a:pt x="2173" y="786"/>
                  </a:cubicBezTo>
                  <a:cubicBezTo>
                    <a:pt x="2150" y="788"/>
                    <a:pt x="2127" y="793"/>
                    <a:pt x="2105" y="801"/>
                  </a:cubicBezTo>
                  <a:cubicBezTo>
                    <a:pt x="2083" y="810"/>
                    <a:pt x="2062" y="823"/>
                    <a:pt x="2043" y="841"/>
                  </a:cubicBezTo>
                  <a:cubicBezTo>
                    <a:pt x="2023" y="859"/>
                    <a:pt x="2004" y="883"/>
                    <a:pt x="1991" y="914"/>
                  </a:cubicBezTo>
                  <a:cubicBezTo>
                    <a:pt x="1978" y="943"/>
                    <a:pt x="1969" y="978"/>
                    <a:pt x="1971" y="1010"/>
                  </a:cubicBezTo>
                  <a:cubicBezTo>
                    <a:pt x="1972" y="1028"/>
                    <a:pt x="1975" y="1043"/>
                    <a:pt x="1981" y="1059"/>
                  </a:cubicBezTo>
                  <a:cubicBezTo>
                    <a:pt x="1983" y="1063"/>
                    <a:pt x="1984" y="1066"/>
                    <a:pt x="1985" y="1071"/>
                  </a:cubicBezTo>
                  <a:lnTo>
                    <a:pt x="1992" y="1082"/>
                  </a:lnTo>
                  <a:cubicBezTo>
                    <a:pt x="1995" y="1090"/>
                    <a:pt x="2001" y="1098"/>
                    <a:pt x="2006" y="1105"/>
                  </a:cubicBezTo>
                  <a:cubicBezTo>
                    <a:pt x="2028" y="1136"/>
                    <a:pt x="2066" y="1164"/>
                    <a:pt x="2115" y="1185"/>
                  </a:cubicBezTo>
                  <a:cubicBezTo>
                    <a:pt x="2141" y="1195"/>
                    <a:pt x="2168" y="1203"/>
                    <a:pt x="2197" y="1208"/>
                  </a:cubicBezTo>
                  <a:cubicBezTo>
                    <a:pt x="2226" y="1212"/>
                    <a:pt x="2257" y="1215"/>
                    <a:pt x="2288" y="1211"/>
                  </a:cubicBezTo>
                  <a:cubicBezTo>
                    <a:pt x="2296" y="1211"/>
                    <a:pt x="2303" y="1210"/>
                    <a:pt x="2311" y="1209"/>
                  </a:cubicBezTo>
                  <a:cubicBezTo>
                    <a:pt x="2318" y="1208"/>
                    <a:pt x="2326" y="1207"/>
                    <a:pt x="2333" y="1204"/>
                  </a:cubicBezTo>
                  <a:cubicBezTo>
                    <a:pt x="2341" y="1203"/>
                    <a:pt x="2347" y="1201"/>
                    <a:pt x="2355" y="1199"/>
                  </a:cubicBezTo>
                  <a:cubicBezTo>
                    <a:pt x="2363" y="1196"/>
                    <a:pt x="2371" y="1194"/>
                    <a:pt x="2379" y="1191"/>
                  </a:cubicBezTo>
                  <a:cubicBezTo>
                    <a:pt x="2412" y="1179"/>
                    <a:pt x="2444" y="1163"/>
                    <a:pt x="2474" y="1142"/>
                  </a:cubicBezTo>
                  <a:cubicBezTo>
                    <a:pt x="2537" y="1101"/>
                    <a:pt x="2593" y="1042"/>
                    <a:pt x="2631" y="973"/>
                  </a:cubicBezTo>
                  <a:cubicBezTo>
                    <a:pt x="2670" y="904"/>
                    <a:pt x="2690" y="827"/>
                    <a:pt x="2688" y="745"/>
                  </a:cubicBezTo>
                  <a:cubicBezTo>
                    <a:pt x="2686" y="662"/>
                    <a:pt x="2661" y="576"/>
                    <a:pt x="2617" y="503"/>
                  </a:cubicBezTo>
                  <a:cubicBezTo>
                    <a:pt x="2595" y="465"/>
                    <a:pt x="2568" y="431"/>
                    <a:pt x="2537" y="402"/>
                  </a:cubicBezTo>
                  <a:lnTo>
                    <a:pt x="2525" y="391"/>
                  </a:lnTo>
                  <a:lnTo>
                    <a:pt x="2512" y="381"/>
                  </a:lnTo>
                  <a:cubicBezTo>
                    <a:pt x="2503" y="374"/>
                    <a:pt x="2495" y="368"/>
                    <a:pt x="2486" y="361"/>
                  </a:cubicBezTo>
                  <a:cubicBezTo>
                    <a:pt x="2467" y="349"/>
                    <a:pt x="2449" y="336"/>
                    <a:pt x="2428" y="327"/>
                  </a:cubicBezTo>
                  <a:cubicBezTo>
                    <a:pt x="2409" y="316"/>
                    <a:pt x="2387" y="308"/>
                    <a:pt x="2367" y="299"/>
                  </a:cubicBezTo>
                  <a:cubicBezTo>
                    <a:pt x="2345" y="292"/>
                    <a:pt x="2323" y="283"/>
                    <a:pt x="2300" y="279"/>
                  </a:cubicBezTo>
                  <a:cubicBezTo>
                    <a:pt x="2254" y="267"/>
                    <a:pt x="2205" y="262"/>
                    <a:pt x="2157" y="259"/>
                  </a:cubicBezTo>
                  <a:cubicBezTo>
                    <a:pt x="2107" y="257"/>
                    <a:pt x="2058" y="260"/>
                    <a:pt x="2008" y="265"/>
                  </a:cubicBezTo>
                  <a:cubicBezTo>
                    <a:pt x="1958" y="272"/>
                    <a:pt x="1908" y="281"/>
                    <a:pt x="1859" y="294"/>
                  </a:cubicBezTo>
                  <a:cubicBezTo>
                    <a:pt x="1811" y="308"/>
                    <a:pt x="1764" y="323"/>
                    <a:pt x="1717" y="343"/>
                  </a:cubicBezTo>
                  <a:cubicBezTo>
                    <a:pt x="1670" y="363"/>
                    <a:pt x="1623" y="385"/>
                    <a:pt x="1578" y="409"/>
                  </a:cubicBezTo>
                  <a:cubicBezTo>
                    <a:pt x="1488" y="456"/>
                    <a:pt x="1401" y="510"/>
                    <a:pt x="1317" y="565"/>
                  </a:cubicBezTo>
                  <a:cubicBezTo>
                    <a:pt x="1149" y="675"/>
                    <a:pt x="991" y="787"/>
                    <a:pt x="836" y="872"/>
                  </a:cubicBezTo>
                  <a:cubicBezTo>
                    <a:pt x="683" y="957"/>
                    <a:pt x="536" y="1014"/>
                    <a:pt x="409" y="1044"/>
                  </a:cubicBezTo>
                  <a:cubicBezTo>
                    <a:pt x="346" y="1059"/>
                    <a:pt x="288" y="1066"/>
                    <a:pt x="237" y="1071"/>
                  </a:cubicBezTo>
                  <a:cubicBezTo>
                    <a:pt x="186" y="1074"/>
                    <a:pt x="143" y="1073"/>
                    <a:pt x="108" y="1071"/>
                  </a:cubicBezTo>
                  <a:cubicBezTo>
                    <a:pt x="90" y="1069"/>
                    <a:pt x="75" y="1068"/>
                    <a:pt x="61" y="1066"/>
                  </a:cubicBezTo>
                  <a:cubicBezTo>
                    <a:pt x="48" y="1065"/>
                    <a:pt x="36" y="1062"/>
                    <a:pt x="28" y="1061"/>
                  </a:cubicBezTo>
                  <a:cubicBezTo>
                    <a:pt x="9" y="1058"/>
                    <a:pt x="0" y="1056"/>
                    <a:pt x="0" y="1056"/>
                  </a:cubicBezTo>
                  <a:cubicBezTo>
                    <a:pt x="0" y="1056"/>
                    <a:pt x="9" y="1057"/>
                    <a:pt x="28" y="1058"/>
                  </a:cubicBezTo>
                  <a:cubicBezTo>
                    <a:pt x="37" y="1058"/>
                    <a:pt x="48" y="1058"/>
                    <a:pt x="62" y="1058"/>
                  </a:cubicBezTo>
                  <a:cubicBezTo>
                    <a:pt x="75" y="1058"/>
                    <a:pt x="90" y="1057"/>
                    <a:pt x="108" y="1056"/>
                  </a:cubicBezTo>
                  <a:cubicBezTo>
                    <a:pt x="142" y="1055"/>
                    <a:pt x="185" y="1049"/>
                    <a:pt x="233" y="1040"/>
                  </a:cubicBezTo>
                  <a:cubicBezTo>
                    <a:pt x="281" y="1029"/>
                    <a:pt x="336" y="1016"/>
                    <a:pt x="394" y="994"/>
                  </a:cubicBezTo>
                  <a:cubicBezTo>
                    <a:pt x="511" y="951"/>
                    <a:pt x="644" y="880"/>
                    <a:pt x="780" y="782"/>
                  </a:cubicBezTo>
                  <a:cubicBezTo>
                    <a:pt x="917" y="685"/>
                    <a:pt x="1058" y="560"/>
                    <a:pt x="1218" y="430"/>
                  </a:cubicBezTo>
                  <a:cubicBezTo>
                    <a:pt x="1298" y="364"/>
                    <a:pt x="1384" y="299"/>
                    <a:pt x="1478" y="238"/>
                  </a:cubicBezTo>
                  <a:cubicBezTo>
                    <a:pt x="1525" y="207"/>
                    <a:pt x="1574" y="177"/>
                    <a:pt x="1626" y="150"/>
                  </a:cubicBezTo>
                  <a:cubicBezTo>
                    <a:pt x="1677" y="122"/>
                    <a:pt x="1733" y="98"/>
                    <a:pt x="1789" y="77"/>
                  </a:cubicBezTo>
                  <a:cubicBezTo>
                    <a:pt x="1847" y="56"/>
                    <a:pt x="1907" y="39"/>
                    <a:pt x="1967" y="26"/>
                  </a:cubicBezTo>
                  <a:cubicBezTo>
                    <a:pt x="2029" y="14"/>
                    <a:pt x="2091" y="4"/>
                    <a:pt x="2155" y="2"/>
                  </a:cubicBezTo>
                  <a:cubicBezTo>
                    <a:pt x="2220" y="0"/>
                    <a:pt x="2286" y="3"/>
                    <a:pt x="2352" y="14"/>
                  </a:cubicBezTo>
                  <a:cubicBezTo>
                    <a:pt x="2385" y="18"/>
                    <a:pt x="2418" y="28"/>
                    <a:pt x="2451" y="36"/>
                  </a:cubicBezTo>
                  <a:cubicBezTo>
                    <a:pt x="2484" y="47"/>
                    <a:pt x="2517" y="56"/>
                    <a:pt x="2548" y="71"/>
                  </a:cubicBezTo>
                  <a:cubicBezTo>
                    <a:pt x="2676" y="124"/>
                    <a:pt x="2792" y="220"/>
                    <a:pt x="2871" y="336"/>
                  </a:cubicBezTo>
                  <a:cubicBezTo>
                    <a:pt x="2951" y="453"/>
                    <a:pt x="2998" y="588"/>
                    <a:pt x="3008" y="727"/>
                  </a:cubicBezTo>
                  <a:cubicBezTo>
                    <a:pt x="3012" y="797"/>
                    <a:pt x="3008" y="868"/>
                    <a:pt x="2993" y="937"/>
                  </a:cubicBezTo>
                  <a:cubicBezTo>
                    <a:pt x="2978" y="1005"/>
                    <a:pt x="2954" y="1070"/>
                    <a:pt x="2922" y="1130"/>
                  </a:cubicBezTo>
                  <a:cubicBezTo>
                    <a:pt x="2859" y="1250"/>
                    <a:pt x="2768" y="1349"/>
                    <a:pt x="2660" y="1420"/>
                  </a:cubicBezTo>
                  <a:cubicBezTo>
                    <a:pt x="2607" y="1456"/>
                    <a:pt x="2551" y="1484"/>
                    <a:pt x="2493" y="1505"/>
                  </a:cubicBezTo>
                  <a:cubicBezTo>
                    <a:pt x="2478" y="1510"/>
                    <a:pt x="2463" y="1515"/>
                    <a:pt x="2448" y="1519"/>
                  </a:cubicBezTo>
                  <a:cubicBezTo>
                    <a:pt x="2434" y="1524"/>
                    <a:pt x="2418" y="1527"/>
                    <a:pt x="2403" y="1530"/>
                  </a:cubicBezTo>
                  <a:cubicBezTo>
                    <a:pt x="2387" y="1535"/>
                    <a:pt x="2372" y="1536"/>
                    <a:pt x="2356" y="1538"/>
                  </a:cubicBezTo>
                  <a:cubicBezTo>
                    <a:pt x="2341" y="1540"/>
                    <a:pt x="2326" y="1543"/>
                    <a:pt x="2311" y="1543"/>
                  </a:cubicBezTo>
                  <a:cubicBezTo>
                    <a:pt x="2191" y="1550"/>
                    <a:pt x="2081" y="1526"/>
                    <a:pt x="1983" y="1483"/>
                  </a:cubicBezTo>
                  <a:cubicBezTo>
                    <a:pt x="1887" y="1437"/>
                    <a:pt x="1801" y="1369"/>
                    <a:pt x="1745" y="1281"/>
                  </a:cubicBezTo>
                  <a:cubicBezTo>
                    <a:pt x="1731" y="1259"/>
                    <a:pt x="1718" y="1237"/>
                    <a:pt x="1708" y="1213"/>
                  </a:cubicBezTo>
                  <a:cubicBezTo>
                    <a:pt x="1704" y="1201"/>
                    <a:pt x="1699" y="1190"/>
                    <a:pt x="1695" y="1179"/>
                  </a:cubicBezTo>
                  <a:cubicBezTo>
                    <a:pt x="1691" y="1166"/>
                    <a:pt x="1688" y="1154"/>
                    <a:pt x="1685" y="1143"/>
                  </a:cubicBezTo>
                  <a:cubicBezTo>
                    <a:pt x="1672" y="1096"/>
                    <a:pt x="1667" y="1046"/>
                    <a:pt x="1670" y="1002"/>
                  </a:cubicBezTo>
                  <a:cubicBezTo>
                    <a:pt x="1676" y="911"/>
                    <a:pt x="1706" y="834"/>
                    <a:pt x="1746" y="772"/>
                  </a:cubicBezTo>
                  <a:cubicBezTo>
                    <a:pt x="1784" y="709"/>
                    <a:pt x="1836" y="661"/>
                    <a:pt x="1889" y="626"/>
                  </a:cubicBezTo>
                  <a:cubicBezTo>
                    <a:pt x="1943" y="592"/>
                    <a:pt x="2002" y="572"/>
                    <a:pt x="2054" y="565"/>
                  </a:cubicBezTo>
                  <a:cubicBezTo>
                    <a:pt x="2106" y="558"/>
                    <a:pt x="2153" y="562"/>
                    <a:pt x="2194" y="570"/>
                  </a:cubicBezTo>
                  <a:cubicBezTo>
                    <a:pt x="2275" y="586"/>
                    <a:pt x="2331" y="621"/>
                    <a:pt x="2369" y="653"/>
                  </a:cubicBezTo>
                  <a:cubicBezTo>
                    <a:pt x="2407" y="686"/>
                    <a:pt x="2427" y="718"/>
                    <a:pt x="2438" y="742"/>
                  </a:cubicBezTo>
                  <a:cubicBezTo>
                    <a:pt x="2443" y="755"/>
                    <a:pt x="2447" y="766"/>
                    <a:pt x="2448" y="775"/>
                  </a:cubicBezTo>
                  <a:cubicBezTo>
                    <a:pt x="2450" y="784"/>
                    <a:pt x="2450" y="792"/>
                    <a:pt x="2449" y="798"/>
                  </a:cubicBezTo>
                  <a:cubicBezTo>
                    <a:pt x="2447" y="811"/>
                    <a:pt x="2442" y="818"/>
                    <a:pt x="2435" y="82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</p:grpSp>
    </p:spTree>
    <p:extLst>
      <p:ext uri="{BB962C8B-B14F-4D97-AF65-F5344CB8AC3E}">
        <p14:creationId xmlns:p14="http://schemas.microsoft.com/office/powerpoint/2010/main" val="1211950709"/>
      </p:ext>
    </p:extLst>
  </p:cSld>
  <p:clrMapOvr>
    <a:masterClrMapping/>
  </p:clrMapOvr>
  <p:transition advClick="0"/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eneral Slide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87B766E-9B62-A94B-A210-150F3FCC9324}"/>
              </a:ext>
            </a:extLst>
          </p:cNvPr>
          <p:cNvSpPr/>
          <p:nvPr userDrawn="1"/>
        </p:nvSpPr>
        <p:spPr>
          <a:xfrm>
            <a:off x="0" y="1371604"/>
            <a:ext cx="12192000" cy="7576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D0B89DC6-7D40-9C4B-BECD-3783A02394A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095980" y="1476102"/>
            <a:ext cx="2026165" cy="542584"/>
            <a:chOff x="2530475" y="3197225"/>
            <a:chExt cx="5740400" cy="1536700"/>
          </a:xfrm>
          <a:solidFill>
            <a:schemeClr val="accent4"/>
          </a:solidFill>
        </p:grpSpPr>
        <p:sp>
          <p:nvSpPr>
            <p:cNvPr id="5" name="Freeform 1">
              <a:extLst>
                <a:ext uri="{FF2B5EF4-FFF2-40B4-BE49-F238E27FC236}">
                  <a16:creationId xmlns:a16="http://schemas.microsoft.com/office/drawing/2014/main" id="{77DF5E75-1750-F44E-BEE2-F291A4DC68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2675" y="3468688"/>
              <a:ext cx="1703388" cy="795337"/>
            </a:xfrm>
            <a:custGeom>
              <a:avLst/>
              <a:gdLst>
                <a:gd name="T0" fmla="*/ 469503 w 4731"/>
                <a:gd name="T1" fmla="*/ 357524 h 2209"/>
                <a:gd name="T2" fmla="*/ 492906 w 4731"/>
                <a:gd name="T3" fmla="*/ 353923 h 2209"/>
                <a:gd name="T4" fmla="*/ 597320 w 4731"/>
                <a:gd name="T5" fmla="*/ 380566 h 2209"/>
                <a:gd name="T6" fmla="*/ 629364 w 4731"/>
                <a:gd name="T7" fmla="*/ 411890 h 2209"/>
                <a:gd name="T8" fmla="*/ 645566 w 4731"/>
                <a:gd name="T9" fmla="*/ 516303 h 2209"/>
                <a:gd name="T10" fmla="*/ 611002 w 4731"/>
                <a:gd name="T11" fmla="*/ 583271 h 2209"/>
                <a:gd name="T12" fmla="*/ 446100 w 4731"/>
                <a:gd name="T13" fmla="*/ 674002 h 2209"/>
                <a:gd name="T14" fmla="*/ 417656 w 4731"/>
                <a:gd name="T15" fmla="*/ 676523 h 2209"/>
                <a:gd name="T16" fmla="*/ 326564 w 4731"/>
                <a:gd name="T17" fmla="*/ 665361 h 2209"/>
                <a:gd name="T18" fmla="*/ 265356 w 4731"/>
                <a:gd name="T19" fmla="*/ 641238 h 2209"/>
                <a:gd name="T20" fmla="*/ 222150 w 4731"/>
                <a:gd name="T21" fmla="*/ 613515 h 2209"/>
                <a:gd name="T22" fmla="*/ 208828 w 4731"/>
                <a:gd name="T23" fmla="*/ 602353 h 2209"/>
                <a:gd name="T24" fmla="*/ 129617 w 4731"/>
                <a:gd name="T25" fmla="*/ 330520 h 2209"/>
                <a:gd name="T26" fmla="*/ 156621 w 4731"/>
                <a:gd name="T27" fmla="*/ 256351 h 2209"/>
                <a:gd name="T28" fmla="*/ 233671 w 4731"/>
                <a:gd name="T29" fmla="*/ 167060 h 2209"/>
                <a:gd name="T30" fmla="*/ 250233 w 4731"/>
                <a:gd name="T31" fmla="*/ 155539 h 2209"/>
                <a:gd name="T32" fmla="*/ 345646 w 4731"/>
                <a:gd name="T33" fmla="*/ 114494 h 2209"/>
                <a:gd name="T34" fmla="*/ 519189 w 4731"/>
                <a:gd name="T35" fmla="*/ 104053 h 2209"/>
                <a:gd name="T36" fmla="*/ 844313 w 4731"/>
                <a:gd name="T37" fmla="*/ 237629 h 2209"/>
                <a:gd name="T38" fmla="*/ 984012 w 4731"/>
                <a:gd name="T39" fmla="*/ 341322 h 2209"/>
                <a:gd name="T40" fmla="*/ 1474397 w 4731"/>
                <a:gd name="T41" fmla="*/ 641958 h 2209"/>
                <a:gd name="T42" fmla="*/ 1487359 w 4731"/>
                <a:gd name="T43" fmla="*/ 645919 h 2209"/>
                <a:gd name="T44" fmla="*/ 1524444 w 4731"/>
                <a:gd name="T45" fmla="*/ 654560 h 2209"/>
                <a:gd name="T46" fmla="*/ 1547847 w 4731"/>
                <a:gd name="T47" fmla="*/ 658880 h 2209"/>
                <a:gd name="T48" fmla="*/ 1569810 w 4731"/>
                <a:gd name="T49" fmla="*/ 662121 h 2209"/>
                <a:gd name="T50" fmla="*/ 1609415 w 4731"/>
                <a:gd name="T51" fmla="*/ 665361 h 2209"/>
                <a:gd name="T52" fmla="*/ 1668463 w 4731"/>
                <a:gd name="T53" fmla="*/ 664641 h 2209"/>
                <a:gd name="T54" fmla="*/ 1687546 w 4731"/>
                <a:gd name="T55" fmla="*/ 662841 h 2209"/>
                <a:gd name="T56" fmla="*/ 1687546 w 4731"/>
                <a:gd name="T57" fmla="*/ 661401 h 2209"/>
                <a:gd name="T58" fmla="*/ 1668103 w 4731"/>
                <a:gd name="T59" fmla="*/ 661761 h 2209"/>
                <a:gd name="T60" fmla="*/ 1609775 w 4731"/>
                <a:gd name="T61" fmla="*/ 657440 h 2209"/>
                <a:gd name="T62" fmla="*/ 1571250 w 4731"/>
                <a:gd name="T63" fmla="*/ 650959 h 2209"/>
                <a:gd name="T64" fmla="*/ 1550368 w 4731"/>
                <a:gd name="T65" fmla="*/ 646279 h 2209"/>
                <a:gd name="T66" fmla="*/ 1528045 w 4731"/>
                <a:gd name="T67" fmla="*/ 640518 h 2209"/>
                <a:gd name="T68" fmla="*/ 1492400 w 4731"/>
                <a:gd name="T69" fmla="*/ 628997 h 2209"/>
                <a:gd name="T70" fmla="*/ 1480158 w 4731"/>
                <a:gd name="T71" fmla="*/ 624316 h 2209"/>
                <a:gd name="T72" fmla="*/ 1023257 w 4731"/>
                <a:gd name="T73" fmla="*/ 295236 h 2209"/>
                <a:gd name="T74" fmla="*/ 885719 w 4731"/>
                <a:gd name="T75" fmla="*/ 179662 h 2209"/>
                <a:gd name="T76" fmla="*/ 532151 w 4731"/>
                <a:gd name="T77" fmla="*/ 12602 h 2209"/>
                <a:gd name="T78" fmla="*/ 322243 w 4731"/>
                <a:gd name="T79" fmla="*/ 15482 h 2209"/>
                <a:gd name="T80" fmla="*/ 194786 w 4731"/>
                <a:gd name="T81" fmla="*/ 64448 h 2209"/>
                <a:gd name="T82" fmla="*/ 171383 w 4731"/>
                <a:gd name="T83" fmla="*/ 79570 h 2209"/>
                <a:gd name="T84" fmla="*/ 57968 w 4731"/>
                <a:gd name="T85" fmla="*/ 201625 h 2209"/>
                <a:gd name="T86" fmla="*/ 17282 w 4731"/>
                <a:gd name="T87" fmla="*/ 303877 h 2209"/>
                <a:gd name="T88" fmla="*/ 61928 w 4731"/>
                <a:gd name="T89" fmla="*/ 612435 h 2209"/>
                <a:gd name="T90" fmla="*/ 76690 w 4731"/>
                <a:gd name="T91" fmla="*/ 634757 h 2209"/>
                <a:gd name="T92" fmla="*/ 110535 w 4731"/>
                <a:gd name="T93" fmla="*/ 674362 h 2209"/>
                <a:gd name="T94" fmla="*/ 128897 w 4731"/>
                <a:gd name="T95" fmla="*/ 692004 h 2209"/>
                <a:gd name="T96" fmla="*/ 168503 w 4731"/>
                <a:gd name="T97" fmla="*/ 722968 h 2209"/>
                <a:gd name="T98" fmla="*/ 209908 w 4731"/>
                <a:gd name="T99" fmla="*/ 747811 h 2209"/>
                <a:gd name="T100" fmla="*/ 380571 w 4731"/>
                <a:gd name="T101" fmla="*/ 794257 h 2209"/>
                <a:gd name="T102" fmla="*/ 422337 w 4731"/>
                <a:gd name="T103" fmla="*/ 794257 h 2209"/>
                <a:gd name="T104" fmla="*/ 603441 w 4731"/>
                <a:gd name="T105" fmla="*/ 738450 h 2209"/>
                <a:gd name="T106" fmla="*/ 699214 w 4731"/>
                <a:gd name="T107" fmla="*/ 645919 h 2209"/>
                <a:gd name="T108" fmla="*/ 747460 w 4731"/>
                <a:gd name="T109" fmla="*/ 524224 h 2209"/>
                <a:gd name="T110" fmla="*/ 748900 w 4731"/>
                <a:gd name="T111" fmla="*/ 510542 h 2209"/>
                <a:gd name="T112" fmla="*/ 746380 w 4731"/>
                <a:gd name="T113" fmla="*/ 457976 h 2209"/>
                <a:gd name="T114" fmla="*/ 740979 w 4731"/>
                <a:gd name="T115" fmla="*/ 433493 h 2209"/>
                <a:gd name="T116" fmla="*/ 635485 w 4731"/>
                <a:gd name="T117" fmla="*/ 312518 h 2209"/>
                <a:gd name="T118" fmla="*/ 533231 w 4731"/>
                <a:gd name="T119" fmla="*/ 295236 h 2209"/>
                <a:gd name="T120" fmla="*/ 457621 w 4731"/>
                <a:gd name="T121" fmla="*/ 342762 h 220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731" h="2209">
                  <a:moveTo>
                    <a:pt x="1273" y="983"/>
                  </a:moveTo>
                  <a:lnTo>
                    <a:pt x="1273" y="983"/>
                  </a:lnTo>
                  <a:cubicBezTo>
                    <a:pt x="1279" y="990"/>
                    <a:pt x="1289" y="993"/>
                    <a:pt x="1304" y="993"/>
                  </a:cubicBezTo>
                  <a:cubicBezTo>
                    <a:pt x="1319" y="992"/>
                    <a:pt x="1340" y="988"/>
                    <a:pt x="1369" y="983"/>
                  </a:cubicBezTo>
                  <a:cubicBezTo>
                    <a:pt x="1398" y="980"/>
                    <a:pt x="1436" y="977"/>
                    <a:pt x="1485" y="985"/>
                  </a:cubicBezTo>
                  <a:cubicBezTo>
                    <a:pt x="1534" y="992"/>
                    <a:pt x="1595" y="1012"/>
                    <a:pt x="1659" y="1057"/>
                  </a:cubicBezTo>
                  <a:cubicBezTo>
                    <a:pt x="1690" y="1080"/>
                    <a:pt x="1721" y="1109"/>
                    <a:pt x="1748" y="1144"/>
                  </a:cubicBezTo>
                  <a:cubicBezTo>
                    <a:pt x="1774" y="1180"/>
                    <a:pt x="1794" y="1222"/>
                    <a:pt x="1802" y="1267"/>
                  </a:cubicBezTo>
                  <a:cubicBezTo>
                    <a:pt x="1810" y="1316"/>
                    <a:pt x="1810" y="1374"/>
                    <a:pt x="1793" y="1434"/>
                  </a:cubicBezTo>
                  <a:cubicBezTo>
                    <a:pt x="1776" y="1494"/>
                    <a:pt x="1746" y="1559"/>
                    <a:pt x="1697" y="1620"/>
                  </a:cubicBezTo>
                  <a:cubicBezTo>
                    <a:pt x="1650" y="1680"/>
                    <a:pt x="1587" y="1737"/>
                    <a:pt x="1511" y="1782"/>
                  </a:cubicBezTo>
                  <a:cubicBezTo>
                    <a:pt x="1434" y="1825"/>
                    <a:pt x="1342" y="1859"/>
                    <a:pt x="1239" y="1872"/>
                  </a:cubicBezTo>
                  <a:cubicBezTo>
                    <a:pt x="1213" y="1877"/>
                    <a:pt x="1186" y="1876"/>
                    <a:pt x="1160" y="1879"/>
                  </a:cubicBezTo>
                  <a:cubicBezTo>
                    <a:pt x="1132" y="1880"/>
                    <a:pt x="1105" y="1878"/>
                    <a:pt x="1077" y="1878"/>
                  </a:cubicBezTo>
                  <a:cubicBezTo>
                    <a:pt x="1021" y="1872"/>
                    <a:pt x="964" y="1865"/>
                    <a:pt x="907" y="1848"/>
                  </a:cubicBezTo>
                  <a:cubicBezTo>
                    <a:pt x="849" y="1833"/>
                    <a:pt x="793" y="1808"/>
                    <a:pt x="737" y="1781"/>
                  </a:cubicBezTo>
                  <a:cubicBezTo>
                    <a:pt x="710" y="1765"/>
                    <a:pt x="681" y="1751"/>
                    <a:pt x="656" y="1732"/>
                  </a:cubicBezTo>
                  <a:cubicBezTo>
                    <a:pt x="644" y="1722"/>
                    <a:pt x="630" y="1715"/>
                    <a:pt x="617" y="1704"/>
                  </a:cubicBezTo>
                  <a:cubicBezTo>
                    <a:pt x="606" y="1694"/>
                    <a:pt x="593" y="1684"/>
                    <a:pt x="580" y="1673"/>
                  </a:cubicBezTo>
                  <a:cubicBezTo>
                    <a:pt x="485" y="1588"/>
                    <a:pt x="412" y="1476"/>
                    <a:pt x="373" y="1342"/>
                  </a:cubicBezTo>
                  <a:cubicBezTo>
                    <a:pt x="333" y="1210"/>
                    <a:pt x="329" y="1060"/>
                    <a:pt x="360" y="918"/>
                  </a:cubicBezTo>
                  <a:cubicBezTo>
                    <a:pt x="376" y="847"/>
                    <a:pt x="401" y="777"/>
                    <a:pt x="435" y="712"/>
                  </a:cubicBezTo>
                  <a:cubicBezTo>
                    <a:pt x="469" y="648"/>
                    <a:pt x="513" y="589"/>
                    <a:pt x="564" y="537"/>
                  </a:cubicBezTo>
                  <a:cubicBezTo>
                    <a:pt x="592" y="512"/>
                    <a:pt x="618" y="485"/>
                    <a:pt x="649" y="464"/>
                  </a:cubicBezTo>
                  <a:lnTo>
                    <a:pt x="672" y="448"/>
                  </a:lnTo>
                  <a:cubicBezTo>
                    <a:pt x="680" y="442"/>
                    <a:pt x="687" y="436"/>
                    <a:pt x="695" y="432"/>
                  </a:cubicBezTo>
                  <a:lnTo>
                    <a:pt x="744" y="403"/>
                  </a:lnTo>
                  <a:cubicBezTo>
                    <a:pt x="812" y="367"/>
                    <a:pt x="883" y="336"/>
                    <a:pt x="960" y="318"/>
                  </a:cubicBezTo>
                  <a:cubicBezTo>
                    <a:pt x="1112" y="276"/>
                    <a:pt x="1279" y="272"/>
                    <a:pt x="1442" y="289"/>
                  </a:cubicBezTo>
                  <a:cubicBezTo>
                    <a:pt x="1605" y="308"/>
                    <a:pt x="1765" y="354"/>
                    <a:pt x="1914" y="418"/>
                  </a:cubicBezTo>
                  <a:cubicBezTo>
                    <a:pt x="2065" y="485"/>
                    <a:pt x="2209" y="568"/>
                    <a:pt x="2345" y="660"/>
                  </a:cubicBezTo>
                  <a:cubicBezTo>
                    <a:pt x="2480" y="751"/>
                    <a:pt x="2609" y="850"/>
                    <a:pt x="2733" y="948"/>
                  </a:cubicBezTo>
                  <a:cubicBezTo>
                    <a:pt x="2983" y="1144"/>
                    <a:pt x="3216" y="1335"/>
                    <a:pt x="3448" y="1481"/>
                  </a:cubicBezTo>
                  <a:cubicBezTo>
                    <a:pt x="3679" y="1625"/>
                    <a:pt x="3901" y="1728"/>
                    <a:pt x="4095" y="1783"/>
                  </a:cubicBezTo>
                  <a:cubicBezTo>
                    <a:pt x="4107" y="1787"/>
                    <a:pt x="4119" y="1791"/>
                    <a:pt x="4131" y="1794"/>
                  </a:cubicBezTo>
                  <a:cubicBezTo>
                    <a:pt x="4143" y="1796"/>
                    <a:pt x="4155" y="1800"/>
                    <a:pt x="4166" y="1802"/>
                  </a:cubicBezTo>
                  <a:cubicBezTo>
                    <a:pt x="4189" y="1808"/>
                    <a:pt x="4212" y="1813"/>
                    <a:pt x="4234" y="1818"/>
                  </a:cubicBezTo>
                  <a:cubicBezTo>
                    <a:pt x="4256" y="1822"/>
                    <a:pt x="4278" y="1826"/>
                    <a:pt x="4299" y="1830"/>
                  </a:cubicBezTo>
                  <a:cubicBezTo>
                    <a:pt x="4309" y="1832"/>
                    <a:pt x="4320" y="1833"/>
                    <a:pt x="4330" y="1835"/>
                  </a:cubicBezTo>
                  <a:cubicBezTo>
                    <a:pt x="4340" y="1836"/>
                    <a:pt x="4350" y="1838"/>
                    <a:pt x="4360" y="1839"/>
                  </a:cubicBezTo>
                  <a:cubicBezTo>
                    <a:pt x="4399" y="1843"/>
                    <a:pt x="4435" y="1848"/>
                    <a:pt x="4470" y="1848"/>
                  </a:cubicBezTo>
                  <a:cubicBezTo>
                    <a:pt x="4503" y="1849"/>
                    <a:pt x="4533" y="1851"/>
                    <a:pt x="4561" y="1849"/>
                  </a:cubicBezTo>
                  <a:cubicBezTo>
                    <a:pt x="4589" y="1848"/>
                    <a:pt x="4613" y="1848"/>
                    <a:pt x="4634" y="1846"/>
                  </a:cubicBezTo>
                  <a:cubicBezTo>
                    <a:pt x="4655" y="1844"/>
                    <a:pt x="4673" y="1842"/>
                    <a:pt x="4687" y="1841"/>
                  </a:cubicBezTo>
                  <a:cubicBezTo>
                    <a:pt x="4715" y="1838"/>
                    <a:pt x="4730" y="1836"/>
                    <a:pt x="4730" y="1836"/>
                  </a:cubicBezTo>
                  <a:cubicBezTo>
                    <a:pt x="4730" y="1836"/>
                    <a:pt x="4715" y="1836"/>
                    <a:pt x="4687" y="1837"/>
                  </a:cubicBezTo>
                  <a:cubicBezTo>
                    <a:pt x="4672" y="1837"/>
                    <a:pt x="4655" y="1838"/>
                    <a:pt x="4633" y="1838"/>
                  </a:cubicBezTo>
                  <a:cubicBezTo>
                    <a:pt x="4613" y="1838"/>
                    <a:pt x="4589" y="1836"/>
                    <a:pt x="4561" y="1835"/>
                  </a:cubicBezTo>
                  <a:cubicBezTo>
                    <a:pt x="4534" y="1835"/>
                    <a:pt x="4504" y="1830"/>
                    <a:pt x="4471" y="1826"/>
                  </a:cubicBezTo>
                  <a:cubicBezTo>
                    <a:pt x="4439" y="1823"/>
                    <a:pt x="4402" y="1815"/>
                    <a:pt x="4364" y="1808"/>
                  </a:cubicBezTo>
                  <a:cubicBezTo>
                    <a:pt x="4355" y="1806"/>
                    <a:pt x="4346" y="1804"/>
                    <a:pt x="4336" y="1802"/>
                  </a:cubicBezTo>
                  <a:cubicBezTo>
                    <a:pt x="4326" y="1800"/>
                    <a:pt x="4316" y="1797"/>
                    <a:pt x="4306" y="1795"/>
                  </a:cubicBezTo>
                  <a:cubicBezTo>
                    <a:pt x="4286" y="1790"/>
                    <a:pt x="4265" y="1784"/>
                    <a:pt x="4244" y="1779"/>
                  </a:cubicBezTo>
                  <a:cubicBezTo>
                    <a:pt x="4223" y="1772"/>
                    <a:pt x="4201" y="1765"/>
                    <a:pt x="4179" y="1758"/>
                  </a:cubicBezTo>
                  <a:cubicBezTo>
                    <a:pt x="4168" y="1754"/>
                    <a:pt x="4157" y="1751"/>
                    <a:pt x="4145" y="1747"/>
                  </a:cubicBezTo>
                  <a:cubicBezTo>
                    <a:pt x="4134" y="1742"/>
                    <a:pt x="4123" y="1738"/>
                    <a:pt x="4111" y="1734"/>
                  </a:cubicBezTo>
                  <a:cubicBezTo>
                    <a:pt x="3927" y="1666"/>
                    <a:pt x="3720" y="1550"/>
                    <a:pt x="3508" y="1393"/>
                  </a:cubicBezTo>
                  <a:cubicBezTo>
                    <a:pt x="3294" y="1237"/>
                    <a:pt x="3079" y="1033"/>
                    <a:pt x="2842" y="820"/>
                  </a:cubicBezTo>
                  <a:cubicBezTo>
                    <a:pt x="2722" y="713"/>
                    <a:pt x="2597" y="603"/>
                    <a:pt x="2460" y="499"/>
                  </a:cubicBezTo>
                  <a:cubicBezTo>
                    <a:pt x="2324" y="394"/>
                    <a:pt x="2175" y="295"/>
                    <a:pt x="2012" y="211"/>
                  </a:cubicBezTo>
                  <a:cubicBezTo>
                    <a:pt x="1847" y="129"/>
                    <a:pt x="1667" y="67"/>
                    <a:pt x="1478" y="35"/>
                  </a:cubicBezTo>
                  <a:cubicBezTo>
                    <a:pt x="1289" y="5"/>
                    <a:pt x="1091" y="0"/>
                    <a:pt x="895" y="43"/>
                  </a:cubicBezTo>
                  <a:cubicBezTo>
                    <a:pt x="797" y="62"/>
                    <a:pt x="701" y="98"/>
                    <a:pt x="609" y="142"/>
                  </a:cubicBezTo>
                  <a:lnTo>
                    <a:pt x="541" y="179"/>
                  </a:lnTo>
                  <a:cubicBezTo>
                    <a:pt x="529" y="185"/>
                    <a:pt x="519" y="192"/>
                    <a:pt x="508" y="199"/>
                  </a:cubicBezTo>
                  <a:lnTo>
                    <a:pt x="476" y="221"/>
                  </a:lnTo>
                  <a:cubicBezTo>
                    <a:pt x="432" y="249"/>
                    <a:pt x="394" y="283"/>
                    <a:pt x="355" y="317"/>
                  </a:cubicBezTo>
                  <a:cubicBezTo>
                    <a:pt x="279" y="388"/>
                    <a:pt x="213" y="471"/>
                    <a:pt x="161" y="560"/>
                  </a:cubicBezTo>
                  <a:cubicBezTo>
                    <a:pt x="110" y="650"/>
                    <a:pt x="74" y="746"/>
                    <a:pt x="48" y="844"/>
                  </a:cubicBezTo>
                  <a:cubicBezTo>
                    <a:pt x="0" y="1039"/>
                    <a:pt x="2" y="1244"/>
                    <a:pt x="55" y="1433"/>
                  </a:cubicBezTo>
                  <a:cubicBezTo>
                    <a:pt x="80" y="1529"/>
                    <a:pt x="122" y="1619"/>
                    <a:pt x="172" y="1701"/>
                  </a:cubicBezTo>
                  <a:cubicBezTo>
                    <a:pt x="186" y="1722"/>
                    <a:pt x="199" y="1742"/>
                    <a:pt x="213" y="1763"/>
                  </a:cubicBezTo>
                  <a:cubicBezTo>
                    <a:pt x="228" y="1782"/>
                    <a:pt x="243" y="1801"/>
                    <a:pt x="258" y="1820"/>
                  </a:cubicBezTo>
                  <a:cubicBezTo>
                    <a:pt x="272" y="1839"/>
                    <a:pt x="290" y="1856"/>
                    <a:pt x="307" y="1873"/>
                  </a:cubicBezTo>
                  <a:cubicBezTo>
                    <a:pt x="324" y="1889"/>
                    <a:pt x="340" y="1907"/>
                    <a:pt x="358" y="1922"/>
                  </a:cubicBezTo>
                  <a:cubicBezTo>
                    <a:pt x="376" y="1937"/>
                    <a:pt x="394" y="1953"/>
                    <a:pt x="412" y="1967"/>
                  </a:cubicBezTo>
                  <a:cubicBezTo>
                    <a:pt x="430" y="1983"/>
                    <a:pt x="449" y="1994"/>
                    <a:pt x="468" y="2008"/>
                  </a:cubicBezTo>
                  <a:cubicBezTo>
                    <a:pt x="505" y="2035"/>
                    <a:pt x="544" y="2055"/>
                    <a:pt x="583" y="2077"/>
                  </a:cubicBezTo>
                  <a:cubicBezTo>
                    <a:pt x="662" y="2116"/>
                    <a:pt x="740" y="2149"/>
                    <a:pt x="821" y="2168"/>
                  </a:cubicBezTo>
                  <a:cubicBezTo>
                    <a:pt x="900" y="2191"/>
                    <a:pt x="980" y="2200"/>
                    <a:pt x="1057" y="2206"/>
                  </a:cubicBezTo>
                  <a:cubicBezTo>
                    <a:pt x="1097" y="2206"/>
                    <a:pt x="1135" y="2208"/>
                    <a:pt x="1173" y="2206"/>
                  </a:cubicBezTo>
                  <a:cubicBezTo>
                    <a:pt x="1211" y="2202"/>
                    <a:pt x="1248" y="2202"/>
                    <a:pt x="1284" y="2195"/>
                  </a:cubicBezTo>
                  <a:cubicBezTo>
                    <a:pt x="1431" y="2172"/>
                    <a:pt x="1563" y="2121"/>
                    <a:pt x="1676" y="2051"/>
                  </a:cubicBezTo>
                  <a:cubicBezTo>
                    <a:pt x="1788" y="1978"/>
                    <a:pt x="1876" y="1890"/>
                    <a:pt x="1942" y="1794"/>
                  </a:cubicBezTo>
                  <a:cubicBezTo>
                    <a:pt x="2008" y="1700"/>
                    <a:pt x="2050" y="1597"/>
                    <a:pt x="2070" y="1494"/>
                  </a:cubicBezTo>
                  <a:cubicBezTo>
                    <a:pt x="2073" y="1481"/>
                    <a:pt x="2074" y="1469"/>
                    <a:pt x="2076" y="1456"/>
                  </a:cubicBezTo>
                  <a:cubicBezTo>
                    <a:pt x="2077" y="1443"/>
                    <a:pt x="2078" y="1430"/>
                    <a:pt x="2080" y="1418"/>
                  </a:cubicBezTo>
                  <a:cubicBezTo>
                    <a:pt x="2081" y="1393"/>
                    <a:pt x="2081" y="1368"/>
                    <a:pt x="2081" y="1344"/>
                  </a:cubicBezTo>
                  <a:cubicBezTo>
                    <a:pt x="2079" y="1319"/>
                    <a:pt x="2077" y="1295"/>
                    <a:pt x="2073" y="1272"/>
                  </a:cubicBezTo>
                  <a:cubicBezTo>
                    <a:pt x="2068" y="1248"/>
                    <a:pt x="2064" y="1227"/>
                    <a:pt x="2058" y="1204"/>
                  </a:cubicBezTo>
                  <a:cubicBezTo>
                    <a:pt x="2031" y="1110"/>
                    <a:pt x="1981" y="1038"/>
                    <a:pt x="1929" y="985"/>
                  </a:cubicBezTo>
                  <a:cubicBezTo>
                    <a:pt x="1876" y="931"/>
                    <a:pt x="1819" y="894"/>
                    <a:pt x="1765" y="868"/>
                  </a:cubicBezTo>
                  <a:cubicBezTo>
                    <a:pt x="1656" y="817"/>
                    <a:pt x="1557" y="809"/>
                    <a:pt x="1481" y="820"/>
                  </a:cubicBezTo>
                  <a:cubicBezTo>
                    <a:pt x="1405" y="831"/>
                    <a:pt x="1353" y="861"/>
                    <a:pt x="1322" y="887"/>
                  </a:cubicBezTo>
                  <a:cubicBezTo>
                    <a:pt x="1290" y="913"/>
                    <a:pt x="1276" y="936"/>
                    <a:pt x="1271" y="952"/>
                  </a:cubicBezTo>
                  <a:cubicBezTo>
                    <a:pt x="1265" y="968"/>
                    <a:pt x="1268" y="978"/>
                    <a:pt x="1273" y="98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F30575B0-A7A2-4E46-B9FA-76622A9854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7600" y="3311525"/>
              <a:ext cx="1666875" cy="820738"/>
            </a:xfrm>
            <a:custGeom>
              <a:avLst/>
              <a:gdLst>
                <a:gd name="T0" fmla="*/ 3239 w 4632"/>
                <a:gd name="T1" fmla="*/ 113031 h 2280"/>
                <a:gd name="T2" fmla="*/ 28789 w 4632"/>
                <a:gd name="T3" fmla="*/ 121671 h 2280"/>
                <a:gd name="T4" fmla="*/ 57938 w 4632"/>
                <a:gd name="T5" fmla="*/ 118071 h 2280"/>
                <a:gd name="T6" fmla="*/ 78450 w 4632"/>
                <a:gd name="T7" fmla="*/ 114471 h 2280"/>
                <a:gd name="T8" fmla="*/ 103640 w 4632"/>
                <a:gd name="T9" fmla="*/ 110872 h 2280"/>
                <a:gd name="T10" fmla="*/ 170574 w 4632"/>
                <a:gd name="T11" fmla="*/ 105112 h 2280"/>
                <a:gd name="T12" fmla="*/ 263778 w 4632"/>
                <a:gd name="T13" fmla="*/ 110152 h 2280"/>
                <a:gd name="T14" fmla="*/ 385411 w 4632"/>
                <a:gd name="T15" fmla="*/ 139309 h 2280"/>
                <a:gd name="T16" fmla="*/ 532234 w 4632"/>
                <a:gd name="T17" fmla="*/ 208064 h 2280"/>
                <a:gd name="T18" fmla="*/ 692732 w 4632"/>
                <a:gd name="T19" fmla="*/ 323976 h 2280"/>
                <a:gd name="T20" fmla="*/ 858268 w 4632"/>
                <a:gd name="T21" fmla="*/ 466165 h 2280"/>
                <a:gd name="T22" fmla="*/ 943915 w 4632"/>
                <a:gd name="T23" fmla="*/ 538519 h 2280"/>
                <a:gd name="T24" fmla="*/ 1031721 w 4632"/>
                <a:gd name="T25" fmla="*/ 607274 h 2280"/>
                <a:gd name="T26" fmla="*/ 1212011 w 4632"/>
                <a:gd name="T27" fmla="*/ 721386 h 2280"/>
                <a:gd name="T28" fmla="*/ 1387263 w 4632"/>
                <a:gd name="T29" fmla="*/ 790500 h 2280"/>
                <a:gd name="T30" fmla="*/ 1465353 w 4632"/>
                <a:gd name="T31" fmla="*/ 807779 h 2280"/>
                <a:gd name="T32" fmla="*/ 1500979 w 4632"/>
                <a:gd name="T33" fmla="*/ 813179 h 2280"/>
                <a:gd name="T34" fmla="*/ 1533727 w 4632"/>
                <a:gd name="T35" fmla="*/ 816778 h 2280"/>
                <a:gd name="T36" fmla="*/ 1548841 w 4632"/>
                <a:gd name="T37" fmla="*/ 818218 h 2280"/>
                <a:gd name="T38" fmla="*/ 1563235 w 4632"/>
                <a:gd name="T39" fmla="*/ 818578 h 2280"/>
                <a:gd name="T40" fmla="*/ 1589865 w 4632"/>
                <a:gd name="T41" fmla="*/ 819658 h 2280"/>
                <a:gd name="T42" fmla="*/ 1631609 w 4632"/>
                <a:gd name="T43" fmla="*/ 819298 h 2280"/>
                <a:gd name="T44" fmla="*/ 1666515 w 4632"/>
                <a:gd name="T45" fmla="*/ 817858 h 2280"/>
                <a:gd name="T46" fmla="*/ 1631609 w 4632"/>
                <a:gd name="T47" fmla="*/ 813899 h 2280"/>
                <a:gd name="T48" fmla="*/ 1590944 w 4632"/>
                <a:gd name="T49" fmla="*/ 808499 h 2280"/>
                <a:gd name="T50" fmla="*/ 1565394 w 4632"/>
                <a:gd name="T51" fmla="*/ 804179 h 2280"/>
                <a:gd name="T52" fmla="*/ 1551360 w 4632"/>
                <a:gd name="T53" fmla="*/ 801659 h 2280"/>
                <a:gd name="T54" fmla="*/ 1536605 w 4632"/>
                <a:gd name="T55" fmla="*/ 798060 h 2280"/>
                <a:gd name="T56" fmla="*/ 1505657 w 4632"/>
                <a:gd name="T57" fmla="*/ 790500 h 2280"/>
                <a:gd name="T58" fmla="*/ 1471830 w 4632"/>
                <a:gd name="T59" fmla="*/ 780421 h 2280"/>
                <a:gd name="T60" fmla="*/ 1399498 w 4632"/>
                <a:gd name="T61" fmla="*/ 754503 h 2280"/>
                <a:gd name="T62" fmla="*/ 1242599 w 4632"/>
                <a:gd name="T63" fmla="*/ 669909 h 2280"/>
                <a:gd name="T64" fmla="*/ 1083901 w 4632"/>
                <a:gd name="T65" fmla="*/ 543559 h 2280"/>
                <a:gd name="T66" fmla="*/ 1005451 w 4632"/>
                <a:gd name="T67" fmla="*/ 469405 h 2280"/>
                <a:gd name="T68" fmla="*/ 927721 w 4632"/>
                <a:gd name="T69" fmla="*/ 392010 h 2280"/>
                <a:gd name="T70" fmla="*/ 767943 w 4632"/>
                <a:gd name="T71" fmla="*/ 236502 h 2280"/>
                <a:gd name="T72" fmla="*/ 594490 w 4632"/>
                <a:gd name="T73" fmla="*/ 105112 h 2280"/>
                <a:gd name="T74" fmla="*/ 420677 w 4632"/>
                <a:gd name="T75" fmla="*/ 27718 h 2280"/>
                <a:gd name="T76" fmla="*/ 272415 w 4632"/>
                <a:gd name="T77" fmla="*/ 2160 h 2280"/>
                <a:gd name="T78" fmla="*/ 159058 w 4632"/>
                <a:gd name="T79" fmla="*/ 10799 h 2280"/>
                <a:gd name="T80" fmla="*/ 80609 w 4632"/>
                <a:gd name="T81" fmla="*/ 36357 h 2280"/>
                <a:gd name="T82" fmla="*/ 53619 w 4632"/>
                <a:gd name="T83" fmla="*/ 50396 h 2280"/>
                <a:gd name="T84" fmla="*/ 33467 w 4632"/>
                <a:gd name="T85" fmla="*/ 64075 h 2280"/>
                <a:gd name="T86" fmla="*/ 9716 w 4632"/>
                <a:gd name="T87" fmla="*/ 87473 h 22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632" h="2280">
                  <a:moveTo>
                    <a:pt x="9" y="314"/>
                  </a:moveTo>
                  <a:lnTo>
                    <a:pt x="9" y="314"/>
                  </a:lnTo>
                  <a:cubicBezTo>
                    <a:pt x="18" y="329"/>
                    <a:pt x="38" y="339"/>
                    <a:pt x="80" y="338"/>
                  </a:cubicBezTo>
                  <a:cubicBezTo>
                    <a:pt x="101" y="337"/>
                    <a:pt x="126" y="332"/>
                    <a:pt x="161" y="328"/>
                  </a:cubicBezTo>
                  <a:cubicBezTo>
                    <a:pt x="178" y="326"/>
                    <a:pt x="197" y="322"/>
                    <a:pt x="218" y="318"/>
                  </a:cubicBezTo>
                  <a:cubicBezTo>
                    <a:pt x="239" y="315"/>
                    <a:pt x="262" y="312"/>
                    <a:pt x="288" y="308"/>
                  </a:cubicBezTo>
                  <a:cubicBezTo>
                    <a:pt x="339" y="301"/>
                    <a:pt x="400" y="295"/>
                    <a:pt x="474" y="292"/>
                  </a:cubicBezTo>
                  <a:cubicBezTo>
                    <a:pt x="548" y="292"/>
                    <a:pt x="633" y="291"/>
                    <a:pt x="733" y="306"/>
                  </a:cubicBezTo>
                  <a:cubicBezTo>
                    <a:pt x="832" y="320"/>
                    <a:pt x="945" y="345"/>
                    <a:pt x="1071" y="387"/>
                  </a:cubicBezTo>
                  <a:cubicBezTo>
                    <a:pt x="1197" y="430"/>
                    <a:pt x="1334" y="489"/>
                    <a:pt x="1479" y="578"/>
                  </a:cubicBezTo>
                  <a:cubicBezTo>
                    <a:pt x="1625" y="667"/>
                    <a:pt x="1775" y="777"/>
                    <a:pt x="1925" y="900"/>
                  </a:cubicBezTo>
                  <a:cubicBezTo>
                    <a:pt x="2076" y="1023"/>
                    <a:pt x="2228" y="1159"/>
                    <a:pt x="2385" y="1295"/>
                  </a:cubicBezTo>
                  <a:cubicBezTo>
                    <a:pt x="2463" y="1363"/>
                    <a:pt x="2542" y="1430"/>
                    <a:pt x="2623" y="1496"/>
                  </a:cubicBezTo>
                  <a:cubicBezTo>
                    <a:pt x="2704" y="1562"/>
                    <a:pt x="2784" y="1625"/>
                    <a:pt x="2867" y="1687"/>
                  </a:cubicBezTo>
                  <a:cubicBezTo>
                    <a:pt x="3031" y="1809"/>
                    <a:pt x="3199" y="1919"/>
                    <a:pt x="3368" y="2004"/>
                  </a:cubicBezTo>
                  <a:cubicBezTo>
                    <a:pt x="3536" y="2090"/>
                    <a:pt x="3702" y="2154"/>
                    <a:pt x="3855" y="2196"/>
                  </a:cubicBezTo>
                  <a:cubicBezTo>
                    <a:pt x="3932" y="2215"/>
                    <a:pt x="4004" y="2234"/>
                    <a:pt x="4072" y="2244"/>
                  </a:cubicBezTo>
                  <a:cubicBezTo>
                    <a:pt x="4107" y="2249"/>
                    <a:pt x="4139" y="2257"/>
                    <a:pt x="4171" y="2259"/>
                  </a:cubicBezTo>
                  <a:cubicBezTo>
                    <a:pt x="4202" y="2262"/>
                    <a:pt x="4233" y="2266"/>
                    <a:pt x="4262" y="2269"/>
                  </a:cubicBezTo>
                  <a:cubicBezTo>
                    <a:pt x="4277" y="2270"/>
                    <a:pt x="4291" y="2272"/>
                    <a:pt x="4304" y="2273"/>
                  </a:cubicBezTo>
                  <a:cubicBezTo>
                    <a:pt x="4318" y="2274"/>
                    <a:pt x="4331" y="2274"/>
                    <a:pt x="4344" y="2274"/>
                  </a:cubicBezTo>
                  <a:cubicBezTo>
                    <a:pt x="4371" y="2275"/>
                    <a:pt x="4395" y="2276"/>
                    <a:pt x="4418" y="2277"/>
                  </a:cubicBezTo>
                  <a:cubicBezTo>
                    <a:pt x="4463" y="2279"/>
                    <a:pt x="4502" y="2277"/>
                    <a:pt x="4534" y="2276"/>
                  </a:cubicBezTo>
                  <a:cubicBezTo>
                    <a:pt x="4597" y="2273"/>
                    <a:pt x="4631" y="2272"/>
                    <a:pt x="4631" y="2272"/>
                  </a:cubicBezTo>
                  <a:cubicBezTo>
                    <a:pt x="4631" y="2272"/>
                    <a:pt x="4597" y="2268"/>
                    <a:pt x="4534" y="2261"/>
                  </a:cubicBezTo>
                  <a:cubicBezTo>
                    <a:pt x="4503" y="2258"/>
                    <a:pt x="4464" y="2255"/>
                    <a:pt x="4421" y="2246"/>
                  </a:cubicBezTo>
                  <a:cubicBezTo>
                    <a:pt x="4398" y="2242"/>
                    <a:pt x="4375" y="2238"/>
                    <a:pt x="4350" y="2234"/>
                  </a:cubicBezTo>
                  <a:cubicBezTo>
                    <a:pt x="4336" y="2231"/>
                    <a:pt x="4323" y="2229"/>
                    <a:pt x="4311" y="2227"/>
                  </a:cubicBezTo>
                  <a:cubicBezTo>
                    <a:pt x="4298" y="2224"/>
                    <a:pt x="4284" y="2220"/>
                    <a:pt x="4270" y="2217"/>
                  </a:cubicBezTo>
                  <a:cubicBezTo>
                    <a:pt x="4242" y="2210"/>
                    <a:pt x="4214" y="2204"/>
                    <a:pt x="4184" y="2196"/>
                  </a:cubicBezTo>
                  <a:cubicBezTo>
                    <a:pt x="4153" y="2189"/>
                    <a:pt x="4123" y="2178"/>
                    <a:pt x="4090" y="2168"/>
                  </a:cubicBezTo>
                  <a:cubicBezTo>
                    <a:pt x="4026" y="2150"/>
                    <a:pt x="3959" y="2123"/>
                    <a:pt x="3889" y="2096"/>
                  </a:cubicBezTo>
                  <a:cubicBezTo>
                    <a:pt x="3749" y="2038"/>
                    <a:pt x="3601" y="1959"/>
                    <a:pt x="3453" y="1861"/>
                  </a:cubicBezTo>
                  <a:cubicBezTo>
                    <a:pt x="3304" y="1762"/>
                    <a:pt x="3157" y="1642"/>
                    <a:pt x="3012" y="1510"/>
                  </a:cubicBezTo>
                  <a:cubicBezTo>
                    <a:pt x="2939" y="1444"/>
                    <a:pt x="2866" y="1374"/>
                    <a:pt x="2794" y="1304"/>
                  </a:cubicBezTo>
                  <a:cubicBezTo>
                    <a:pt x="2721" y="1235"/>
                    <a:pt x="2650" y="1162"/>
                    <a:pt x="2578" y="1089"/>
                  </a:cubicBezTo>
                  <a:cubicBezTo>
                    <a:pt x="2433" y="943"/>
                    <a:pt x="2287" y="794"/>
                    <a:pt x="2134" y="657"/>
                  </a:cubicBezTo>
                  <a:cubicBezTo>
                    <a:pt x="1980" y="520"/>
                    <a:pt x="1819" y="393"/>
                    <a:pt x="1652" y="292"/>
                  </a:cubicBezTo>
                  <a:cubicBezTo>
                    <a:pt x="1485" y="189"/>
                    <a:pt x="1319" y="121"/>
                    <a:pt x="1169" y="77"/>
                  </a:cubicBezTo>
                  <a:cubicBezTo>
                    <a:pt x="1018" y="32"/>
                    <a:pt x="880" y="12"/>
                    <a:pt x="757" y="6"/>
                  </a:cubicBezTo>
                  <a:cubicBezTo>
                    <a:pt x="636" y="0"/>
                    <a:pt x="529" y="14"/>
                    <a:pt x="442" y="30"/>
                  </a:cubicBezTo>
                  <a:cubicBezTo>
                    <a:pt x="353" y="49"/>
                    <a:pt x="281" y="74"/>
                    <a:pt x="224" y="101"/>
                  </a:cubicBezTo>
                  <a:cubicBezTo>
                    <a:pt x="195" y="114"/>
                    <a:pt x="171" y="127"/>
                    <a:pt x="149" y="140"/>
                  </a:cubicBezTo>
                  <a:cubicBezTo>
                    <a:pt x="127" y="154"/>
                    <a:pt x="109" y="167"/>
                    <a:pt x="93" y="178"/>
                  </a:cubicBezTo>
                  <a:cubicBezTo>
                    <a:pt x="61" y="201"/>
                    <a:pt x="41" y="225"/>
                    <a:pt x="27" y="243"/>
                  </a:cubicBezTo>
                  <a:cubicBezTo>
                    <a:pt x="0" y="279"/>
                    <a:pt x="1" y="301"/>
                    <a:pt x="9" y="31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471BB9F0-46AB-3D40-B824-885C5FC325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2963" y="3486150"/>
              <a:ext cx="366712" cy="561975"/>
            </a:xfrm>
            <a:custGeom>
              <a:avLst/>
              <a:gdLst>
                <a:gd name="T0" fmla="*/ 144310 w 1019"/>
                <a:gd name="T1" fmla="*/ 8989 h 1563"/>
                <a:gd name="T2" fmla="*/ 144310 w 1019"/>
                <a:gd name="T3" fmla="*/ 8989 h 1563"/>
                <a:gd name="T4" fmla="*/ 131714 w 1019"/>
                <a:gd name="T5" fmla="*/ 1079 h 1563"/>
                <a:gd name="T6" fmla="*/ 131714 w 1019"/>
                <a:gd name="T7" fmla="*/ 1079 h 1563"/>
                <a:gd name="T8" fmla="*/ 96446 w 1019"/>
                <a:gd name="T9" fmla="*/ 9708 h 1563"/>
                <a:gd name="T10" fmla="*/ 96446 w 1019"/>
                <a:gd name="T11" fmla="*/ 9708 h 1563"/>
                <a:gd name="T12" fmla="*/ 37787 w 1019"/>
                <a:gd name="T13" fmla="*/ 65078 h 1563"/>
                <a:gd name="T14" fmla="*/ 37787 w 1019"/>
                <a:gd name="T15" fmla="*/ 65078 h 1563"/>
                <a:gd name="T16" fmla="*/ 1080 w 1019"/>
                <a:gd name="T17" fmla="*/ 200988 h 1563"/>
                <a:gd name="T18" fmla="*/ 1080 w 1019"/>
                <a:gd name="T19" fmla="*/ 200988 h 1563"/>
                <a:gd name="T20" fmla="*/ 20513 w 1019"/>
                <a:gd name="T21" fmla="*/ 291235 h 1563"/>
                <a:gd name="T22" fmla="*/ 20513 w 1019"/>
                <a:gd name="T23" fmla="*/ 291235 h 1563"/>
                <a:gd name="T24" fmla="*/ 68016 w 1019"/>
                <a:gd name="T25" fmla="*/ 373212 h 1563"/>
                <a:gd name="T26" fmla="*/ 68016 w 1019"/>
                <a:gd name="T27" fmla="*/ 373212 h 1563"/>
                <a:gd name="T28" fmla="*/ 132074 w 1019"/>
                <a:gd name="T29" fmla="*/ 438650 h 1563"/>
                <a:gd name="T30" fmla="*/ 132074 w 1019"/>
                <a:gd name="T31" fmla="*/ 438650 h 1563"/>
                <a:gd name="T32" fmla="*/ 201530 w 1019"/>
                <a:gd name="T33" fmla="*/ 486110 h 1563"/>
                <a:gd name="T34" fmla="*/ 201530 w 1019"/>
                <a:gd name="T35" fmla="*/ 486110 h 1563"/>
                <a:gd name="T36" fmla="*/ 318489 w 1019"/>
                <a:gd name="T37" fmla="*/ 542559 h 1563"/>
                <a:gd name="T38" fmla="*/ 318489 w 1019"/>
                <a:gd name="T39" fmla="*/ 542559 h 1563"/>
                <a:gd name="T40" fmla="*/ 366352 w 1019"/>
                <a:gd name="T41" fmla="*/ 561615 h 1563"/>
                <a:gd name="T42" fmla="*/ 366352 w 1019"/>
                <a:gd name="T43" fmla="*/ 561615 h 1563"/>
                <a:gd name="T44" fmla="*/ 324607 w 1019"/>
                <a:gd name="T45" fmla="*/ 531773 h 1563"/>
                <a:gd name="T46" fmla="*/ 324607 w 1019"/>
                <a:gd name="T47" fmla="*/ 531773 h 1563"/>
                <a:gd name="T48" fmla="*/ 224921 w 1019"/>
                <a:gd name="T49" fmla="*/ 453391 h 1563"/>
                <a:gd name="T50" fmla="*/ 224921 w 1019"/>
                <a:gd name="T51" fmla="*/ 453391 h 1563"/>
                <a:gd name="T52" fmla="*/ 123797 w 1019"/>
                <a:gd name="T53" fmla="*/ 334740 h 1563"/>
                <a:gd name="T54" fmla="*/ 123797 w 1019"/>
                <a:gd name="T55" fmla="*/ 334740 h 1563"/>
                <a:gd name="T56" fmla="*/ 92848 w 1019"/>
                <a:gd name="T57" fmla="*/ 265707 h 1563"/>
                <a:gd name="T58" fmla="*/ 92848 w 1019"/>
                <a:gd name="T59" fmla="*/ 265707 h 1563"/>
                <a:gd name="T60" fmla="*/ 81332 w 1019"/>
                <a:gd name="T61" fmla="*/ 198471 h 1563"/>
                <a:gd name="T62" fmla="*/ 81332 w 1019"/>
                <a:gd name="T63" fmla="*/ 198471 h 1563"/>
                <a:gd name="T64" fmla="*/ 100765 w 1019"/>
                <a:gd name="T65" fmla="*/ 100314 h 1563"/>
                <a:gd name="T66" fmla="*/ 100765 w 1019"/>
                <a:gd name="T67" fmla="*/ 100314 h 1563"/>
                <a:gd name="T68" fmla="*/ 129555 w 1019"/>
                <a:gd name="T69" fmla="*/ 49618 h 1563"/>
                <a:gd name="T70" fmla="*/ 129555 w 1019"/>
                <a:gd name="T71" fmla="*/ 49618 h 1563"/>
                <a:gd name="T72" fmla="*/ 144310 w 1019"/>
                <a:gd name="T73" fmla="*/ 23730 h 1563"/>
                <a:gd name="T74" fmla="*/ 144310 w 1019"/>
                <a:gd name="T75" fmla="*/ 23730 h 1563"/>
                <a:gd name="T76" fmla="*/ 144310 w 1019"/>
                <a:gd name="T77" fmla="*/ 8989 h 156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9" h="1563">
                  <a:moveTo>
                    <a:pt x="401" y="25"/>
                  </a:moveTo>
                  <a:lnTo>
                    <a:pt x="401" y="25"/>
                  </a:lnTo>
                  <a:cubicBezTo>
                    <a:pt x="395" y="15"/>
                    <a:pt x="386" y="6"/>
                    <a:pt x="366" y="3"/>
                  </a:cubicBezTo>
                  <a:cubicBezTo>
                    <a:pt x="345" y="0"/>
                    <a:pt x="313" y="3"/>
                    <a:pt x="268" y="27"/>
                  </a:cubicBezTo>
                  <a:cubicBezTo>
                    <a:pt x="222" y="51"/>
                    <a:pt x="162" y="97"/>
                    <a:pt x="105" y="181"/>
                  </a:cubicBezTo>
                  <a:cubicBezTo>
                    <a:pt x="51" y="266"/>
                    <a:pt x="0" y="391"/>
                    <a:pt x="3" y="559"/>
                  </a:cubicBezTo>
                  <a:cubicBezTo>
                    <a:pt x="6" y="644"/>
                    <a:pt x="25" y="728"/>
                    <a:pt x="57" y="810"/>
                  </a:cubicBezTo>
                  <a:cubicBezTo>
                    <a:pt x="90" y="892"/>
                    <a:pt x="135" y="969"/>
                    <a:pt x="189" y="1038"/>
                  </a:cubicBezTo>
                  <a:cubicBezTo>
                    <a:pt x="242" y="1106"/>
                    <a:pt x="303" y="1167"/>
                    <a:pt x="367" y="1220"/>
                  </a:cubicBezTo>
                  <a:cubicBezTo>
                    <a:pt x="431" y="1271"/>
                    <a:pt x="496" y="1315"/>
                    <a:pt x="560" y="1352"/>
                  </a:cubicBezTo>
                  <a:cubicBezTo>
                    <a:pt x="687" y="1426"/>
                    <a:pt x="802" y="1475"/>
                    <a:pt x="885" y="1509"/>
                  </a:cubicBezTo>
                  <a:cubicBezTo>
                    <a:pt x="968" y="1543"/>
                    <a:pt x="1018" y="1562"/>
                    <a:pt x="1018" y="1562"/>
                  </a:cubicBezTo>
                  <a:cubicBezTo>
                    <a:pt x="1018" y="1562"/>
                    <a:pt x="975" y="1530"/>
                    <a:pt x="902" y="1479"/>
                  </a:cubicBezTo>
                  <a:cubicBezTo>
                    <a:pt x="830" y="1426"/>
                    <a:pt x="729" y="1354"/>
                    <a:pt x="625" y="1261"/>
                  </a:cubicBezTo>
                  <a:cubicBezTo>
                    <a:pt x="521" y="1170"/>
                    <a:pt x="417" y="1058"/>
                    <a:pt x="344" y="931"/>
                  </a:cubicBezTo>
                  <a:cubicBezTo>
                    <a:pt x="307" y="869"/>
                    <a:pt x="278" y="802"/>
                    <a:pt x="258" y="739"/>
                  </a:cubicBezTo>
                  <a:cubicBezTo>
                    <a:pt x="239" y="675"/>
                    <a:pt x="228" y="609"/>
                    <a:pt x="226" y="552"/>
                  </a:cubicBezTo>
                  <a:cubicBezTo>
                    <a:pt x="224" y="435"/>
                    <a:pt x="253" y="344"/>
                    <a:pt x="280" y="279"/>
                  </a:cubicBezTo>
                  <a:cubicBezTo>
                    <a:pt x="310" y="214"/>
                    <a:pt x="339" y="171"/>
                    <a:pt x="360" y="138"/>
                  </a:cubicBezTo>
                  <a:cubicBezTo>
                    <a:pt x="382" y="105"/>
                    <a:pt x="395" y="83"/>
                    <a:pt x="401" y="66"/>
                  </a:cubicBezTo>
                  <a:cubicBezTo>
                    <a:pt x="407" y="48"/>
                    <a:pt x="405" y="34"/>
                    <a:pt x="401" y="2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B78B0AE4-449E-0D4F-A167-9B23A27F9D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8338" y="3197225"/>
              <a:ext cx="434975" cy="733425"/>
            </a:xfrm>
            <a:custGeom>
              <a:avLst/>
              <a:gdLst>
                <a:gd name="T0" fmla="*/ 427413 w 1208"/>
                <a:gd name="T1" fmla="*/ 144812 h 2036"/>
                <a:gd name="T2" fmla="*/ 434615 w 1208"/>
                <a:gd name="T3" fmla="*/ 129322 h 2036"/>
                <a:gd name="T4" fmla="*/ 433895 w 1208"/>
                <a:gd name="T5" fmla="*/ 120677 h 2036"/>
                <a:gd name="T6" fmla="*/ 430654 w 1208"/>
                <a:gd name="T7" fmla="*/ 109509 h 2036"/>
                <a:gd name="T8" fmla="*/ 428494 w 1208"/>
                <a:gd name="T9" fmla="*/ 102665 h 2036"/>
                <a:gd name="T10" fmla="*/ 424893 w 1208"/>
                <a:gd name="T11" fmla="*/ 95461 h 2036"/>
                <a:gd name="T12" fmla="*/ 415171 w 1208"/>
                <a:gd name="T13" fmla="*/ 79610 h 2036"/>
                <a:gd name="T14" fmla="*/ 400047 w 1208"/>
                <a:gd name="T15" fmla="*/ 61959 h 2036"/>
                <a:gd name="T16" fmla="*/ 379163 w 1208"/>
                <a:gd name="T17" fmla="*/ 43588 h 2036"/>
                <a:gd name="T18" fmla="*/ 315789 w 1208"/>
                <a:gd name="T19" fmla="*/ 11888 h 2036"/>
                <a:gd name="T20" fmla="*/ 221088 w 1208"/>
                <a:gd name="T21" fmla="*/ 4323 h 2036"/>
                <a:gd name="T22" fmla="*/ 207405 w 1208"/>
                <a:gd name="T23" fmla="*/ 6844 h 2036"/>
                <a:gd name="T24" fmla="*/ 193002 w 1208"/>
                <a:gd name="T25" fmla="*/ 10086 h 2036"/>
                <a:gd name="T26" fmla="*/ 178599 w 1208"/>
                <a:gd name="T27" fmla="*/ 14769 h 2036"/>
                <a:gd name="T28" fmla="*/ 164556 w 1208"/>
                <a:gd name="T29" fmla="*/ 20173 h 2036"/>
                <a:gd name="T30" fmla="*/ 109104 w 1208"/>
                <a:gd name="T31" fmla="*/ 53674 h 2036"/>
                <a:gd name="T32" fmla="*/ 25566 w 1208"/>
                <a:gd name="T33" fmla="*/ 164264 h 2036"/>
                <a:gd name="T34" fmla="*/ 5401 w 1208"/>
                <a:gd name="T35" fmla="*/ 233788 h 2036"/>
                <a:gd name="T36" fmla="*/ 1080 w 1208"/>
                <a:gd name="T37" fmla="*/ 305834 h 2036"/>
                <a:gd name="T38" fmla="*/ 34207 w 1208"/>
                <a:gd name="T39" fmla="*/ 440920 h 2036"/>
                <a:gd name="T40" fmla="*/ 99742 w 1208"/>
                <a:gd name="T41" fmla="*/ 549709 h 2036"/>
                <a:gd name="T42" fmla="*/ 239812 w 1208"/>
                <a:gd name="T43" fmla="*/ 686235 h 2036"/>
                <a:gd name="T44" fmla="*/ 285182 w 1208"/>
                <a:gd name="T45" fmla="*/ 721177 h 2036"/>
                <a:gd name="T46" fmla="*/ 301746 w 1208"/>
                <a:gd name="T47" fmla="*/ 733065 h 2036"/>
                <a:gd name="T48" fmla="*/ 287343 w 1208"/>
                <a:gd name="T49" fmla="*/ 718295 h 2036"/>
                <a:gd name="T50" fmla="*/ 248454 w 1208"/>
                <a:gd name="T51" fmla="*/ 677229 h 2036"/>
                <a:gd name="T52" fmla="*/ 132869 w 1208"/>
                <a:gd name="T53" fmla="*/ 527014 h 2036"/>
                <a:gd name="T54" fmla="*/ 85699 w 1208"/>
                <a:gd name="T55" fmla="*/ 421467 h 2036"/>
                <a:gd name="T56" fmla="*/ 68775 w 1208"/>
                <a:gd name="T57" fmla="*/ 304753 h 2036"/>
                <a:gd name="T58" fmla="*/ 95421 w 1208"/>
                <a:gd name="T59" fmla="*/ 196324 h 2036"/>
                <a:gd name="T60" fmla="*/ 158795 w 1208"/>
                <a:gd name="T61" fmla="*/ 116354 h 2036"/>
                <a:gd name="T62" fmla="*/ 196603 w 1208"/>
                <a:gd name="T63" fmla="*/ 93299 h 2036"/>
                <a:gd name="T64" fmla="*/ 205965 w 1208"/>
                <a:gd name="T65" fmla="*/ 88976 h 2036"/>
                <a:gd name="T66" fmla="*/ 214967 w 1208"/>
                <a:gd name="T67" fmla="*/ 86095 h 2036"/>
                <a:gd name="T68" fmla="*/ 224329 w 1208"/>
                <a:gd name="T69" fmla="*/ 83933 h 2036"/>
                <a:gd name="T70" fmla="*/ 232971 w 1208"/>
                <a:gd name="T71" fmla="*/ 81772 h 2036"/>
                <a:gd name="T72" fmla="*/ 298145 w 1208"/>
                <a:gd name="T73" fmla="*/ 82132 h 2036"/>
                <a:gd name="T74" fmla="*/ 345675 w 1208"/>
                <a:gd name="T75" fmla="*/ 97262 h 2036"/>
                <a:gd name="T76" fmla="*/ 363319 w 1208"/>
                <a:gd name="T77" fmla="*/ 106628 h 2036"/>
                <a:gd name="T78" fmla="*/ 377362 w 1208"/>
                <a:gd name="T79" fmla="*/ 115633 h 2036"/>
                <a:gd name="T80" fmla="*/ 388885 w 1208"/>
                <a:gd name="T81" fmla="*/ 123919 h 2036"/>
                <a:gd name="T82" fmla="*/ 393566 w 1208"/>
                <a:gd name="T83" fmla="*/ 127521 h 2036"/>
                <a:gd name="T84" fmla="*/ 397887 w 1208"/>
                <a:gd name="T85" fmla="*/ 131123 h 2036"/>
                <a:gd name="T86" fmla="*/ 405449 w 1208"/>
                <a:gd name="T87" fmla="*/ 136527 h 2036"/>
                <a:gd name="T88" fmla="*/ 411210 w 1208"/>
                <a:gd name="T89" fmla="*/ 141210 h 20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208" h="2036">
                  <a:moveTo>
                    <a:pt x="1187" y="402"/>
                  </a:moveTo>
                  <a:lnTo>
                    <a:pt x="1187" y="402"/>
                  </a:lnTo>
                  <a:cubicBezTo>
                    <a:pt x="1197" y="398"/>
                    <a:pt x="1206" y="387"/>
                    <a:pt x="1207" y="359"/>
                  </a:cubicBezTo>
                  <a:cubicBezTo>
                    <a:pt x="1207" y="352"/>
                    <a:pt x="1207" y="344"/>
                    <a:pt x="1205" y="335"/>
                  </a:cubicBezTo>
                  <a:cubicBezTo>
                    <a:pt x="1203" y="325"/>
                    <a:pt x="1201" y="315"/>
                    <a:pt x="1196" y="304"/>
                  </a:cubicBezTo>
                  <a:cubicBezTo>
                    <a:pt x="1194" y="298"/>
                    <a:pt x="1192" y="291"/>
                    <a:pt x="1190" y="285"/>
                  </a:cubicBezTo>
                  <a:cubicBezTo>
                    <a:pt x="1187" y="278"/>
                    <a:pt x="1183" y="272"/>
                    <a:pt x="1180" y="265"/>
                  </a:cubicBezTo>
                  <a:cubicBezTo>
                    <a:pt x="1172" y="252"/>
                    <a:pt x="1165" y="235"/>
                    <a:pt x="1153" y="221"/>
                  </a:cubicBezTo>
                  <a:cubicBezTo>
                    <a:pt x="1141" y="205"/>
                    <a:pt x="1128" y="188"/>
                    <a:pt x="1111" y="172"/>
                  </a:cubicBezTo>
                  <a:cubicBezTo>
                    <a:pt x="1095" y="154"/>
                    <a:pt x="1075" y="138"/>
                    <a:pt x="1053" y="121"/>
                  </a:cubicBezTo>
                  <a:cubicBezTo>
                    <a:pt x="1008" y="88"/>
                    <a:pt x="950" y="56"/>
                    <a:pt x="877" y="33"/>
                  </a:cubicBezTo>
                  <a:cubicBezTo>
                    <a:pt x="804" y="12"/>
                    <a:pt x="715" y="0"/>
                    <a:pt x="614" y="12"/>
                  </a:cubicBezTo>
                  <a:cubicBezTo>
                    <a:pt x="601" y="14"/>
                    <a:pt x="588" y="16"/>
                    <a:pt x="576" y="19"/>
                  </a:cubicBezTo>
                  <a:cubicBezTo>
                    <a:pt x="563" y="22"/>
                    <a:pt x="549" y="24"/>
                    <a:pt x="536" y="28"/>
                  </a:cubicBezTo>
                  <a:cubicBezTo>
                    <a:pt x="523" y="32"/>
                    <a:pt x="510" y="36"/>
                    <a:pt x="496" y="41"/>
                  </a:cubicBezTo>
                  <a:cubicBezTo>
                    <a:pt x="483" y="46"/>
                    <a:pt x="470" y="51"/>
                    <a:pt x="457" y="56"/>
                  </a:cubicBezTo>
                  <a:cubicBezTo>
                    <a:pt x="405" y="79"/>
                    <a:pt x="352" y="109"/>
                    <a:pt x="303" y="149"/>
                  </a:cubicBezTo>
                  <a:cubicBezTo>
                    <a:pt x="205" y="227"/>
                    <a:pt x="123" y="334"/>
                    <a:pt x="71" y="456"/>
                  </a:cubicBezTo>
                  <a:cubicBezTo>
                    <a:pt x="45" y="518"/>
                    <a:pt x="26" y="582"/>
                    <a:pt x="15" y="649"/>
                  </a:cubicBezTo>
                  <a:cubicBezTo>
                    <a:pt x="3" y="715"/>
                    <a:pt x="0" y="783"/>
                    <a:pt x="3" y="849"/>
                  </a:cubicBezTo>
                  <a:cubicBezTo>
                    <a:pt x="10" y="982"/>
                    <a:pt x="45" y="1109"/>
                    <a:pt x="95" y="1224"/>
                  </a:cubicBezTo>
                  <a:cubicBezTo>
                    <a:pt x="144" y="1337"/>
                    <a:pt x="209" y="1439"/>
                    <a:pt x="277" y="1526"/>
                  </a:cubicBezTo>
                  <a:cubicBezTo>
                    <a:pt x="414" y="1701"/>
                    <a:pt x="561" y="1821"/>
                    <a:pt x="666" y="1905"/>
                  </a:cubicBezTo>
                  <a:cubicBezTo>
                    <a:pt x="719" y="1947"/>
                    <a:pt x="762" y="1979"/>
                    <a:pt x="792" y="2002"/>
                  </a:cubicBezTo>
                  <a:cubicBezTo>
                    <a:pt x="821" y="2023"/>
                    <a:pt x="838" y="2035"/>
                    <a:pt x="838" y="2035"/>
                  </a:cubicBezTo>
                  <a:cubicBezTo>
                    <a:pt x="838" y="2035"/>
                    <a:pt x="823" y="2020"/>
                    <a:pt x="798" y="1994"/>
                  </a:cubicBezTo>
                  <a:cubicBezTo>
                    <a:pt x="772" y="1968"/>
                    <a:pt x="735" y="1929"/>
                    <a:pt x="690" y="1880"/>
                  </a:cubicBezTo>
                  <a:cubicBezTo>
                    <a:pt x="600" y="1782"/>
                    <a:pt x="475" y="1642"/>
                    <a:pt x="369" y="1463"/>
                  </a:cubicBezTo>
                  <a:cubicBezTo>
                    <a:pt x="316" y="1374"/>
                    <a:pt x="270" y="1275"/>
                    <a:pt x="238" y="1170"/>
                  </a:cubicBezTo>
                  <a:cubicBezTo>
                    <a:pt x="205" y="1065"/>
                    <a:pt x="187" y="954"/>
                    <a:pt x="191" y="846"/>
                  </a:cubicBezTo>
                  <a:cubicBezTo>
                    <a:pt x="195" y="738"/>
                    <a:pt x="221" y="636"/>
                    <a:pt x="265" y="545"/>
                  </a:cubicBezTo>
                  <a:cubicBezTo>
                    <a:pt x="310" y="454"/>
                    <a:pt x="373" y="378"/>
                    <a:pt x="441" y="323"/>
                  </a:cubicBezTo>
                  <a:cubicBezTo>
                    <a:pt x="476" y="295"/>
                    <a:pt x="512" y="275"/>
                    <a:pt x="546" y="259"/>
                  </a:cubicBezTo>
                  <a:cubicBezTo>
                    <a:pt x="555" y="255"/>
                    <a:pt x="564" y="252"/>
                    <a:pt x="572" y="247"/>
                  </a:cubicBezTo>
                  <a:cubicBezTo>
                    <a:pt x="581" y="245"/>
                    <a:pt x="589" y="242"/>
                    <a:pt x="597" y="239"/>
                  </a:cubicBezTo>
                  <a:cubicBezTo>
                    <a:pt x="606" y="236"/>
                    <a:pt x="614" y="234"/>
                    <a:pt x="623" y="233"/>
                  </a:cubicBezTo>
                  <a:cubicBezTo>
                    <a:pt x="631" y="230"/>
                    <a:pt x="639" y="228"/>
                    <a:pt x="647" y="227"/>
                  </a:cubicBezTo>
                  <a:cubicBezTo>
                    <a:pt x="714" y="215"/>
                    <a:pt x="775" y="218"/>
                    <a:pt x="828" y="228"/>
                  </a:cubicBezTo>
                  <a:cubicBezTo>
                    <a:pt x="880" y="238"/>
                    <a:pt x="924" y="254"/>
                    <a:pt x="960" y="270"/>
                  </a:cubicBezTo>
                  <a:cubicBezTo>
                    <a:pt x="978" y="279"/>
                    <a:pt x="995" y="287"/>
                    <a:pt x="1009" y="296"/>
                  </a:cubicBezTo>
                  <a:cubicBezTo>
                    <a:pt x="1024" y="304"/>
                    <a:pt x="1037" y="313"/>
                    <a:pt x="1048" y="321"/>
                  </a:cubicBezTo>
                  <a:cubicBezTo>
                    <a:pt x="1061" y="328"/>
                    <a:pt x="1070" y="337"/>
                    <a:pt x="1080" y="344"/>
                  </a:cubicBezTo>
                  <a:cubicBezTo>
                    <a:pt x="1084" y="348"/>
                    <a:pt x="1089" y="351"/>
                    <a:pt x="1093" y="354"/>
                  </a:cubicBezTo>
                  <a:cubicBezTo>
                    <a:pt x="1097" y="357"/>
                    <a:pt x="1101" y="361"/>
                    <a:pt x="1105" y="364"/>
                  </a:cubicBezTo>
                  <a:cubicBezTo>
                    <a:pt x="1112" y="370"/>
                    <a:pt x="1120" y="375"/>
                    <a:pt x="1126" y="379"/>
                  </a:cubicBezTo>
                  <a:cubicBezTo>
                    <a:pt x="1132" y="384"/>
                    <a:pt x="1137" y="388"/>
                    <a:pt x="1142" y="392"/>
                  </a:cubicBezTo>
                  <a:cubicBezTo>
                    <a:pt x="1163" y="405"/>
                    <a:pt x="1177" y="406"/>
                    <a:pt x="1187" y="40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17984C3F-37A0-F94F-95F8-D137FDA677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6288" y="4033838"/>
              <a:ext cx="546100" cy="141287"/>
            </a:xfrm>
            <a:custGeom>
              <a:avLst/>
              <a:gdLst>
                <a:gd name="T0" fmla="*/ 6480 w 1517"/>
                <a:gd name="T1" fmla="*/ 128704 h 393"/>
                <a:gd name="T2" fmla="*/ 6480 w 1517"/>
                <a:gd name="T3" fmla="*/ 128704 h 393"/>
                <a:gd name="T4" fmla="*/ 44638 w 1517"/>
                <a:gd name="T5" fmla="*/ 135175 h 393"/>
                <a:gd name="T6" fmla="*/ 44638 w 1517"/>
                <a:gd name="T7" fmla="*/ 135175 h 393"/>
                <a:gd name="T8" fmla="*/ 175314 w 1517"/>
                <a:gd name="T9" fmla="*/ 93472 h 393"/>
                <a:gd name="T10" fmla="*/ 175314 w 1517"/>
                <a:gd name="T11" fmla="*/ 93472 h 393"/>
                <a:gd name="T12" fmla="*/ 291229 w 1517"/>
                <a:gd name="T13" fmla="*/ 69385 h 393"/>
                <a:gd name="T14" fmla="*/ 291229 w 1517"/>
                <a:gd name="T15" fmla="*/ 69385 h 393"/>
                <a:gd name="T16" fmla="*/ 412545 w 1517"/>
                <a:gd name="T17" fmla="*/ 65071 h 393"/>
                <a:gd name="T18" fmla="*/ 412545 w 1517"/>
                <a:gd name="T19" fmla="*/ 65071 h 393"/>
                <a:gd name="T20" fmla="*/ 507581 w 1517"/>
                <a:gd name="T21" fmla="*/ 79092 h 393"/>
                <a:gd name="T22" fmla="*/ 507581 w 1517"/>
                <a:gd name="T23" fmla="*/ 79092 h 393"/>
                <a:gd name="T24" fmla="*/ 535660 w 1517"/>
                <a:gd name="T25" fmla="*/ 86642 h 393"/>
                <a:gd name="T26" fmla="*/ 535660 w 1517"/>
                <a:gd name="T27" fmla="*/ 86642 h 393"/>
                <a:gd name="T28" fmla="*/ 545740 w 1517"/>
                <a:gd name="T29" fmla="*/ 89518 h 393"/>
                <a:gd name="T30" fmla="*/ 545740 w 1517"/>
                <a:gd name="T31" fmla="*/ 89518 h 393"/>
                <a:gd name="T32" fmla="*/ 537100 w 1517"/>
                <a:gd name="T33" fmla="*/ 83406 h 393"/>
                <a:gd name="T34" fmla="*/ 537100 w 1517"/>
                <a:gd name="T35" fmla="*/ 83406 h 393"/>
                <a:gd name="T36" fmla="*/ 512621 w 1517"/>
                <a:gd name="T37" fmla="*/ 67588 h 393"/>
                <a:gd name="T38" fmla="*/ 512621 w 1517"/>
                <a:gd name="T39" fmla="*/ 67588 h 393"/>
                <a:gd name="T40" fmla="*/ 420465 w 1517"/>
                <a:gd name="T41" fmla="*/ 25525 h 393"/>
                <a:gd name="T42" fmla="*/ 420465 w 1517"/>
                <a:gd name="T43" fmla="*/ 25525 h 393"/>
                <a:gd name="T44" fmla="*/ 288709 w 1517"/>
                <a:gd name="T45" fmla="*/ 2157 h 393"/>
                <a:gd name="T46" fmla="*/ 288709 w 1517"/>
                <a:gd name="T47" fmla="*/ 2157 h 393"/>
                <a:gd name="T48" fmla="*/ 153714 w 1517"/>
                <a:gd name="T49" fmla="*/ 16537 h 393"/>
                <a:gd name="T50" fmla="*/ 153714 w 1517"/>
                <a:gd name="T51" fmla="*/ 16537 h 393"/>
                <a:gd name="T52" fmla="*/ 125275 w 1517"/>
                <a:gd name="T53" fmla="*/ 25166 h 393"/>
                <a:gd name="T54" fmla="*/ 125275 w 1517"/>
                <a:gd name="T55" fmla="*/ 25166 h 393"/>
                <a:gd name="T56" fmla="*/ 100796 w 1517"/>
                <a:gd name="T57" fmla="*/ 35232 h 393"/>
                <a:gd name="T58" fmla="*/ 100796 w 1517"/>
                <a:gd name="T59" fmla="*/ 35232 h 393"/>
                <a:gd name="T60" fmla="*/ 61558 w 1517"/>
                <a:gd name="T61" fmla="*/ 55005 h 393"/>
                <a:gd name="T62" fmla="*/ 61558 w 1517"/>
                <a:gd name="T63" fmla="*/ 55005 h 393"/>
                <a:gd name="T64" fmla="*/ 34559 w 1517"/>
                <a:gd name="T65" fmla="*/ 74418 h 393"/>
                <a:gd name="T66" fmla="*/ 34559 w 1517"/>
                <a:gd name="T67" fmla="*/ 74418 h 393"/>
                <a:gd name="T68" fmla="*/ 17279 w 1517"/>
                <a:gd name="T69" fmla="*/ 90596 h 393"/>
                <a:gd name="T70" fmla="*/ 17279 w 1517"/>
                <a:gd name="T71" fmla="*/ 90596 h 393"/>
                <a:gd name="T72" fmla="*/ 6480 w 1517"/>
                <a:gd name="T73" fmla="*/ 128704 h 39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517" h="393">
                  <a:moveTo>
                    <a:pt x="18" y="358"/>
                  </a:moveTo>
                  <a:lnTo>
                    <a:pt x="18" y="358"/>
                  </a:lnTo>
                  <a:cubicBezTo>
                    <a:pt x="31" y="376"/>
                    <a:pt x="59" y="392"/>
                    <a:pt x="124" y="376"/>
                  </a:cubicBezTo>
                  <a:cubicBezTo>
                    <a:pt x="191" y="363"/>
                    <a:pt x="294" y="316"/>
                    <a:pt x="487" y="260"/>
                  </a:cubicBezTo>
                  <a:cubicBezTo>
                    <a:pt x="584" y="233"/>
                    <a:pt x="694" y="207"/>
                    <a:pt x="809" y="193"/>
                  </a:cubicBezTo>
                  <a:cubicBezTo>
                    <a:pt x="923" y="178"/>
                    <a:pt x="1040" y="174"/>
                    <a:pt x="1146" y="181"/>
                  </a:cubicBezTo>
                  <a:cubicBezTo>
                    <a:pt x="1252" y="187"/>
                    <a:pt x="1344" y="206"/>
                    <a:pt x="1410" y="220"/>
                  </a:cubicBezTo>
                  <a:cubicBezTo>
                    <a:pt x="1443" y="228"/>
                    <a:pt x="1470" y="237"/>
                    <a:pt x="1488" y="241"/>
                  </a:cubicBezTo>
                  <a:cubicBezTo>
                    <a:pt x="1506" y="246"/>
                    <a:pt x="1516" y="249"/>
                    <a:pt x="1516" y="249"/>
                  </a:cubicBezTo>
                  <a:cubicBezTo>
                    <a:pt x="1516" y="249"/>
                    <a:pt x="1508" y="243"/>
                    <a:pt x="1492" y="232"/>
                  </a:cubicBezTo>
                  <a:cubicBezTo>
                    <a:pt x="1476" y="222"/>
                    <a:pt x="1453" y="206"/>
                    <a:pt x="1424" y="188"/>
                  </a:cubicBezTo>
                  <a:cubicBezTo>
                    <a:pt x="1363" y="154"/>
                    <a:pt x="1276" y="107"/>
                    <a:pt x="1168" y="71"/>
                  </a:cubicBezTo>
                  <a:cubicBezTo>
                    <a:pt x="1060" y="37"/>
                    <a:pt x="932" y="11"/>
                    <a:pt x="802" y="6"/>
                  </a:cubicBezTo>
                  <a:cubicBezTo>
                    <a:pt x="671" y="0"/>
                    <a:pt x="540" y="15"/>
                    <a:pt x="427" y="46"/>
                  </a:cubicBezTo>
                  <a:cubicBezTo>
                    <a:pt x="399" y="54"/>
                    <a:pt x="373" y="61"/>
                    <a:pt x="348" y="70"/>
                  </a:cubicBezTo>
                  <a:cubicBezTo>
                    <a:pt x="323" y="78"/>
                    <a:pt x="301" y="89"/>
                    <a:pt x="280" y="98"/>
                  </a:cubicBezTo>
                  <a:cubicBezTo>
                    <a:pt x="237" y="115"/>
                    <a:pt x="202" y="136"/>
                    <a:pt x="171" y="153"/>
                  </a:cubicBezTo>
                  <a:cubicBezTo>
                    <a:pt x="141" y="171"/>
                    <a:pt x="116" y="190"/>
                    <a:pt x="96" y="207"/>
                  </a:cubicBezTo>
                  <a:cubicBezTo>
                    <a:pt x="76" y="224"/>
                    <a:pt x="59" y="238"/>
                    <a:pt x="48" y="252"/>
                  </a:cubicBezTo>
                  <a:cubicBezTo>
                    <a:pt x="0" y="311"/>
                    <a:pt x="6" y="340"/>
                    <a:pt x="18" y="35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B5DB2FAD-18BA-0241-ACD0-3E507A6544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3650" y="3622675"/>
              <a:ext cx="244475" cy="409575"/>
            </a:xfrm>
            <a:custGeom>
              <a:avLst/>
              <a:gdLst>
                <a:gd name="T0" fmla="*/ 149701 w 681"/>
                <a:gd name="T1" fmla="*/ 409215 h 1139"/>
                <a:gd name="T2" fmla="*/ 149701 w 681"/>
                <a:gd name="T3" fmla="*/ 409215 h 1139"/>
                <a:gd name="T4" fmla="*/ 145752 w 681"/>
                <a:gd name="T5" fmla="*/ 404900 h 1139"/>
                <a:gd name="T6" fmla="*/ 145752 w 681"/>
                <a:gd name="T7" fmla="*/ 404900 h 1139"/>
                <a:gd name="T8" fmla="*/ 135700 w 681"/>
                <a:gd name="T9" fmla="*/ 391955 h 1139"/>
                <a:gd name="T10" fmla="*/ 135700 w 681"/>
                <a:gd name="T11" fmla="*/ 391955 h 1139"/>
                <a:gd name="T12" fmla="*/ 106262 w 681"/>
                <a:gd name="T13" fmla="*/ 343410 h 1139"/>
                <a:gd name="T14" fmla="*/ 106262 w 681"/>
                <a:gd name="T15" fmla="*/ 343410 h 1139"/>
                <a:gd name="T16" fmla="*/ 87954 w 681"/>
                <a:gd name="T17" fmla="*/ 181234 h 1139"/>
                <a:gd name="T18" fmla="*/ 87954 w 681"/>
                <a:gd name="T19" fmla="*/ 181234 h 1139"/>
                <a:gd name="T20" fmla="*/ 176266 w 681"/>
                <a:gd name="T21" fmla="*/ 44230 h 1139"/>
                <a:gd name="T22" fmla="*/ 176266 w 681"/>
                <a:gd name="T23" fmla="*/ 44230 h 1139"/>
                <a:gd name="T24" fmla="*/ 224012 w 681"/>
                <a:gd name="T25" fmla="*/ 13664 h 1139"/>
                <a:gd name="T26" fmla="*/ 224012 w 681"/>
                <a:gd name="T27" fmla="*/ 13664 h 1139"/>
                <a:gd name="T28" fmla="*/ 238731 w 681"/>
                <a:gd name="T29" fmla="*/ 6832 h 1139"/>
                <a:gd name="T30" fmla="*/ 238731 w 681"/>
                <a:gd name="T31" fmla="*/ 6832 h 1139"/>
                <a:gd name="T32" fmla="*/ 244116 w 681"/>
                <a:gd name="T33" fmla="*/ 4675 h 1139"/>
                <a:gd name="T34" fmla="*/ 244116 w 681"/>
                <a:gd name="T35" fmla="*/ 4675 h 1139"/>
                <a:gd name="T36" fmla="*/ 238372 w 681"/>
                <a:gd name="T37" fmla="*/ 3596 h 1139"/>
                <a:gd name="T38" fmla="*/ 238372 w 681"/>
                <a:gd name="T39" fmla="*/ 3596 h 1139"/>
                <a:gd name="T40" fmla="*/ 221499 w 681"/>
                <a:gd name="T41" fmla="*/ 1438 h 1139"/>
                <a:gd name="T42" fmla="*/ 221499 w 681"/>
                <a:gd name="T43" fmla="*/ 1438 h 1139"/>
                <a:gd name="T44" fmla="*/ 158316 w 681"/>
                <a:gd name="T45" fmla="*/ 8271 h 1139"/>
                <a:gd name="T46" fmla="*/ 158316 w 681"/>
                <a:gd name="T47" fmla="*/ 8271 h 1139"/>
                <a:gd name="T48" fmla="*/ 116314 w 681"/>
                <a:gd name="T49" fmla="*/ 25531 h 1139"/>
                <a:gd name="T50" fmla="*/ 116314 w 681"/>
                <a:gd name="T51" fmla="*/ 25531 h 1139"/>
                <a:gd name="T52" fmla="*/ 73594 w 681"/>
                <a:gd name="T53" fmla="*/ 56096 h 1139"/>
                <a:gd name="T54" fmla="*/ 73594 w 681"/>
                <a:gd name="T55" fmla="*/ 56096 h 1139"/>
                <a:gd name="T56" fmla="*/ 10052 w 681"/>
                <a:gd name="T57" fmla="*/ 162895 h 1139"/>
                <a:gd name="T58" fmla="*/ 10052 w 681"/>
                <a:gd name="T59" fmla="*/ 162895 h 1139"/>
                <a:gd name="T60" fmla="*/ 19745 w 681"/>
                <a:gd name="T61" fmla="*/ 286954 h 1139"/>
                <a:gd name="T62" fmla="*/ 19745 w 681"/>
                <a:gd name="T63" fmla="*/ 286954 h 1139"/>
                <a:gd name="T64" fmla="*/ 44515 w 681"/>
                <a:gd name="T65" fmla="*/ 333701 h 1139"/>
                <a:gd name="T66" fmla="*/ 44515 w 681"/>
                <a:gd name="T67" fmla="*/ 333701 h 1139"/>
                <a:gd name="T68" fmla="*/ 74671 w 681"/>
                <a:gd name="T69" fmla="*/ 367862 h 1139"/>
                <a:gd name="T70" fmla="*/ 74671 w 681"/>
                <a:gd name="T71" fmla="*/ 367862 h 1139"/>
                <a:gd name="T72" fmla="*/ 128161 w 681"/>
                <a:gd name="T73" fmla="*/ 402024 h 1139"/>
                <a:gd name="T74" fmla="*/ 128161 w 681"/>
                <a:gd name="T75" fmla="*/ 402024 h 1139"/>
                <a:gd name="T76" fmla="*/ 144316 w 681"/>
                <a:gd name="T77" fmla="*/ 407417 h 1139"/>
                <a:gd name="T78" fmla="*/ 144316 w 681"/>
                <a:gd name="T79" fmla="*/ 407417 h 1139"/>
                <a:gd name="T80" fmla="*/ 149701 w 681"/>
                <a:gd name="T81" fmla="*/ 409215 h 113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81" h="1139">
                  <a:moveTo>
                    <a:pt x="417" y="1138"/>
                  </a:moveTo>
                  <a:lnTo>
                    <a:pt x="417" y="1138"/>
                  </a:lnTo>
                  <a:cubicBezTo>
                    <a:pt x="417" y="1138"/>
                    <a:pt x="413" y="1134"/>
                    <a:pt x="406" y="1126"/>
                  </a:cubicBezTo>
                  <a:cubicBezTo>
                    <a:pt x="400" y="1117"/>
                    <a:pt x="389" y="1106"/>
                    <a:pt x="378" y="1090"/>
                  </a:cubicBezTo>
                  <a:cubicBezTo>
                    <a:pt x="354" y="1060"/>
                    <a:pt x="323" y="1013"/>
                    <a:pt x="296" y="955"/>
                  </a:cubicBezTo>
                  <a:cubicBezTo>
                    <a:pt x="241" y="839"/>
                    <a:pt x="208" y="668"/>
                    <a:pt x="245" y="504"/>
                  </a:cubicBezTo>
                  <a:cubicBezTo>
                    <a:pt x="284" y="341"/>
                    <a:pt x="390" y="202"/>
                    <a:pt x="491" y="123"/>
                  </a:cubicBezTo>
                  <a:cubicBezTo>
                    <a:pt x="541" y="83"/>
                    <a:pt x="589" y="54"/>
                    <a:pt x="624" y="38"/>
                  </a:cubicBezTo>
                  <a:cubicBezTo>
                    <a:pt x="641" y="28"/>
                    <a:pt x="655" y="24"/>
                    <a:pt x="665" y="19"/>
                  </a:cubicBezTo>
                  <a:cubicBezTo>
                    <a:pt x="675" y="15"/>
                    <a:pt x="680" y="13"/>
                    <a:pt x="680" y="13"/>
                  </a:cubicBezTo>
                  <a:cubicBezTo>
                    <a:pt x="680" y="13"/>
                    <a:pt x="675" y="11"/>
                    <a:pt x="664" y="10"/>
                  </a:cubicBezTo>
                  <a:cubicBezTo>
                    <a:pt x="654" y="8"/>
                    <a:pt x="637" y="4"/>
                    <a:pt x="617" y="4"/>
                  </a:cubicBezTo>
                  <a:cubicBezTo>
                    <a:pt x="576" y="0"/>
                    <a:pt x="515" y="3"/>
                    <a:pt x="441" y="23"/>
                  </a:cubicBezTo>
                  <a:cubicBezTo>
                    <a:pt x="404" y="33"/>
                    <a:pt x="365" y="49"/>
                    <a:pt x="324" y="71"/>
                  </a:cubicBezTo>
                  <a:cubicBezTo>
                    <a:pt x="285" y="94"/>
                    <a:pt x="243" y="120"/>
                    <a:pt x="205" y="156"/>
                  </a:cubicBezTo>
                  <a:cubicBezTo>
                    <a:pt x="127" y="227"/>
                    <a:pt x="58" y="330"/>
                    <a:pt x="28" y="453"/>
                  </a:cubicBezTo>
                  <a:cubicBezTo>
                    <a:pt x="0" y="578"/>
                    <a:pt x="16" y="700"/>
                    <a:pt x="55" y="798"/>
                  </a:cubicBezTo>
                  <a:cubicBezTo>
                    <a:pt x="73" y="847"/>
                    <a:pt x="98" y="890"/>
                    <a:pt x="124" y="928"/>
                  </a:cubicBezTo>
                  <a:cubicBezTo>
                    <a:pt x="151" y="965"/>
                    <a:pt x="179" y="997"/>
                    <a:pt x="208" y="1023"/>
                  </a:cubicBezTo>
                  <a:cubicBezTo>
                    <a:pt x="265" y="1074"/>
                    <a:pt x="319" y="1103"/>
                    <a:pt x="357" y="1118"/>
                  </a:cubicBezTo>
                  <a:cubicBezTo>
                    <a:pt x="375" y="1127"/>
                    <a:pt x="392" y="1130"/>
                    <a:pt x="402" y="1133"/>
                  </a:cubicBezTo>
                  <a:cubicBezTo>
                    <a:pt x="412" y="1136"/>
                    <a:pt x="417" y="1138"/>
                    <a:pt x="417" y="113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5C295C5B-61F1-0447-AB01-24E3B02F07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1763" y="3779838"/>
              <a:ext cx="223837" cy="258762"/>
            </a:xfrm>
            <a:custGeom>
              <a:avLst/>
              <a:gdLst>
                <a:gd name="T0" fmla="*/ 223478 w 623"/>
                <a:gd name="T1" fmla="*/ 234649 h 719"/>
                <a:gd name="T2" fmla="*/ 223478 w 623"/>
                <a:gd name="T3" fmla="*/ 234649 h 719"/>
                <a:gd name="T4" fmla="*/ 219166 w 623"/>
                <a:gd name="T5" fmla="*/ 233570 h 719"/>
                <a:gd name="T6" fmla="*/ 219166 w 623"/>
                <a:gd name="T7" fmla="*/ 233570 h 719"/>
                <a:gd name="T8" fmla="*/ 208747 w 623"/>
                <a:gd name="T9" fmla="*/ 230331 h 719"/>
                <a:gd name="T10" fmla="*/ 208747 w 623"/>
                <a:gd name="T11" fmla="*/ 230331 h 719"/>
                <a:gd name="T12" fmla="*/ 173177 w 623"/>
                <a:gd name="T13" fmla="*/ 215935 h 719"/>
                <a:gd name="T14" fmla="*/ 173177 w 623"/>
                <a:gd name="T15" fmla="*/ 215935 h 719"/>
                <a:gd name="T16" fmla="*/ 94134 w 623"/>
                <a:gd name="T17" fmla="*/ 148635 h 719"/>
                <a:gd name="T18" fmla="*/ 94134 w 623"/>
                <a:gd name="T19" fmla="*/ 148635 h 719"/>
                <a:gd name="T20" fmla="*/ 53534 w 623"/>
                <a:gd name="T21" fmla="*/ 53264 h 719"/>
                <a:gd name="T22" fmla="*/ 53534 w 623"/>
                <a:gd name="T23" fmla="*/ 53264 h 719"/>
                <a:gd name="T24" fmla="*/ 50660 w 623"/>
                <a:gd name="T25" fmla="*/ 15475 h 719"/>
                <a:gd name="T26" fmla="*/ 50660 w 623"/>
                <a:gd name="T27" fmla="*/ 15475 h 719"/>
                <a:gd name="T28" fmla="*/ 50660 w 623"/>
                <a:gd name="T29" fmla="*/ 3959 h 719"/>
                <a:gd name="T30" fmla="*/ 50660 w 623"/>
                <a:gd name="T31" fmla="*/ 3959 h 719"/>
                <a:gd name="T32" fmla="*/ 51019 w 623"/>
                <a:gd name="T33" fmla="*/ 0 h 719"/>
                <a:gd name="T34" fmla="*/ 51019 w 623"/>
                <a:gd name="T35" fmla="*/ 0 h 719"/>
                <a:gd name="T36" fmla="*/ 47785 w 623"/>
                <a:gd name="T37" fmla="*/ 2159 h 719"/>
                <a:gd name="T38" fmla="*/ 47785 w 623"/>
                <a:gd name="T39" fmla="*/ 2159 h 719"/>
                <a:gd name="T40" fmla="*/ 38803 w 623"/>
                <a:gd name="T41" fmla="*/ 10077 h 719"/>
                <a:gd name="T42" fmla="*/ 38803 w 623"/>
                <a:gd name="T43" fmla="*/ 10077 h 719"/>
                <a:gd name="T44" fmla="*/ 14012 w 623"/>
                <a:gd name="T45" fmla="*/ 46786 h 719"/>
                <a:gd name="T46" fmla="*/ 14012 w 623"/>
                <a:gd name="T47" fmla="*/ 46786 h 719"/>
                <a:gd name="T48" fmla="*/ 1078 w 623"/>
                <a:gd name="T49" fmla="*/ 114086 h 719"/>
                <a:gd name="T50" fmla="*/ 1078 w 623"/>
                <a:gd name="T51" fmla="*/ 114086 h 719"/>
                <a:gd name="T52" fmla="*/ 29821 w 623"/>
                <a:gd name="T53" fmla="*/ 196141 h 719"/>
                <a:gd name="T54" fmla="*/ 29821 w 623"/>
                <a:gd name="T55" fmla="*/ 196141 h 719"/>
                <a:gd name="T56" fmla="*/ 99882 w 623"/>
                <a:gd name="T57" fmla="*/ 247965 h 719"/>
                <a:gd name="T58" fmla="*/ 99882 w 623"/>
                <a:gd name="T59" fmla="*/ 247965 h 719"/>
                <a:gd name="T60" fmla="*/ 167429 w 623"/>
                <a:gd name="T61" fmla="*/ 255883 h 719"/>
                <a:gd name="T62" fmla="*/ 167429 w 623"/>
                <a:gd name="T63" fmla="*/ 255883 h 719"/>
                <a:gd name="T64" fmla="*/ 209825 w 623"/>
                <a:gd name="T65" fmla="*/ 242567 h 719"/>
                <a:gd name="T66" fmla="*/ 209825 w 623"/>
                <a:gd name="T67" fmla="*/ 242567 h 719"/>
                <a:gd name="T68" fmla="*/ 219885 w 623"/>
                <a:gd name="T69" fmla="*/ 236809 h 719"/>
                <a:gd name="T70" fmla="*/ 219885 w 623"/>
                <a:gd name="T71" fmla="*/ 236809 h 719"/>
                <a:gd name="T72" fmla="*/ 223478 w 623"/>
                <a:gd name="T73" fmla="*/ 234649 h 71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623" h="719">
                  <a:moveTo>
                    <a:pt x="622" y="652"/>
                  </a:moveTo>
                  <a:lnTo>
                    <a:pt x="622" y="652"/>
                  </a:lnTo>
                  <a:cubicBezTo>
                    <a:pt x="622" y="652"/>
                    <a:pt x="617" y="650"/>
                    <a:pt x="610" y="649"/>
                  </a:cubicBezTo>
                  <a:cubicBezTo>
                    <a:pt x="604" y="646"/>
                    <a:pt x="594" y="644"/>
                    <a:pt x="581" y="640"/>
                  </a:cubicBezTo>
                  <a:cubicBezTo>
                    <a:pt x="555" y="633"/>
                    <a:pt x="519" y="619"/>
                    <a:pt x="482" y="600"/>
                  </a:cubicBezTo>
                  <a:cubicBezTo>
                    <a:pt x="405" y="562"/>
                    <a:pt x="322" y="494"/>
                    <a:pt x="262" y="413"/>
                  </a:cubicBezTo>
                  <a:cubicBezTo>
                    <a:pt x="203" y="333"/>
                    <a:pt x="162" y="233"/>
                    <a:pt x="149" y="148"/>
                  </a:cubicBezTo>
                  <a:cubicBezTo>
                    <a:pt x="142" y="106"/>
                    <a:pt x="140" y="69"/>
                    <a:pt x="141" y="43"/>
                  </a:cubicBezTo>
                  <a:cubicBezTo>
                    <a:pt x="140" y="29"/>
                    <a:pt x="141" y="18"/>
                    <a:pt x="141" y="11"/>
                  </a:cubicBezTo>
                  <a:cubicBezTo>
                    <a:pt x="142" y="4"/>
                    <a:pt x="142" y="0"/>
                    <a:pt x="142" y="0"/>
                  </a:cubicBezTo>
                  <a:cubicBezTo>
                    <a:pt x="142" y="0"/>
                    <a:pt x="139" y="2"/>
                    <a:pt x="133" y="6"/>
                  </a:cubicBezTo>
                  <a:cubicBezTo>
                    <a:pt x="128" y="11"/>
                    <a:pt x="118" y="18"/>
                    <a:pt x="108" y="28"/>
                  </a:cubicBezTo>
                  <a:cubicBezTo>
                    <a:pt x="88" y="48"/>
                    <a:pt x="61" y="82"/>
                    <a:pt x="39" y="130"/>
                  </a:cubicBezTo>
                  <a:cubicBezTo>
                    <a:pt x="17" y="179"/>
                    <a:pt x="0" y="243"/>
                    <a:pt x="3" y="317"/>
                  </a:cubicBezTo>
                  <a:cubicBezTo>
                    <a:pt x="6" y="390"/>
                    <a:pt x="30" y="473"/>
                    <a:pt x="83" y="545"/>
                  </a:cubicBezTo>
                  <a:cubicBezTo>
                    <a:pt x="137" y="617"/>
                    <a:pt x="209" y="665"/>
                    <a:pt x="278" y="689"/>
                  </a:cubicBezTo>
                  <a:cubicBezTo>
                    <a:pt x="347" y="714"/>
                    <a:pt x="414" y="718"/>
                    <a:pt x="466" y="711"/>
                  </a:cubicBezTo>
                  <a:cubicBezTo>
                    <a:pt x="519" y="704"/>
                    <a:pt x="559" y="688"/>
                    <a:pt x="584" y="674"/>
                  </a:cubicBezTo>
                  <a:cubicBezTo>
                    <a:pt x="597" y="669"/>
                    <a:pt x="606" y="662"/>
                    <a:pt x="612" y="658"/>
                  </a:cubicBezTo>
                  <a:cubicBezTo>
                    <a:pt x="618" y="654"/>
                    <a:pt x="622" y="652"/>
                    <a:pt x="622" y="65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6B4AAF1E-62E7-5B45-86E5-38235B0F9E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1825" y="3784600"/>
              <a:ext cx="485775" cy="255588"/>
            </a:xfrm>
            <a:custGeom>
              <a:avLst/>
              <a:gdLst>
                <a:gd name="T0" fmla="*/ 0 w 1349"/>
                <a:gd name="T1" fmla="*/ 0 h 710"/>
                <a:gd name="T2" fmla="*/ 9723 w 1349"/>
                <a:gd name="T3" fmla="*/ 20519 h 710"/>
                <a:gd name="T4" fmla="*/ 15124 w 1349"/>
                <a:gd name="T5" fmla="*/ 31679 h 710"/>
                <a:gd name="T6" fmla="*/ 22686 w 1349"/>
                <a:gd name="T7" fmla="*/ 44278 h 710"/>
                <a:gd name="T8" fmla="*/ 42132 w 1349"/>
                <a:gd name="T9" fmla="*/ 74157 h 710"/>
                <a:gd name="T10" fmla="*/ 54375 w 1349"/>
                <a:gd name="T11" fmla="*/ 91076 h 710"/>
                <a:gd name="T12" fmla="*/ 69139 w 1349"/>
                <a:gd name="T13" fmla="*/ 108355 h 710"/>
                <a:gd name="T14" fmla="*/ 104069 w 1349"/>
                <a:gd name="T15" fmla="*/ 143993 h 710"/>
                <a:gd name="T16" fmla="*/ 198775 w 1349"/>
                <a:gd name="T17" fmla="*/ 208790 h 710"/>
                <a:gd name="T18" fmla="*/ 307525 w 1349"/>
                <a:gd name="T19" fmla="*/ 246228 h 710"/>
                <a:gd name="T20" fmla="*/ 356859 w 1349"/>
                <a:gd name="T21" fmla="*/ 253428 h 710"/>
                <a:gd name="T22" fmla="*/ 379545 w 1349"/>
                <a:gd name="T23" fmla="*/ 254868 h 710"/>
                <a:gd name="T24" fmla="*/ 400431 w 1349"/>
                <a:gd name="T25" fmla="*/ 254868 h 710"/>
                <a:gd name="T26" fmla="*/ 436081 w 1349"/>
                <a:gd name="T27" fmla="*/ 253068 h 710"/>
                <a:gd name="T28" fmla="*/ 450485 w 1349"/>
                <a:gd name="T29" fmla="*/ 251268 h 710"/>
                <a:gd name="T30" fmla="*/ 462729 w 1349"/>
                <a:gd name="T31" fmla="*/ 249108 h 710"/>
                <a:gd name="T32" fmla="*/ 485415 w 1349"/>
                <a:gd name="T33" fmla="*/ 244789 h 710"/>
                <a:gd name="T34" fmla="*/ 463809 w 1349"/>
                <a:gd name="T35" fmla="*/ 236869 h 710"/>
                <a:gd name="T36" fmla="*/ 452646 w 1349"/>
                <a:gd name="T37" fmla="*/ 232909 h 710"/>
                <a:gd name="T38" fmla="*/ 439322 w 1349"/>
                <a:gd name="T39" fmla="*/ 227509 h 710"/>
                <a:gd name="T40" fmla="*/ 407273 w 1349"/>
                <a:gd name="T41" fmla="*/ 215630 h 710"/>
                <a:gd name="T42" fmla="*/ 389268 w 1349"/>
                <a:gd name="T43" fmla="*/ 208430 h 710"/>
                <a:gd name="T44" fmla="*/ 370183 w 1349"/>
                <a:gd name="T45" fmla="*/ 200151 h 710"/>
                <a:gd name="T46" fmla="*/ 328051 w 1349"/>
                <a:gd name="T47" fmla="*/ 181791 h 710"/>
                <a:gd name="T48" fmla="*/ 235145 w 1349"/>
                <a:gd name="T49" fmla="*/ 137154 h 710"/>
                <a:gd name="T50" fmla="*/ 144040 w 1349"/>
                <a:gd name="T51" fmla="*/ 88916 h 710"/>
                <a:gd name="T52" fmla="*/ 104429 w 1349"/>
                <a:gd name="T53" fmla="*/ 66237 h 710"/>
                <a:gd name="T54" fmla="*/ 86064 w 1349"/>
                <a:gd name="T55" fmla="*/ 55437 h 710"/>
                <a:gd name="T56" fmla="*/ 69859 w 1349"/>
                <a:gd name="T57" fmla="*/ 44998 h 710"/>
                <a:gd name="T58" fmla="*/ 41051 w 1349"/>
                <a:gd name="T59" fmla="*/ 26639 h 710"/>
                <a:gd name="T60" fmla="*/ 28808 w 1349"/>
                <a:gd name="T61" fmla="*/ 19079 h 710"/>
                <a:gd name="T62" fmla="*/ 19085 w 1349"/>
                <a:gd name="T63" fmla="*/ 12239 h 71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349" h="71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8" y="21"/>
                    <a:pt x="27" y="57"/>
                  </a:cubicBezTo>
                  <a:cubicBezTo>
                    <a:pt x="31" y="67"/>
                    <a:pt x="36" y="77"/>
                    <a:pt x="42" y="88"/>
                  </a:cubicBezTo>
                  <a:cubicBezTo>
                    <a:pt x="48" y="99"/>
                    <a:pt x="55" y="110"/>
                    <a:pt x="63" y="123"/>
                  </a:cubicBezTo>
                  <a:cubicBezTo>
                    <a:pt x="77" y="148"/>
                    <a:pt x="94" y="177"/>
                    <a:pt x="117" y="206"/>
                  </a:cubicBezTo>
                  <a:cubicBezTo>
                    <a:pt x="128" y="221"/>
                    <a:pt x="139" y="237"/>
                    <a:pt x="151" y="253"/>
                  </a:cubicBezTo>
                  <a:cubicBezTo>
                    <a:pt x="164" y="269"/>
                    <a:pt x="178" y="284"/>
                    <a:pt x="192" y="301"/>
                  </a:cubicBezTo>
                  <a:cubicBezTo>
                    <a:pt x="220" y="334"/>
                    <a:pt x="253" y="366"/>
                    <a:pt x="289" y="400"/>
                  </a:cubicBezTo>
                  <a:cubicBezTo>
                    <a:pt x="363" y="465"/>
                    <a:pt x="451" y="529"/>
                    <a:pt x="552" y="580"/>
                  </a:cubicBezTo>
                  <a:cubicBezTo>
                    <a:pt x="654" y="631"/>
                    <a:pt x="758" y="664"/>
                    <a:pt x="854" y="684"/>
                  </a:cubicBezTo>
                  <a:cubicBezTo>
                    <a:pt x="902" y="693"/>
                    <a:pt x="948" y="701"/>
                    <a:pt x="991" y="704"/>
                  </a:cubicBezTo>
                  <a:cubicBezTo>
                    <a:pt x="1013" y="706"/>
                    <a:pt x="1034" y="708"/>
                    <a:pt x="1054" y="708"/>
                  </a:cubicBezTo>
                  <a:cubicBezTo>
                    <a:pt x="1074" y="708"/>
                    <a:pt x="1093" y="708"/>
                    <a:pt x="1112" y="708"/>
                  </a:cubicBezTo>
                  <a:cubicBezTo>
                    <a:pt x="1149" y="709"/>
                    <a:pt x="1182" y="705"/>
                    <a:pt x="1211" y="703"/>
                  </a:cubicBezTo>
                  <a:cubicBezTo>
                    <a:pt x="1226" y="701"/>
                    <a:pt x="1239" y="700"/>
                    <a:pt x="1251" y="698"/>
                  </a:cubicBezTo>
                  <a:cubicBezTo>
                    <a:pt x="1264" y="696"/>
                    <a:pt x="1275" y="694"/>
                    <a:pt x="1285" y="692"/>
                  </a:cubicBezTo>
                  <a:cubicBezTo>
                    <a:pt x="1326" y="685"/>
                    <a:pt x="1348" y="680"/>
                    <a:pt x="1348" y="680"/>
                  </a:cubicBezTo>
                  <a:cubicBezTo>
                    <a:pt x="1348" y="680"/>
                    <a:pt x="1326" y="671"/>
                    <a:pt x="1288" y="658"/>
                  </a:cubicBezTo>
                  <a:cubicBezTo>
                    <a:pt x="1279" y="654"/>
                    <a:pt x="1268" y="651"/>
                    <a:pt x="1257" y="647"/>
                  </a:cubicBezTo>
                  <a:cubicBezTo>
                    <a:pt x="1245" y="642"/>
                    <a:pt x="1233" y="638"/>
                    <a:pt x="1220" y="632"/>
                  </a:cubicBezTo>
                  <a:cubicBezTo>
                    <a:pt x="1194" y="622"/>
                    <a:pt x="1164" y="612"/>
                    <a:pt x="1131" y="599"/>
                  </a:cubicBezTo>
                  <a:cubicBezTo>
                    <a:pt x="1116" y="592"/>
                    <a:pt x="1099" y="586"/>
                    <a:pt x="1081" y="579"/>
                  </a:cubicBezTo>
                  <a:cubicBezTo>
                    <a:pt x="1063" y="572"/>
                    <a:pt x="1046" y="564"/>
                    <a:pt x="1028" y="556"/>
                  </a:cubicBezTo>
                  <a:cubicBezTo>
                    <a:pt x="990" y="541"/>
                    <a:pt x="952" y="523"/>
                    <a:pt x="911" y="505"/>
                  </a:cubicBezTo>
                  <a:cubicBezTo>
                    <a:pt x="830" y="467"/>
                    <a:pt x="743" y="426"/>
                    <a:pt x="653" y="381"/>
                  </a:cubicBezTo>
                  <a:cubicBezTo>
                    <a:pt x="563" y="335"/>
                    <a:pt x="478" y="290"/>
                    <a:pt x="400" y="247"/>
                  </a:cubicBezTo>
                  <a:cubicBezTo>
                    <a:pt x="361" y="225"/>
                    <a:pt x="323" y="205"/>
                    <a:pt x="290" y="184"/>
                  </a:cubicBezTo>
                  <a:cubicBezTo>
                    <a:pt x="272" y="173"/>
                    <a:pt x="255" y="164"/>
                    <a:pt x="239" y="154"/>
                  </a:cubicBezTo>
                  <a:cubicBezTo>
                    <a:pt x="223" y="144"/>
                    <a:pt x="208" y="134"/>
                    <a:pt x="194" y="125"/>
                  </a:cubicBezTo>
                  <a:cubicBezTo>
                    <a:pt x="163" y="108"/>
                    <a:pt x="137" y="90"/>
                    <a:pt x="114" y="74"/>
                  </a:cubicBezTo>
                  <a:cubicBezTo>
                    <a:pt x="101" y="67"/>
                    <a:pt x="90" y="60"/>
                    <a:pt x="80" y="53"/>
                  </a:cubicBezTo>
                  <a:cubicBezTo>
                    <a:pt x="70" y="46"/>
                    <a:pt x="61" y="40"/>
                    <a:pt x="53" y="34"/>
                  </a:cubicBezTo>
                  <a:cubicBezTo>
                    <a:pt x="20" y="12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0C7833CD-1393-4942-B9FD-23DBCFD8B0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5213" y="3657600"/>
              <a:ext cx="525462" cy="430213"/>
            </a:xfrm>
            <a:custGeom>
              <a:avLst/>
              <a:gdLst>
                <a:gd name="T0" fmla="*/ 0 w 1460"/>
                <a:gd name="T1" fmla="*/ 2518 h 1196"/>
                <a:gd name="T2" fmla="*/ 0 w 1460"/>
                <a:gd name="T3" fmla="*/ 2518 h 1196"/>
                <a:gd name="T4" fmla="*/ 20875 w 1460"/>
                <a:gd name="T5" fmla="*/ 24101 h 1196"/>
                <a:gd name="T6" fmla="*/ 20875 w 1460"/>
                <a:gd name="T7" fmla="*/ 24101 h 1196"/>
                <a:gd name="T8" fmla="*/ 76300 w 1460"/>
                <a:gd name="T9" fmla="*/ 77697 h 1196"/>
                <a:gd name="T10" fmla="*/ 76300 w 1460"/>
                <a:gd name="T11" fmla="*/ 77697 h 1196"/>
                <a:gd name="T12" fmla="*/ 113010 w 1460"/>
                <a:gd name="T13" fmla="*/ 112589 h 1196"/>
                <a:gd name="T14" fmla="*/ 113010 w 1460"/>
                <a:gd name="T15" fmla="*/ 112589 h 1196"/>
                <a:gd name="T16" fmla="*/ 154399 w 1460"/>
                <a:gd name="T17" fmla="*/ 151078 h 1196"/>
                <a:gd name="T18" fmla="*/ 154399 w 1460"/>
                <a:gd name="T19" fmla="*/ 151078 h 1196"/>
                <a:gd name="T20" fmla="*/ 248695 w 1460"/>
                <a:gd name="T21" fmla="*/ 233452 h 1196"/>
                <a:gd name="T22" fmla="*/ 248695 w 1460"/>
                <a:gd name="T23" fmla="*/ 233452 h 1196"/>
                <a:gd name="T24" fmla="*/ 348389 w 1460"/>
                <a:gd name="T25" fmla="*/ 308991 h 1196"/>
                <a:gd name="T26" fmla="*/ 348389 w 1460"/>
                <a:gd name="T27" fmla="*/ 308991 h 1196"/>
                <a:gd name="T28" fmla="*/ 394456 w 1460"/>
                <a:gd name="T29" fmla="*/ 341724 h 1196"/>
                <a:gd name="T30" fmla="*/ 394456 w 1460"/>
                <a:gd name="T31" fmla="*/ 341724 h 1196"/>
                <a:gd name="T32" fmla="*/ 436205 w 1460"/>
                <a:gd name="T33" fmla="*/ 370861 h 1196"/>
                <a:gd name="T34" fmla="*/ 436205 w 1460"/>
                <a:gd name="T35" fmla="*/ 370861 h 1196"/>
                <a:gd name="T36" fmla="*/ 499909 w 1460"/>
                <a:gd name="T37" fmla="*/ 413666 h 1196"/>
                <a:gd name="T38" fmla="*/ 499909 w 1460"/>
                <a:gd name="T39" fmla="*/ 413666 h 1196"/>
                <a:gd name="T40" fmla="*/ 525102 w 1460"/>
                <a:gd name="T41" fmla="*/ 429853 h 1196"/>
                <a:gd name="T42" fmla="*/ 525102 w 1460"/>
                <a:gd name="T43" fmla="*/ 429853 h 1196"/>
                <a:gd name="T44" fmla="*/ 520783 w 1460"/>
                <a:gd name="T45" fmla="*/ 400357 h 1196"/>
                <a:gd name="T46" fmla="*/ 520783 w 1460"/>
                <a:gd name="T47" fmla="*/ 400357 h 1196"/>
                <a:gd name="T48" fmla="*/ 518264 w 1460"/>
                <a:gd name="T49" fmla="*/ 384890 h 1196"/>
                <a:gd name="T50" fmla="*/ 518264 w 1460"/>
                <a:gd name="T51" fmla="*/ 384890 h 1196"/>
                <a:gd name="T52" fmla="*/ 513585 w 1460"/>
                <a:gd name="T53" fmla="*/ 366544 h 1196"/>
                <a:gd name="T54" fmla="*/ 513585 w 1460"/>
                <a:gd name="T55" fmla="*/ 366544 h 1196"/>
                <a:gd name="T56" fmla="*/ 500269 w 1460"/>
                <a:gd name="T57" fmla="*/ 322300 h 1196"/>
                <a:gd name="T58" fmla="*/ 500269 w 1460"/>
                <a:gd name="T59" fmla="*/ 322300 h 1196"/>
                <a:gd name="T60" fmla="*/ 490551 w 1460"/>
                <a:gd name="T61" fmla="*/ 297840 h 1196"/>
                <a:gd name="T62" fmla="*/ 490551 w 1460"/>
                <a:gd name="T63" fmla="*/ 297840 h 1196"/>
                <a:gd name="T64" fmla="*/ 478314 w 1460"/>
                <a:gd name="T65" fmla="*/ 271581 h 1196"/>
                <a:gd name="T66" fmla="*/ 478314 w 1460"/>
                <a:gd name="T67" fmla="*/ 271581 h 1196"/>
                <a:gd name="T68" fmla="*/ 447003 w 1460"/>
                <a:gd name="T69" fmla="*/ 216186 h 1196"/>
                <a:gd name="T70" fmla="*/ 447003 w 1460"/>
                <a:gd name="T71" fmla="*/ 216186 h 1196"/>
                <a:gd name="T72" fmla="*/ 350188 w 1460"/>
                <a:gd name="T73" fmla="*/ 108992 h 1196"/>
                <a:gd name="T74" fmla="*/ 350188 w 1460"/>
                <a:gd name="T75" fmla="*/ 108992 h 1196"/>
                <a:gd name="T76" fmla="*/ 225301 w 1460"/>
                <a:gd name="T77" fmla="*/ 35971 h 1196"/>
                <a:gd name="T78" fmla="*/ 225301 w 1460"/>
                <a:gd name="T79" fmla="*/ 35971 h 1196"/>
                <a:gd name="T80" fmla="*/ 164837 w 1460"/>
                <a:gd name="T81" fmla="*/ 16187 h 1196"/>
                <a:gd name="T82" fmla="*/ 164837 w 1460"/>
                <a:gd name="T83" fmla="*/ 16187 h 1196"/>
                <a:gd name="T84" fmla="*/ 137124 w 1460"/>
                <a:gd name="T85" fmla="*/ 9712 h 1196"/>
                <a:gd name="T86" fmla="*/ 137124 w 1460"/>
                <a:gd name="T87" fmla="*/ 9712 h 1196"/>
                <a:gd name="T88" fmla="*/ 110851 w 1460"/>
                <a:gd name="T89" fmla="*/ 5036 h 1196"/>
                <a:gd name="T90" fmla="*/ 110851 w 1460"/>
                <a:gd name="T91" fmla="*/ 5036 h 1196"/>
                <a:gd name="T92" fmla="*/ 65143 w 1460"/>
                <a:gd name="T93" fmla="*/ 719 h 1196"/>
                <a:gd name="T94" fmla="*/ 65143 w 1460"/>
                <a:gd name="T95" fmla="*/ 719 h 1196"/>
                <a:gd name="T96" fmla="*/ 46068 w 1460"/>
                <a:gd name="T97" fmla="*/ 0 h 1196"/>
                <a:gd name="T98" fmla="*/ 46068 w 1460"/>
                <a:gd name="T99" fmla="*/ 0 h 1196"/>
                <a:gd name="T100" fmla="*/ 30232 w 1460"/>
                <a:gd name="T101" fmla="*/ 360 h 1196"/>
                <a:gd name="T102" fmla="*/ 30232 w 1460"/>
                <a:gd name="T103" fmla="*/ 360 h 1196"/>
                <a:gd name="T104" fmla="*/ 0 w 1460"/>
                <a:gd name="T105" fmla="*/ 2518 h 119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460" h="1196">
                  <a:moveTo>
                    <a:pt x="0" y="7"/>
                  </a:moveTo>
                  <a:lnTo>
                    <a:pt x="0" y="7"/>
                  </a:lnTo>
                  <a:cubicBezTo>
                    <a:pt x="0" y="7"/>
                    <a:pt x="21" y="30"/>
                    <a:pt x="58" y="67"/>
                  </a:cubicBezTo>
                  <a:cubicBezTo>
                    <a:pt x="96" y="102"/>
                    <a:pt x="148" y="153"/>
                    <a:pt x="212" y="216"/>
                  </a:cubicBezTo>
                  <a:cubicBezTo>
                    <a:pt x="243" y="245"/>
                    <a:pt x="278" y="278"/>
                    <a:pt x="314" y="313"/>
                  </a:cubicBezTo>
                  <a:cubicBezTo>
                    <a:pt x="351" y="346"/>
                    <a:pt x="389" y="384"/>
                    <a:pt x="429" y="420"/>
                  </a:cubicBezTo>
                  <a:cubicBezTo>
                    <a:pt x="509" y="495"/>
                    <a:pt x="596" y="572"/>
                    <a:pt x="691" y="649"/>
                  </a:cubicBezTo>
                  <a:cubicBezTo>
                    <a:pt x="785" y="727"/>
                    <a:pt x="878" y="796"/>
                    <a:pt x="968" y="859"/>
                  </a:cubicBezTo>
                  <a:cubicBezTo>
                    <a:pt x="1011" y="892"/>
                    <a:pt x="1055" y="921"/>
                    <a:pt x="1096" y="950"/>
                  </a:cubicBezTo>
                  <a:cubicBezTo>
                    <a:pt x="1137" y="979"/>
                    <a:pt x="1176" y="1006"/>
                    <a:pt x="1212" y="1031"/>
                  </a:cubicBezTo>
                  <a:cubicBezTo>
                    <a:pt x="1285" y="1081"/>
                    <a:pt x="1346" y="1121"/>
                    <a:pt x="1389" y="1150"/>
                  </a:cubicBezTo>
                  <a:cubicBezTo>
                    <a:pt x="1432" y="1179"/>
                    <a:pt x="1459" y="1195"/>
                    <a:pt x="1459" y="1195"/>
                  </a:cubicBezTo>
                  <a:cubicBezTo>
                    <a:pt x="1459" y="1195"/>
                    <a:pt x="1456" y="1165"/>
                    <a:pt x="1447" y="1113"/>
                  </a:cubicBezTo>
                  <a:cubicBezTo>
                    <a:pt x="1445" y="1099"/>
                    <a:pt x="1442" y="1085"/>
                    <a:pt x="1440" y="1070"/>
                  </a:cubicBezTo>
                  <a:cubicBezTo>
                    <a:pt x="1436" y="1054"/>
                    <a:pt x="1432" y="1037"/>
                    <a:pt x="1427" y="1019"/>
                  </a:cubicBezTo>
                  <a:cubicBezTo>
                    <a:pt x="1417" y="983"/>
                    <a:pt x="1407" y="940"/>
                    <a:pt x="1390" y="896"/>
                  </a:cubicBezTo>
                  <a:cubicBezTo>
                    <a:pt x="1382" y="875"/>
                    <a:pt x="1373" y="851"/>
                    <a:pt x="1363" y="828"/>
                  </a:cubicBezTo>
                  <a:cubicBezTo>
                    <a:pt x="1353" y="803"/>
                    <a:pt x="1341" y="779"/>
                    <a:pt x="1329" y="755"/>
                  </a:cubicBezTo>
                  <a:cubicBezTo>
                    <a:pt x="1305" y="704"/>
                    <a:pt x="1275" y="654"/>
                    <a:pt x="1242" y="601"/>
                  </a:cubicBezTo>
                  <a:cubicBezTo>
                    <a:pt x="1173" y="499"/>
                    <a:pt x="1083" y="394"/>
                    <a:pt x="973" y="303"/>
                  </a:cubicBezTo>
                  <a:cubicBezTo>
                    <a:pt x="862" y="213"/>
                    <a:pt x="741" y="147"/>
                    <a:pt x="626" y="100"/>
                  </a:cubicBezTo>
                  <a:cubicBezTo>
                    <a:pt x="568" y="78"/>
                    <a:pt x="513" y="58"/>
                    <a:pt x="458" y="45"/>
                  </a:cubicBezTo>
                  <a:cubicBezTo>
                    <a:pt x="432" y="38"/>
                    <a:pt x="406" y="31"/>
                    <a:pt x="381" y="27"/>
                  </a:cubicBezTo>
                  <a:cubicBezTo>
                    <a:pt x="356" y="22"/>
                    <a:pt x="331" y="18"/>
                    <a:pt x="308" y="14"/>
                  </a:cubicBezTo>
                  <a:cubicBezTo>
                    <a:pt x="261" y="7"/>
                    <a:pt x="218" y="4"/>
                    <a:pt x="181" y="2"/>
                  </a:cubicBezTo>
                  <a:cubicBezTo>
                    <a:pt x="162" y="1"/>
                    <a:pt x="144" y="0"/>
                    <a:pt x="128" y="0"/>
                  </a:cubicBezTo>
                  <a:cubicBezTo>
                    <a:pt x="112" y="1"/>
                    <a:pt x="97" y="1"/>
                    <a:pt x="84" y="1"/>
                  </a:cubicBezTo>
                  <a:cubicBezTo>
                    <a:pt x="30" y="4"/>
                    <a:pt x="0" y="7"/>
                    <a:pt x="0" y="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ED90361B-8D0D-4647-85CD-AFA4C4DFA6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1588" y="3400425"/>
              <a:ext cx="311150" cy="452438"/>
            </a:xfrm>
            <a:custGeom>
              <a:avLst/>
              <a:gdLst>
                <a:gd name="T0" fmla="*/ 0 w 863"/>
                <a:gd name="T1" fmla="*/ 0 h 1258"/>
                <a:gd name="T2" fmla="*/ 0 w 863"/>
                <a:gd name="T3" fmla="*/ 0 h 1258"/>
                <a:gd name="T4" fmla="*/ 105640 w 863"/>
                <a:gd name="T5" fmla="*/ 260026 h 1258"/>
                <a:gd name="T6" fmla="*/ 105640 w 863"/>
                <a:gd name="T7" fmla="*/ 260026 h 1258"/>
                <a:gd name="T8" fmla="*/ 310789 w 863"/>
                <a:gd name="T9" fmla="*/ 452078 h 1258"/>
                <a:gd name="T10" fmla="*/ 310789 w 863"/>
                <a:gd name="T11" fmla="*/ 452078 h 1258"/>
                <a:gd name="T12" fmla="*/ 205150 w 863"/>
                <a:gd name="T13" fmla="*/ 192052 h 1258"/>
                <a:gd name="T14" fmla="*/ 205150 w 863"/>
                <a:gd name="T15" fmla="*/ 192052 h 1258"/>
                <a:gd name="T16" fmla="*/ 0 w 863"/>
                <a:gd name="T17" fmla="*/ 0 h 12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63" h="1258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5" y="376"/>
                    <a:pt x="293" y="723"/>
                  </a:cubicBezTo>
                  <a:cubicBezTo>
                    <a:pt x="531" y="1070"/>
                    <a:pt x="862" y="1257"/>
                    <a:pt x="862" y="1257"/>
                  </a:cubicBezTo>
                  <a:cubicBezTo>
                    <a:pt x="862" y="1257"/>
                    <a:pt x="806" y="882"/>
                    <a:pt x="569" y="534"/>
                  </a:cubicBezTo>
                  <a:cubicBezTo>
                    <a:pt x="331" y="187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B257E3E4-98B0-6D4B-8577-5510B4BC95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4925" y="3640138"/>
              <a:ext cx="44450" cy="41275"/>
            </a:xfrm>
            <a:custGeom>
              <a:avLst/>
              <a:gdLst>
                <a:gd name="T0" fmla="*/ 20960 w 123"/>
                <a:gd name="T1" fmla="*/ 0 h 113"/>
                <a:gd name="T2" fmla="*/ 23490 w 123"/>
                <a:gd name="T3" fmla="*/ 0 h 113"/>
                <a:gd name="T4" fmla="*/ 23490 w 123"/>
                <a:gd name="T5" fmla="*/ 0 h 113"/>
                <a:gd name="T6" fmla="*/ 43727 w 123"/>
                <a:gd name="T7" fmla="*/ 20455 h 113"/>
                <a:gd name="T8" fmla="*/ 43727 w 123"/>
                <a:gd name="T9" fmla="*/ 20455 h 113"/>
                <a:gd name="T10" fmla="*/ 23490 w 123"/>
                <a:gd name="T11" fmla="*/ 40910 h 113"/>
                <a:gd name="T12" fmla="*/ 20960 w 123"/>
                <a:gd name="T13" fmla="*/ 40910 h 113"/>
                <a:gd name="T14" fmla="*/ 20960 w 123"/>
                <a:gd name="T15" fmla="*/ 40910 h 113"/>
                <a:gd name="T16" fmla="*/ 361 w 123"/>
                <a:gd name="T17" fmla="*/ 20455 h 113"/>
                <a:gd name="T18" fmla="*/ 361 w 123"/>
                <a:gd name="T19" fmla="*/ 20455 h 113"/>
                <a:gd name="T20" fmla="*/ 20960 w 123"/>
                <a:gd name="T21" fmla="*/ 0 h 1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3" h="113">
                  <a:moveTo>
                    <a:pt x="58" y="0"/>
                  </a:moveTo>
                  <a:lnTo>
                    <a:pt x="65" y="0"/>
                  </a:lnTo>
                  <a:cubicBezTo>
                    <a:pt x="94" y="0"/>
                    <a:pt x="122" y="26"/>
                    <a:pt x="121" y="56"/>
                  </a:cubicBezTo>
                  <a:cubicBezTo>
                    <a:pt x="119" y="86"/>
                    <a:pt x="96" y="112"/>
                    <a:pt x="65" y="112"/>
                  </a:cubicBezTo>
                  <a:lnTo>
                    <a:pt x="58" y="112"/>
                  </a:lnTo>
                  <a:cubicBezTo>
                    <a:pt x="28" y="112"/>
                    <a:pt x="0" y="86"/>
                    <a:pt x="1" y="56"/>
                  </a:cubicBezTo>
                  <a:cubicBezTo>
                    <a:pt x="3" y="26"/>
                    <a:pt x="26" y="0"/>
                    <a:pt x="5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2C3B676A-2897-7E4A-9D0D-EC9133E282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3013" y="3608388"/>
              <a:ext cx="52387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0" y="112"/>
                    <a:pt x="0" y="0"/>
                    <a:pt x="72" y="0"/>
                  </a:cubicBezTo>
                  <a:cubicBezTo>
                    <a:pt x="144" y="0"/>
                    <a:pt x="144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8AF9D003-AE39-824F-A007-C88D3361D2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1575" y="3589338"/>
              <a:ext cx="52388" cy="39687"/>
            </a:xfrm>
            <a:custGeom>
              <a:avLst/>
              <a:gdLst>
                <a:gd name="T0" fmla="*/ 26013 w 145"/>
                <a:gd name="T1" fmla="*/ 39333 h 112"/>
                <a:gd name="T2" fmla="*/ 26013 w 145"/>
                <a:gd name="T3" fmla="*/ 39333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3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0" y="111"/>
                    <a:pt x="0" y="0"/>
                    <a:pt x="72" y="0"/>
                  </a:cubicBezTo>
                  <a:cubicBezTo>
                    <a:pt x="144" y="0"/>
                    <a:pt x="144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9460C72B-B0B9-BC45-95F2-C285788A9B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1725" y="3595688"/>
              <a:ext cx="52388" cy="39687"/>
            </a:xfrm>
            <a:custGeom>
              <a:avLst/>
              <a:gdLst>
                <a:gd name="T0" fmla="*/ 26013 w 145"/>
                <a:gd name="T1" fmla="*/ 39333 h 112"/>
                <a:gd name="T2" fmla="*/ 26013 w 145"/>
                <a:gd name="T3" fmla="*/ 39333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3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0" y="111"/>
                    <a:pt x="0" y="0"/>
                    <a:pt x="72" y="0"/>
                  </a:cubicBezTo>
                  <a:cubicBezTo>
                    <a:pt x="144" y="0"/>
                    <a:pt x="144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CB8A1D8B-3152-7E4F-8CF2-8CF6A74EBD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4725" y="3308350"/>
              <a:ext cx="44450" cy="41275"/>
            </a:xfrm>
            <a:custGeom>
              <a:avLst/>
              <a:gdLst>
                <a:gd name="T0" fmla="*/ 23318 w 122"/>
                <a:gd name="T1" fmla="*/ 40910 h 113"/>
                <a:gd name="T2" fmla="*/ 20403 w 122"/>
                <a:gd name="T3" fmla="*/ 40910 h 113"/>
                <a:gd name="T4" fmla="*/ 20403 w 122"/>
                <a:gd name="T5" fmla="*/ 40910 h 113"/>
                <a:gd name="T6" fmla="*/ 364 w 122"/>
                <a:gd name="T7" fmla="*/ 20455 h 113"/>
                <a:gd name="T8" fmla="*/ 364 w 122"/>
                <a:gd name="T9" fmla="*/ 20455 h 113"/>
                <a:gd name="T10" fmla="*/ 20403 w 122"/>
                <a:gd name="T11" fmla="*/ 0 h 113"/>
                <a:gd name="T12" fmla="*/ 23318 w 122"/>
                <a:gd name="T13" fmla="*/ 0 h 113"/>
                <a:gd name="T14" fmla="*/ 23318 w 122"/>
                <a:gd name="T15" fmla="*/ 0 h 113"/>
                <a:gd name="T16" fmla="*/ 43721 w 122"/>
                <a:gd name="T17" fmla="*/ 20455 h 113"/>
                <a:gd name="T18" fmla="*/ 43721 w 122"/>
                <a:gd name="T19" fmla="*/ 20455 h 113"/>
                <a:gd name="T20" fmla="*/ 23318 w 122"/>
                <a:gd name="T21" fmla="*/ 40910 h 1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2" h="113">
                  <a:moveTo>
                    <a:pt x="64" y="112"/>
                  </a:moveTo>
                  <a:lnTo>
                    <a:pt x="56" y="112"/>
                  </a:lnTo>
                  <a:cubicBezTo>
                    <a:pt x="27" y="112"/>
                    <a:pt x="0" y="87"/>
                    <a:pt x="1" y="56"/>
                  </a:cubicBezTo>
                  <a:cubicBezTo>
                    <a:pt x="2" y="26"/>
                    <a:pt x="25" y="0"/>
                    <a:pt x="56" y="0"/>
                  </a:cubicBezTo>
                  <a:lnTo>
                    <a:pt x="64" y="0"/>
                  </a:lnTo>
                  <a:cubicBezTo>
                    <a:pt x="94" y="0"/>
                    <a:pt x="121" y="26"/>
                    <a:pt x="120" y="56"/>
                  </a:cubicBezTo>
                  <a:cubicBezTo>
                    <a:pt x="119" y="87"/>
                    <a:pt x="95" y="112"/>
                    <a:pt x="64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996029B6-5242-0D48-90B5-B9B0286C84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1225" y="3297238"/>
              <a:ext cx="52388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0" y="112"/>
                    <a:pt x="0" y="0"/>
                    <a:pt x="72" y="0"/>
                  </a:cubicBezTo>
                  <a:cubicBezTo>
                    <a:pt x="144" y="0"/>
                    <a:pt x="144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CD02F670-9495-F144-A1F7-B22EEF9069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138" y="3316288"/>
              <a:ext cx="52387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0" y="112"/>
                    <a:pt x="0" y="0"/>
                    <a:pt x="72" y="0"/>
                  </a:cubicBezTo>
                  <a:cubicBezTo>
                    <a:pt x="144" y="0"/>
                    <a:pt x="144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D96FC371-5176-3945-BAAE-CDDAFCC146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8513" y="3382963"/>
              <a:ext cx="52387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0" y="112"/>
                    <a:pt x="0" y="0"/>
                    <a:pt x="72" y="0"/>
                  </a:cubicBezTo>
                  <a:cubicBezTo>
                    <a:pt x="144" y="0"/>
                    <a:pt x="144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6F8011AA-EFFE-5047-9E15-65A9036465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0313" y="3313113"/>
              <a:ext cx="627062" cy="231775"/>
            </a:xfrm>
            <a:custGeom>
              <a:avLst/>
              <a:gdLst>
                <a:gd name="T0" fmla="*/ 0 w 1740"/>
                <a:gd name="T1" fmla="*/ 64984 h 642"/>
                <a:gd name="T2" fmla="*/ 0 w 1740"/>
                <a:gd name="T3" fmla="*/ 64984 h 642"/>
                <a:gd name="T4" fmla="*/ 6126 w 1740"/>
                <a:gd name="T5" fmla="*/ 61734 h 642"/>
                <a:gd name="T6" fmla="*/ 6126 w 1740"/>
                <a:gd name="T7" fmla="*/ 61734 h 642"/>
                <a:gd name="T8" fmla="*/ 23064 w 1740"/>
                <a:gd name="T9" fmla="*/ 53431 h 642"/>
                <a:gd name="T10" fmla="*/ 23064 w 1740"/>
                <a:gd name="T11" fmla="*/ 53431 h 642"/>
                <a:gd name="T12" fmla="*/ 89014 w 1740"/>
                <a:gd name="T13" fmla="*/ 31770 h 642"/>
                <a:gd name="T14" fmla="*/ 89014 w 1740"/>
                <a:gd name="T15" fmla="*/ 31770 h 642"/>
                <a:gd name="T16" fmla="*/ 193524 w 1740"/>
                <a:gd name="T17" fmla="*/ 23466 h 642"/>
                <a:gd name="T18" fmla="*/ 193524 w 1740"/>
                <a:gd name="T19" fmla="*/ 23466 h 642"/>
                <a:gd name="T20" fmla="*/ 321459 w 1740"/>
                <a:gd name="T21" fmla="*/ 47655 h 642"/>
                <a:gd name="T22" fmla="*/ 321459 w 1740"/>
                <a:gd name="T23" fmla="*/ 47655 h 642"/>
                <a:gd name="T24" fmla="*/ 540931 w 1740"/>
                <a:gd name="T25" fmla="*/ 165347 h 642"/>
                <a:gd name="T26" fmla="*/ 540931 w 1740"/>
                <a:gd name="T27" fmla="*/ 165347 h 642"/>
                <a:gd name="T28" fmla="*/ 603637 w 1740"/>
                <a:gd name="T29" fmla="*/ 213363 h 642"/>
                <a:gd name="T30" fmla="*/ 603637 w 1740"/>
                <a:gd name="T31" fmla="*/ 213363 h 642"/>
                <a:gd name="T32" fmla="*/ 626702 w 1740"/>
                <a:gd name="T33" fmla="*/ 231414 h 642"/>
                <a:gd name="T34" fmla="*/ 626702 w 1740"/>
                <a:gd name="T35" fmla="*/ 231414 h 642"/>
                <a:gd name="T36" fmla="*/ 606520 w 1740"/>
                <a:gd name="T37" fmla="*/ 210114 h 642"/>
                <a:gd name="T38" fmla="*/ 606520 w 1740"/>
                <a:gd name="T39" fmla="*/ 210114 h 642"/>
                <a:gd name="T40" fmla="*/ 549220 w 1740"/>
                <a:gd name="T41" fmla="*/ 154517 h 642"/>
                <a:gd name="T42" fmla="*/ 549220 w 1740"/>
                <a:gd name="T43" fmla="*/ 154517 h 642"/>
                <a:gd name="T44" fmla="*/ 456602 w 1740"/>
                <a:gd name="T45" fmla="*/ 83035 h 642"/>
                <a:gd name="T46" fmla="*/ 456602 w 1740"/>
                <a:gd name="T47" fmla="*/ 83035 h 642"/>
                <a:gd name="T48" fmla="*/ 330109 w 1740"/>
                <a:gd name="T49" fmla="*/ 21661 h 642"/>
                <a:gd name="T50" fmla="*/ 330109 w 1740"/>
                <a:gd name="T51" fmla="*/ 21661 h 642"/>
                <a:gd name="T52" fmla="*/ 193885 w 1740"/>
                <a:gd name="T53" fmla="*/ 722 h 642"/>
                <a:gd name="T54" fmla="*/ 193885 w 1740"/>
                <a:gd name="T55" fmla="*/ 722 h 642"/>
                <a:gd name="T56" fmla="*/ 85410 w 1740"/>
                <a:gd name="T57" fmla="*/ 18773 h 642"/>
                <a:gd name="T58" fmla="*/ 85410 w 1740"/>
                <a:gd name="T59" fmla="*/ 18773 h 642"/>
                <a:gd name="T60" fmla="*/ 20902 w 1740"/>
                <a:gd name="T61" fmla="*/ 49821 h 642"/>
                <a:gd name="T62" fmla="*/ 20902 w 1740"/>
                <a:gd name="T63" fmla="*/ 49821 h 642"/>
                <a:gd name="T64" fmla="*/ 5406 w 1740"/>
                <a:gd name="T65" fmla="*/ 60651 h 642"/>
                <a:gd name="T66" fmla="*/ 5406 w 1740"/>
                <a:gd name="T67" fmla="*/ 60651 h 642"/>
                <a:gd name="T68" fmla="*/ 0 w 1740"/>
                <a:gd name="T69" fmla="*/ 64984 h 64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740" h="642">
                  <a:moveTo>
                    <a:pt x="0" y="180"/>
                  </a:moveTo>
                  <a:lnTo>
                    <a:pt x="0" y="180"/>
                  </a:lnTo>
                  <a:cubicBezTo>
                    <a:pt x="0" y="180"/>
                    <a:pt x="6" y="177"/>
                    <a:pt x="17" y="171"/>
                  </a:cubicBezTo>
                  <a:cubicBezTo>
                    <a:pt x="28" y="166"/>
                    <a:pt x="42" y="157"/>
                    <a:pt x="64" y="148"/>
                  </a:cubicBezTo>
                  <a:cubicBezTo>
                    <a:pt x="105" y="129"/>
                    <a:pt x="168" y="106"/>
                    <a:pt x="247" y="88"/>
                  </a:cubicBezTo>
                  <a:cubicBezTo>
                    <a:pt x="327" y="70"/>
                    <a:pt x="427" y="60"/>
                    <a:pt x="537" y="65"/>
                  </a:cubicBezTo>
                  <a:cubicBezTo>
                    <a:pt x="648" y="70"/>
                    <a:pt x="770" y="92"/>
                    <a:pt x="892" y="132"/>
                  </a:cubicBezTo>
                  <a:cubicBezTo>
                    <a:pt x="1141" y="213"/>
                    <a:pt x="1352" y="350"/>
                    <a:pt x="1501" y="458"/>
                  </a:cubicBezTo>
                  <a:cubicBezTo>
                    <a:pt x="1575" y="511"/>
                    <a:pt x="1635" y="558"/>
                    <a:pt x="1675" y="591"/>
                  </a:cubicBezTo>
                  <a:cubicBezTo>
                    <a:pt x="1716" y="623"/>
                    <a:pt x="1739" y="641"/>
                    <a:pt x="1739" y="641"/>
                  </a:cubicBezTo>
                  <a:cubicBezTo>
                    <a:pt x="1739" y="641"/>
                    <a:pt x="1720" y="620"/>
                    <a:pt x="1683" y="582"/>
                  </a:cubicBezTo>
                  <a:cubicBezTo>
                    <a:pt x="1647" y="544"/>
                    <a:pt x="1594" y="490"/>
                    <a:pt x="1524" y="428"/>
                  </a:cubicBezTo>
                  <a:cubicBezTo>
                    <a:pt x="1455" y="366"/>
                    <a:pt x="1369" y="297"/>
                    <a:pt x="1267" y="230"/>
                  </a:cubicBezTo>
                  <a:cubicBezTo>
                    <a:pt x="1165" y="164"/>
                    <a:pt x="1046" y="103"/>
                    <a:pt x="916" y="60"/>
                  </a:cubicBezTo>
                  <a:cubicBezTo>
                    <a:pt x="785" y="17"/>
                    <a:pt x="655" y="0"/>
                    <a:pt x="538" y="2"/>
                  </a:cubicBezTo>
                  <a:cubicBezTo>
                    <a:pt x="421" y="3"/>
                    <a:pt x="318" y="23"/>
                    <a:pt x="237" y="52"/>
                  </a:cubicBezTo>
                  <a:cubicBezTo>
                    <a:pt x="156" y="80"/>
                    <a:pt x="97" y="112"/>
                    <a:pt x="58" y="138"/>
                  </a:cubicBezTo>
                  <a:cubicBezTo>
                    <a:pt x="39" y="150"/>
                    <a:pt x="25" y="162"/>
                    <a:pt x="15" y="168"/>
                  </a:cubicBezTo>
                  <a:cubicBezTo>
                    <a:pt x="5" y="176"/>
                    <a:pt x="0" y="180"/>
                    <a:pt x="0" y="18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6151B921-82F8-B245-A681-2FA2FC0070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8250" y="3255963"/>
              <a:ext cx="622300" cy="214312"/>
            </a:xfrm>
            <a:custGeom>
              <a:avLst/>
              <a:gdLst>
                <a:gd name="T0" fmla="*/ 0 w 1730"/>
                <a:gd name="T1" fmla="*/ 50257 h 597"/>
                <a:gd name="T2" fmla="*/ 0 w 1730"/>
                <a:gd name="T3" fmla="*/ 50257 h 597"/>
                <a:gd name="T4" fmla="*/ 6835 w 1730"/>
                <a:gd name="T5" fmla="*/ 47745 h 597"/>
                <a:gd name="T6" fmla="*/ 6835 w 1730"/>
                <a:gd name="T7" fmla="*/ 47745 h 597"/>
                <a:gd name="T8" fmla="*/ 25539 w 1730"/>
                <a:gd name="T9" fmla="*/ 41283 h 597"/>
                <a:gd name="T10" fmla="*/ 25539 w 1730"/>
                <a:gd name="T11" fmla="*/ 41283 h 597"/>
                <a:gd name="T12" fmla="*/ 96762 w 1730"/>
                <a:gd name="T13" fmla="*/ 25847 h 597"/>
                <a:gd name="T14" fmla="*/ 96762 w 1730"/>
                <a:gd name="T15" fmla="*/ 25847 h 597"/>
                <a:gd name="T16" fmla="*/ 329855 w 1730"/>
                <a:gd name="T17" fmla="*/ 49539 h 597"/>
                <a:gd name="T18" fmla="*/ 329855 w 1730"/>
                <a:gd name="T19" fmla="*/ 49539 h 597"/>
                <a:gd name="T20" fmla="*/ 541005 w 1730"/>
                <a:gd name="T21" fmla="*/ 156157 h 597"/>
                <a:gd name="T22" fmla="*/ 541005 w 1730"/>
                <a:gd name="T23" fmla="*/ 156157 h 597"/>
                <a:gd name="T24" fmla="*/ 600358 w 1730"/>
                <a:gd name="T25" fmla="*/ 198158 h 597"/>
                <a:gd name="T26" fmla="*/ 600358 w 1730"/>
                <a:gd name="T27" fmla="*/ 198158 h 597"/>
                <a:gd name="T28" fmla="*/ 621940 w 1730"/>
                <a:gd name="T29" fmla="*/ 213953 h 597"/>
                <a:gd name="T30" fmla="*/ 621940 w 1730"/>
                <a:gd name="T31" fmla="*/ 213953 h 597"/>
                <a:gd name="T32" fmla="*/ 603235 w 1730"/>
                <a:gd name="T33" fmla="*/ 194568 h 597"/>
                <a:gd name="T34" fmla="*/ 603235 w 1730"/>
                <a:gd name="T35" fmla="*/ 194568 h 597"/>
                <a:gd name="T36" fmla="*/ 549279 w 1730"/>
                <a:gd name="T37" fmla="*/ 145388 h 597"/>
                <a:gd name="T38" fmla="*/ 549279 w 1730"/>
                <a:gd name="T39" fmla="*/ 145388 h 597"/>
                <a:gd name="T40" fmla="*/ 460790 w 1730"/>
                <a:gd name="T41" fmla="*/ 81130 h 597"/>
                <a:gd name="T42" fmla="*/ 460790 w 1730"/>
                <a:gd name="T43" fmla="*/ 81130 h 597"/>
                <a:gd name="T44" fmla="*/ 338488 w 1730"/>
                <a:gd name="T45" fmla="*/ 23693 h 597"/>
                <a:gd name="T46" fmla="*/ 338488 w 1730"/>
                <a:gd name="T47" fmla="*/ 23693 h 597"/>
                <a:gd name="T48" fmla="*/ 204316 w 1730"/>
                <a:gd name="T49" fmla="*/ 718 h 597"/>
                <a:gd name="T50" fmla="*/ 204316 w 1730"/>
                <a:gd name="T51" fmla="*/ 718 h 597"/>
                <a:gd name="T52" fmla="*/ 94244 w 1730"/>
                <a:gd name="T53" fmla="*/ 12564 h 597"/>
                <a:gd name="T54" fmla="*/ 94244 w 1730"/>
                <a:gd name="T55" fmla="*/ 12564 h 597"/>
                <a:gd name="T56" fmla="*/ 24101 w 1730"/>
                <a:gd name="T57" fmla="*/ 37334 h 597"/>
                <a:gd name="T58" fmla="*/ 24101 w 1730"/>
                <a:gd name="T59" fmla="*/ 37334 h 597"/>
                <a:gd name="T60" fmla="*/ 6115 w 1730"/>
                <a:gd name="T61" fmla="*/ 47027 h 597"/>
                <a:gd name="T62" fmla="*/ 6115 w 1730"/>
                <a:gd name="T63" fmla="*/ 47027 h 597"/>
                <a:gd name="T64" fmla="*/ 0 w 1730"/>
                <a:gd name="T65" fmla="*/ 50257 h 5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730" h="597">
                  <a:moveTo>
                    <a:pt x="0" y="140"/>
                  </a:moveTo>
                  <a:lnTo>
                    <a:pt x="0" y="140"/>
                  </a:lnTo>
                  <a:cubicBezTo>
                    <a:pt x="0" y="140"/>
                    <a:pt x="6" y="138"/>
                    <a:pt x="19" y="133"/>
                  </a:cubicBezTo>
                  <a:cubicBezTo>
                    <a:pt x="31" y="129"/>
                    <a:pt x="48" y="122"/>
                    <a:pt x="71" y="115"/>
                  </a:cubicBezTo>
                  <a:cubicBezTo>
                    <a:pt x="117" y="101"/>
                    <a:pt x="184" y="83"/>
                    <a:pt x="269" y="72"/>
                  </a:cubicBezTo>
                  <a:cubicBezTo>
                    <a:pt x="437" y="48"/>
                    <a:pt x="674" y="58"/>
                    <a:pt x="917" y="138"/>
                  </a:cubicBezTo>
                  <a:cubicBezTo>
                    <a:pt x="1161" y="218"/>
                    <a:pt x="1363" y="341"/>
                    <a:pt x="1504" y="435"/>
                  </a:cubicBezTo>
                  <a:cubicBezTo>
                    <a:pt x="1575" y="482"/>
                    <a:pt x="1630" y="523"/>
                    <a:pt x="1669" y="552"/>
                  </a:cubicBezTo>
                  <a:cubicBezTo>
                    <a:pt x="1707" y="580"/>
                    <a:pt x="1729" y="596"/>
                    <a:pt x="1729" y="596"/>
                  </a:cubicBezTo>
                  <a:cubicBezTo>
                    <a:pt x="1729" y="596"/>
                    <a:pt x="1710" y="577"/>
                    <a:pt x="1677" y="542"/>
                  </a:cubicBezTo>
                  <a:cubicBezTo>
                    <a:pt x="1643" y="509"/>
                    <a:pt x="1593" y="461"/>
                    <a:pt x="1527" y="405"/>
                  </a:cubicBezTo>
                  <a:cubicBezTo>
                    <a:pt x="1461" y="349"/>
                    <a:pt x="1379" y="286"/>
                    <a:pt x="1281" y="226"/>
                  </a:cubicBezTo>
                  <a:cubicBezTo>
                    <a:pt x="1183" y="165"/>
                    <a:pt x="1068" y="109"/>
                    <a:pt x="941" y="66"/>
                  </a:cubicBezTo>
                  <a:cubicBezTo>
                    <a:pt x="812" y="25"/>
                    <a:pt x="685" y="4"/>
                    <a:pt x="568" y="2"/>
                  </a:cubicBezTo>
                  <a:cubicBezTo>
                    <a:pt x="452" y="0"/>
                    <a:pt x="347" y="14"/>
                    <a:pt x="262" y="35"/>
                  </a:cubicBezTo>
                  <a:cubicBezTo>
                    <a:pt x="176" y="56"/>
                    <a:pt x="111" y="83"/>
                    <a:pt x="67" y="104"/>
                  </a:cubicBezTo>
                  <a:cubicBezTo>
                    <a:pt x="45" y="115"/>
                    <a:pt x="29" y="124"/>
                    <a:pt x="17" y="131"/>
                  </a:cubicBezTo>
                  <a:cubicBezTo>
                    <a:pt x="6" y="136"/>
                    <a:pt x="0" y="140"/>
                    <a:pt x="0" y="14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CF9D66ED-D061-FB40-B692-EA8FDD87FD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9688" y="3209925"/>
              <a:ext cx="517525" cy="166688"/>
            </a:xfrm>
            <a:custGeom>
              <a:avLst/>
              <a:gdLst>
                <a:gd name="T0" fmla="*/ 0 w 1436"/>
                <a:gd name="T1" fmla="*/ 18802 h 461"/>
                <a:gd name="T2" fmla="*/ 0 w 1436"/>
                <a:gd name="T3" fmla="*/ 18802 h 461"/>
                <a:gd name="T4" fmla="*/ 6127 w 1436"/>
                <a:gd name="T5" fmla="*/ 17717 h 461"/>
                <a:gd name="T6" fmla="*/ 6127 w 1436"/>
                <a:gd name="T7" fmla="*/ 17717 h 461"/>
                <a:gd name="T8" fmla="*/ 22344 w 1436"/>
                <a:gd name="T9" fmla="*/ 15548 h 461"/>
                <a:gd name="T10" fmla="*/ 22344 w 1436"/>
                <a:gd name="T11" fmla="*/ 15548 h 461"/>
                <a:gd name="T12" fmla="*/ 48653 w 1436"/>
                <a:gd name="T13" fmla="*/ 13378 h 461"/>
                <a:gd name="T14" fmla="*/ 48653 w 1436"/>
                <a:gd name="T15" fmla="*/ 13378 h 461"/>
                <a:gd name="T16" fmla="*/ 65231 w 1436"/>
                <a:gd name="T17" fmla="*/ 12294 h 461"/>
                <a:gd name="T18" fmla="*/ 65231 w 1436"/>
                <a:gd name="T19" fmla="*/ 12294 h 461"/>
                <a:gd name="T20" fmla="*/ 83611 w 1436"/>
                <a:gd name="T21" fmla="*/ 12294 h 461"/>
                <a:gd name="T22" fmla="*/ 83611 w 1436"/>
                <a:gd name="T23" fmla="*/ 12294 h 461"/>
                <a:gd name="T24" fmla="*/ 172268 w 1436"/>
                <a:gd name="T25" fmla="*/ 18441 h 461"/>
                <a:gd name="T26" fmla="*/ 172268 w 1436"/>
                <a:gd name="T27" fmla="*/ 18441 h 461"/>
                <a:gd name="T28" fmla="*/ 277143 w 1436"/>
                <a:gd name="T29" fmla="*/ 43751 h 461"/>
                <a:gd name="T30" fmla="*/ 277143 w 1436"/>
                <a:gd name="T31" fmla="*/ 43751 h 461"/>
                <a:gd name="T32" fmla="*/ 450852 w 1436"/>
                <a:gd name="T33" fmla="*/ 124022 h 461"/>
                <a:gd name="T34" fmla="*/ 450852 w 1436"/>
                <a:gd name="T35" fmla="*/ 124022 h 461"/>
                <a:gd name="T36" fmla="*/ 499505 w 1436"/>
                <a:gd name="T37" fmla="*/ 154394 h 461"/>
                <a:gd name="T38" fmla="*/ 499505 w 1436"/>
                <a:gd name="T39" fmla="*/ 154394 h 461"/>
                <a:gd name="T40" fmla="*/ 512479 w 1436"/>
                <a:gd name="T41" fmla="*/ 163072 h 461"/>
                <a:gd name="T42" fmla="*/ 512479 w 1436"/>
                <a:gd name="T43" fmla="*/ 163072 h 461"/>
                <a:gd name="T44" fmla="*/ 517165 w 1436"/>
                <a:gd name="T45" fmla="*/ 166326 h 461"/>
                <a:gd name="T46" fmla="*/ 517165 w 1436"/>
                <a:gd name="T47" fmla="*/ 166326 h 461"/>
                <a:gd name="T48" fmla="*/ 513200 w 1436"/>
                <a:gd name="T49" fmla="*/ 162711 h 461"/>
                <a:gd name="T50" fmla="*/ 513200 w 1436"/>
                <a:gd name="T51" fmla="*/ 162711 h 461"/>
                <a:gd name="T52" fmla="*/ 501307 w 1436"/>
                <a:gd name="T53" fmla="*/ 152586 h 461"/>
                <a:gd name="T54" fmla="*/ 501307 w 1436"/>
                <a:gd name="T55" fmla="*/ 152586 h 461"/>
                <a:gd name="T56" fmla="*/ 455898 w 1436"/>
                <a:gd name="T57" fmla="*/ 116428 h 461"/>
                <a:gd name="T58" fmla="*/ 455898 w 1436"/>
                <a:gd name="T59" fmla="*/ 116428 h 461"/>
                <a:gd name="T60" fmla="*/ 282548 w 1436"/>
                <a:gd name="T61" fmla="*/ 26034 h 461"/>
                <a:gd name="T62" fmla="*/ 282548 w 1436"/>
                <a:gd name="T63" fmla="*/ 26034 h 461"/>
                <a:gd name="T64" fmla="*/ 174070 w 1436"/>
                <a:gd name="T65" fmla="*/ 3616 h 461"/>
                <a:gd name="T66" fmla="*/ 174070 w 1436"/>
                <a:gd name="T67" fmla="*/ 3616 h 461"/>
                <a:gd name="T68" fmla="*/ 83251 w 1436"/>
                <a:gd name="T69" fmla="*/ 3254 h 461"/>
                <a:gd name="T70" fmla="*/ 83251 w 1436"/>
                <a:gd name="T71" fmla="*/ 3254 h 461"/>
                <a:gd name="T72" fmla="*/ 64510 w 1436"/>
                <a:gd name="T73" fmla="*/ 5062 h 461"/>
                <a:gd name="T74" fmla="*/ 64510 w 1436"/>
                <a:gd name="T75" fmla="*/ 5062 h 461"/>
                <a:gd name="T76" fmla="*/ 48293 w 1436"/>
                <a:gd name="T77" fmla="*/ 7593 h 461"/>
                <a:gd name="T78" fmla="*/ 48293 w 1436"/>
                <a:gd name="T79" fmla="*/ 7593 h 461"/>
                <a:gd name="T80" fmla="*/ 21984 w 1436"/>
                <a:gd name="T81" fmla="*/ 13017 h 461"/>
                <a:gd name="T82" fmla="*/ 21984 w 1436"/>
                <a:gd name="T83" fmla="*/ 13017 h 461"/>
                <a:gd name="T84" fmla="*/ 5766 w 1436"/>
                <a:gd name="T85" fmla="*/ 16994 h 461"/>
                <a:gd name="T86" fmla="*/ 5766 w 1436"/>
                <a:gd name="T87" fmla="*/ 16994 h 461"/>
                <a:gd name="T88" fmla="*/ 0 w 1436"/>
                <a:gd name="T89" fmla="*/ 18802 h 46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436" h="461">
                  <a:moveTo>
                    <a:pt x="0" y="52"/>
                  </a:moveTo>
                  <a:lnTo>
                    <a:pt x="0" y="52"/>
                  </a:lnTo>
                  <a:cubicBezTo>
                    <a:pt x="0" y="52"/>
                    <a:pt x="6" y="51"/>
                    <a:pt x="17" y="49"/>
                  </a:cubicBezTo>
                  <a:cubicBezTo>
                    <a:pt x="27" y="47"/>
                    <a:pt x="42" y="46"/>
                    <a:pt x="62" y="43"/>
                  </a:cubicBezTo>
                  <a:cubicBezTo>
                    <a:pt x="83" y="41"/>
                    <a:pt x="107" y="38"/>
                    <a:pt x="135" y="37"/>
                  </a:cubicBezTo>
                  <a:cubicBezTo>
                    <a:pt x="150" y="36"/>
                    <a:pt x="165" y="35"/>
                    <a:pt x="181" y="34"/>
                  </a:cubicBezTo>
                  <a:cubicBezTo>
                    <a:pt x="197" y="34"/>
                    <a:pt x="214" y="34"/>
                    <a:pt x="232" y="34"/>
                  </a:cubicBezTo>
                  <a:cubicBezTo>
                    <a:pt x="303" y="34"/>
                    <a:pt x="387" y="38"/>
                    <a:pt x="478" y="51"/>
                  </a:cubicBezTo>
                  <a:cubicBezTo>
                    <a:pt x="569" y="66"/>
                    <a:pt x="668" y="88"/>
                    <a:pt x="769" y="121"/>
                  </a:cubicBezTo>
                  <a:cubicBezTo>
                    <a:pt x="968" y="186"/>
                    <a:pt x="1135" y="275"/>
                    <a:pt x="1251" y="343"/>
                  </a:cubicBezTo>
                  <a:cubicBezTo>
                    <a:pt x="1309" y="377"/>
                    <a:pt x="1355" y="407"/>
                    <a:pt x="1386" y="427"/>
                  </a:cubicBezTo>
                  <a:cubicBezTo>
                    <a:pt x="1402" y="438"/>
                    <a:pt x="1415" y="446"/>
                    <a:pt x="1422" y="451"/>
                  </a:cubicBezTo>
                  <a:cubicBezTo>
                    <a:pt x="1430" y="457"/>
                    <a:pt x="1435" y="460"/>
                    <a:pt x="1435" y="460"/>
                  </a:cubicBezTo>
                  <a:cubicBezTo>
                    <a:pt x="1435" y="460"/>
                    <a:pt x="1431" y="456"/>
                    <a:pt x="1424" y="450"/>
                  </a:cubicBezTo>
                  <a:cubicBezTo>
                    <a:pt x="1416" y="443"/>
                    <a:pt x="1406" y="433"/>
                    <a:pt x="1391" y="422"/>
                  </a:cubicBezTo>
                  <a:cubicBezTo>
                    <a:pt x="1362" y="397"/>
                    <a:pt x="1320" y="362"/>
                    <a:pt x="1265" y="322"/>
                  </a:cubicBezTo>
                  <a:cubicBezTo>
                    <a:pt x="1155" y="243"/>
                    <a:pt x="991" y="141"/>
                    <a:pt x="784" y="72"/>
                  </a:cubicBezTo>
                  <a:cubicBezTo>
                    <a:pt x="680" y="39"/>
                    <a:pt x="578" y="19"/>
                    <a:pt x="483" y="10"/>
                  </a:cubicBezTo>
                  <a:cubicBezTo>
                    <a:pt x="388" y="0"/>
                    <a:pt x="302" y="2"/>
                    <a:pt x="231" y="9"/>
                  </a:cubicBezTo>
                  <a:cubicBezTo>
                    <a:pt x="212" y="10"/>
                    <a:pt x="195" y="12"/>
                    <a:pt x="179" y="14"/>
                  </a:cubicBezTo>
                  <a:cubicBezTo>
                    <a:pt x="163" y="16"/>
                    <a:pt x="148" y="19"/>
                    <a:pt x="134" y="21"/>
                  </a:cubicBezTo>
                  <a:cubicBezTo>
                    <a:pt x="105" y="25"/>
                    <a:pt x="81" y="31"/>
                    <a:pt x="61" y="36"/>
                  </a:cubicBezTo>
                  <a:cubicBezTo>
                    <a:pt x="41" y="40"/>
                    <a:pt x="26" y="44"/>
                    <a:pt x="16" y="47"/>
                  </a:cubicBezTo>
                  <a:cubicBezTo>
                    <a:pt x="5" y="50"/>
                    <a:pt x="0" y="52"/>
                    <a:pt x="0" y="5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D718F983-7A42-0243-967B-DC87151870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6650" y="3889375"/>
              <a:ext cx="349250" cy="176213"/>
            </a:xfrm>
            <a:custGeom>
              <a:avLst/>
              <a:gdLst>
                <a:gd name="T0" fmla="*/ 0 w 971"/>
                <a:gd name="T1" fmla="*/ 0 h 489"/>
                <a:gd name="T2" fmla="*/ 0 w 971"/>
                <a:gd name="T3" fmla="*/ 0 h 489"/>
                <a:gd name="T4" fmla="*/ 156101 w 971"/>
                <a:gd name="T5" fmla="*/ 124322 h 489"/>
                <a:gd name="T6" fmla="*/ 156101 w 971"/>
                <a:gd name="T7" fmla="*/ 124322 h 489"/>
                <a:gd name="T8" fmla="*/ 348890 w 971"/>
                <a:gd name="T9" fmla="*/ 175853 h 489"/>
                <a:gd name="T10" fmla="*/ 348890 w 971"/>
                <a:gd name="T11" fmla="*/ 175853 h 489"/>
                <a:gd name="T12" fmla="*/ 192429 w 971"/>
                <a:gd name="T13" fmla="*/ 52251 h 489"/>
                <a:gd name="T14" fmla="*/ 192429 w 971"/>
                <a:gd name="T15" fmla="*/ 52251 h 489"/>
                <a:gd name="T16" fmla="*/ 0 w 971"/>
                <a:gd name="T17" fmla="*/ 0 h 4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1" h="489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167" y="209"/>
                    <a:pt x="434" y="345"/>
                  </a:cubicBezTo>
                  <a:cubicBezTo>
                    <a:pt x="702" y="478"/>
                    <a:pt x="970" y="488"/>
                    <a:pt x="970" y="488"/>
                  </a:cubicBezTo>
                  <a:cubicBezTo>
                    <a:pt x="970" y="488"/>
                    <a:pt x="803" y="280"/>
                    <a:pt x="535" y="145"/>
                  </a:cubicBezTo>
                  <a:cubicBezTo>
                    <a:pt x="267" y="1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5E51241F-A913-A74A-8900-5D08F706A3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1025" y="3843338"/>
              <a:ext cx="2365375" cy="890587"/>
            </a:xfrm>
            <a:custGeom>
              <a:avLst/>
              <a:gdLst>
                <a:gd name="T0" fmla="*/ 1993221 w 6572"/>
                <a:gd name="T1" fmla="*/ 673695 h 2476"/>
                <a:gd name="T2" fmla="*/ 2000059 w 6572"/>
                <a:gd name="T3" fmla="*/ 663624 h 2476"/>
                <a:gd name="T4" fmla="*/ 2005818 w 6572"/>
                <a:gd name="T5" fmla="*/ 651035 h 2476"/>
                <a:gd name="T6" fmla="*/ 2002579 w 6572"/>
                <a:gd name="T7" fmla="*/ 580896 h 2476"/>
                <a:gd name="T8" fmla="*/ 1994300 w 6572"/>
                <a:gd name="T9" fmla="*/ 569026 h 2476"/>
                <a:gd name="T10" fmla="*/ 1982783 w 6572"/>
                <a:gd name="T11" fmla="*/ 560034 h 2476"/>
                <a:gd name="T12" fmla="*/ 1879847 w 6572"/>
                <a:gd name="T13" fmla="*/ 571544 h 2476"/>
                <a:gd name="T14" fmla="*/ 1862211 w 6572"/>
                <a:gd name="T15" fmla="*/ 590967 h 2476"/>
                <a:gd name="T16" fmla="*/ 1847094 w 6572"/>
                <a:gd name="T17" fmla="*/ 674415 h 2476"/>
                <a:gd name="T18" fmla="*/ 1886325 w 6572"/>
                <a:gd name="T19" fmla="*/ 755704 h 2476"/>
                <a:gd name="T20" fmla="*/ 2016255 w 6572"/>
                <a:gd name="T21" fmla="*/ 828721 h 2476"/>
                <a:gd name="T22" fmla="*/ 2200173 w 6572"/>
                <a:gd name="T23" fmla="*/ 811456 h 2476"/>
                <a:gd name="T24" fmla="*/ 2313547 w 6572"/>
                <a:gd name="T25" fmla="*/ 692039 h 2476"/>
                <a:gd name="T26" fmla="*/ 2318226 w 6572"/>
                <a:gd name="T27" fmla="*/ 629813 h 2476"/>
                <a:gd name="T28" fmla="*/ 2209891 w 6572"/>
                <a:gd name="T29" fmla="*/ 474428 h 2476"/>
                <a:gd name="T30" fmla="*/ 2036771 w 6572"/>
                <a:gd name="T31" fmla="*/ 429108 h 2476"/>
                <a:gd name="T32" fmla="*/ 1569958 w 6572"/>
                <a:gd name="T33" fmla="*/ 536654 h 2476"/>
                <a:gd name="T34" fmla="*/ 843286 w 6572"/>
                <a:gd name="T35" fmla="*/ 702830 h 2476"/>
                <a:gd name="T36" fmla="*/ 523319 w 6572"/>
                <a:gd name="T37" fmla="*/ 670818 h 2476"/>
                <a:gd name="T38" fmla="*/ 460694 w 6572"/>
                <a:gd name="T39" fmla="*/ 651754 h 2476"/>
                <a:gd name="T40" fmla="*/ 384391 w 6572"/>
                <a:gd name="T41" fmla="*/ 621541 h 2476"/>
                <a:gd name="T42" fmla="*/ 340122 w 6572"/>
                <a:gd name="T43" fmla="*/ 599240 h 2476"/>
                <a:gd name="T44" fmla="*/ 256261 w 6572"/>
                <a:gd name="T45" fmla="*/ 545646 h 2476"/>
                <a:gd name="T46" fmla="*/ 180678 w 6572"/>
                <a:gd name="T47" fmla="*/ 480903 h 2476"/>
                <a:gd name="T48" fmla="*/ 136049 w 6572"/>
                <a:gd name="T49" fmla="*/ 432345 h 2476"/>
                <a:gd name="T50" fmla="*/ 1080 w 6572"/>
                <a:gd name="T51" fmla="*/ 126970 h 2476"/>
                <a:gd name="T52" fmla="*/ 1440 w 6572"/>
                <a:gd name="T53" fmla="*/ 71938 h 2476"/>
                <a:gd name="T54" fmla="*/ 7918 w 6572"/>
                <a:gd name="T55" fmla="*/ 32732 h 2476"/>
                <a:gd name="T56" fmla="*/ 44990 w 6572"/>
                <a:gd name="T57" fmla="*/ 26617 h 2476"/>
                <a:gd name="T58" fmla="*/ 65865 w 6572"/>
                <a:gd name="T59" fmla="*/ 104309 h 2476"/>
                <a:gd name="T60" fmla="*/ 81341 w 6572"/>
                <a:gd name="T61" fmla="*/ 151429 h 2476"/>
                <a:gd name="T62" fmla="*/ 165922 w 6572"/>
                <a:gd name="T63" fmla="*/ 309332 h 2476"/>
                <a:gd name="T64" fmla="*/ 389430 w 6572"/>
                <a:gd name="T65" fmla="*/ 505721 h 2476"/>
                <a:gd name="T66" fmla="*/ 440898 w 6572"/>
                <a:gd name="T67" fmla="*/ 530899 h 2476"/>
                <a:gd name="T68" fmla="*/ 522600 w 6572"/>
                <a:gd name="T69" fmla="*/ 561832 h 2476"/>
                <a:gd name="T70" fmla="*/ 694280 w 6572"/>
                <a:gd name="T71" fmla="*/ 599240 h 2476"/>
                <a:gd name="T72" fmla="*/ 1287063 w 6572"/>
                <a:gd name="T73" fmla="*/ 549603 h 2476"/>
                <a:gd name="T74" fmla="*/ 2012656 w 6572"/>
                <a:gd name="T75" fmla="*/ 388823 h 2476"/>
                <a:gd name="T76" fmla="*/ 2261359 w 6572"/>
                <a:gd name="T77" fmla="*/ 463997 h 2476"/>
                <a:gd name="T78" fmla="*/ 2350258 w 6572"/>
                <a:gd name="T79" fmla="*/ 585931 h 2476"/>
                <a:gd name="T80" fmla="*/ 2307068 w 6572"/>
                <a:gd name="T81" fmla="*/ 792392 h 2476"/>
                <a:gd name="T82" fmla="*/ 2083560 w 6572"/>
                <a:gd name="T83" fmla="*/ 889508 h 2476"/>
                <a:gd name="T84" fmla="*/ 1985662 w 6572"/>
                <a:gd name="T85" fmla="*/ 877998 h 2476"/>
                <a:gd name="T86" fmla="*/ 1843855 w 6572"/>
                <a:gd name="T87" fmla="*/ 796349 h 2476"/>
                <a:gd name="T88" fmla="*/ 1786268 w 6572"/>
                <a:gd name="T89" fmla="*/ 676213 h 2476"/>
                <a:gd name="T90" fmla="*/ 1867250 w 6572"/>
                <a:gd name="T91" fmla="*/ 508599 h 2476"/>
                <a:gd name="T92" fmla="*/ 1982783 w 6572"/>
                <a:gd name="T93" fmla="*/ 499247 h 2476"/>
                <a:gd name="T94" fmla="*/ 2053327 w 6572"/>
                <a:gd name="T95" fmla="*/ 573702 h 2476"/>
                <a:gd name="T96" fmla="*/ 2029932 w 6572"/>
                <a:gd name="T97" fmla="*/ 678731 h 2476"/>
                <a:gd name="T98" fmla="*/ 1977384 w 6572"/>
                <a:gd name="T99" fmla="*/ 696356 h 247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6572" h="2476">
                  <a:moveTo>
                    <a:pt x="5494" y="1936"/>
                  </a:moveTo>
                  <a:lnTo>
                    <a:pt x="5494" y="1936"/>
                  </a:lnTo>
                  <a:cubicBezTo>
                    <a:pt x="5490" y="1921"/>
                    <a:pt x="5513" y="1904"/>
                    <a:pt x="5538" y="1873"/>
                  </a:cubicBezTo>
                  <a:cubicBezTo>
                    <a:pt x="5541" y="1869"/>
                    <a:pt x="5544" y="1864"/>
                    <a:pt x="5548" y="1860"/>
                  </a:cubicBezTo>
                  <a:cubicBezTo>
                    <a:pt x="5551" y="1855"/>
                    <a:pt x="5554" y="1850"/>
                    <a:pt x="5557" y="1845"/>
                  </a:cubicBezTo>
                  <a:cubicBezTo>
                    <a:pt x="5560" y="1840"/>
                    <a:pt x="5563" y="1834"/>
                    <a:pt x="5565" y="1829"/>
                  </a:cubicBezTo>
                  <a:cubicBezTo>
                    <a:pt x="5568" y="1822"/>
                    <a:pt x="5571" y="1817"/>
                    <a:pt x="5573" y="1810"/>
                  </a:cubicBezTo>
                  <a:cubicBezTo>
                    <a:pt x="5583" y="1784"/>
                    <a:pt x="5590" y="1753"/>
                    <a:pt x="5590" y="1718"/>
                  </a:cubicBezTo>
                  <a:cubicBezTo>
                    <a:pt x="5589" y="1684"/>
                    <a:pt x="5582" y="1647"/>
                    <a:pt x="5564" y="1615"/>
                  </a:cubicBezTo>
                  <a:cubicBezTo>
                    <a:pt x="5560" y="1608"/>
                    <a:pt x="5556" y="1599"/>
                    <a:pt x="5550" y="1593"/>
                  </a:cubicBezTo>
                  <a:cubicBezTo>
                    <a:pt x="5547" y="1589"/>
                    <a:pt x="5544" y="1586"/>
                    <a:pt x="5541" y="1582"/>
                  </a:cubicBezTo>
                  <a:cubicBezTo>
                    <a:pt x="5538" y="1579"/>
                    <a:pt x="5535" y="1577"/>
                    <a:pt x="5531" y="1574"/>
                  </a:cubicBezTo>
                  <a:cubicBezTo>
                    <a:pt x="5526" y="1567"/>
                    <a:pt x="5517" y="1562"/>
                    <a:pt x="5509" y="1557"/>
                  </a:cubicBezTo>
                  <a:cubicBezTo>
                    <a:pt x="5501" y="1552"/>
                    <a:pt x="5493" y="1547"/>
                    <a:pt x="5483" y="1543"/>
                  </a:cubicBezTo>
                  <a:cubicBezTo>
                    <a:pt x="5410" y="1509"/>
                    <a:pt x="5297" y="1526"/>
                    <a:pt x="5223" y="1589"/>
                  </a:cubicBezTo>
                  <a:cubicBezTo>
                    <a:pt x="5213" y="1597"/>
                    <a:pt x="5205" y="1606"/>
                    <a:pt x="5196" y="1614"/>
                  </a:cubicBezTo>
                  <a:cubicBezTo>
                    <a:pt x="5189" y="1623"/>
                    <a:pt x="5181" y="1632"/>
                    <a:pt x="5174" y="1643"/>
                  </a:cubicBezTo>
                  <a:cubicBezTo>
                    <a:pt x="5161" y="1665"/>
                    <a:pt x="5150" y="1688"/>
                    <a:pt x="5143" y="1713"/>
                  </a:cubicBezTo>
                  <a:cubicBezTo>
                    <a:pt x="5127" y="1763"/>
                    <a:pt x="5124" y="1820"/>
                    <a:pt x="5132" y="1875"/>
                  </a:cubicBezTo>
                  <a:cubicBezTo>
                    <a:pt x="5141" y="1931"/>
                    <a:pt x="5161" y="1986"/>
                    <a:pt x="5190" y="2033"/>
                  </a:cubicBezTo>
                  <a:cubicBezTo>
                    <a:pt x="5206" y="2056"/>
                    <a:pt x="5223" y="2079"/>
                    <a:pt x="5241" y="2101"/>
                  </a:cubicBezTo>
                  <a:cubicBezTo>
                    <a:pt x="5261" y="2122"/>
                    <a:pt x="5282" y="2142"/>
                    <a:pt x="5304" y="2160"/>
                  </a:cubicBezTo>
                  <a:cubicBezTo>
                    <a:pt x="5393" y="2232"/>
                    <a:pt x="5502" y="2278"/>
                    <a:pt x="5602" y="2304"/>
                  </a:cubicBezTo>
                  <a:cubicBezTo>
                    <a:pt x="5702" y="2328"/>
                    <a:pt x="5798" y="2329"/>
                    <a:pt x="5877" y="2319"/>
                  </a:cubicBezTo>
                  <a:cubicBezTo>
                    <a:pt x="5958" y="2310"/>
                    <a:pt x="6038" y="2289"/>
                    <a:pt x="6113" y="2256"/>
                  </a:cubicBezTo>
                  <a:cubicBezTo>
                    <a:pt x="6187" y="2223"/>
                    <a:pt x="6255" y="2178"/>
                    <a:pt x="6310" y="2122"/>
                  </a:cubicBezTo>
                  <a:cubicBezTo>
                    <a:pt x="6365" y="2066"/>
                    <a:pt x="6407" y="1999"/>
                    <a:pt x="6428" y="1924"/>
                  </a:cubicBezTo>
                  <a:cubicBezTo>
                    <a:pt x="6438" y="1887"/>
                    <a:pt x="6444" y="1849"/>
                    <a:pt x="6444" y="1810"/>
                  </a:cubicBezTo>
                  <a:cubicBezTo>
                    <a:pt x="6445" y="1800"/>
                    <a:pt x="6444" y="1790"/>
                    <a:pt x="6443" y="1780"/>
                  </a:cubicBezTo>
                  <a:lnTo>
                    <a:pt x="6441" y="1751"/>
                  </a:lnTo>
                  <a:cubicBezTo>
                    <a:pt x="6439" y="1732"/>
                    <a:pt x="6434" y="1713"/>
                    <a:pt x="6430" y="1693"/>
                  </a:cubicBezTo>
                  <a:cubicBezTo>
                    <a:pt x="6391" y="1541"/>
                    <a:pt x="6280" y="1405"/>
                    <a:pt x="6140" y="1319"/>
                  </a:cubicBezTo>
                  <a:cubicBezTo>
                    <a:pt x="6069" y="1274"/>
                    <a:pt x="5994" y="1242"/>
                    <a:pt x="5912" y="1222"/>
                  </a:cubicBezTo>
                  <a:cubicBezTo>
                    <a:pt x="5830" y="1203"/>
                    <a:pt x="5745" y="1194"/>
                    <a:pt x="5659" y="1193"/>
                  </a:cubicBezTo>
                  <a:cubicBezTo>
                    <a:pt x="5442" y="1192"/>
                    <a:pt x="5225" y="1242"/>
                    <a:pt x="5009" y="1299"/>
                  </a:cubicBezTo>
                  <a:cubicBezTo>
                    <a:pt x="4793" y="1356"/>
                    <a:pt x="4578" y="1423"/>
                    <a:pt x="4362" y="1492"/>
                  </a:cubicBezTo>
                  <a:cubicBezTo>
                    <a:pt x="3931" y="1629"/>
                    <a:pt x="3497" y="1776"/>
                    <a:pt x="3040" y="1868"/>
                  </a:cubicBezTo>
                  <a:cubicBezTo>
                    <a:pt x="2812" y="1914"/>
                    <a:pt x="2579" y="1944"/>
                    <a:pt x="2343" y="1954"/>
                  </a:cubicBezTo>
                  <a:cubicBezTo>
                    <a:pt x="2107" y="1962"/>
                    <a:pt x="1867" y="1951"/>
                    <a:pt x="1631" y="1905"/>
                  </a:cubicBezTo>
                  <a:cubicBezTo>
                    <a:pt x="1571" y="1895"/>
                    <a:pt x="1513" y="1879"/>
                    <a:pt x="1454" y="1865"/>
                  </a:cubicBezTo>
                  <a:cubicBezTo>
                    <a:pt x="1425" y="1858"/>
                    <a:pt x="1396" y="1849"/>
                    <a:pt x="1367" y="1840"/>
                  </a:cubicBezTo>
                  <a:cubicBezTo>
                    <a:pt x="1338" y="1831"/>
                    <a:pt x="1309" y="1823"/>
                    <a:pt x="1280" y="1812"/>
                  </a:cubicBezTo>
                  <a:lnTo>
                    <a:pt x="1195" y="1781"/>
                  </a:lnTo>
                  <a:cubicBezTo>
                    <a:pt x="1167" y="1770"/>
                    <a:pt x="1138" y="1758"/>
                    <a:pt x="1111" y="1746"/>
                  </a:cubicBezTo>
                  <a:lnTo>
                    <a:pt x="1068" y="1728"/>
                  </a:lnTo>
                  <a:cubicBezTo>
                    <a:pt x="1054" y="1722"/>
                    <a:pt x="1041" y="1714"/>
                    <a:pt x="1027" y="1708"/>
                  </a:cubicBezTo>
                  <a:lnTo>
                    <a:pt x="945" y="1666"/>
                  </a:lnTo>
                  <a:cubicBezTo>
                    <a:pt x="918" y="1650"/>
                    <a:pt x="892" y="1634"/>
                    <a:pt x="865" y="1619"/>
                  </a:cubicBezTo>
                  <a:lnTo>
                    <a:pt x="826" y="1595"/>
                  </a:lnTo>
                  <a:lnTo>
                    <a:pt x="788" y="1569"/>
                  </a:lnTo>
                  <a:lnTo>
                    <a:pt x="712" y="1517"/>
                  </a:lnTo>
                  <a:lnTo>
                    <a:pt x="640" y="1459"/>
                  </a:lnTo>
                  <a:lnTo>
                    <a:pt x="604" y="1430"/>
                  </a:lnTo>
                  <a:lnTo>
                    <a:pt x="570" y="1400"/>
                  </a:lnTo>
                  <a:lnTo>
                    <a:pt x="502" y="1337"/>
                  </a:lnTo>
                  <a:lnTo>
                    <a:pt x="439" y="1271"/>
                  </a:lnTo>
                  <a:lnTo>
                    <a:pt x="407" y="1237"/>
                  </a:lnTo>
                  <a:lnTo>
                    <a:pt x="378" y="1202"/>
                  </a:lnTo>
                  <a:cubicBezTo>
                    <a:pt x="264" y="1067"/>
                    <a:pt x="171" y="917"/>
                    <a:pt x="108" y="768"/>
                  </a:cubicBezTo>
                  <a:cubicBezTo>
                    <a:pt x="42" y="620"/>
                    <a:pt x="13" y="473"/>
                    <a:pt x="3" y="353"/>
                  </a:cubicBezTo>
                  <a:cubicBezTo>
                    <a:pt x="1" y="324"/>
                    <a:pt x="0" y="296"/>
                    <a:pt x="0" y="271"/>
                  </a:cubicBezTo>
                  <a:cubicBezTo>
                    <a:pt x="0" y="246"/>
                    <a:pt x="2" y="222"/>
                    <a:pt x="4" y="200"/>
                  </a:cubicBezTo>
                  <a:cubicBezTo>
                    <a:pt x="6" y="178"/>
                    <a:pt x="8" y="158"/>
                    <a:pt x="11" y="140"/>
                  </a:cubicBezTo>
                  <a:cubicBezTo>
                    <a:pt x="13" y="121"/>
                    <a:pt x="19" y="105"/>
                    <a:pt x="22" y="91"/>
                  </a:cubicBezTo>
                  <a:cubicBezTo>
                    <a:pt x="40" y="32"/>
                    <a:pt x="58" y="4"/>
                    <a:pt x="75" y="2"/>
                  </a:cubicBezTo>
                  <a:cubicBezTo>
                    <a:pt x="92" y="0"/>
                    <a:pt x="109" y="25"/>
                    <a:pt x="125" y="74"/>
                  </a:cubicBezTo>
                  <a:cubicBezTo>
                    <a:pt x="132" y="99"/>
                    <a:pt x="138" y="129"/>
                    <a:pt x="149" y="165"/>
                  </a:cubicBezTo>
                  <a:cubicBezTo>
                    <a:pt x="159" y="201"/>
                    <a:pt x="167" y="243"/>
                    <a:pt x="183" y="290"/>
                  </a:cubicBezTo>
                  <a:cubicBezTo>
                    <a:pt x="189" y="311"/>
                    <a:pt x="196" y="332"/>
                    <a:pt x="202" y="354"/>
                  </a:cubicBezTo>
                  <a:cubicBezTo>
                    <a:pt x="209" y="375"/>
                    <a:pt x="217" y="397"/>
                    <a:pt x="226" y="421"/>
                  </a:cubicBezTo>
                  <a:cubicBezTo>
                    <a:pt x="240" y="467"/>
                    <a:pt x="264" y="513"/>
                    <a:pt x="284" y="563"/>
                  </a:cubicBezTo>
                  <a:cubicBezTo>
                    <a:pt x="332" y="659"/>
                    <a:pt x="389" y="761"/>
                    <a:pt x="461" y="860"/>
                  </a:cubicBezTo>
                  <a:cubicBezTo>
                    <a:pt x="534" y="958"/>
                    <a:pt x="619" y="1053"/>
                    <a:pt x="712" y="1140"/>
                  </a:cubicBezTo>
                  <a:cubicBezTo>
                    <a:pt x="805" y="1226"/>
                    <a:pt x="909" y="1301"/>
                    <a:pt x="1012" y="1365"/>
                  </a:cubicBezTo>
                  <a:lnTo>
                    <a:pt x="1082" y="1406"/>
                  </a:lnTo>
                  <a:lnTo>
                    <a:pt x="1153" y="1442"/>
                  </a:lnTo>
                  <a:lnTo>
                    <a:pt x="1188" y="1460"/>
                  </a:lnTo>
                  <a:lnTo>
                    <a:pt x="1225" y="1476"/>
                  </a:lnTo>
                  <a:cubicBezTo>
                    <a:pt x="1250" y="1487"/>
                    <a:pt x="1275" y="1498"/>
                    <a:pt x="1300" y="1508"/>
                  </a:cubicBezTo>
                  <a:cubicBezTo>
                    <a:pt x="1351" y="1527"/>
                    <a:pt x="1400" y="1548"/>
                    <a:pt x="1452" y="1562"/>
                  </a:cubicBezTo>
                  <a:cubicBezTo>
                    <a:pt x="1479" y="1571"/>
                    <a:pt x="1504" y="1579"/>
                    <a:pt x="1530" y="1587"/>
                  </a:cubicBezTo>
                  <a:lnTo>
                    <a:pt x="1609" y="1607"/>
                  </a:lnTo>
                  <a:cubicBezTo>
                    <a:pt x="1714" y="1633"/>
                    <a:pt x="1822" y="1653"/>
                    <a:pt x="1929" y="1666"/>
                  </a:cubicBezTo>
                  <a:cubicBezTo>
                    <a:pt x="2038" y="1680"/>
                    <a:pt x="2147" y="1687"/>
                    <a:pt x="2257" y="1690"/>
                  </a:cubicBezTo>
                  <a:cubicBezTo>
                    <a:pt x="2697" y="1702"/>
                    <a:pt x="3138" y="1630"/>
                    <a:pt x="3576" y="1528"/>
                  </a:cubicBezTo>
                  <a:cubicBezTo>
                    <a:pt x="4014" y="1426"/>
                    <a:pt x="4450" y="1295"/>
                    <a:pt x="4899" y="1190"/>
                  </a:cubicBezTo>
                  <a:cubicBezTo>
                    <a:pt x="5123" y="1139"/>
                    <a:pt x="5352" y="1086"/>
                    <a:pt x="5592" y="1081"/>
                  </a:cubicBezTo>
                  <a:cubicBezTo>
                    <a:pt x="5712" y="1080"/>
                    <a:pt x="5834" y="1090"/>
                    <a:pt x="5953" y="1123"/>
                  </a:cubicBezTo>
                  <a:cubicBezTo>
                    <a:pt x="6073" y="1154"/>
                    <a:pt x="6186" y="1211"/>
                    <a:pt x="6283" y="1290"/>
                  </a:cubicBezTo>
                  <a:cubicBezTo>
                    <a:pt x="6324" y="1322"/>
                    <a:pt x="6368" y="1366"/>
                    <a:pt x="6413" y="1421"/>
                  </a:cubicBezTo>
                  <a:cubicBezTo>
                    <a:pt x="6457" y="1477"/>
                    <a:pt x="6501" y="1546"/>
                    <a:pt x="6530" y="1629"/>
                  </a:cubicBezTo>
                  <a:cubicBezTo>
                    <a:pt x="6558" y="1713"/>
                    <a:pt x="6571" y="1813"/>
                    <a:pt x="6553" y="1915"/>
                  </a:cubicBezTo>
                  <a:cubicBezTo>
                    <a:pt x="6536" y="2017"/>
                    <a:pt x="6486" y="2119"/>
                    <a:pt x="6410" y="2203"/>
                  </a:cubicBezTo>
                  <a:cubicBezTo>
                    <a:pt x="6336" y="2286"/>
                    <a:pt x="6239" y="2351"/>
                    <a:pt x="6132" y="2397"/>
                  </a:cubicBezTo>
                  <a:cubicBezTo>
                    <a:pt x="6025" y="2442"/>
                    <a:pt x="5909" y="2468"/>
                    <a:pt x="5789" y="2473"/>
                  </a:cubicBezTo>
                  <a:cubicBezTo>
                    <a:pt x="5728" y="2475"/>
                    <a:pt x="5668" y="2472"/>
                    <a:pt x="5607" y="2461"/>
                  </a:cubicBezTo>
                  <a:cubicBezTo>
                    <a:pt x="5577" y="2456"/>
                    <a:pt x="5547" y="2449"/>
                    <a:pt x="5517" y="2441"/>
                  </a:cubicBezTo>
                  <a:cubicBezTo>
                    <a:pt x="5488" y="2433"/>
                    <a:pt x="5460" y="2423"/>
                    <a:pt x="5431" y="2413"/>
                  </a:cubicBezTo>
                  <a:cubicBezTo>
                    <a:pt x="5318" y="2370"/>
                    <a:pt x="5210" y="2306"/>
                    <a:pt x="5123" y="2214"/>
                  </a:cubicBezTo>
                  <a:cubicBezTo>
                    <a:pt x="5080" y="2169"/>
                    <a:pt x="5043" y="2117"/>
                    <a:pt x="5015" y="2060"/>
                  </a:cubicBezTo>
                  <a:cubicBezTo>
                    <a:pt x="4988" y="2002"/>
                    <a:pt x="4971" y="1942"/>
                    <a:pt x="4963" y="1880"/>
                  </a:cubicBezTo>
                  <a:cubicBezTo>
                    <a:pt x="4948" y="1758"/>
                    <a:pt x="4975" y="1628"/>
                    <a:pt x="5050" y="1529"/>
                  </a:cubicBezTo>
                  <a:cubicBezTo>
                    <a:pt x="5089" y="1478"/>
                    <a:pt x="5137" y="1440"/>
                    <a:pt x="5188" y="1414"/>
                  </a:cubicBezTo>
                  <a:cubicBezTo>
                    <a:pt x="5240" y="1388"/>
                    <a:pt x="5295" y="1373"/>
                    <a:pt x="5349" y="1368"/>
                  </a:cubicBezTo>
                  <a:cubicBezTo>
                    <a:pt x="5404" y="1364"/>
                    <a:pt x="5459" y="1370"/>
                    <a:pt x="5509" y="1388"/>
                  </a:cubicBezTo>
                  <a:cubicBezTo>
                    <a:pt x="5559" y="1406"/>
                    <a:pt x="5602" y="1434"/>
                    <a:pt x="5637" y="1471"/>
                  </a:cubicBezTo>
                  <a:cubicBezTo>
                    <a:pt x="5672" y="1509"/>
                    <a:pt x="5695" y="1553"/>
                    <a:pt x="5705" y="1595"/>
                  </a:cubicBezTo>
                  <a:cubicBezTo>
                    <a:pt x="5715" y="1638"/>
                    <a:pt x="5718" y="1678"/>
                    <a:pt x="5714" y="1715"/>
                  </a:cubicBezTo>
                  <a:cubicBezTo>
                    <a:pt x="5707" y="1789"/>
                    <a:pt x="5675" y="1848"/>
                    <a:pt x="5640" y="1887"/>
                  </a:cubicBezTo>
                  <a:cubicBezTo>
                    <a:pt x="5604" y="1926"/>
                    <a:pt x="5564" y="1942"/>
                    <a:pt x="5538" y="1947"/>
                  </a:cubicBezTo>
                  <a:cubicBezTo>
                    <a:pt x="5510" y="1950"/>
                    <a:pt x="5496" y="1945"/>
                    <a:pt x="5494" y="193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6D89DC6D-70FD-E346-9674-E5E6AC9296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6000" y="4360863"/>
              <a:ext cx="52388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0" y="112"/>
                    <a:pt x="0" y="0"/>
                    <a:pt x="72" y="0"/>
                  </a:cubicBezTo>
                  <a:cubicBezTo>
                    <a:pt x="144" y="0"/>
                    <a:pt x="144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494A8EAB-4C83-F640-B5DC-B82D884C62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975" y="4391025"/>
              <a:ext cx="52388" cy="39688"/>
            </a:xfrm>
            <a:custGeom>
              <a:avLst/>
              <a:gdLst>
                <a:gd name="T0" fmla="*/ 26013 w 145"/>
                <a:gd name="T1" fmla="*/ 39334 h 112"/>
                <a:gd name="T2" fmla="*/ 26013 w 145"/>
                <a:gd name="T3" fmla="*/ 39334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4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0" y="111"/>
                    <a:pt x="0" y="0"/>
                    <a:pt x="72" y="0"/>
                  </a:cubicBezTo>
                  <a:cubicBezTo>
                    <a:pt x="144" y="0"/>
                    <a:pt x="144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" name="Freeform 26">
              <a:extLst>
                <a:ext uri="{FF2B5EF4-FFF2-40B4-BE49-F238E27FC236}">
                  <a16:creationId xmlns:a16="http://schemas.microsoft.com/office/drawing/2014/main" id="{572A160A-38CF-2D49-A014-4B7BDE5A1F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3125" y="4414838"/>
              <a:ext cx="52388" cy="41275"/>
            </a:xfrm>
            <a:custGeom>
              <a:avLst/>
              <a:gdLst>
                <a:gd name="T0" fmla="*/ 26375 w 145"/>
                <a:gd name="T1" fmla="*/ 40910 h 113"/>
                <a:gd name="T2" fmla="*/ 26375 w 145"/>
                <a:gd name="T3" fmla="*/ 40910 h 113"/>
                <a:gd name="T4" fmla="*/ 26375 w 145"/>
                <a:gd name="T5" fmla="*/ 0 h 113"/>
                <a:gd name="T6" fmla="*/ 26375 w 145"/>
                <a:gd name="T7" fmla="*/ 0 h 113"/>
                <a:gd name="T8" fmla="*/ 26375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3" y="112"/>
                  </a:moveTo>
                  <a:lnTo>
                    <a:pt x="73" y="112"/>
                  </a:lnTo>
                  <a:cubicBezTo>
                    <a:pt x="0" y="112"/>
                    <a:pt x="0" y="0"/>
                    <a:pt x="73" y="0"/>
                  </a:cubicBezTo>
                  <a:cubicBezTo>
                    <a:pt x="144" y="0"/>
                    <a:pt x="144" y="112"/>
                    <a:pt x="73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" name="Freeform 27">
              <a:extLst>
                <a:ext uri="{FF2B5EF4-FFF2-40B4-BE49-F238E27FC236}">
                  <a16:creationId xmlns:a16="http://schemas.microsoft.com/office/drawing/2014/main" id="{C8C36DA7-CF49-0748-AB14-6D46CCB8A4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9625" y="4438650"/>
              <a:ext cx="41275" cy="44450"/>
            </a:xfrm>
            <a:custGeom>
              <a:avLst/>
              <a:gdLst>
                <a:gd name="T0" fmla="*/ 0 w 113"/>
                <a:gd name="T1" fmla="*/ 23300 h 124"/>
                <a:gd name="T2" fmla="*/ 0 w 113"/>
                <a:gd name="T3" fmla="*/ 20791 h 124"/>
                <a:gd name="T4" fmla="*/ 0 w 113"/>
                <a:gd name="T5" fmla="*/ 20791 h 124"/>
                <a:gd name="T6" fmla="*/ 20455 w 113"/>
                <a:gd name="T7" fmla="*/ 717 h 124"/>
                <a:gd name="T8" fmla="*/ 20455 w 113"/>
                <a:gd name="T9" fmla="*/ 717 h 124"/>
                <a:gd name="T10" fmla="*/ 40910 w 113"/>
                <a:gd name="T11" fmla="*/ 20791 h 124"/>
                <a:gd name="T12" fmla="*/ 40910 w 113"/>
                <a:gd name="T13" fmla="*/ 23300 h 124"/>
                <a:gd name="T14" fmla="*/ 40910 w 113"/>
                <a:gd name="T15" fmla="*/ 23300 h 124"/>
                <a:gd name="T16" fmla="*/ 20455 w 113"/>
                <a:gd name="T17" fmla="*/ 43375 h 124"/>
                <a:gd name="T18" fmla="*/ 20455 w 113"/>
                <a:gd name="T19" fmla="*/ 43375 h 124"/>
                <a:gd name="T20" fmla="*/ 0 w 113"/>
                <a:gd name="T21" fmla="*/ 23300 h 12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3" h="124">
                  <a:moveTo>
                    <a:pt x="0" y="65"/>
                  </a:moveTo>
                  <a:lnTo>
                    <a:pt x="0" y="58"/>
                  </a:lnTo>
                  <a:cubicBezTo>
                    <a:pt x="0" y="29"/>
                    <a:pt x="26" y="0"/>
                    <a:pt x="56" y="2"/>
                  </a:cubicBezTo>
                  <a:cubicBezTo>
                    <a:pt x="86" y="3"/>
                    <a:pt x="112" y="26"/>
                    <a:pt x="112" y="58"/>
                  </a:cubicBezTo>
                  <a:lnTo>
                    <a:pt x="112" y="65"/>
                  </a:lnTo>
                  <a:cubicBezTo>
                    <a:pt x="112" y="94"/>
                    <a:pt x="86" y="123"/>
                    <a:pt x="56" y="121"/>
                  </a:cubicBezTo>
                  <a:cubicBezTo>
                    <a:pt x="26" y="120"/>
                    <a:pt x="0" y="97"/>
                    <a:pt x="0" y="6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2" name="Freeform 28">
              <a:extLst>
                <a:ext uri="{FF2B5EF4-FFF2-40B4-BE49-F238E27FC236}">
                  <a16:creationId xmlns:a16="http://schemas.microsoft.com/office/drawing/2014/main" id="{28545D99-13C4-AA42-812F-8F96027DFE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8663" y="4449763"/>
              <a:ext cx="52387" cy="39687"/>
            </a:xfrm>
            <a:custGeom>
              <a:avLst/>
              <a:gdLst>
                <a:gd name="T0" fmla="*/ 25652 w 145"/>
                <a:gd name="T1" fmla="*/ 39333 h 112"/>
                <a:gd name="T2" fmla="*/ 25652 w 145"/>
                <a:gd name="T3" fmla="*/ 39333 h 112"/>
                <a:gd name="T4" fmla="*/ 25652 w 145"/>
                <a:gd name="T5" fmla="*/ 0 h 112"/>
                <a:gd name="T6" fmla="*/ 25652 w 145"/>
                <a:gd name="T7" fmla="*/ 0 h 112"/>
                <a:gd name="T8" fmla="*/ 25652 w 145"/>
                <a:gd name="T9" fmla="*/ 39333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1" y="111"/>
                  </a:moveTo>
                  <a:lnTo>
                    <a:pt x="71" y="111"/>
                  </a:lnTo>
                  <a:cubicBezTo>
                    <a:pt x="0" y="111"/>
                    <a:pt x="0" y="0"/>
                    <a:pt x="71" y="0"/>
                  </a:cubicBezTo>
                  <a:cubicBezTo>
                    <a:pt x="143" y="0"/>
                    <a:pt x="144" y="111"/>
                    <a:pt x="71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3" name="Freeform 29">
              <a:extLst>
                <a:ext uri="{FF2B5EF4-FFF2-40B4-BE49-F238E27FC236}">
                  <a16:creationId xmlns:a16="http://schemas.microsoft.com/office/drawing/2014/main" id="{D884469B-C16A-094D-A576-CB0DC6616F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0088" y="3587750"/>
              <a:ext cx="349250" cy="584200"/>
            </a:xfrm>
            <a:custGeom>
              <a:avLst/>
              <a:gdLst>
                <a:gd name="T0" fmla="*/ 88841 w 971"/>
                <a:gd name="T1" fmla="*/ 3240 h 1623"/>
                <a:gd name="T2" fmla="*/ 88841 w 971"/>
                <a:gd name="T3" fmla="*/ 3240 h 1623"/>
                <a:gd name="T4" fmla="*/ 68339 w 971"/>
                <a:gd name="T5" fmla="*/ 2880 h 1623"/>
                <a:gd name="T6" fmla="*/ 68339 w 971"/>
                <a:gd name="T7" fmla="*/ 2880 h 1623"/>
                <a:gd name="T8" fmla="*/ 40644 w 971"/>
                <a:gd name="T9" fmla="*/ 26996 h 1623"/>
                <a:gd name="T10" fmla="*/ 40644 w 971"/>
                <a:gd name="T11" fmla="*/ 26996 h 1623"/>
                <a:gd name="T12" fmla="*/ 12229 w 971"/>
                <a:gd name="T13" fmla="*/ 95387 h 1623"/>
                <a:gd name="T14" fmla="*/ 12229 w 971"/>
                <a:gd name="T15" fmla="*/ 95387 h 1623"/>
                <a:gd name="T16" fmla="*/ 6834 w 971"/>
                <a:gd name="T17" fmla="*/ 224969 h 1623"/>
                <a:gd name="T18" fmla="*/ 6834 w 971"/>
                <a:gd name="T19" fmla="*/ 224969 h 1623"/>
                <a:gd name="T20" fmla="*/ 67260 w 971"/>
                <a:gd name="T21" fmla="*/ 390547 h 1623"/>
                <a:gd name="T22" fmla="*/ 67260 w 971"/>
                <a:gd name="T23" fmla="*/ 390547 h 1623"/>
                <a:gd name="T24" fmla="*/ 186315 w 971"/>
                <a:gd name="T25" fmla="*/ 514010 h 1623"/>
                <a:gd name="T26" fmla="*/ 186315 w 971"/>
                <a:gd name="T27" fmla="*/ 514010 h 1623"/>
                <a:gd name="T28" fmla="*/ 300693 w 971"/>
                <a:gd name="T29" fmla="*/ 571242 h 1623"/>
                <a:gd name="T30" fmla="*/ 300693 w 971"/>
                <a:gd name="T31" fmla="*/ 571242 h 1623"/>
                <a:gd name="T32" fmla="*/ 335942 w 971"/>
                <a:gd name="T33" fmla="*/ 580960 h 1623"/>
                <a:gd name="T34" fmla="*/ 335942 w 971"/>
                <a:gd name="T35" fmla="*/ 580960 h 1623"/>
                <a:gd name="T36" fmla="*/ 348890 w 971"/>
                <a:gd name="T37" fmla="*/ 583840 h 1623"/>
                <a:gd name="T38" fmla="*/ 348890 w 971"/>
                <a:gd name="T39" fmla="*/ 583840 h 1623"/>
                <a:gd name="T40" fmla="*/ 338100 w 971"/>
                <a:gd name="T41" fmla="*/ 576281 h 1623"/>
                <a:gd name="T42" fmla="*/ 338100 w 971"/>
                <a:gd name="T43" fmla="*/ 576281 h 1623"/>
                <a:gd name="T44" fmla="*/ 309325 w 971"/>
                <a:gd name="T45" fmla="*/ 554684 h 1623"/>
                <a:gd name="T46" fmla="*/ 309325 w 971"/>
                <a:gd name="T47" fmla="*/ 554684 h 1623"/>
                <a:gd name="T48" fmla="*/ 227318 w 971"/>
                <a:gd name="T49" fmla="*/ 470096 h 1623"/>
                <a:gd name="T50" fmla="*/ 227318 w 971"/>
                <a:gd name="T51" fmla="*/ 470096 h 1623"/>
                <a:gd name="T52" fmla="*/ 157540 w 971"/>
                <a:gd name="T53" fmla="*/ 344113 h 1623"/>
                <a:gd name="T54" fmla="*/ 157540 w 971"/>
                <a:gd name="T55" fmla="*/ 344113 h 1623"/>
                <a:gd name="T56" fmla="*/ 126248 w 971"/>
                <a:gd name="T57" fmla="*/ 209491 h 1623"/>
                <a:gd name="T58" fmla="*/ 126248 w 971"/>
                <a:gd name="T59" fmla="*/ 209491 h 1623"/>
                <a:gd name="T60" fmla="*/ 119774 w 971"/>
                <a:gd name="T61" fmla="*/ 107985 h 1623"/>
                <a:gd name="T62" fmla="*/ 119774 w 971"/>
                <a:gd name="T63" fmla="*/ 107985 h 1623"/>
                <a:gd name="T64" fmla="*/ 115817 w 971"/>
                <a:gd name="T65" fmla="*/ 47513 h 1623"/>
                <a:gd name="T66" fmla="*/ 115817 w 971"/>
                <a:gd name="T67" fmla="*/ 47513 h 1623"/>
                <a:gd name="T68" fmla="*/ 105027 w 971"/>
                <a:gd name="T69" fmla="*/ 15838 h 1623"/>
                <a:gd name="T70" fmla="*/ 105027 w 971"/>
                <a:gd name="T71" fmla="*/ 15838 h 1623"/>
                <a:gd name="T72" fmla="*/ 88841 w 971"/>
                <a:gd name="T73" fmla="*/ 3240 h 16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971" h="1623">
                  <a:moveTo>
                    <a:pt x="247" y="9"/>
                  </a:moveTo>
                  <a:lnTo>
                    <a:pt x="247" y="9"/>
                  </a:lnTo>
                  <a:cubicBezTo>
                    <a:pt x="231" y="3"/>
                    <a:pt x="213" y="0"/>
                    <a:pt x="190" y="8"/>
                  </a:cubicBezTo>
                  <a:cubicBezTo>
                    <a:pt x="167" y="17"/>
                    <a:pt x="140" y="36"/>
                    <a:pt x="113" y="75"/>
                  </a:cubicBezTo>
                  <a:cubicBezTo>
                    <a:pt x="85" y="115"/>
                    <a:pt x="55" y="175"/>
                    <a:pt x="34" y="265"/>
                  </a:cubicBezTo>
                  <a:cubicBezTo>
                    <a:pt x="13" y="354"/>
                    <a:pt x="0" y="474"/>
                    <a:pt x="19" y="625"/>
                  </a:cubicBezTo>
                  <a:cubicBezTo>
                    <a:pt x="37" y="776"/>
                    <a:pt x="96" y="941"/>
                    <a:pt x="187" y="1085"/>
                  </a:cubicBezTo>
                  <a:cubicBezTo>
                    <a:pt x="278" y="1229"/>
                    <a:pt x="399" y="1345"/>
                    <a:pt x="518" y="1428"/>
                  </a:cubicBezTo>
                  <a:cubicBezTo>
                    <a:pt x="637" y="1512"/>
                    <a:pt x="753" y="1560"/>
                    <a:pt x="836" y="1587"/>
                  </a:cubicBezTo>
                  <a:cubicBezTo>
                    <a:pt x="877" y="1601"/>
                    <a:pt x="911" y="1609"/>
                    <a:pt x="934" y="1614"/>
                  </a:cubicBezTo>
                  <a:cubicBezTo>
                    <a:pt x="957" y="1619"/>
                    <a:pt x="970" y="1622"/>
                    <a:pt x="970" y="1622"/>
                  </a:cubicBezTo>
                  <a:cubicBezTo>
                    <a:pt x="970" y="1622"/>
                    <a:pt x="959" y="1614"/>
                    <a:pt x="940" y="1601"/>
                  </a:cubicBezTo>
                  <a:cubicBezTo>
                    <a:pt x="920" y="1588"/>
                    <a:pt x="893" y="1567"/>
                    <a:pt x="860" y="1541"/>
                  </a:cubicBezTo>
                  <a:cubicBezTo>
                    <a:pt x="795" y="1488"/>
                    <a:pt x="710" y="1408"/>
                    <a:pt x="632" y="1306"/>
                  </a:cubicBezTo>
                  <a:cubicBezTo>
                    <a:pt x="555" y="1206"/>
                    <a:pt x="485" y="1083"/>
                    <a:pt x="438" y="956"/>
                  </a:cubicBezTo>
                  <a:cubicBezTo>
                    <a:pt x="390" y="829"/>
                    <a:pt x="365" y="699"/>
                    <a:pt x="351" y="582"/>
                  </a:cubicBezTo>
                  <a:cubicBezTo>
                    <a:pt x="336" y="466"/>
                    <a:pt x="335" y="374"/>
                    <a:pt x="333" y="300"/>
                  </a:cubicBezTo>
                  <a:cubicBezTo>
                    <a:pt x="331" y="228"/>
                    <a:pt x="329" y="173"/>
                    <a:pt x="322" y="132"/>
                  </a:cubicBezTo>
                  <a:cubicBezTo>
                    <a:pt x="316" y="91"/>
                    <a:pt x="306" y="63"/>
                    <a:pt x="292" y="44"/>
                  </a:cubicBezTo>
                  <a:cubicBezTo>
                    <a:pt x="279" y="24"/>
                    <a:pt x="263" y="14"/>
                    <a:pt x="247" y="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4" name="Freeform 30">
              <a:extLst>
                <a:ext uri="{FF2B5EF4-FFF2-40B4-BE49-F238E27FC236}">
                  <a16:creationId xmlns:a16="http://schemas.microsoft.com/office/drawing/2014/main" id="{F95DC004-6CDC-A845-B691-4F015B6EAA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0475" y="4067175"/>
              <a:ext cx="1084263" cy="558800"/>
            </a:xfrm>
            <a:custGeom>
              <a:avLst/>
              <a:gdLst>
                <a:gd name="T0" fmla="*/ 218076 w 3013"/>
                <a:gd name="T1" fmla="*/ 298675 h 1551"/>
                <a:gd name="T2" fmla="*/ 225273 w 3013"/>
                <a:gd name="T3" fmla="*/ 297594 h 1551"/>
                <a:gd name="T4" fmla="*/ 261260 w 3013"/>
                <a:gd name="T5" fmla="*/ 286786 h 1551"/>
                <a:gd name="T6" fmla="*/ 302284 w 3013"/>
                <a:gd name="T7" fmla="*/ 283183 h 1551"/>
                <a:gd name="T8" fmla="*/ 348706 w 3013"/>
                <a:gd name="T9" fmla="*/ 302999 h 1551"/>
                <a:gd name="T10" fmla="*/ 367419 w 3013"/>
                <a:gd name="T11" fmla="*/ 329299 h 1551"/>
                <a:gd name="T12" fmla="*/ 371017 w 3013"/>
                <a:gd name="T13" fmla="*/ 381540 h 1551"/>
                <a:gd name="T14" fmla="*/ 367059 w 3013"/>
                <a:gd name="T15" fmla="*/ 389827 h 1551"/>
                <a:gd name="T16" fmla="*/ 362021 w 3013"/>
                <a:gd name="T17" fmla="*/ 398113 h 1551"/>
                <a:gd name="T18" fmla="*/ 293287 w 3013"/>
                <a:gd name="T19" fmla="*/ 435223 h 1551"/>
                <a:gd name="T20" fmla="*/ 260540 w 3013"/>
                <a:gd name="T21" fmla="*/ 436304 h 1551"/>
                <a:gd name="T22" fmla="*/ 244346 w 3013"/>
                <a:gd name="T23" fmla="*/ 433782 h 1551"/>
                <a:gd name="T24" fmla="*/ 236429 w 3013"/>
                <a:gd name="T25" fmla="*/ 431980 h 1551"/>
                <a:gd name="T26" fmla="*/ 193246 w 3013"/>
                <a:gd name="T27" fmla="*/ 411444 h 1551"/>
                <a:gd name="T28" fmla="*/ 137107 w 3013"/>
                <a:gd name="T29" fmla="*/ 350556 h 1551"/>
                <a:gd name="T30" fmla="*/ 142145 w 3013"/>
                <a:gd name="T31" fmla="*/ 181223 h 1551"/>
                <a:gd name="T32" fmla="*/ 175253 w 3013"/>
                <a:gd name="T33" fmla="*/ 140871 h 1551"/>
                <a:gd name="T34" fmla="*/ 189287 w 3013"/>
                <a:gd name="T35" fmla="*/ 130062 h 1551"/>
                <a:gd name="T36" fmla="*/ 209799 w 3013"/>
                <a:gd name="T37" fmla="*/ 117813 h 1551"/>
                <a:gd name="T38" fmla="*/ 256221 w 3013"/>
                <a:gd name="T39" fmla="*/ 100519 h 1551"/>
                <a:gd name="T40" fmla="*/ 307682 w 3013"/>
                <a:gd name="T41" fmla="*/ 93313 h 1551"/>
                <a:gd name="T42" fmla="*/ 414920 w 3013"/>
                <a:gd name="T43" fmla="*/ 105923 h 1551"/>
                <a:gd name="T44" fmla="*/ 466021 w 3013"/>
                <a:gd name="T45" fmla="*/ 123577 h 1551"/>
                <a:gd name="T46" fmla="*/ 610325 w 3013"/>
                <a:gd name="T47" fmla="*/ 203560 h 1551"/>
                <a:gd name="T48" fmla="*/ 783059 w 3013"/>
                <a:gd name="T49" fmla="*/ 314167 h 1551"/>
                <a:gd name="T50" fmla="*/ 998616 w 3013"/>
                <a:gd name="T51" fmla="*/ 385864 h 1551"/>
                <a:gd name="T52" fmla="*/ 1045038 w 3013"/>
                <a:gd name="T53" fmla="*/ 385864 h 1551"/>
                <a:gd name="T54" fmla="*/ 1074187 w 3013"/>
                <a:gd name="T55" fmla="*/ 382261 h 1551"/>
                <a:gd name="T56" fmla="*/ 1083903 w 3013"/>
                <a:gd name="T57" fmla="*/ 380460 h 1551"/>
                <a:gd name="T58" fmla="*/ 1061952 w 3013"/>
                <a:gd name="T59" fmla="*/ 381180 h 1551"/>
                <a:gd name="T60" fmla="*/ 1045038 w 3013"/>
                <a:gd name="T61" fmla="*/ 380460 h 1551"/>
                <a:gd name="T62" fmla="*/ 942118 w 3013"/>
                <a:gd name="T63" fmla="*/ 358122 h 1551"/>
                <a:gd name="T64" fmla="*/ 803211 w 3013"/>
                <a:gd name="T65" fmla="*/ 281742 h 1551"/>
                <a:gd name="T66" fmla="*/ 552388 w 3013"/>
                <a:gd name="T67" fmla="*/ 85748 h 1551"/>
                <a:gd name="T68" fmla="*/ 499128 w 3013"/>
                <a:gd name="T69" fmla="*/ 54043 h 1551"/>
                <a:gd name="T70" fmla="*/ 376055 w 3013"/>
                <a:gd name="T71" fmla="*/ 9367 h 1551"/>
                <a:gd name="T72" fmla="*/ 308401 w 3013"/>
                <a:gd name="T73" fmla="*/ 721 h 1551"/>
                <a:gd name="T74" fmla="*/ 201882 w 3013"/>
                <a:gd name="T75" fmla="*/ 12970 h 1551"/>
                <a:gd name="T76" fmla="*/ 166976 w 3013"/>
                <a:gd name="T77" fmla="*/ 25580 h 1551"/>
                <a:gd name="T78" fmla="*/ 1799 w 3013"/>
                <a:gd name="T79" fmla="*/ 261926 h 1551"/>
                <a:gd name="T80" fmla="*/ 7197 w 3013"/>
                <a:gd name="T81" fmla="*/ 337586 h 1551"/>
                <a:gd name="T82" fmla="*/ 126311 w 3013"/>
                <a:gd name="T83" fmla="*/ 511603 h 1551"/>
                <a:gd name="T84" fmla="*/ 186768 w 3013"/>
                <a:gd name="T85" fmla="*/ 542227 h 1551"/>
                <a:gd name="T86" fmla="*/ 219516 w 3013"/>
                <a:gd name="T87" fmla="*/ 551234 h 1551"/>
                <a:gd name="T88" fmla="*/ 236069 w 3013"/>
                <a:gd name="T89" fmla="*/ 554116 h 1551"/>
                <a:gd name="T90" fmla="*/ 370298 w 3013"/>
                <a:gd name="T91" fmla="*/ 534301 h 1551"/>
                <a:gd name="T92" fmla="*/ 455945 w 3013"/>
                <a:gd name="T93" fmla="*/ 461523 h 1551"/>
                <a:gd name="T94" fmla="*/ 473938 w 3013"/>
                <a:gd name="T95" fmla="*/ 424774 h 1551"/>
                <a:gd name="T96" fmla="*/ 477536 w 3013"/>
                <a:gd name="T97" fmla="*/ 411804 h 1551"/>
                <a:gd name="T98" fmla="*/ 455945 w 3013"/>
                <a:gd name="T99" fmla="*/ 278139 h 1551"/>
                <a:gd name="T100" fmla="*/ 404125 w 3013"/>
                <a:gd name="T101" fmla="*/ 225538 h 1551"/>
                <a:gd name="T102" fmla="*/ 294727 w 3013"/>
                <a:gd name="T103" fmla="*/ 205362 h 1551"/>
                <a:gd name="T104" fmla="*/ 231751 w 3013"/>
                <a:gd name="T105" fmla="*/ 235265 h 1551"/>
                <a:gd name="T106" fmla="*/ 202602 w 3013"/>
                <a:gd name="T107" fmla="*/ 279220 h 1551"/>
                <a:gd name="T108" fmla="*/ 202602 w 3013"/>
                <a:gd name="T109" fmla="*/ 287506 h 155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013" h="1551">
                  <a:moveTo>
                    <a:pt x="577" y="823"/>
                  </a:moveTo>
                  <a:lnTo>
                    <a:pt x="577" y="823"/>
                  </a:lnTo>
                  <a:cubicBezTo>
                    <a:pt x="585" y="827"/>
                    <a:pt x="593" y="830"/>
                    <a:pt x="606" y="829"/>
                  </a:cubicBezTo>
                  <a:cubicBezTo>
                    <a:pt x="611" y="828"/>
                    <a:pt x="619" y="827"/>
                    <a:pt x="626" y="826"/>
                  </a:cubicBezTo>
                  <a:cubicBezTo>
                    <a:pt x="633" y="824"/>
                    <a:pt x="642" y="821"/>
                    <a:pt x="651" y="818"/>
                  </a:cubicBezTo>
                  <a:cubicBezTo>
                    <a:pt x="671" y="812"/>
                    <a:pt x="695" y="803"/>
                    <a:pt x="726" y="796"/>
                  </a:cubicBezTo>
                  <a:cubicBezTo>
                    <a:pt x="757" y="788"/>
                    <a:pt x="795" y="782"/>
                    <a:pt x="840" y="786"/>
                  </a:cubicBezTo>
                  <a:cubicBezTo>
                    <a:pt x="862" y="788"/>
                    <a:pt x="885" y="793"/>
                    <a:pt x="907" y="801"/>
                  </a:cubicBezTo>
                  <a:cubicBezTo>
                    <a:pt x="930" y="810"/>
                    <a:pt x="950" y="823"/>
                    <a:pt x="969" y="841"/>
                  </a:cubicBezTo>
                  <a:cubicBezTo>
                    <a:pt x="989" y="859"/>
                    <a:pt x="1008" y="883"/>
                    <a:pt x="1021" y="914"/>
                  </a:cubicBezTo>
                  <a:cubicBezTo>
                    <a:pt x="1034" y="943"/>
                    <a:pt x="1043" y="978"/>
                    <a:pt x="1041" y="1010"/>
                  </a:cubicBezTo>
                  <a:cubicBezTo>
                    <a:pt x="1040" y="1028"/>
                    <a:pt x="1037" y="1043"/>
                    <a:pt x="1031" y="1059"/>
                  </a:cubicBezTo>
                  <a:cubicBezTo>
                    <a:pt x="1030" y="1063"/>
                    <a:pt x="1028" y="1066"/>
                    <a:pt x="1027" y="1071"/>
                  </a:cubicBezTo>
                  <a:lnTo>
                    <a:pt x="1020" y="1082"/>
                  </a:lnTo>
                  <a:cubicBezTo>
                    <a:pt x="1017" y="1090"/>
                    <a:pt x="1011" y="1098"/>
                    <a:pt x="1006" y="1105"/>
                  </a:cubicBezTo>
                  <a:cubicBezTo>
                    <a:pt x="984" y="1136"/>
                    <a:pt x="946" y="1164"/>
                    <a:pt x="897" y="1185"/>
                  </a:cubicBezTo>
                  <a:cubicBezTo>
                    <a:pt x="872" y="1195"/>
                    <a:pt x="844" y="1203"/>
                    <a:pt x="815" y="1208"/>
                  </a:cubicBezTo>
                  <a:cubicBezTo>
                    <a:pt x="785" y="1212"/>
                    <a:pt x="755" y="1215"/>
                    <a:pt x="724" y="1211"/>
                  </a:cubicBezTo>
                  <a:cubicBezTo>
                    <a:pt x="717" y="1211"/>
                    <a:pt x="709" y="1210"/>
                    <a:pt x="701" y="1209"/>
                  </a:cubicBezTo>
                  <a:cubicBezTo>
                    <a:pt x="694" y="1208"/>
                    <a:pt x="686" y="1207"/>
                    <a:pt x="679" y="1204"/>
                  </a:cubicBezTo>
                  <a:cubicBezTo>
                    <a:pt x="672" y="1203"/>
                    <a:pt x="665" y="1201"/>
                    <a:pt x="657" y="1199"/>
                  </a:cubicBezTo>
                  <a:cubicBezTo>
                    <a:pt x="649" y="1196"/>
                    <a:pt x="641" y="1194"/>
                    <a:pt x="633" y="1191"/>
                  </a:cubicBezTo>
                  <a:cubicBezTo>
                    <a:pt x="600" y="1179"/>
                    <a:pt x="569" y="1163"/>
                    <a:pt x="537" y="1142"/>
                  </a:cubicBezTo>
                  <a:cubicBezTo>
                    <a:pt x="475" y="1101"/>
                    <a:pt x="419" y="1042"/>
                    <a:pt x="381" y="973"/>
                  </a:cubicBezTo>
                  <a:cubicBezTo>
                    <a:pt x="343" y="904"/>
                    <a:pt x="322" y="827"/>
                    <a:pt x="324" y="745"/>
                  </a:cubicBezTo>
                  <a:cubicBezTo>
                    <a:pt x="326" y="662"/>
                    <a:pt x="351" y="576"/>
                    <a:pt x="395" y="503"/>
                  </a:cubicBezTo>
                  <a:cubicBezTo>
                    <a:pt x="418" y="465"/>
                    <a:pt x="445" y="431"/>
                    <a:pt x="476" y="402"/>
                  </a:cubicBezTo>
                  <a:lnTo>
                    <a:pt x="487" y="391"/>
                  </a:lnTo>
                  <a:lnTo>
                    <a:pt x="500" y="381"/>
                  </a:lnTo>
                  <a:cubicBezTo>
                    <a:pt x="509" y="374"/>
                    <a:pt x="517" y="368"/>
                    <a:pt x="526" y="361"/>
                  </a:cubicBezTo>
                  <a:cubicBezTo>
                    <a:pt x="545" y="349"/>
                    <a:pt x="563" y="336"/>
                    <a:pt x="583" y="327"/>
                  </a:cubicBezTo>
                  <a:cubicBezTo>
                    <a:pt x="603" y="316"/>
                    <a:pt x="625" y="308"/>
                    <a:pt x="646" y="299"/>
                  </a:cubicBezTo>
                  <a:cubicBezTo>
                    <a:pt x="667" y="292"/>
                    <a:pt x="689" y="283"/>
                    <a:pt x="712" y="279"/>
                  </a:cubicBezTo>
                  <a:cubicBezTo>
                    <a:pt x="758" y="267"/>
                    <a:pt x="807" y="262"/>
                    <a:pt x="855" y="259"/>
                  </a:cubicBezTo>
                  <a:cubicBezTo>
                    <a:pt x="905" y="257"/>
                    <a:pt x="954" y="260"/>
                    <a:pt x="1004" y="265"/>
                  </a:cubicBezTo>
                  <a:cubicBezTo>
                    <a:pt x="1054" y="272"/>
                    <a:pt x="1104" y="281"/>
                    <a:pt x="1153" y="294"/>
                  </a:cubicBezTo>
                  <a:cubicBezTo>
                    <a:pt x="1201" y="308"/>
                    <a:pt x="1248" y="323"/>
                    <a:pt x="1295" y="343"/>
                  </a:cubicBezTo>
                  <a:cubicBezTo>
                    <a:pt x="1343" y="363"/>
                    <a:pt x="1388" y="385"/>
                    <a:pt x="1434" y="409"/>
                  </a:cubicBezTo>
                  <a:cubicBezTo>
                    <a:pt x="1525" y="456"/>
                    <a:pt x="1612" y="510"/>
                    <a:pt x="1696" y="565"/>
                  </a:cubicBezTo>
                  <a:cubicBezTo>
                    <a:pt x="1864" y="675"/>
                    <a:pt x="2022" y="787"/>
                    <a:pt x="2176" y="872"/>
                  </a:cubicBezTo>
                  <a:cubicBezTo>
                    <a:pt x="2329" y="957"/>
                    <a:pt x="2476" y="1014"/>
                    <a:pt x="2603" y="1044"/>
                  </a:cubicBezTo>
                  <a:cubicBezTo>
                    <a:pt x="2666" y="1059"/>
                    <a:pt x="2724" y="1066"/>
                    <a:pt x="2775" y="1071"/>
                  </a:cubicBezTo>
                  <a:cubicBezTo>
                    <a:pt x="2826" y="1074"/>
                    <a:pt x="2869" y="1073"/>
                    <a:pt x="2904" y="1071"/>
                  </a:cubicBezTo>
                  <a:cubicBezTo>
                    <a:pt x="2922" y="1069"/>
                    <a:pt x="2937" y="1068"/>
                    <a:pt x="2951" y="1066"/>
                  </a:cubicBezTo>
                  <a:cubicBezTo>
                    <a:pt x="2964" y="1065"/>
                    <a:pt x="2976" y="1062"/>
                    <a:pt x="2985" y="1061"/>
                  </a:cubicBezTo>
                  <a:cubicBezTo>
                    <a:pt x="3003" y="1058"/>
                    <a:pt x="3012" y="1056"/>
                    <a:pt x="3012" y="1056"/>
                  </a:cubicBezTo>
                  <a:cubicBezTo>
                    <a:pt x="3012" y="1056"/>
                    <a:pt x="3003" y="1057"/>
                    <a:pt x="2984" y="1058"/>
                  </a:cubicBezTo>
                  <a:cubicBezTo>
                    <a:pt x="2975" y="1058"/>
                    <a:pt x="2964" y="1058"/>
                    <a:pt x="2951" y="1058"/>
                  </a:cubicBezTo>
                  <a:cubicBezTo>
                    <a:pt x="2937" y="1058"/>
                    <a:pt x="2922" y="1057"/>
                    <a:pt x="2904" y="1056"/>
                  </a:cubicBezTo>
                  <a:cubicBezTo>
                    <a:pt x="2870" y="1055"/>
                    <a:pt x="2827" y="1049"/>
                    <a:pt x="2779" y="1040"/>
                  </a:cubicBezTo>
                  <a:cubicBezTo>
                    <a:pt x="2731" y="1029"/>
                    <a:pt x="2676" y="1016"/>
                    <a:pt x="2618" y="994"/>
                  </a:cubicBezTo>
                  <a:cubicBezTo>
                    <a:pt x="2501" y="951"/>
                    <a:pt x="2368" y="880"/>
                    <a:pt x="2232" y="782"/>
                  </a:cubicBezTo>
                  <a:cubicBezTo>
                    <a:pt x="2095" y="685"/>
                    <a:pt x="1954" y="560"/>
                    <a:pt x="1794" y="430"/>
                  </a:cubicBezTo>
                  <a:cubicBezTo>
                    <a:pt x="1714" y="364"/>
                    <a:pt x="1629" y="299"/>
                    <a:pt x="1535" y="238"/>
                  </a:cubicBezTo>
                  <a:cubicBezTo>
                    <a:pt x="1487" y="207"/>
                    <a:pt x="1438" y="177"/>
                    <a:pt x="1387" y="150"/>
                  </a:cubicBezTo>
                  <a:cubicBezTo>
                    <a:pt x="1335" y="122"/>
                    <a:pt x="1279" y="98"/>
                    <a:pt x="1222" y="77"/>
                  </a:cubicBezTo>
                  <a:cubicBezTo>
                    <a:pt x="1165" y="56"/>
                    <a:pt x="1106" y="39"/>
                    <a:pt x="1045" y="26"/>
                  </a:cubicBezTo>
                  <a:cubicBezTo>
                    <a:pt x="984" y="14"/>
                    <a:pt x="921" y="4"/>
                    <a:pt x="857" y="2"/>
                  </a:cubicBezTo>
                  <a:cubicBezTo>
                    <a:pt x="792" y="0"/>
                    <a:pt x="726" y="3"/>
                    <a:pt x="660" y="14"/>
                  </a:cubicBezTo>
                  <a:cubicBezTo>
                    <a:pt x="627" y="18"/>
                    <a:pt x="594" y="28"/>
                    <a:pt x="561" y="36"/>
                  </a:cubicBezTo>
                  <a:cubicBezTo>
                    <a:pt x="529" y="47"/>
                    <a:pt x="496" y="56"/>
                    <a:pt x="464" y="71"/>
                  </a:cubicBezTo>
                  <a:cubicBezTo>
                    <a:pt x="336" y="124"/>
                    <a:pt x="220" y="220"/>
                    <a:pt x="141" y="336"/>
                  </a:cubicBezTo>
                  <a:cubicBezTo>
                    <a:pt x="62" y="453"/>
                    <a:pt x="15" y="588"/>
                    <a:pt x="5" y="727"/>
                  </a:cubicBezTo>
                  <a:cubicBezTo>
                    <a:pt x="0" y="797"/>
                    <a:pt x="5" y="868"/>
                    <a:pt x="20" y="937"/>
                  </a:cubicBezTo>
                  <a:cubicBezTo>
                    <a:pt x="34" y="1005"/>
                    <a:pt x="58" y="1070"/>
                    <a:pt x="90" y="1130"/>
                  </a:cubicBezTo>
                  <a:cubicBezTo>
                    <a:pt x="153" y="1250"/>
                    <a:pt x="245" y="1349"/>
                    <a:pt x="351" y="1420"/>
                  </a:cubicBezTo>
                  <a:cubicBezTo>
                    <a:pt x="405" y="1456"/>
                    <a:pt x="462" y="1484"/>
                    <a:pt x="519" y="1505"/>
                  </a:cubicBezTo>
                  <a:cubicBezTo>
                    <a:pt x="534" y="1510"/>
                    <a:pt x="549" y="1515"/>
                    <a:pt x="563" y="1519"/>
                  </a:cubicBezTo>
                  <a:cubicBezTo>
                    <a:pt x="578" y="1524"/>
                    <a:pt x="595" y="1527"/>
                    <a:pt x="610" y="1530"/>
                  </a:cubicBezTo>
                  <a:cubicBezTo>
                    <a:pt x="625" y="1535"/>
                    <a:pt x="640" y="1536"/>
                    <a:pt x="656" y="1538"/>
                  </a:cubicBezTo>
                  <a:cubicBezTo>
                    <a:pt x="671" y="1540"/>
                    <a:pt x="686" y="1543"/>
                    <a:pt x="701" y="1543"/>
                  </a:cubicBezTo>
                  <a:cubicBezTo>
                    <a:pt x="821" y="1550"/>
                    <a:pt x="932" y="1526"/>
                    <a:pt x="1029" y="1483"/>
                  </a:cubicBezTo>
                  <a:cubicBezTo>
                    <a:pt x="1125" y="1437"/>
                    <a:pt x="1211" y="1369"/>
                    <a:pt x="1267" y="1281"/>
                  </a:cubicBezTo>
                  <a:cubicBezTo>
                    <a:pt x="1280" y="1259"/>
                    <a:pt x="1294" y="1237"/>
                    <a:pt x="1304" y="1213"/>
                  </a:cubicBezTo>
                  <a:cubicBezTo>
                    <a:pt x="1308" y="1201"/>
                    <a:pt x="1314" y="1190"/>
                    <a:pt x="1317" y="1179"/>
                  </a:cubicBezTo>
                  <a:cubicBezTo>
                    <a:pt x="1321" y="1166"/>
                    <a:pt x="1325" y="1154"/>
                    <a:pt x="1327" y="1143"/>
                  </a:cubicBezTo>
                  <a:cubicBezTo>
                    <a:pt x="1341" y="1096"/>
                    <a:pt x="1345" y="1046"/>
                    <a:pt x="1342" y="1002"/>
                  </a:cubicBezTo>
                  <a:cubicBezTo>
                    <a:pt x="1336" y="911"/>
                    <a:pt x="1306" y="834"/>
                    <a:pt x="1267" y="772"/>
                  </a:cubicBezTo>
                  <a:cubicBezTo>
                    <a:pt x="1228" y="709"/>
                    <a:pt x="1176" y="661"/>
                    <a:pt x="1123" y="626"/>
                  </a:cubicBezTo>
                  <a:cubicBezTo>
                    <a:pt x="1069" y="592"/>
                    <a:pt x="1010" y="572"/>
                    <a:pt x="958" y="565"/>
                  </a:cubicBezTo>
                  <a:cubicBezTo>
                    <a:pt x="906" y="558"/>
                    <a:pt x="859" y="562"/>
                    <a:pt x="819" y="570"/>
                  </a:cubicBezTo>
                  <a:cubicBezTo>
                    <a:pt x="738" y="586"/>
                    <a:pt x="682" y="621"/>
                    <a:pt x="644" y="653"/>
                  </a:cubicBezTo>
                  <a:cubicBezTo>
                    <a:pt x="606" y="686"/>
                    <a:pt x="585" y="718"/>
                    <a:pt x="574" y="742"/>
                  </a:cubicBezTo>
                  <a:cubicBezTo>
                    <a:pt x="569" y="755"/>
                    <a:pt x="565" y="766"/>
                    <a:pt x="563" y="775"/>
                  </a:cubicBezTo>
                  <a:cubicBezTo>
                    <a:pt x="562" y="784"/>
                    <a:pt x="562" y="792"/>
                    <a:pt x="563" y="798"/>
                  </a:cubicBezTo>
                  <a:cubicBezTo>
                    <a:pt x="565" y="811"/>
                    <a:pt x="570" y="818"/>
                    <a:pt x="577" y="82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5" name="Freeform 31">
              <a:extLst>
                <a:ext uri="{FF2B5EF4-FFF2-40B4-BE49-F238E27FC236}">
                  <a16:creationId xmlns:a16="http://schemas.microsoft.com/office/drawing/2014/main" id="{B8917947-8E1F-5C4A-B9F6-CCAA0C6E2F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6875" y="3468688"/>
              <a:ext cx="1703388" cy="795337"/>
            </a:xfrm>
            <a:custGeom>
              <a:avLst/>
              <a:gdLst>
                <a:gd name="T0" fmla="*/ 1233264 w 4732"/>
                <a:gd name="T1" fmla="*/ 357524 h 2209"/>
                <a:gd name="T2" fmla="*/ 1209866 w 4732"/>
                <a:gd name="T3" fmla="*/ 353923 h 2209"/>
                <a:gd name="T4" fmla="*/ 1105834 w 4732"/>
                <a:gd name="T5" fmla="*/ 380566 h 2209"/>
                <a:gd name="T6" fmla="*/ 1073437 w 4732"/>
                <a:gd name="T7" fmla="*/ 411890 h 2209"/>
                <a:gd name="T8" fmla="*/ 1057598 w 4732"/>
                <a:gd name="T9" fmla="*/ 516303 h 2209"/>
                <a:gd name="T10" fmla="*/ 1091795 w 4732"/>
                <a:gd name="T11" fmla="*/ 583271 h 2209"/>
                <a:gd name="T12" fmla="*/ 1257023 w 4732"/>
                <a:gd name="T13" fmla="*/ 674002 h 2209"/>
                <a:gd name="T14" fmla="*/ 1285100 w 4732"/>
                <a:gd name="T15" fmla="*/ 676523 h 2209"/>
                <a:gd name="T16" fmla="*/ 1376533 w 4732"/>
                <a:gd name="T17" fmla="*/ 665361 h 2209"/>
                <a:gd name="T18" fmla="*/ 1437369 w 4732"/>
                <a:gd name="T19" fmla="*/ 641238 h 2209"/>
                <a:gd name="T20" fmla="*/ 1480565 w 4732"/>
                <a:gd name="T21" fmla="*/ 613515 h 2209"/>
                <a:gd name="T22" fmla="*/ 1493524 w 4732"/>
                <a:gd name="T23" fmla="*/ 602353 h 2209"/>
                <a:gd name="T24" fmla="*/ 1573078 w 4732"/>
                <a:gd name="T25" fmla="*/ 330520 h 2209"/>
                <a:gd name="T26" fmla="*/ 1546440 w 4732"/>
                <a:gd name="T27" fmla="*/ 256351 h 2209"/>
                <a:gd name="T28" fmla="*/ 1469046 w 4732"/>
                <a:gd name="T29" fmla="*/ 167060 h 2209"/>
                <a:gd name="T30" fmla="*/ 1452487 w 4732"/>
                <a:gd name="T31" fmla="*/ 155539 h 2209"/>
                <a:gd name="T32" fmla="*/ 1357095 w 4732"/>
                <a:gd name="T33" fmla="*/ 114494 h 2209"/>
                <a:gd name="T34" fmla="*/ 1183588 w 4732"/>
                <a:gd name="T35" fmla="*/ 104053 h 2209"/>
                <a:gd name="T36" fmla="*/ 858893 w 4732"/>
                <a:gd name="T37" fmla="*/ 237629 h 2209"/>
                <a:gd name="T38" fmla="*/ 718864 w 4732"/>
                <a:gd name="T39" fmla="*/ 341322 h 2209"/>
                <a:gd name="T40" fmla="*/ 228582 w 4732"/>
                <a:gd name="T41" fmla="*/ 641958 h 2209"/>
                <a:gd name="T42" fmla="*/ 215623 w 4732"/>
                <a:gd name="T43" fmla="*/ 645919 h 2209"/>
                <a:gd name="T44" fmla="*/ 178546 w 4732"/>
                <a:gd name="T45" fmla="*/ 654560 h 2209"/>
                <a:gd name="T46" fmla="*/ 155148 w 4732"/>
                <a:gd name="T47" fmla="*/ 658880 h 2209"/>
                <a:gd name="T48" fmla="*/ 133190 w 4732"/>
                <a:gd name="T49" fmla="*/ 662121 h 2209"/>
                <a:gd name="T50" fmla="*/ 93953 w 4732"/>
                <a:gd name="T51" fmla="*/ 665361 h 2209"/>
                <a:gd name="T52" fmla="*/ 34557 w 4732"/>
                <a:gd name="T53" fmla="*/ 664641 h 2209"/>
                <a:gd name="T54" fmla="*/ 15479 w 4732"/>
                <a:gd name="T55" fmla="*/ 662841 h 2209"/>
                <a:gd name="T56" fmla="*/ 15839 w 4732"/>
                <a:gd name="T57" fmla="*/ 661401 h 2209"/>
                <a:gd name="T58" fmla="*/ 34917 w 4732"/>
                <a:gd name="T59" fmla="*/ 661761 h 2209"/>
                <a:gd name="T60" fmla="*/ 93233 w 4732"/>
                <a:gd name="T61" fmla="*/ 657440 h 2209"/>
                <a:gd name="T62" fmla="*/ 131390 w 4732"/>
                <a:gd name="T63" fmla="*/ 650959 h 2209"/>
                <a:gd name="T64" fmla="*/ 152628 w 4732"/>
                <a:gd name="T65" fmla="*/ 646279 h 2209"/>
                <a:gd name="T66" fmla="*/ 174946 w 4732"/>
                <a:gd name="T67" fmla="*/ 640518 h 2209"/>
                <a:gd name="T68" fmla="*/ 210584 w 4732"/>
                <a:gd name="T69" fmla="*/ 628997 h 2209"/>
                <a:gd name="T70" fmla="*/ 222823 w 4732"/>
                <a:gd name="T71" fmla="*/ 624316 h 2209"/>
                <a:gd name="T72" fmla="*/ 679987 w 4732"/>
                <a:gd name="T73" fmla="*/ 295236 h 2209"/>
                <a:gd name="T74" fmla="*/ 817137 w 4732"/>
                <a:gd name="T75" fmla="*/ 179662 h 2209"/>
                <a:gd name="T76" fmla="*/ 1170629 w 4732"/>
                <a:gd name="T77" fmla="*/ 12602 h 2209"/>
                <a:gd name="T78" fmla="*/ 1380493 w 4732"/>
                <a:gd name="T79" fmla="*/ 15482 h 2209"/>
                <a:gd name="T80" fmla="*/ 1507923 w 4732"/>
                <a:gd name="T81" fmla="*/ 64448 h 2209"/>
                <a:gd name="T82" fmla="*/ 1531321 w 4732"/>
                <a:gd name="T83" fmla="*/ 79570 h 2209"/>
                <a:gd name="T84" fmla="*/ 1644713 w 4732"/>
                <a:gd name="T85" fmla="*/ 201625 h 2209"/>
                <a:gd name="T86" fmla="*/ 1685389 w 4732"/>
                <a:gd name="T87" fmla="*/ 303877 h 2209"/>
                <a:gd name="T88" fmla="*/ 1640753 w 4732"/>
                <a:gd name="T89" fmla="*/ 612435 h 2209"/>
                <a:gd name="T90" fmla="*/ 1625994 w 4732"/>
                <a:gd name="T91" fmla="*/ 634757 h 2209"/>
                <a:gd name="T92" fmla="*/ 1592157 w 4732"/>
                <a:gd name="T93" fmla="*/ 674362 h 2209"/>
                <a:gd name="T94" fmla="*/ 1573798 w 4732"/>
                <a:gd name="T95" fmla="*/ 692004 h 2209"/>
                <a:gd name="T96" fmla="*/ 1534201 w 4732"/>
                <a:gd name="T97" fmla="*/ 722968 h 2209"/>
                <a:gd name="T98" fmla="*/ 1493164 w 4732"/>
                <a:gd name="T99" fmla="*/ 747811 h 2209"/>
                <a:gd name="T100" fmla="*/ 1322178 w 4732"/>
                <a:gd name="T101" fmla="*/ 794257 h 2209"/>
                <a:gd name="T102" fmla="*/ 1280781 w 4732"/>
                <a:gd name="T103" fmla="*/ 794257 h 2209"/>
                <a:gd name="T104" fmla="*/ 1099355 w 4732"/>
                <a:gd name="T105" fmla="*/ 738450 h 2209"/>
                <a:gd name="T106" fmla="*/ 1003962 w 4732"/>
                <a:gd name="T107" fmla="*/ 645919 h 2209"/>
                <a:gd name="T108" fmla="*/ 955726 w 4732"/>
                <a:gd name="T109" fmla="*/ 524224 h 2209"/>
                <a:gd name="T110" fmla="*/ 954286 w 4732"/>
                <a:gd name="T111" fmla="*/ 510542 h 2209"/>
                <a:gd name="T112" fmla="*/ 956446 w 4732"/>
                <a:gd name="T113" fmla="*/ 457976 h 2209"/>
                <a:gd name="T114" fmla="*/ 961845 w 4732"/>
                <a:gd name="T115" fmla="*/ 433493 h 2209"/>
                <a:gd name="T116" fmla="*/ 1067317 w 4732"/>
                <a:gd name="T117" fmla="*/ 312518 h 2209"/>
                <a:gd name="T118" fmla="*/ 1169549 w 4732"/>
                <a:gd name="T119" fmla="*/ 295236 h 2209"/>
                <a:gd name="T120" fmla="*/ 1245144 w 4732"/>
                <a:gd name="T121" fmla="*/ 342762 h 220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732" h="2209">
                  <a:moveTo>
                    <a:pt x="3457" y="983"/>
                  </a:moveTo>
                  <a:lnTo>
                    <a:pt x="3457" y="983"/>
                  </a:lnTo>
                  <a:cubicBezTo>
                    <a:pt x="3451" y="990"/>
                    <a:pt x="3441" y="993"/>
                    <a:pt x="3426" y="993"/>
                  </a:cubicBezTo>
                  <a:cubicBezTo>
                    <a:pt x="3411" y="992"/>
                    <a:pt x="3390" y="988"/>
                    <a:pt x="3361" y="983"/>
                  </a:cubicBezTo>
                  <a:cubicBezTo>
                    <a:pt x="3331" y="980"/>
                    <a:pt x="3294" y="977"/>
                    <a:pt x="3245" y="985"/>
                  </a:cubicBezTo>
                  <a:cubicBezTo>
                    <a:pt x="3196" y="992"/>
                    <a:pt x="3135" y="1012"/>
                    <a:pt x="3072" y="1057"/>
                  </a:cubicBezTo>
                  <a:cubicBezTo>
                    <a:pt x="3040" y="1080"/>
                    <a:pt x="3008" y="1109"/>
                    <a:pt x="2982" y="1144"/>
                  </a:cubicBezTo>
                  <a:cubicBezTo>
                    <a:pt x="2955" y="1180"/>
                    <a:pt x="2936" y="1222"/>
                    <a:pt x="2928" y="1267"/>
                  </a:cubicBezTo>
                  <a:cubicBezTo>
                    <a:pt x="2920" y="1316"/>
                    <a:pt x="2921" y="1374"/>
                    <a:pt x="2938" y="1434"/>
                  </a:cubicBezTo>
                  <a:cubicBezTo>
                    <a:pt x="2954" y="1494"/>
                    <a:pt x="2984" y="1559"/>
                    <a:pt x="3033" y="1620"/>
                  </a:cubicBezTo>
                  <a:cubicBezTo>
                    <a:pt x="3080" y="1680"/>
                    <a:pt x="3144" y="1737"/>
                    <a:pt x="3219" y="1782"/>
                  </a:cubicBezTo>
                  <a:cubicBezTo>
                    <a:pt x="3296" y="1825"/>
                    <a:pt x="3388" y="1859"/>
                    <a:pt x="3492" y="1872"/>
                  </a:cubicBezTo>
                  <a:cubicBezTo>
                    <a:pt x="3517" y="1877"/>
                    <a:pt x="3544" y="1876"/>
                    <a:pt x="3570" y="1879"/>
                  </a:cubicBezTo>
                  <a:cubicBezTo>
                    <a:pt x="3598" y="1880"/>
                    <a:pt x="3625" y="1878"/>
                    <a:pt x="3653" y="1878"/>
                  </a:cubicBezTo>
                  <a:cubicBezTo>
                    <a:pt x="3709" y="1872"/>
                    <a:pt x="3766" y="1865"/>
                    <a:pt x="3824" y="1848"/>
                  </a:cubicBezTo>
                  <a:cubicBezTo>
                    <a:pt x="3881" y="1833"/>
                    <a:pt x="3937" y="1808"/>
                    <a:pt x="3993" y="1781"/>
                  </a:cubicBezTo>
                  <a:cubicBezTo>
                    <a:pt x="4020" y="1765"/>
                    <a:pt x="4048" y="1751"/>
                    <a:pt x="4074" y="1732"/>
                  </a:cubicBezTo>
                  <a:cubicBezTo>
                    <a:pt x="4086" y="1722"/>
                    <a:pt x="4101" y="1715"/>
                    <a:pt x="4113" y="1704"/>
                  </a:cubicBezTo>
                  <a:cubicBezTo>
                    <a:pt x="4125" y="1694"/>
                    <a:pt x="4137" y="1684"/>
                    <a:pt x="4149" y="1673"/>
                  </a:cubicBezTo>
                  <a:cubicBezTo>
                    <a:pt x="4245" y="1588"/>
                    <a:pt x="4319" y="1476"/>
                    <a:pt x="4358" y="1342"/>
                  </a:cubicBezTo>
                  <a:cubicBezTo>
                    <a:pt x="4397" y="1210"/>
                    <a:pt x="4402" y="1060"/>
                    <a:pt x="4370" y="918"/>
                  </a:cubicBezTo>
                  <a:cubicBezTo>
                    <a:pt x="4354" y="847"/>
                    <a:pt x="4329" y="777"/>
                    <a:pt x="4296" y="712"/>
                  </a:cubicBezTo>
                  <a:cubicBezTo>
                    <a:pt x="4260" y="648"/>
                    <a:pt x="4218" y="589"/>
                    <a:pt x="4166" y="537"/>
                  </a:cubicBezTo>
                  <a:cubicBezTo>
                    <a:pt x="4138" y="512"/>
                    <a:pt x="4113" y="485"/>
                    <a:pt x="4081" y="464"/>
                  </a:cubicBezTo>
                  <a:lnTo>
                    <a:pt x="4058" y="448"/>
                  </a:lnTo>
                  <a:cubicBezTo>
                    <a:pt x="4051" y="442"/>
                    <a:pt x="4043" y="436"/>
                    <a:pt x="4035" y="432"/>
                  </a:cubicBezTo>
                  <a:lnTo>
                    <a:pt x="3986" y="403"/>
                  </a:lnTo>
                  <a:cubicBezTo>
                    <a:pt x="3919" y="367"/>
                    <a:pt x="3847" y="336"/>
                    <a:pt x="3770" y="318"/>
                  </a:cubicBezTo>
                  <a:cubicBezTo>
                    <a:pt x="3618" y="276"/>
                    <a:pt x="3451" y="272"/>
                    <a:pt x="3288" y="289"/>
                  </a:cubicBezTo>
                  <a:cubicBezTo>
                    <a:pt x="3126" y="308"/>
                    <a:pt x="2965" y="354"/>
                    <a:pt x="2816" y="418"/>
                  </a:cubicBezTo>
                  <a:cubicBezTo>
                    <a:pt x="2665" y="485"/>
                    <a:pt x="2522" y="568"/>
                    <a:pt x="2386" y="660"/>
                  </a:cubicBezTo>
                  <a:cubicBezTo>
                    <a:pt x="2250" y="751"/>
                    <a:pt x="2121" y="850"/>
                    <a:pt x="1997" y="948"/>
                  </a:cubicBezTo>
                  <a:cubicBezTo>
                    <a:pt x="1747" y="1144"/>
                    <a:pt x="1514" y="1335"/>
                    <a:pt x="1282" y="1481"/>
                  </a:cubicBezTo>
                  <a:cubicBezTo>
                    <a:pt x="1052" y="1625"/>
                    <a:pt x="829" y="1728"/>
                    <a:pt x="635" y="1783"/>
                  </a:cubicBezTo>
                  <a:cubicBezTo>
                    <a:pt x="623" y="1787"/>
                    <a:pt x="611" y="1791"/>
                    <a:pt x="599" y="1794"/>
                  </a:cubicBezTo>
                  <a:cubicBezTo>
                    <a:pt x="587" y="1796"/>
                    <a:pt x="576" y="1800"/>
                    <a:pt x="564" y="1802"/>
                  </a:cubicBezTo>
                  <a:cubicBezTo>
                    <a:pt x="541" y="1808"/>
                    <a:pt x="518" y="1813"/>
                    <a:pt x="496" y="1818"/>
                  </a:cubicBezTo>
                  <a:cubicBezTo>
                    <a:pt x="473" y="1822"/>
                    <a:pt x="452" y="1826"/>
                    <a:pt x="431" y="1830"/>
                  </a:cubicBezTo>
                  <a:cubicBezTo>
                    <a:pt x="421" y="1832"/>
                    <a:pt x="411" y="1833"/>
                    <a:pt x="401" y="1835"/>
                  </a:cubicBezTo>
                  <a:cubicBezTo>
                    <a:pt x="390" y="1836"/>
                    <a:pt x="380" y="1838"/>
                    <a:pt x="370" y="1839"/>
                  </a:cubicBezTo>
                  <a:cubicBezTo>
                    <a:pt x="331" y="1843"/>
                    <a:pt x="294" y="1848"/>
                    <a:pt x="261" y="1848"/>
                  </a:cubicBezTo>
                  <a:cubicBezTo>
                    <a:pt x="227" y="1849"/>
                    <a:pt x="196" y="1851"/>
                    <a:pt x="169" y="1849"/>
                  </a:cubicBezTo>
                  <a:cubicBezTo>
                    <a:pt x="142" y="1848"/>
                    <a:pt x="117" y="1848"/>
                    <a:pt x="96" y="1846"/>
                  </a:cubicBezTo>
                  <a:cubicBezTo>
                    <a:pt x="75" y="1844"/>
                    <a:pt x="58" y="1842"/>
                    <a:pt x="43" y="1841"/>
                  </a:cubicBezTo>
                  <a:cubicBezTo>
                    <a:pt x="15" y="1838"/>
                    <a:pt x="0" y="1836"/>
                    <a:pt x="0" y="1836"/>
                  </a:cubicBezTo>
                  <a:cubicBezTo>
                    <a:pt x="0" y="1836"/>
                    <a:pt x="15" y="1836"/>
                    <a:pt x="44" y="1837"/>
                  </a:cubicBezTo>
                  <a:cubicBezTo>
                    <a:pt x="58" y="1837"/>
                    <a:pt x="75" y="1838"/>
                    <a:pt x="97" y="1838"/>
                  </a:cubicBezTo>
                  <a:cubicBezTo>
                    <a:pt x="117" y="1838"/>
                    <a:pt x="142" y="1836"/>
                    <a:pt x="169" y="1835"/>
                  </a:cubicBezTo>
                  <a:cubicBezTo>
                    <a:pt x="196" y="1835"/>
                    <a:pt x="226" y="1830"/>
                    <a:pt x="259" y="1826"/>
                  </a:cubicBezTo>
                  <a:cubicBezTo>
                    <a:pt x="292" y="1823"/>
                    <a:pt x="327" y="1815"/>
                    <a:pt x="365" y="1808"/>
                  </a:cubicBezTo>
                  <a:cubicBezTo>
                    <a:pt x="375" y="1806"/>
                    <a:pt x="385" y="1804"/>
                    <a:pt x="394" y="1802"/>
                  </a:cubicBezTo>
                  <a:cubicBezTo>
                    <a:pt x="404" y="1800"/>
                    <a:pt x="414" y="1797"/>
                    <a:pt x="424" y="1795"/>
                  </a:cubicBezTo>
                  <a:cubicBezTo>
                    <a:pt x="444" y="1790"/>
                    <a:pt x="465" y="1784"/>
                    <a:pt x="486" y="1779"/>
                  </a:cubicBezTo>
                  <a:cubicBezTo>
                    <a:pt x="507" y="1772"/>
                    <a:pt x="529" y="1765"/>
                    <a:pt x="551" y="1758"/>
                  </a:cubicBezTo>
                  <a:cubicBezTo>
                    <a:pt x="562" y="1754"/>
                    <a:pt x="573" y="1751"/>
                    <a:pt x="585" y="1747"/>
                  </a:cubicBezTo>
                  <a:cubicBezTo>
                    <a:pt x="596" y="1742"/>
                    <a:pt x="607" y="1738"/>
                    <a:pt x="619" y="1734"/>
                  </a:cubicBezTo>
                  <a:cubicBezTo>
                    <a:pt x="803" y="1666"/>
                    <a:pt x="1010" y="1550"/>
                    <a:pt x="1222" y="1393"/>
                  </a:cubicBezTo>
                  <a:cubicBezTo>
                    <a:pt x="1436" y="1237"/>
                    <a:pt x="1651" y="1033"/>
                    <a:pt x="1889" y="820"/>
                  </a:cubicBezTo>
                  <a:cubicBezTo>
                    <a:pt x="2008" y="713"/>
                    <a:pt x="2133" y="603"/>
                    <a:pt x="2270" y="499"/>
                  </a:cubicBezTo>
                  <a:cubicBezTo>
                    <a:pt x="2406" y="394"/>
                    <a:pt x="2555" y="295"/>
                    <a:pt x="2718" y="211"/>
                  </a:cubicBezTo>
                  <a:cubicBezTo>
                    <a:pt x="2884" y="129"/>
                    <a:pt x="3063" y="67"/>
                    <a:pt x="3252" y="35"/>
                  </a:cubicBezTo>
                  <a:cubicBezTo>
                    <a:pt x="3441" y="5"/>
                    <a:pt x="3639" y="0"/>
                    <a:pt x="3835" y="43"/>
                  </a:cubicBezTo>
                  <a:cubicBezTo>
                    <a:pt x="3933" y="62"/>
                    <a:pt x="4029" y="98"/>
                    <a:pt x="4121" y="142"/>
                  </a:cubicBezTo>
                  <a:lnTo>
                    <a:pt x="4189" y="179"/>
                  </a:lnTo>
                  <a:cubicBezTo>
                    <a:pt x="4201" y="185"/>
                    <a:pt x="4211" y="192"/>
                    <a:pt x="4222" y="199"/>
                  </a:cubicBezTo>
                  <a:lnTo>
                    <a:pt x="4254" y="221"/>
                  </a:lnTo>
                  <a:cubicBezTo>
                    <a:pt x="4298" y="249"/>
                    <a:pt x="4336" y="283"/>
                    <a:pt x="4375" y="317"/>
                  </a:cubicBezTo>
                  <a:cubicBezTo>
                    <a:pt x="4452" y="388"/>
                    <a:pt x="4517" y="471"/>
                    <a:pt x="4569" y="560"/>
                  </a:cubicBezTo>
                  <a:cubicBezTo>
                    <a:pt x="4620" y="650"/>
                    <a:pt x="4656" y="746"/>
                    <a:pt x="4682" y="844"/>
                  </a:cubicBezTo>
                  <a:cubicBezTo>
                    <a:pt x="4731" y="1039"/>
                    <a:pt x="4729" y="1244"/>
                    <a:pt x="4675" y="1433"/>
                  </a:cubicBezTo>
                  <a:cubicBezTo>
                    <a:pt x="4651" y="1529"/>
                    <a:pt x="4608" y="1619"/>
                    <a:pt x="4558" y="1701"/>
                  </a:cubicBezTo>
                  <a:cubicBezTo>
                    <a:pt x="4544" y="1722"/>
                    <a:pt x="4531" y="1742"/>
                    <a:pt x="4517" y="1763"/>
                  </a:cubicBezTo>
                  <a:cubicBezTo>
                    <a:pt x="4502" y="1782"/>
                    <a:pt x="4487" y="1801"/>
                    <a:pt x="4472" y="1820"/>
                  </a:cubicBezTo>
                  <a:cubicBezTo>
                    <a:pt x="4457" y="1839"/>
                    <a:pt x="4440" y="1856"/>
                    <a:pt x="4423" y="1873"/>
                  </a:cubicBezTo>
                  <a:cubicBezTo>
                    <a:pt x="4406" y="1889"/>
                    <a:pt x="4391" y="1907"/>
                    <a:pt x="4372" y="1922"/>
                  </a:cubicBezTo>
                  <a:cubicBezTo>
                    <a:pt x="4355" y="1937"/>
                    <a:pt x="4336" y="1953"/>
                    <a:pt x="4319" y="1967"/>
                  </a:cubicBezTo>
                  <a:cubicBezTo>
                    <a:pt x="4300" y="1983"/>
                    <a:pt x="4281" y="1994"/>
                    <a:pt x="4262" y="2008"/>
                  </a:cubicBezTo>
                  <a:cubicBezTo>
                    <a:pt x="4226" y="2035"/>
                    <a:pt x="4186" y="2055"/>
                    <a:pt x="4148" y="2077"/>
                  </a:cubicBezTo>
                  <a:cubicBezTo>
                    <a:pt x="4069" y="2116"/>
                    <a:pt x="3990" y="2149"/>
                    <a:pt x="3909" y="2168"/>
                  </a:cubicBezTo>
                  <a:cubicBezTo>
                    <a:pt x="3830" y="2191"/>
                    <a:pt x="3750" y="2200"/>
                    <a:pt x="3673" y="2206"/>
                  </a:cubicBezTo>
                  <a:cubicBezTo>
                    <a:pt x="3634" y="2206"/>
                    <a:pt x="3595" y="2208"/>
                    <a:pt x="3558" y="2206"/>
                  </a:cubicBezTo>
                  <a:cubicBezTo>
                    <a:pt x="3519" y="2202"/>
                    <a:pt x="3482" y="2202"/>
                    <a:pt x="3446" y="2195"/>
                  </a:cubicBezTo>
                  <a:cubicBezTo>
                    <a:pt x="3300" y="2172"/>
                    <a:pt x="3167" y="2121"/>
                    <a:pt x="3054" y="2051"/>
                  </a:cubicBezTo>
                  <a:cubicBezTo>
                    <a:pt x="2942" y="1978"/>
                    <a:pt x="2854" y="1890"/>
                    <a:pt x="2789" y="1794"/>
                  </a:cubicBezTo>
                  <a:cubicBezTo>
                    <a:pt x="2722" y="1700"/>
                    <a:pt x="2680" y="1597"/>
                    <a:pt x="2661" y="1494"/>
                  </a:cubicBezTo>
                  <a:cubicBezTo>
                    <a:pt x="2658" y="1481"/>
                    <a:pt x="2656" y="1469"/>
                    <a:pt x="2655" y="1456"/>
                  </a:cubicBezTo>
                  <a:cubicBezTo>
                    <a:pt x="2653" y="1443"/>
                    <a:pt x="2652" y="1430"/>
                    <a:pt x="2651" y="1418"/>
                  </a:cubicBezTo>
                  <a:cubicBezTo>
                    <a:pt x="2649" y="1393"/>
                    <a:pt x="2649" y="1368"/>
                    <a:pt x="2650" y="1344"/>
                  </a:cubicBezTo>
                  <a:cubicBezTo>
                    <a:pt x="2652" y="1319"/>
                    <a:pt x="2653" y="1295"/>
                    <a:pt x="2657" y="1272"/>
                  </a:cubicBezTo>
                  <a:cubicBezTo>
                    <a:pt x="2662" y="1248"/>
                    <a:pt x="2666" y="1227"/>
                    <a:pt x="2672" y="1204"/>
                  </a:cubicBezTo>
                  <a:cubicBezTo>
                    <a:pt x="2699" y="1110"/>
                    <a:pt x="2749" y="1038"/>
                    <a:pt x="2802" y="985"/>
                  </a:cubicBezTo>
                  <a:cubicBezTo>
                    <a:pt x="2854" y="931"/>
                    <a:pt x="2911" y="894"/>
                    <a:pt x="2965" y="868"/>
                  </a:cubicBezTo>
                  <a:cubicBezTo>
                    <a:pt x="3074" y="817"/>
                    <a:pt x="3173" y="809"/>
                    <a:pt x="3249" y="820"/>
                  </a:cubicBezTo>
                  <a:cubicBezTo>
                    <a:pt x="3325" y="831"/>
                    <a:pt x="3377" y="861"/>
                    <a:pt x="3409" y="887"/>
                  </a:cubicBezTo>
                  <a:cubicBezTo>
                    <a:pt x="3441" y="913"/>
                    <a:pt x="3454" y="936"/>
                    <a:pt x="3459" y="952"/>
                  </a:cubicBezTo>
                  <a:cubicBezTo>
                    <a:pt x="3465" y="968"/>
                    <a:pt x="3462" y="978"/>
                    <a:pt x="3457" y="98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6" name="Freeform 32">
              <a:extLst>
                <a:ext uri="{FF2B5EF4-FFF2-40B4-BE49-F238E27FC236}">
                  <a16:creationId xmlns:a16="http://schemas.microsoft.com/office/drawing/2014/main" id="{EED3FBF3-8170-AE45-B2B4-ABFA807EFA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6875" y="3311525"/>
              <a:ext cx="1666875" cy="820738"/>
            </a:xfrm>
            <a:custGeom>
              <a:avLst/>
              <a:gdLst>
                <a:gd name="T0" fmla="*/ 1663276 w 4632"/>
                <a:gd name="T1" fmla="*/ 113031 h 2280"/>
                <a:gd name="T2" fmla="*/ 1637726 w 4632"/>
                <a:gd name="T3" fmla="*/ 121671 h 2280"/>
                <a:gd name="T4" fmla="*/ 1608578 w 4632"/>
                <a:gd name="T5" fmla="*/ 118071 h 2280"/>
                <a:gd name="T6" fmla="*/ 1588065 w 4632"/>
                <a:gd name="T7" fmla="*/ 114471 h 2280"/>
                <a:gd name="T8" fmla="*/ 1562875 w 4632"/>
                <a:gd name="T9" fmla="*/ 110872 h 2280"/>
                <a:gd name="T10" fmla="*/ 1495941 w 4632"/>
                <a:gd name="T11" fmla="*/ 105112 h 2280"/>
                <a:gd name="T12" fmla="*/ 1402737 w 4632"/>
                <a:gd name="T13" fmla="*/ 110152 h 2280"/>
                <a:gd name="T14" fmla="*/ 1281104 w 4632"/>
                <a:gd name="T15" fmla="*/ 139309 h 2280"/>
                <a:gd name="T16" fmla="*/ 1134641 w 4632"/>
                <a:gd name="T17" fmla="*/ 208064 h 2280"/>
                <a:gd name="T18" fmla="*/ 973783 w 4632"/>
                <a:gd name="T19" fmla="*/ 323976 h 2280"/>
                <a:gd name="T20" fmla="*/ 808607 w 4632"/>
                <a:gd name="T21" fmla="*/ 466165 h 2280"/>
                <a:gd name="T22" fmla="*/ 722600 w 4632"/>
                <a:gd name="T23" fmla="*/ 538519 h 2280"/>
                <a:gd name="T24" fmla="*/ 635154 w 4632"/>
                <a:gd name="T25" fmla="*/ 607274 h 2280"/>
                <a:gd name="T26" fmla="*/ 454504 w 4632"/>
                <a:gd name="T27" fmla="*/ 721386 h 2280"/>
                <a:gd name="T28" fmla="*/ 279612 w 4632"/>
                <a:gd name="T29" fmla="*/ 790500 h 2280"/>
                <a:gd name="T30" fmla="*/ 201162 w 4632"/>
                <a:gd name="T31" fmla="*/ 807779 h 2280"/>
                <a:gd name="T32" fmla="*/ 165536 w 4632"/>
                <a:gd name="T33" fmla="*/ 813179 h 2280"/>
                <a:gd name="T34" fmla="*/ 132789 w 4632"/>
                <a:gd name="T35" fmla="*/ 816778 h 2280"/>
                <a:gd name="T36" fmla="*/ 117674 w 4632"/>
                <a:gd name="T37" fmla="*/ 818218 h 2280"/>
                <a:gd name="T38" fmla="*/ 103280 w 4632"/>
                <a:gd name="T39" fmla="*/ 818578 h 2280"/>
                <a:gd name="T40" fmla="*/ 76650 w 4632"/>
                <a:gd name="T41" fmla="*/ 819658 h 2280"/>
                <a:gd name="T42" fmla="*/ 35266 w 4632"/>
                <a:gd name="T43" fmla="*/ 819298 h 2280"/>
                <a:gd name="T44" fmla="*/ 0 w 4632"/>
                <a:gd name="T45" fmla="*/ 817858 h 2280"/>
                <a:gd name="T46" fmla="*/ 34906 w 4632"/>
                <a:gd name="T47" fmla="*/ 813899 h 2280"/>
                <a:gd name="T48" fmla="*/ 75931 w 4632"/>
                <a:gd name="T49" fmla="*/ 808499 h 2280"/>
                <a:gd name="T50" fmla="*/ 101481 w 4632"/>
                <a:gd name="T51" fmla="*/ 804179 h 2280"/>
                <a:gd name="T52" fmla="*/ 115155 w 4632"/>
                <a:gd name="T53" fmla="*/ 801659 h 2280"/>
                <a:gd name="T54" fmla="*/ 129910 w 4632"/>
                <a:gd name="T55" fmla="*/ 798060 h 2280"/>
                <a:gd name="T56" fmla="*/ 161218 w 4632"/>
                <a:gd name="T57" fmla="*/ 790500 h 2280"/>
                <a:gd name="T58" fmla="*/ 194685 w 4632"/>
                <a:gd name="T59" fmla="*/ 780421 h 2280"/>
                <a:gd name="T60" fmla="*/ 267017 w 4632"/>
                <a:gd name="T61" fmla="*/ 754503 h 2280"/>
                <a:gd name="T62" fmla="*/ 423916 w 4632"/>
                <a:gd name="T63" fmla="*/ 669909 h 2280"/>
                <a:gd name="T64" fmla="*/ 582615 w 4632"/>
                <a:gd name="T65" fmla="*/ 543559 h 2280"/>
                <a:gd name="T66" fmla="*/ 661064 w 4632"/>
                <a:gd name="T67" fmla="*/ 469405 h 2280"/>
                <a:gd name="T68" fmla="*/ 739154 w 4632"/>
                <a:gd name="T69" fmla="*/ 392010 h 2280"/>
                <a:gd name="T70" fmla="*/ 898572 w 4632"/>
                <a:gd name="T71" fmla="*/ 236502 h 2280"/>
                <a:gd name="T72" fmla="*/ 1072025 w 4632"/>
                <a:gd name="T73" fmla="*/ 105112 h 2280"/>
                <a:gd name="T74" fmla="*/ 1245838 w 4632"/>
                <a:gd name="T75" fmla="*/ 27718 h 2280"/>
                <a:gd name="T76" fmla="*/ 1394101 w 4632"/>
                <a:gd name="T77" fmla="*/ 2160 h 2280"/>
                <a:gd name="T78" fmla="*/ 1507817 w 4632"/>
                <a:gd name="T79" fmla="*/ 10799 h 2280"/>
                <a:gd name="T80" fmla="*/ 1586266 w 4632"/>
                <a:gd name="T81" fmla="*/ 36357 h 2280"/>
                <a:gd name="T82" fmla="*/ 1612896 w 4632"/>
                <a:gd name="T83" fmla="*/ 50396 h 2280"/>
                <a:gd name="T84" fmla="*/ 1633048 w 4632"/>
                <a:gd name="T85" fmla="*/ 64075 h 2280"/>
                <a:gd name="T86" fmla="*/ 1656439 w 4632"/>
                <a:gd name="T87" fmla="*/ 87473 h 22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632" h="2280">
                  <a:moveTo>
                    <a:pt x="4622" y="314"/>
                  </a:moveTo>
                  <a:lnTo>
                    <a:pt x="4622" y="314"/>
                  </a:lnTo>
                  <a:cubicBezTo>
                    <a:pt x="4613" y="329"/>
                    <a:pt x="4593" y="339"/>
                    <a:pt x="4551" y="338"/>
                  </a:cubicBezTo>
                  <a:cubicBezTo>
                    <a:pt x="4530" y="337"/>
                    <a:pt x="4505" y="332"/>
                    <a:pt x="4470" y="328"/>
                  </a:cubicBezTo>
                  <a:cubicBezTo>
                    <a:pt x="4453" y="326"/>
                    <a:pt x="4434" y="322"/>
                    <a:pt x="4413" y="318"/>
                  </a:cubicBezTo>
                  <a:cubicBezTo>
                    <a:pt x="4392" y="315"/>
                    <a:pt x="4369" y="312"/>
                    <a:pt x="4343" y="308"/>
                  </a:cubicBezTo>
                  <a:cubicBezTo>
                    <a:pt x="4292" y="301"/>
                    <a:pt x="4230" y="295"/>
                    <a:pt x="4157" y="292"/>
                  </a:cubicBezTo>
                  <a:cubicBezTo>
                    <a:pt x="4084" y="292"/>
                    <a:pt x="3998" y="291"/>
                    <a:pt x="3898" y="306"/>
                  </a:cubicBezTo>
                  <a:cubicBezTo>
                    <a:pt x="3799" y="320"/>
                    <a:pt x="3686" y="345"/>
                    <a:pt x="3560" y="387"/>
                  </a:cubicBezTo>
                  <a:cubicBezTo>
                    <a:pt x="3435" y="430"/>
                    <a:pt x="3297" y="489"/>
                    <a:pt x="3153" y="578"/>
                  </a:cubicBezTo>
                  <a:cubicBezTo>
                    <a:pt x="3006" y="667"/>
                    <a:pt x="2857" y="777"/>
                    <a:pt x="2706" y="900"/>
                  </a:cubicBezTo>
                  <a:cubicBezTo>
                    <a:pt x="2555" y="1023"/>
                    <a:pt x="2403" y="1159"/>
                    <a:pt x="2247" y="1295"/>
                  </a:cubicBezTo>
                  <a:cubicBezTo>
                    <a:pt x="2169" y="1363"/>
                    <a:pt x="2089" y="1430"/>
                    <a:pt x="2008" y="1496"/>
                  </a:cubicBezTo>
                  <a:cubicBezTo>
                    <a:pt x="1927" y="1562"/>
                    <a:pt x="1847" y="1625"/>
                    <a:pt x="1765" y="1687"/>
                  </a:cubicBezTo>
                  <a:cubicBezTo>
                    <a:pt x="1600" y="1809"/>
                    <a:pt x="1432" y="1919"/>
                    <a:pt x="1263" y="2004"/>
                  </a:cubicBezTo>
                  <a:cubicBezTo>
                    <a:pt x="1095" y="2090"/>
                    <a:pt x="929" y="2154"/>
                    <a:pt x="777" y="2196"/>
                  </a:cubicBezTo>
                  <a:cubicBezTo>
                    <a:pt x="700" y="2215"/>
                    <a:pt x="627" y="2234"/>
                    <a:pt x="559" y="2244"/>
                  </a:cubicBezTo>
                  <a:cubicBezTo>
                    <a:pt x="524" y="2249"/>
                    <a:pt x="492" y="2257"/>
                    <a:pt x="460" y="2259"/>
                  </a:cubicBezTo>
                  <a:cubicBezTo>
                    <a:pt x="428" y="2262"/>
                    <a:pt x="398" y="2266"/>
                    <a:pt x="369" y="2269"/>
                  </a:cubicBezTo>
                  <a:cubicBezTo>
                    <a:pt x="354" y="2270"/>
                    <a:pt x="341" y="2272"/>
                    <a:pt x="327" y="2273"/>
                  </a:cubicBezTo>
                  <a:cubicBezTo>
                    <a:pt x="313" y="2274"/>
                    <a:pt x="300" y="2274"/>
                    <a:pt x="287" y="2274"/>
                  </a:cubicBezTo>
                  <a:cubicBezTo>
                    <a:pt x="261" y="2275"/>
                    <a:pt x="236" y="2276"/>
                    <a:pt x="213" y="2277"/>
                  </a:cubicBezTo>
                  <a:cubicBezTo>
                    <a:pt x="168" y="2279"/>
                    <a:pt x="129" y="2277"/>
                    <a:pt x="98" y="2276"/>
                  </a:cubicBezTo>
                  <a:cubicBezTo>
                    <a:pt x="34" y="2273"/>
                    <a:pt x="0" y="2272"/>
                    <a:pt x="0" y="2272"/>
                  </a:cubicBezTo>
                  <a:cubicBezTo>
                    <a:pt x="0" y="2272"/>
                    <a:pt x="34" y="2268"/>
                    <a:pt x="97" y="2261"/>
                  </a:cubicBezTo>
                  <a:cubicBezTo>
                    <a:pt x="128" y="2258"/>
                    <a:pt x="167" y="2255"/>
                    <a:pt x="211" y="2246"/>
                  </a:cubicBezTo>
                  <a:cubicBezTo>
                    <a:pt x="233" y="2242"/>
                    <a:pt x="257" y="2238"/>
                    <a:pt x="282" y="2234"/>
                  </a:cubicBezTo>
                  <a:cubicBezTo>
                    <a:pt x="294" y="2231"/>
                    <a:pt x="307" y="2229"/>
                    <a:pt x="320" y="2227"/>
                  </a:cubicBezTo>
                  <a:cubicBezTo>
                    <a:pt x="334" y="2224"/>
                    <a:pt x="347" y="2220"/>
                    <a:pt x="361" y="2217"/>
                  </a:cubicBezTo>
                  <a:cubicBezTo>
                    <a:pt x="389" y="2210"/>
                    <a:pt x="417" y="2204"/>
                    <a:pt x="448" y="2196"/>
                  </a:cubicBezTo>
                  <a:cubicBezTo>
                    <a:pt x="478" y="2189"/>
                    <a:pt x="508" y="2178"/>
                    <a:pt x="541" y="2168"/>
                  </a:cubicBezTo>
                  <a:cubicBezTo>
                    <a:pt x="605" y="2150"/>
                    <a:pt x="672" y="2123"/>
                    <a:pt x="742" y="2096"/>
                  </a:cubicBezTo>
                  <a:cubicBezTo>
                    <a:pt x="882" y="2038"/>
                    <a:pt x="1030" y="1959"/>
                    <a:pt x="1178" y="1861"/>
                  </a:cubicBezTo>
                  <a:cubicBezTo>
                    <a:pt x="1327" y="1762"/>
                    <a:pt x="1474" y="1642"/>
                    <a:pt x="1619" y="1510"/>
                  </a:cubicBezTo>
                  <a:cubicBezTo>
                    <a:pt x="1692" y="1444"/>
                    <a:pt x="1765" y="1374"/>
                    <a:pt x="1837" y="1304"/>
                  </a:cubicBezTo>
                  <a:cubicBezTo>
                    <a:pt x="1910" y="1235"/>
                    <a:pt x="1982" y="1162"/>
                    <a:pt x="2054" y="1089"/>
                  </a:cubicBezTo>
                  <a:cubicBezTo>
                    <a:pt x="2198" y="943"/>
                    <a:pt x="2344" y="794"/>
                    <a:pt x="2497" y="657"/>
                  </a:cubicBezTo>
                  <a:cubicBezTo>
                    <a:pt x="2651" y="520"/>
                    <a:pt x="2812" y="393"/>
                    <a:pt x="2979" y="292"/>
                  </a:cubicBezTo>
                  <a:cubicBezTo>
                    <a:pt x="3146" y="189"/>
                    <a:pt x="3312" y="121"/>
                    <a:pt x="3462" y="77"/>
                  </a:cubicBezTo>
                  <a:cubicBezTo>
                    <a:pt x="3613" y="32"/>
                    <a:pt x="3751" y="12"/>
                    <a:pt x="3874" y="6"/>
                  </a:cubicBezTo>
                  <a:cubicBezTo>
                    <a:pt x="3995" y="0"/>
                    <a:pt x="4101" y="14"/>
                    <a:pt x="4190" y="30"/>
                  </a:cubicBezTo>
                  <a:cubicBezTo>
                    <a:pt x="4279" y="49"/>
                    <a:pt x="4350" y="74"/>
                    <a:pt x="4408" y="101"/>
                  </a:cubicBezTo>
                  <a:cubicBezTo>
                    <a:pt x="4436" y="114"/>
                    <a:pt x="4461" y="127"/>
                    <a:pt x="4482" y="140"/>
                  </a:cubicBezTo>
                  <a:cubicBezTo>
                    <a:pt x="4504" y="154"/>
                    <a:pt x="4522" y="167"/>
                    <a:pt x="4538" y="178"/>
                  </a:cubicBezTo>
                  <a:cubicBezTo>
                    <a:pt x="4570" y="201"/>
                    <a:pt x="4590" y="225"/>
                    <a:pt x="4603" y="243"/>
                  </a:cubicBezTo>
                  <a:cubicBezTo>
                    <a:pt x="4631" y="279"/>
                    <a:pt x="4630" y="301"/>
                    <a:pt x="4622" y="31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7" name="Freeform 33">
              <a:extLst>
                <a:ext uri="{FF2B5EF4-FFF2-40B4-BE49-F238E27FC236}">
                  <a16:creationId xmlns:a16="http://schemas.microsoft.com/office/drawing/2014/main" id="{ED7A0646-91C2-BF42-9A14-CAB14241B5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1675" y="3486150"/>
              <a:ext cx="366713" cy="561975"/>
            </a:xfrm>
            <a:custGeom>
              <a:avLst/>
              <a:gdLst>
                <a:gd name="T0" fmla="*/ 222043 w 1019"/>
                <a:gd name="T1" fmla="*/ 8989 h 1563"/>
                <a:gd name="T2" fmla="*/ 222043 w 1019"/>
                <a:gd name="T3" fmla="*/ 8989 h 1563"/>
                <a:gd name="T4" fmla="*/ 234639 w 1019"/>
                <a:gd name="T5" fmla="*/ 1079 h 1563"/>
                <a:gd name="T6" fmla="*/ 234639 w 1019"/>
                <a:gd name="T7" fmla="*/ 1079 h 1563"/>
                <a:gd name="T8" fmla="*/ 270266 w 1019"/>
                <a:gd name="T9" fmla="*/ 9708 h 1563"/>
                <a:gd name="T10" fmla="*/ 270266 w 1019"/>
                <a:gd name="T11" fmla="*/ 9708 h 1563"/>
                <a:gd name="T12" fmla="*/ 328206 w 1019"/>
                <a:gd name="T13" fmla="*/ 65078 h 1563"/>
                <a:gd name="T14" fmla="*/ 328206 w 1019"/>
                <a:gd name="T15" fmla="*/ 65078 h 1563"/>
                <a:gd name="T16" fmla="*/ 365273 w 1019"/>
                <a:gd name="T17" fmla="*/ 200988 h 1563"/>
                <a:gd name="T18" fmla="*/ 365273 w 1019"/>
                <a:gd name="T19" fmla="*/ 200988 h 1563"/>
                <a:gd name="T20" fmla="*/ 345840 w 1019"/>
                <a:gd name="T21" fmla="*/ 291235 h 1563"/>
                <a:gd name="T22" fmla="*/ 345840 w 1019"/>
                <a:gd name="T23" fmla="*/ 291235 h 1563"/>
                <a:gd name="T24" fmla="*/ 298337 w 1019"/>
                <a:gd name="T25" fmla="*/ 373212 h 1563"/>
                <a:gd name="T26" fmla="*/ 298337 w 1019"/>
                <a:gd name="T27" fmla="*/ 373212 h 1563"/>
                <a:gd name="T28" fmla="*/ 234279 w 1019"/>
                <a:gd name="T29" fmla="*/ 438650 h 1563"/>
                <a:gd name="T30" fmla="*/ 234279 w 1019"/>
                <a:gd name="T31" fmla="*/ 438650 h 1563"/>
                <a:gd name="T32" fmla="*/ 164823 w 1019"/>
                <a:gd name="T33" fmla="*/ 486110 h 1563"/>
                <a:gd name="T34" fmla="*/ 164823 w 1019"/>
                <a:gd name="T35" fmla="*/ 486110 h 1563"/>
                <a:gd name="T36" fmla="*/ 47504 w 1019"/>
                <a:gd name="T37" fmla="*/ 542559 h 1563"/>
                <a:gd name="T38" fmla="*/ 47504 w 1019"/>
                <a:gd name="T39" fmla="*/ 542559 h 1563"/>
                <a:gd name="T40" fmla="*/ 0 w 1019"/>
                <a:gd name="T41" fmla="*/ 561615 h 1563"/>
                <a:gd name="T42" fmla="*/ 0 w 1019"/>
                <a:gd name="T43" fmla="*/ 561615 h 1563"/>
                <a:gd name="T44" fmla="*/ 41746 w 1019"/>
                <a:gd name="T45" fmla="*/ 531773 h 1563"/>
                <a:gd name="T46" fmla="*/ 41746 w 1019"/>
                <a:gd name="T47" fmla="*/ 531773 h 1563"/>
                <a:gd name="T48" fmla="*/ 141431 w 1019"/>
                <a:gd name="T49" fmla="*/ 453391 h 1563"/>
                <a:gd name="T50" fmla="*/ 141431 w 1019"/>
                <a:gd name="T51" fmla="*/ 453391 h 1563"/>
                <a:gd name="T52" fmla="*/ 242556 w 1019"/>
                <a:gd name="T53" fmla="*/ 334740 h 1563"/>
                <a:gd name="T54" fmla="*/ 242556 w 1019"/>
                <a:gd name="T55" fmla="*/ 334740 h 1563"/>
                <a:gd name="T56" fmla="*/ 273505 w 1019"/>
                <a:gd name="T57" fmla="*/ 265707 h 1563"/>
                <a:gd name="T58" fmla="*/ 273505 w 1019"/>
                <a:gd name="T59" fmla="*/ 265707 h 1563"/>
                <a:gd name="T60" fmla="*/ 285021 w 1019"/>
                <a:gd name="T61" fmla="*/ 198471 h 1563"/>
                <a:gd name="T62" fmla="*/ 285021 w 1019"/>
                <a:gd name="T63" fmla="*/ 198471 h 1563"/>
                <a:gd name="T64" fmla="*/ 265228 w 1019"/>
                <a:gd name="T65" fmla="*/ 100314 h 1563"/>
                <a:gd name="T66" fmla="*/ 265228 w 1019"/>
                <a:gd name="T67" fmla="*/ 100314 h 1563"/>
                <a:gd name="T68" fmla="*/ 236798 w 1019"/>
                <a:gd name="T69" fmla="*/ 49618 h 1563"/>
                <a:gd name="T70" fmla="*/ 236798 w 1019"/>
                <a:gd name="T71" fmla="*/ 49618 h 1563"/>
                <a:gd name="T72" fmla="*/ 221683 w 1019"/>
                <a:gd name="T73" fmla="*/ 23730 h 1563"/>
                <a:gd name="T74" fmla="*/ 221683 w 1019"/>
                <a:gd name="T75" fmla="*/ 23730 h 1563"/>
                <a:gd name="T76" fmla="*/ 222043 w 1019"/>
                <a:gd name="T77" fmla="*/ 8989 h 156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9" h="1563">
                  <a:moveTo>
                    <a:pt x="617" y="25"/>
                  </a:moveTo>
                  <a:lnTo>
                    <a:pt x="617" y="25"/>
                  </a:lnTo>
                  <a:cubicBezTo>
                    <a:pt x="623" y="15"/>
                    <a:pt x="632" y="6"/>
                    <a:pt x="652" y="3"/>
                  </a:cubicBezTo>
                  <a:cubicBezTo>
                    <a:pt x="673" y="0"/>
                    <a:pt x="705" y="3"/>
                    <a:pt x="751" y="27"/>
                  </a:cubicBezTo>
                  <a:cubicBezTo>
                    <a:pt x="796" y="51"/>
                    <a:pt x="856" y="97"/>
                    <a:pt x="912" y="181"/>
                  </a:cubicBezTo>
                  <a:cubicBezTo>
                    <a:pt x="967" y="266"/>
                    <a:pt x="1018" y="391"/>
                    <a:pt x="1015" y="559"/>
                  </a:cubicBezTo>
                  <a:cubicBezTo>
                    <a:pt x="1012" y="644"/>
                    <a:pt x="993" y="728"/>
                    <a:pt x="961" y="810"/>
                  </a:cubicBezTo>
                  <a:cubicBezTo>
                    <a:pt x="928" y="892"/>
                    <a:pt x="883" y="969"/>
                    <a:pt x="829" y="1038"/>
                  </a:cubicBezTo>
                  <a:cubicBezTo>
                    <a:pt x="776" y="1106"/>
                    <a:pt x="715" y="1167"/>
                    <a:pt x="651" y="1220"/>
                  </a:cubicBezTo>
                  <a:cubicBezTo>
                    <a:pt x="587" y="1271"/>
                    <a:pt x="522" y="1315"/>
                    <a:pt x="458" y="1352"/>
                  </a:cubicBezTo>
                  <a:cubicBezTo>
                    <a:pt x="332" y="1426"/>
                    <a:pt x="215" y="1475"/>
                    <a:pt x="132" y="1509"/>
                  </a:cubicBezTo>
                  <a:cubicBezTo>
                    <a:pt x="50" y="1543"/>
                    <a:pt x="0" y="1562"/>
                    <a:pt x="0" y="1562"/>
                  </a:cubicBezTo>
                  <a:cubicBezTo>
                    <a:pt x="0" y="1562"/>
                    <a:pt x="43" y="1530"/>
                    <a:pt x="116" y="1479"/>
                  </a:cubicBezTo>
                  <a:cubicBezTo>
                    <a:pt x="188" y="1426"/>
                    <a:pt x="289" y="1354"/>
                    <a:pt x="393" y="1261"/>
                  </a:cubicBezTo>
                  <a:cubicBezTo>
                    <a:pt x="497" y="1170"/>
                    <a:pt x="601" y="1058"/>
                    <a:pt x="674" y="931"/>
                  </a:cubicBezTo>
                  <a:cubicBezTo>
                    <a:pt x="711" y="869"/>
                    <a:pt x="740" y="802"/>
                    <a:pt x="760" y="739"/>
                  </a:cubicBezTo>
                  <a:cubicBezTo>
                    <a:pt x="779" y="675"/>
                    <a:pt x="790" y="609"/>
                    <a:pt x="792" y="552"/>
                  </a:cubicBezTo>
                  <a:cubicBezTo>
                    <a:pt x="795" y="435"/>
                    <a:pt x="765" y="344"/>
                    <a:pt x="737" y="279"/>
                  </a:cubicBezTo>
                  <a:cubicBezTo>
                    <a:pt x="708" y="214"/>
                    <a:pt x="679" y="171"/>
                    <a:pt x="658" y="138"/>
                  </a:cubicBezTo>
                  <a:cubicBezTo>
                    <a:pt x="636" y="105"/>
                    <a:pt x="623" y="83"/>
                    <a:pt x="616" y="66"/>
                  </a:cubicBezTo>
                  <a:cubicBezTo>
                    <a:pt x="611" y="48"/>
                    <a:pt x="613" y="34"/>
                    <a:pt x="617" y="2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8" name="Freeform 34">
              <a:extLst>
                <a:ext uri="{FF2B5EF4-FFF2-40B4-BE49-F238E27FC236}">
                  <a16:creationId xmlns:a16="http://schemas.microsoft.com/office/drawing/2014/main" id="{A447F435-DE43-D447-A9B7-DFCFA8FFBF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9625" y="3197225"/>
              <a:ext cx="434975" cy="733425"/>
            </a:xfrm>
            <a:custGeom>
              <a:avLst/>
              <a:gdLst>
                <a:gd name="T0" fmla="*/ 7196 w 1209"/>
                <a:gd name="T1" fmla="*/ 144812 h 2036"/>
                <a:gd name="T2" fmla="*/ 0 w 1209"/>
                <a:gd name="T3" fmla="*/ 129322 h 2036"/>
                <a:gd name="T4" fmla="*/ 720 w 1209"/>
                <a:gd name="T5" fmla="*/ 120677 h 2036"/>
                <a:gd name="T6" fmla="*/ 3958 w 1209"/>
                <a:gd name="T7" fmla="*/ 109509 h 2036"/>
                <a:gd name="T8" fmla="*/ 6116 w 1209"/>
                <a:gd name="T9" fmla="*/ 102665 h 2036"/>
                <a:gd name="T10" fmla="*/ 9714 w 1209"/>
                <a:gd name="T11" fmla="*/ 95461 h 2036"/>
                <a:gd name="T12" fmla="*/ 19788 w 1209"/>
                <a:gd name="T13" fmla="*/ 79610 h 2036"/>
                <a:gd name="T14" fmla="*/ 34539 w 1209"/>
                <a:gd name="T15" fmla="*/ 61959 h 2036"/>
                <a:gd name="T16" fmla="*/ 55406 w 1209"/>
                <a:gd name="T17" fmla="*/ 43588 h 2036"/>
                <a:gd name="T18" fmla="*/ 118728 w 1209"/>
                <a:gd name="T19" fmla="*/ 11888 h 2036"/>
                <a:gd name="T20" fmla="*/ 213350 w 1209"/>
                <a:gd name="T21" fmla="*/ 4323 h 2036"/>
                <a:gd name="T22" fmla="*/ 227381 w 1209"/>
                <a:gd name="T23" fmla="*/ 6844 h 2036"/>
                <a:gd name="T24" fmla="*/ 241413 w 1209"/>
                <a:gd name="T25" fmla="*/ 10086 h 2036"/>
                <a:gd name="T26" fmla="*/ 255804 w 1209"/>
                <a:gd name="T27" fmla="*/ 14769 h 2036"/>
                <a:gd name="T28" fmla="*/ 269836 w 1209"/>
                <a:gd name="T29" fmla="*/ 20173 h 2036"/>
                <a:gd name="T30" fmla="*/ 325242 w 1209"/>
                <a:gd name="T31" fmla="*/ 53674 h 2036"/>
                <a:gd name="T32" fmla="*/ 408711 w 1209"/>
                <a:gd name="T33" fmla="*/ 164264 h 2036"/>
                <a:gd name="T34" fmla="*/ 429219 w 1209"/>
                <a:gd name="T35" fmla="*/ 233788 h 2036"/>
                <a:gd name="T36" fmla="*/ 433176 w 1209"/>
                <a:gd name="T37" fmla="*/ 305834 h 2036"/>
                <a:gd name="T38" fmla="*/ 400076 w 1209"/>
                <a:gd name="T39" fmla="*/ 440920 h 2036"/>
                <a:gd name="T40" fmla="*/ 334596 w 1209"/>
                <a:gd name="T41" fmla="*/ 549709 h 2036"/>
                <a:gd name="T42" fmla="*/ 194641 w 1209"/>
                <a:gd name="T43" fmla="*/ 686235 h 2036"/>
                <a:gd name="T44" fmla="*/ 149669 w 1209"/>
                <a:gd name="T45" fmla="*/ 721177 h 2036"/>
                <a:gd name="T46" fmla="*/ 132759 w 1209"/>
                <a:gd name="T47" fmla="*/ 733065 h 2036"/>
                <a:gd name="T48" fmla="*/ 147150 w 1209"/>
                <a:gd name="T49" fmla="*/ 718295 h 2036"/>
                <a:gd name="T50" fmla="*/ 186366 w 1209"/>
                <a:gd name="T51" fmla="*/ 677229 h 2036"/>
                <a:gd name="T52" fmla="*/ 301496 w 1209"/>
                <a:gd name="T53" fmla="*/ 527014 h 2036"/>
                <a:gd name="T54" fmla="*/ 348987 w 1209"/>
                <a:gd name="T55" fmla="*/ 421467 h 2036"/>
                <a:gd name="T56" fmla="*/ 365537 w 1209"/>
                <a:gd name="T57" fmla="*/ 304753 h 2036"/>
                <a:gd name="T58" fmla="*/ 338914 w 1209"/>
                <a:gd name="T59" fmla="*/ 196324 h 2036"/>
                <a:gd name="T60" fmla="*/ 275592 w 1209"/>
                <a:gd name="T61" fmla="*/ 116354 h 2036"/>
                <a:gd name="T62" fmla="*/ 237815 w 1209"/>
                <a:gd name="T63" fmla="*/ 93299 h 2036"/>
                <a:gd name="T64" fmla="*/ 228461 w 1209"/>
                <a:gd name="T65" fmla="*/ 88976 h 2036"/>
                <a:gd name="T66" fmla="*/ 219466 w 1209"/>
                <a:gd name="T67" fmla="*/ 86095 h 2036"/>
                <a:gd name="T68" fmla="*/ 210472 w 1209"/>
                <a:gd name="T69" fmla="*/ 83933 h 2036"/>
                <a:gd name="T70" fmla="*/ 201477 w 1209"/>
                <a:gd name="T71" fmla="*/ 81772 h 2036"/>
                <a:gd name="T72" fmla="*/ 136357 w 1209"/>
                <a:gd name="T73" fmla="*/ 82132 h 2036"/>
                <a:gd name="T74" fmla="*/ 88866 w 1209"/>
                <a:gd name="T75" fmla="*/ 97262 h 2036"/>
                <a:gd name="T76" fmla="*/ 71237 w 1209"/>
                <a:gd name="T77" fmla="*/ 106628 h 2036"/>
                <a:gd name="T78" fmla="*/ 56845 w 1209"/>
                <a:gd name="T79" fmla="*/ 115633 h 2036"/>
                <a:gd name="T80" fmla="*/ 45692 w 1209"/>
                <a:gd name="T81" fmla="*/ 123919 h 2036"/>
                <a:gd name="T82" fmla="*/ 41015 w 1209"/>
                <a:gd name="T83" fmla="*/ 127521 h 2036"/>
                <a:gd name="T84" fmla="*/ 36698 w 1209"/>
                <a:gd name="T85" fmla="*/ 131123 h 2036"/>
                <a:gd name="T86" fmla="*/ 29142 w 1209"/>
                <a:gd name="T87" fmla="*/ 136527 h 2036"/>
                <a:gd name="T88" fmla="*/ 23386 w 1209"/>
                <a:gd name="T89" fmla="*/ 141210 h 20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209" h="2036">
                  <a:moveTo>
                    <a:pt x="20" y="402"/>
                  </a:moveTo>
                  <a:lnTo>
                    <a:pt x="20" y="402"/>
                  </a:lnTo>
                  <a:cubicBezTo>
                    <a:pt x="9" y="398"/>
                    <a:pt x="1" y="387"/>
                    <a:pt x="0" y="359"/>
                  </a:cubicBezTo>
                  <a:cubicBezTo>
                    <a:pt x="0" y="352"/>
                    <a:pt x="1" y="344"/>
                    <a:pt x="2" y="335"/>
                  </a:cubicBezTo>
                  <a:cubicBezTo>
                    <a:pt x="4" y="325"/>
                    <a:pt x="7" y="315"/>
                    <a:pt x="11" y="304"/>
                  </a:cubicBezTo>
                  <a:cubicBezTo>
                    <a:pt x="13" y="298"/>
                    <a:pt x="15" y="291"/>
                    <a:pt x="17" y="285"/>
                  </a:cubicBezTo>
                  <a:cubicBezTo>
                    <a:pt x="20" y="278"/>
                    <a:pt x="24" y="272"/>
                    <a:pt x="27" y="265"/>
                  </a:cubicBezTo>
                  <a:cubicBezTo>
                    <a:pt x="35" y="252"/>
                    <a:pt x="42" y="235"/>
                    <a:pt x="55" y="221"/>
                  </a:cubicBezTo>
                  <a:cubicBezTo>
                    <a:pt x="66" y="205"/>
                    <a:pt x="79" y="188"/>
                    <a:pt x="96" y="172"/>
                  </a:cubicBezTo>
                  <a:cubicBezTo>
                    <a:pt x="112" y="154"/>
                    <a:pt x="132" y="138"/>
                    <a:pt x="154" y="121"/>
                  </a:cubicBezTo>
                  <a:cubicBezTo>
                    <a:pt x="199" y="88"/>
                    <a:pt x="257" y="56"/>
                    <a:pt x="330" y="33"/>
                  </a:cubicBezTo>
                  <a:cubicBezTo>
                    <a:pt x="403" y="12"/>
                    <a:pt x="492" y="0"/>
                    <a:pt x="593" y="12"/>
                  </a:cubicBezTo>
                  <a:cubicBezTo>
                    <a:pt x="606" y="14"/>
                    <a:pt x="619" y="16"/>
                    <a:pt x="632" y="19"/>
                  </a:cubicBezTo>
                  <a:cubicBezTo>
                    <a:pt x="645" y="22"/>
                    <a:pt x="658" y="24"/>
                    <a:pt x="671" y="28"/>
                  </a:cubicBezTo>
                  <a:cubicBezTo>
                    <a:pt x="684" y="32"/>
                    <a:pt x="698" y="36"/>
                    <a:pt x="711" y="41"/>
                  </a:cubicBezTo>
                  <a:cubicBezTo>
                    <a:pt x="724" y="46"/>
                    <a:pt x="737" y="51"/>
                    <a:pt x="750" y="56"/>
                  </a:cubicBezTo>
                  <a:cubicBezTo>
                    <a:pt x="802" y="79"/>
                    <a:pt x="855" y="109"/>
                    <a:pt x="904" y="149"/>
                  </a:cubicBezTo>
                  <a:cubicBezTo>
                    <a:pt x="1003" y="227"/>
                    <a:pt x="1084" y="334"/>
                    <a:pt x="1136" y="456"/>
                  </a:cubicBezTo>
                  <a:cubicBezTo>
                    <a:pt x="1162" y="518"/>
                    <a:pt x="1181" y="582"/>
                    <a:pt x="1193" y="649"/>
                  </a:cubicBezTo>
                  <a:cubicBezTo>
                    <a:pt x="1204" y="715"/>
                    <a:pt x="1208" y="783"/>
                    <a:pt x="1204" y="849"/>
                  </a:cubicBezTo>
                  <a:cubicBezTo>
                    <a:pt x="1197" y="982"/>
                    <a:pt x="1162" y="1109"/>
                    <a:pt x="1112" y="1224"/>
                  </a:cubicBezTo>
                  <a:cubicBezTo>
                    <a:pt x="1063" y="1337"/>
                    <a:pt x="999" y="1439"/>
                    <a:pt x="930" y="1526"/>
                  </a:cubicBezTo>
                  <a:cubicBezTo>
                    <a:pt x="793" y="1701"/>
                    <a:pt x="645" y="1821"/>
                    <a:pt x="541" y="1905"/>
                  </a:cubicBezTo>
                  <a:cubicBezTo>
                    <a:pt x="488" y="1947"/>
                    <a:pt x="445" y="1979"/>
                    <a:pt x="416" y="2002"/>
                  </a:cubicBezTo>
                  <a:cubicBezTo>
                    <a:pt x="386" y="2023"/>
                    <a:pt x="369" y="2035"/>
                    <a:pt x="369" y="2035"/>
                  </a:cubicBezTo>
                  <a:cubicBezTo>
                    <a:pt x="369" y="2035"/>
                    <a:pt x="384" y="2020"/>
                    <a:pt x="409" y="1994"/>
                  </a:cubicBezTo>
                  <a:cubicBezTo>
                    <a:pt x="435" y="1968"/>
                    <a:pt x="472" y="1929"/>
                    <a:pt x="518" y="1880"/>
                  </a:cubicBezTo>
                  <a:cubicBezTo>
                    <a:pt x="607" y="1782"/>
                    <a:pt x="732" y="1642"/>
                    <a:pt x="838" y="1463"/>
                  </a:cubicBezTo>
                  <a:cubicBezTo>
                    <a:pt x="891" y="1374"/>
                    <a:pt x="937" y="1275"/>
                    <a:pt x="970" y="1170"/>
                  </a:cubicBezTo>
                  <a:cubicBezTo>
                    <a:pt x="1002" y="1065"/>
                    <a:pt x="1020" y="954"/>
                    <a:pt x="1016" y="846"/>
                  </a:cubicBezTo>
                  <a:cubicBezTo>
                    <a:pt x="1013" y="738"/>
                    <a:pt x="987" y="636"/>
                    <a:pt x="942" y="545"/>
                  </a:cubicBezTo>
                  <a:cubicBezTo>
                    <a:pt x="897" y="454"/>
                    <a:pt x="834" y="378"/>
                    <a:pt x="766" y="323"/>
                  </a:cubicBezTo>
                  <a:cubicBezTo>
                    <a:pt x="731" y="295"/>
                    <a:pt x="695" y="275"/>
                    <a:pt x="661" y="259"/>
                  </a:cubicBezTo>
                  <a:cubicBezTo>
                    <a:pt x="652" y="255"/>
                    <a:pt x="644" y="252"/>
                    <a:pt x="635" y="247"/>
                  </a:cubicBezTo>
                  <a:cubicBezTo>
                    <a:pt x="627" y="245"/>
                    <a:pt x="618" y="242"/>
                    <a:pt x="610" y="239"/>
                  </a:cubicBezTo>
                  <a:cubicBezTo>
                    <a:pt x="601" y="236"/>
                    <a:pt x="593" y="234"/>
                    <a:pt x="585" y="233"/>
                  </a:cubicBezTo>
                  <a:cubicBezTo>
                    <a:pt x="576" y="230"/>
                    <a:pt x="569" y="228"/>
                    <a:pt x="560" y="227"/>
                  </a:cubicBezTo>
                  <a:cubicBezTo>
                    <a:pt x="494" y="215"/>
                    <a:pt x="432" y="218"/>
                    <a:pt x="379" y="228"/>
                  </a:cubicBezTo>
                  <a:cubicBezTo>
                    <a:pt x="327" y="238"/>
                    <a:pt x="283" y="254"/>
                    <a:pt x="247" y="270"/>
                  </a:cubicBezTo>
                  <a:cubicBezTo>
                    <a:pt x="229" y="279"/>
                    <a:pt x="212" y="287"/>
                    <a:pt x="198" y="296"/>
                  </a:cubicBezTo>
                  <a:cubicBezTo>
                    <a:pt x="183" y="304"/>
                    <a:pt x="171" y="313"/>
                    <a:pt x="158" y="321"/>
                  </a:cubicBezTo>
                  <a:cubicBezTo>
                    <a:pt x="146" y="328"/>
                    <a:pt x="137" y="337"/>
                    <a:pt x="127" y="344"/>
                  </a:cubicBezTo>
                  <a:cubicBezTo>
                    <a:pt x="123" y="348"/>
                    <a:pt x="118" y="351"/>
                    <a:pt x="114" y="354"/>
                  </a:cubicBezTo>
                  <a:cubicBezTo>
                    <a:pt x="110" y="357"/>
                    <a:pt x="106" y="361"/>
                    <a:pt x="102" y="364"/>
                  </a:cubicBezTo>
                  <a:cubicBezTo>
                    <a:pt x="95" y="370"/>
                    <a:pt x="88" y="375"/>
                    <a:pt x="81" y="379"/>
                  </a:cubicBezTo>
                  <a:cubicBezTo>
                    <a:pt x="75" y="384"/>
                    <a:pt x="70" y="388"/>
                    <a:pt x="65" y="392"/>
                  </a:cubicBezTo>
                  <a:cubicBezTo>
                    <a:pt x="45" y="405"/>
                    <a:pt x="30" y="406"/>
                    <a:pt x="20" y="40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9" name="Freeform 35">
              <a:extLst>
                <a:ext uri="{FF2B5EF4-FFF2-40B4-BE49-F238E27FC236}">
                  <a16:creationId xmlns:a16="http://schemas.microsoft.com/office/drawing/2014/main" id="{2886298C-8861-A845-81CF-898996E617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0550" y="4033838"/>
              <a:ext cx="546100" cy="141287"/>
            </a:xfrm>
            <a:custGeom>
              <a:avLst/>
              <a:gdLst>
                <a:gd name="T0" fmla="*/ 539260 w 1517"/>
                <a:gd name="T1" fmla="*/ 128704 h 393"/>
                <a:gd name="T2" fmla="*/ 539260 w 1517"/>
                <a:gd name="T3" fmla="*/ 128704 h 393"/>
                <a:gd name="T4" fmla="*/ 501462 w 1517"/>
                <a:gd name="T5" fmla="*/ 135175 h 393"/>
                <a:gd name="T6" fmla="*/ 501462 w 1517"/>
                <a:gd name="T7" fmla="*/ 135175 h 393"/>
                <a:gd name="T8" fmla="*/ 370786 w 1517"/>
                <a:gd name="T9" fmla="*/ 93472 h 393"/>
                <a:gd name="T10" fmla="*/ 370786 w 1517"/>
                <a:gd name="T11" fmla="*/ 93472 h 393"/>
                <a:gd name="T12" fmla="*/ 254511 w 1517"/>
                <a:gd name="T13" fmla="*/ 69385 h 393"/>
                <a:gd name="T14" fmla="*/ 254511 w 1517"/>
                <a:gd name="T15" fmla="*/ 69385 h 393"/>
                <a:gd name="T16" fmla="*/ 133195 w 1517"/>
                <a:gd name="T17" fmla="*/ 65071 h 393"/>
                <a:gd name="T18" fmla="*/ 133195 w 1517"/>
                <a:gd name="T19" fmla="*/ 65071 h 393"/>
                <a:gd name="T20" fmla="*/ 38159 w 1517"/>
                <a:gd name="T21" fmla="*/ 79092 h 393"/>
                <a:gd name="T22" fmla="*/ 38159 w 1517"/>
                <a:gd name="T23" fmla="*/ 79092 h 393"/>
                <a:gd name="T24" fmla="*/ 10080 w 1517"/>
                <a:gd name="T25" fmla="*/ 86642 h 393"/>
                <a:gd name="T26" fmla="*/ 10080 w 1517"/>
                <a:gd name="T27" fmla="*/ 86642 h 393"/>
                <a:gd name="T28" fmla="*/ 0 w 1517"/>
                <a:gd name="T29" fmla="*/ 89518 h 393"/>
                <a:gd name="T30" fmla="*/ 0 w 1517"/>
                <a:gd name="T31" fmla="*/ 89518 h 393"/>
                <a:gd name="T32" fmla="*/ 8640 w 1517"/>
                <a:gd name="T33" fmla="*/ 83406 h 393"/>
                <a:gd name="T34" fmla="*/ 8640 w 1517"/>
                <a:gd name="T35" fmla="*/ 83406 h 393"/>
                <a:gd name="T36" fmla="*/ 33479 w 1517"/>
                <a:gd name="T37" fmla="*/ 67588 h 393"/>
                <a:gd name="T38" fmla="*/ 33479 w 1517"/>
                <a:gd name="T39" fmla="*/ 67588 h 393"/>
                <a:gd name="T40" fmla="*/ 125275 w 1517"/>
                <a:gd name="T41" fmla="*/ 25525 h 393"/>
                <a:gd name="T42" fmla="*/ 125275 w 1517"/>
                <a:gd name="T43" fmla="*/ 25525 h 393"/>
                <a:gd name="T44" fmla="*/ 257031 w 1517"/>
                <a:gd name="T45" fmla="*/ 2157 h 393"/>
                <a:gd name="T46" fmla="*/ 257031 w 1517"/>
                <a:gd name="T47" fmla="*/ 2157 h 393"/>
                <a:gd name="T48" fmla="*/ 392026 w 1517"/>
                <a:gd name="T49" fmla="*/ 16537 h 393"/>
                <a:gd name="T50" fmla="*/ 392026 w 1517"/>
                <a:gd name="T51" fmla="*/ 16537 h 393"/>
                <a:gd name="T52" fmla="*/ 420465 w 1517"/>
                <a:gd name="T53" fmla="*/ 25166 h 393"/>
                <a:gd name="T54" fmla="*/ 420465 w 1517"/>
                <a:gd name="T55" fmla="*/ 25166 h 393"/>
                <a:gd name="T56" fmla="*/ 444944 w 1517"/>
                <a:gd name="T57" fmla="*/ 35232 h 393"/>
                <a:gd name="T58" fmla="*/ 444944 w 1517"/>
                <a:gd name="T59" fmla="*/ 35232 h 393"/>
                <a:gd name="T60" fmla="*/ 484182 w 1517"/>
                <a:gd name="T61" fmla="*/ 55005 h 393"/>
                <a:gd name="T62" fmla="*/ 484182 w 1517"/>
                <a:gd name="T63" fmla="*/ 55005 h 393"/>
                <a:gd name="T64" fmla="*/ 511181 w 1517"/>
                <a:gd name="T65" fmla="*/ 74418 h 393"/>
                <a:gd name="T66" fmla="*/ 511181 w 1517"/>
                <a:gd name="T67" fmla="*/ 74418 h 393"/>
                <a:gd name="T68" fmla="*/ 528461 w 1517"/>
                <a:gd name="T69" fmla="*/ 90596 h 393"/>
                <a:gd name="T70" fmla="*/ 528461 w 1517"/>
                <a:gd name="T71" fmla="*/ 90596 h 393"/>
                <a:gd name="T72" fmla="*/ 539260 w 1517"/>
                <a:gd name="T73" fmla="*/ 128704 h 39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517" h="393">
                  <a:moveTo>
                    <a:pt x="1498" y="358"/>
                  </a:moveTo>
                  <a:lnTo>
                    <a:pt x="1498" y="358"/>
                  </a:lnTo>
                  <a:cubicBezTo>
                    <a:pt x="1485" y="376"/>
                    <a:pt x="1457" y="392"/>
                    <a:pt x="1393" y="376"/>
                  </a:cubicBezTo>
                  <a:cubicBezTo>
                    <a:pt x="1325" y="363"/>
                    <a:pt x="1222" y="316"/>
                    <a:pt x="1030" y="260"/>
                  </a:cubicBezTo>
                  <a:cubicBezTo>
                    <a:pt x="933" y="233"/>
                    <a:pt x="822" y="207"/>
                    <a:pt x="707" y="193"/>
                  </a:cubicBezTo>
                  <a:cubicBezTo>
                    <a:pt x="593" y="178"/>
                    <a:pt x="476" y="174"/>
                    <a:pt x="370" y="181"/>
                  </a:cubicBezTo>
                  <a:cubicBezTo>
                    <a:pt x="265" y="187"/>
                    <a:pt x="172" y="206"/>
                    <a:pt x="106" y="220"/>
                  </a:cubicBezTo>
                  <a:cubicBezTo>
                    <a:pt x="73" y="228"/>
                    <a:pt x="47" y="237"/>
                    <a:pt x="28" y="241"/>
                  </a:cubicBezTo>
                  <a:cubicBezTo>
                    <a:pt x="10" y="246"/>
                    <a:pt x="0" y="249"/>
                    <a:pt x="0" y="249"/>
                  </a:cubicBezTo>
                  <a:cubicBezTo>
                    <a:pt x="0" y="249"/>
                    <a:pt x="9" y="243"/>
                    <a:pt x="24" y="232"/>
                  </a:cubicBezTo>
                  <a:cubicBezTo>
                    <a:pt x="40" y="222"/>
                    <a:pt x="63" y="206"/>
                    <a:pt x="93" y="188"/>
                  </a:cubicBezTo>
                  <a:cubicBezTo>
                    <a:pt x="153" y="154"/>
                    <a:pt x="240" y="107"/>
                    <a:pt x="348" y="71"/>
                  </a:cubicBezTo>
                  <a:cubicBezTo>
                    <a:pt x="456" y="37"/>
                    <a:pt x="584" y="11"/>
                    <a:pt x="714" y="6"/>
                  </a:cubicBezTo>
                  <a:cubicBezTo>
                    <a:pt x="845" y="0"/>
                    <a:pt x="976" y="15"/>
                    <a:pt x="1089" y="46"/>
                  </a:cubicBezTo>
                  <a:cubicBezTo>
                    <a:pt x="1117" y="54"/>
                    <a:pt x="1143" y="61"/>
                    <a:pt x="1168" y="70"/>
                  </a:cubicBezTo>
                  <a:cubicBezTo>
                    <a:pt x="1193" y="78"/>
                    <a:pt x="1215" y="89"/>
                    <a:pt x="1236" y="98"/>
                  </a:cubicBezTo>
                  <a:cubicBezTo>
                    <a:pt x="1279" y="115"/>
                    <a:pt x="1314" y="136"/>
                    <a:pt x="1345" y="153"/>
                  </a:cubicBezTo>
                  <a:cubicBezTo>
                    <a:pt x="1376" y="171"/>
                    <a:pt x="1400" y="190"/>
                    <a:pt x="1420" y="207"/>
                  </a:cubicBezTo>
                  <a:cubicBezTo>
                    <a:pt x="1441" y="224"/>
                    <a:pt x="1456" y="238"/>
                    <a:pt x="1468" y="252"/>
                  </a:cubicBezTo>
                  <a:cubicBezTo>
                    <a:pt x="1516" y="311"/>
                    <a:pt x="1510" y="340"/>
                    <a:pt x="1498" y="35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0" name="Freeform 36">
              <a:extLst>
                <a:ext uri="{FF2B5EF4-FFF2-40B4-BE49-F238E27FC236}">
                  <a16:creationId xmlns:a16="http://schemas.microsoft.com/office/drawing/2014/main" id="{F913BD88-51AE-7A4C-B323-BBB8828F31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3225" y="3622675"/>
              <a:ext cx="244475" cy="409575"/>
            </a:xfrm>
            <a:custGeom>
              <a:avLst/>
              <a:gdLst>
                <a:gd name="T0" fmla="*/ 94415 w 681"/>
                <a:gd name="T1" fmla="*/ 409215 h 1139"/>
                <a:gd name="T2" fmla="*/ 94415 w 681"/>
                <a:gd name="T3" fmla="*/ 409215 h 1139"/>
                <a:gd name="T4" fmla="*/ 98364 w 681"/>
                <a:gd name="T5" fmla="*/ 404900 h 1139"/>
                <a:gd name="T6" fmla="*/ 98364 w 681"/>
                <a:gd name="T7" fmla="*/ 404900 h 1139"/>
                <a:gd name="T8" fmla="*/ 108416 w 681"/>
                <a:gd name="T9" fmla="*/ 391955 h 1139"/>
                <a:gd name="T10" fmla="*/ 108416 w 681"/>
                <a:gd name="T11" fmla="*/ 391955 h 1139"/>
                <a:gd name="T12" fmla="*/ 137495 w 681"/>
                <a:gd name="T13" fmla="*/ 343410 h 1139"/>
                <a:gd name="T14" fmla="*/ 137495 w 681"/>
                <a:gd name="T15" fmla="*/ 343410 h 1139"/>
                <a:gd name="T16" fmla="*/ 156162 w 681"/>
                <a:gd name="T17" fmla="*/ 181234 h 1139"/>
                <a:gd name="T18" fmla="*/ 156162 w 681"/>
                <a:gd name="T19" fmla="*/ 181234 h 1139"/>
                <a:gd name="T20" fmla="*/ 67850 w 681"/>
                <a:gd name="T21" fmla="*/ 44230 h 1139"/>
                <a:gd name="T22" fmla="*/ 67850 w 681"/>
                <a:gd name="T23" fmla="*/ 44230 h 1139"/>
                <a:gd name="T24" fmla="*/ 20104 w 681"/>
                <a:gd name="T25" fmla="*/ 13664 h 1139"/>
                <a:gd name="T26" fmla="*/ 20104 w 681"/>
                <a:gd name="T27" fmla="*/ 13664 h 1139"/>
                <a:gd name="T28" fmla="*/ 5385 w 681"/>
                <a:gd name="T29" fmla="*/ 6832 h 1139"/>
                <a:gd name="T30" fmla="*/ 5385 w 681"/>
                <a:gd name="T31" fmla="*/ 6832 h 1139"/>
                <a:gd name="T32" fmla="*/ 0 w 681"/>
                <a:gd name="T33" fmla="*/ 4675 h 1139"/>
                <a:gd name="T34" fmla="*/ 0 w 681"/>
                <a:gd name="T35" fmla="*/ 4675 h 1139"/>
                <a:gd name="T36" fmla="*/ 5744 w 681"/>
                <a:gd name="T37" fmla="*/ 3596 h 1139"/>
                <a:gd name="T38" fmla="*/ 5744 w 681"/>
                <a:gd name="T39" fmla="*/ 3596 h 1139"/>
                <a:gd name="T40" fmla="*/ 22617 w 681"/>
                <a:gd name="T41" fmla="*/ 1438 h 1139"/>
                <a:gd name="T42" fmla="*/ 22617 w 681"/>
                <a:gd name="T43" fmla="*/ 1438 h 1139"/>
                <a:gd name="T44" fmla="*/ 85441 w 681"/>
                <a:gd name="T45" fmla="*/ 8271 h 1139"/>
                <a:gd name="T46" fmla="*/ 85441 w 681"/>
                <a:gd name="T47" fmla="*/ 8271 h 1139"/>
                <a:gd name="T48" fmla="*/ 127443 w 681"/>
                <a:gd name="T49" fmla="*/ 25531 h 1139"/>
                <a:gd name="T50" fmla="*/ 127443 w 681"/>
                <a:gd name="T51" fmla="*/ 25531 h 1139"/>
                <a:gd name="T52" fmla="*/ 170881 w 681"/>
                <a:gd name="T53" fmla="*/ 56096 h 1139"/>
                <a:gd name="T54" fmla="*/ 170881 w 681"/>
                <a:gd name="T55" fmla="*/ 56096 h 1139"/>
                <a:gd name="T56" fmla="*/ 234064 w 681"/>
                <a:gd name="T57" fmla="*/ 162895 h 1139"/>
                <a:gd name="T58" fmla="*/ 234064 w 681"/>
                <a:gd name="T59" fmla="*/ 162895 h 1139"/>
                <a:gd name="T60" fmla="*/ 224371 w 681"/>
                <a:gd name="T61" fmla="*/ 286954 h 1139"/>
                <a:gd name="T62" fmla="*/ 224371 w 681"/>
                <a:gd name="T63" fmla="*/ 286954 h 1139"/>
                <a:gd name="T64" fmla="*/ 199601 w 681"/>
                <a:gd name="T65" fmla="*/ 333701 h 1139"/>
                <a:gd name="T66" fmla="*/ 199601 w 681"/>
                <a:gd name="T67" fmla="*/ 333701 h 1139"/>
                <a:gd name="T68" fmla="*/ 169445 w 681"/>
                <a:gd name="T69" fmla="*/ 367862 h 1139"/>
                <a:gd name="T70" fmla="*/ 169445 w 681"/>
                <a:gd name="T71" fmla="*/ 367862 h 1139"/>
                <a:gd name="T72" fmla="*/ 115955 w 681"/>
                <a:gd name="T73" fmla="*/ 402024 h 1139"/>
                <a:gd name="T74" fmla="*/ 115955 w 681"/>
                <a:gd name="T75" fmla="*/ 402024 h 1139"/>
                <a:gd name="T76" fmla="*/ 100159 w 681"/>
                <a:gd name="T77" fmla="*/ 407417 h 1139"/>
                <a:gd name="T78" fmla="*/ 100159 w 681"/>
                <a:gd name="T79" fmla="*/ 407417 h 1139"/>
                <a:gd name="T80" fmla="*/ 94415 w 681"/>
                <a:gd name="T81" fmla="*/ 409215 h 113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81" h="1139">
                  <a:moveTo>
                    <a:pt x="263" y="1138"/>
                  </a:moveTo>
                  <a:lnTo>
                    <a:pt x="263" y="1138"/>
                  </a:lnTo>
                  <a:cubicBezTo>
                    <a:pt x="263" y="1138"/>
                    <a:pt x="267" y="1134"/>
                    <a:pt x="274" y="1126"/>
                  </a:cubicBezTo>
                  <a:cubicBezTo>
                    <a:pt x="280" y="1117"/>
                    <a:pt x="291" y="1106"/>
                    <a:pt x="302" y="1090"/>
                  </a:cubicBezTo>
                  <a:cubicBezTo>
                    <a:pt x="327" y="1060"/>
                    <a:pt x="357" y="1013"/>
                    <a:pt x="383" y="955"/>
                  </a:cubicBezTo>
                  <a:cubicBezTo>
                    <a:pt x="439" y="839"/>
                    <a:pt x="473" y="668"/>
                    <a:pt x="435" y="504"/>
                  </a:cubicBezTo>
                  <a:cubicBezTo>
                    <a:pt x="397" y="341"/>
                    <a:pt x="290" y="202"/>
                    <a:pt x="189" y="123"/>
                  </a:cubicBezTo>
                  <a:cubicBezTo>
                    <a:pt x="139" y="83"/>
                    <a:pt x="91" y="54"/>
                    <a:pt x="56" y="38"/>
                  </a:cubicBezTo>
                  <a:cubicBezTo>
                    <a:pt x="39" y="28"/>
                    <a:pt x="25" y="24"/>
                    <a:pt x="15" y="19"/>
                  </a:cubicBezTo>
                  <a:cubicBezTo>
                    <a:pt x="5" y="15"/>
                    <a:pt x="0" y="13"/>
                    <a:pt x="0" y="13"/>
                  </a:cubicBezTo>
                  <a:cubicBezTo>
                    <a:pt x="0" y="13"/>
                    <a:pt x="6" y="11"/>
                    <a:pt x="16" y="10"/>
                  </a:cubicBezTo>
                  <a:cubicBezTo>
                    <a:pt x="26" y="8"/>
                    <a:pt x="42" y="4"/>
                    <a:pt x="63" y="4"/>
                  </a:cubicBezTo>
                  <a:cubicBezTo>
                    <a:pt x="104" y="0"/>
                    <a:pt x="165" y="3"/>
                    <a:pt x="238" y="23"/>
                  </a:cubicBezTo>
                  <a:cubicBezTo>
                    <a:pt x="276" y="33"/>
                    <a:pt x="315" y="49"/>
                    <a:pt x="355" y="71"/>
                  </a:cubicBezTo>
                  <a:cubicBezTo>
                    <a:pt x="395" y="94"/>
                    <a:pt x="437" y="120"/>
                    <a:pt x="476" y="156"/>
                  </a:cubicBezTo>
                  <a:cubicBezTo>
                    <a:pt x="553" y="227"/>
                    <a:pt x="622" y="330"/>
                    <a:pt x="652" y="453"/>
                  </a:cubicBezTo>
                  <a:cubicBezTo>
                    <a:pt x="680" y="578"/>
                    <a:pt x="664" y="700"/>
                    <a:pt x="625" y="798"/>
                  </a:cubicBezTo>
                  <a:cubicBezTo>
                    <a:pt x="607" y="847"/>
                    <a:pt x="582" y="890"/>
                    <a:pt x="556" y="928"/>
                  </a:cubicBezTo>
                  <a:cubicBezTo>
                    <a:pt x="529" y="965"/>
                    <a:pt x="501" y="997"/>
                    <a:pt x="472" y="1023"/>
                  </a:cubicBezTo>
                  <a:cubicBezTo>
                    <a:pt x="415" y="1074"/>
                    <a:pt x="362" y="1103"/>
                    <a:pt x="323" y="1118"/>
                  </a:cubicBezTo>
                  <a:cubicBezTo>
                    <a:pt x="305" y="1127"/>
                    <a:pt x="289" y="1130"/>
                    <a:pt x="279" y="1133"/>
                  </a:cubicBezTo>
                  <a:cubicBezTo>
                    <a:pt x="269" y="1136"/>
                    <a:pt x="263" y="1138"/>
                    <a:pt x="263" y="113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1" name="Freeform 37">
              <a:extLst>
                <a:ext uri="{FF2B5EF4-FFF2-40B4-BE49-F238E27FC236}">
                  <a16:creationId xmlns:a16="http://schemas.microsoft.com/office/drawing/2014/main" id="{9F5F9A03-4939-164D-A6B4-6982CD60AD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5750" y="3779838"/>
              <a:ext cx="223838" cy="258762"/>
            </a:xfrm>
            <a:custGeom>
              <a:avLst/>
              <a:gdLst>
                <a:gd name="T0" fmla="*/ 0 w 623"/>
                <a:gd name="T1" fmla="*/ 234649 h 719"/>
                <a:gd name="T2" fmla="*/ 0 w 623"/>
                <a:gd name="T3" fmla="*/ 234649 h 719"/>
                <a:gd name="T4" fmla="*/ 3952 w 623"/>
                <a:gd name="T5" fmla="*/ 233570 h 719"/>
                <a:gd name="T6" fmla="*/ 3952 w 623"/>
                <a:gd name="T7" fmla="*/ 233570 h 719"/>
                <a:gd name="T8" fmla="*/ 15090 w 623"/>
                <a:gd name="T9" fmla="*/ 230331 h 719"/>
                <a:gd name="T10" fmla="*/ 15090 w 623"/>
                <a:gd name="T11" fmla="*/ 230331 h 719"/>
                <a:gd name="T12" fmla="*/ 50301 w 623"/>
                <a:gd name="T13" fmla="*/ 215935 h 719"/>
                <a:gd name="T14" fmla="*/ 50301 w 623"/>
                <a:gd name="T15" fmla="*/ 215935 h 719"/>
                <a:gd name="T16" fmla="*/ 129345 w 623"/>
                <a:gd name="T17" fmla="*/ 148635 h 719"/>
                <a:gd name="T18" fmla="*/ 129345 w 623"/>
                <a:gd name="T19" fmla="*/ 148635 h 719"/>
                <a:gd name="T20" fmla="*/ 169944 w 623"/>
                <a:gd name="T21" fmla="*/ 53264 h 719"/>
                <a:gd name="T22" fmla="*/ 169944 w 623"/>
                <a:gd name="T23" fmla="*/ 53264 h 719"/>
                <a:gd name="T24" fmla="*/ 173178 w 623"/>
                <a:gd name="T25" fmla="*/ 15475 h 719"/>
                <a:gd name="T26" fmla="*/ 173178 w 623"/>
                <a:gd name="T27" fmla="*/ 15475 h 719"/>
                <a:gd name="T28" fmla="*/ 172819 w 623"/>
                <a:gd name="T29" fmla="*/ 3959 h 719"/>
                <a:gd name="T30" fmla="*/ 172819 w 623"/>
                <a:gd name="T31" fmla="*/ 3959 h 719"/>
                <a:gd name="T32" fmla="*/ 172459 w 623"/>
                <a:gd name="T33" fmla="*/ 0 h 719"/>
                <a:gd name="T34" fmla="*/ 172459 w 623"/>
                <a:gd name="T35" fmla="*/ 0 h 719"/>
                <a:gd name="T36" fmla="*/ 175693 w 623"/>
                <a:gd name="T37" fmla="*/ 2159 h 719"/>
                <a:gd name="T38" fmla="*/ 175693 w 623"/>
                <a:gd name="T39" fmla="*/ 2159 h 719"/>
                <a:gd name="T40" fmla="*/ 184675 w 623"/>
                <a:gd name="T41" fmla="*/ 10077 h 719"/>
                <a:gd name="T42" fmla="*/ 184675 w 623"/>
                <a:gd name="T43" fmla="*/ 10077 h 719"/>
                <a:gd name="T44" fmla="*/ 209466 w 623"/>
                <a:gd name="T45" fmla="*/ 46786 h 719"/>
                <a:gd name="T46" fmla="*/ 209466 w 623"/>
                <a:gd name="T47" fmla="*/ 46786 h 719"/>
                <a:gd name="T48" fmla="*/ 222401 w 623"/>
                <a:gd name="T49" fmla="*/ 114086 h 719"/>
                <a:gd name="T50" fmla="*/ 222401 w 623"/>
                <a:gd name="T51" fmla="*/ 114086 h 719"/>
                <a:gd name="T52" fmla="*/ 194017 w 623"/>
                <a:gd name="T53" fmla="*/ 196141 h 719"/>
                <a:gd name="T54" fmla="*/ 194017 w 623"/>
                <a:gd name="T55" fmla="*/ 196141 h 719"/>
                <a:gd name="T56" fmla="*/ 123596 w 623"/>
                <a:gd name="T57" fmla="*/ 247965 h 719"/>
                <a:gd name="T58" fmla="*/ 123596 w 623"/>
                <a:gd name="T59" fmla="*/ 247965 h 719"/>
                <a:gd name="T60" fmla="*/ 56049 w 623"/>
                <a:gd name="T61" fmla="*/ 255883 h 719"/>
                <a:gd name="T62" fmla="*/ 56049 w 623"/>
                <a:gd name="T63" fmla="*/ 255883 h 719"/>
                <a:gd name="T64" fmla="*/ 13653 w 623"/>
                <a:gd name="T65" fmla="*/ 242567 h 719"/>
                <a:gd name="T66" fmla="*/ 13653 w 623"/>
                <a:gd name="T67" fmla="*/ 242567 h 719"/>
                <a:gd name="T68" fmla="*/ 3593 w 623"/>
                <a:gd name="T69" fmla="*/ 236809 h 719"/>
                <a:gd name="T70" fmla="*/ 3593 w 623"/>
                <a:gd name="T71" fmla="*/ 236809 h 719"/>
                <a:gd name="T72" fmla="*/ 0 w 623"/>
                <a:gd name="T73" fmla="*/ 234649 h 71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623" h="719">
                  <a:moveTo>
                    <a:pt x="0" y="652"/>
                  </a:moveTo>
                  <a:lnTo>
                    <a:pt x="0" y="652"/>
                  </a:lnTo>
                  <a:cubicBezTo>
                    <a:pt x="0" y="652"/>
                    <a:pt x="4" y="650"/>
                    <a:pt x="11" y="649"/>
                  </a:cubicBezTo>
                  <a:cubicBezTo>
                    <a:pt x="18" y="646"/>
                    <a:pt x="29" y="644"/>
                    <a:pt x="42" y="640"/>
                  </a:cubicBezTo>
                  <a:cubicBezTo>
                    <a:pt x="67" y="633"/>
                    <a:pt x="102" y="619"/>
                    <a:pt x="140" y="600"/>
                  </a:cubicBezTo>
                  <a:cubicBezTo>
                    <a:pt x="217" y="562"/>
                    <a:pt x="300" y="494"/>
                    <a:pt x="360" y="413"/>
                  </a:cubicBezTo>
                  <a:cubicBezTo>
                    <a:pt x="420" y="333"/>
                    <a:pt x="460" y="233"/>
                    <a:pt x="473" y="148"/>
                  </a:cubicBezTo>
                  <a:cubicBezTo>
                    <a:pt x="480" y="106"/>
                    <a:pt x="482" y="69"/>
                    <a:pt x="482" y="43"/>
                  </a:cubicBezTo>
                  <a:cubicBezTo>
                    <a:pt x="482" y="29"/>
                    <a:pt x="481" y="18"/>
                    <a:pt x="481" y="11"/>
                  </a:cubicBezTo>
                  <a:cubicBezTo>
                    <a:pt x="480" y="4"/>
                    <a:pt x="480" y="0"/>
                    <a:pt x="480" y="0"/>
                  </a:cubicBezTo>
                  <a:cubicBezTo>
                    <a:pt x="480" y="0"/>
                    <a:pt x="484" y="2"/>
                    <a:pt x="489" y="6"/>
                  </a:cubicBezTo>
                  <a:cubicBezTo>
                    <a:pt x="495" y="11"/>
                    <a:pt x="504" y="18"/>
                    <a:pt x="514" y="28"/>
                  </a:cubicBezTo>
                  <a:cubicBezTo>
                    <a:pt x="534" y="48"/>
                    <a:pt x="561" y="82"/>
                    <a:pt x="583" y="130"/>
                  </a:cubicBezTo>
                  <a:cubicBezTo>
                    <a:pt x="605" y="179"/>
                    <a:pt x="622" y="243"/>
                    <a:pt x="619" y="317"/>
                  </a:cubicBezTo>
                  <a:cubicBezTo>
                    <a:pt x="616" y="390"/>
                    <a:pt x="592" y="473"/>
                    <a:pt x="540" y="545"/>
                  </a:cubicBezTo>
                  <a:cubicBezTo>
                    <a:pt x="486" y="617"/>
                    <a:pt x="414" y="665"/>
                    <a:pt x="344" y="689"/>
                  </a:cubicBezTo>
                  <a:cubicBezTo>
                    <a:pt x="275" y="714"/>
                    <a:pt x="209" y="718"/>
                    <a:pt x="156" y="711"/>
                  </a:cubicBezTo>
                  <a:cubicBezTo>
                    <a:pt x="103" y="704"/>
                    <a:pt x="63" y="688"/>
                    <a:pt x="38" y="674"/>
                  </a:cubicBezTo>
                  <a:cubicBezTo>
                    <a:pt x="25" y="669"/>
                    <a:pt x="16" y="662"/>
                    <a:pt x="10" y="658"/>
                  </a:cubicBezTo>
                  <a:cubicBezTo>
                    <a:pt x="4" y="654"/>
                    <a:pt x="0" y="652"/>
                    <a:pt x="0" y="65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2" name="Freeform 38">
              <a:extLst>
                <a:ext uri="{FF2B5EF4-FFF2-40B4-BE49-F238E27FC236}">
                  <a16:creationId xmlns:a16="http://schemas.microsoft.com/office/drawing/2014/main" id="{CFA84269-4FF4-E84D-A7D6-D4D2C09EA4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3750" y="3784600"/>
              <a:ext cx="485775" cy="255588"/>
            </a:xfrm>
            <a:custGeom>
              <a:avLst/>
              <a:gdLst>
                <a:gd name="T0" fmla="*/ 485415 w 1349"/>
                <a:gd name="T1" fmla="*/ 0 h 710"/>
                <a:gd name="T2" fmla="*/ 476052 w 1349"/>
                <a:gd name="T3" fmla="*/ 20519 h 710"/>
                <a:gd name="T4" fmla="*/ 470651 w 1349"/>
                <a:gd name="T5" fmla="*/ 31679 h 710"/>
                <a:gd name="T6" fmla="*/ 463089 w 1349"/>
                <a:gd name="T7" fmla="*/ 44278 h 710"/>
                <a:gd name="T8" fmla="*/ 443283 w 1349"/>
                <a:gd name="T9" fmla="*/ 74157 h 710"/>
                <a:gd name="T10" fmla="*/ 431040 w 1349"/>
                <a:gd name="T11" fmla="*/ 91076 h 710"/>
                <a:gd name="T12" fmla="*/ 416276 w 1349"/>
                <a:gd name="T13" fmla="*/ 108355 h 710"/>
                <a:gd name="T14" fmla="*/ 381346 w 1349"/>
                <a:gd name="T15" fmla="*/ 143993 h 710"/>
                <a:gd name="T16" fmla="*/ 286640 w 1349"/>
                <a:gd name="T17" fmla="*/ 208790 h 710"/>
                <a:gd name="T18" fmla="*/ 177889 w 1349"/>
                <a:gd name="T19" fmla="*/ 246228 h 710"/>
                <a:gd name="T20" fmla="*/ 128556 w 1349"/>
                <a:gd name="T21" fmla="*/ 253428 h 710"/>
                <a:gd name="T22" fmla="*/ 105869 w 1349"/>
                <a:gd name="T23" fmla="*/ 254868 h 710"/>
                <a:gd name="T24" fmla="*/ 84984 w 1349"/>
                <a:gd name="T25" fmla="*/ 254868 h 710"/>
                <a:gd name="T26" fmla="*/ 49334 w 1349"/>
                <a:gd name="T27" fmla="*/ 253068 h 710"/>
                <a:gd name="T28" fmla="*/ 34930 w 1349"/>
                <a:gd name="T29" fmla="*/ 251268 h 710"/>
                <a:gd name="T30" fmla="*/ 22686 w 1349"/>
                <a:gd name="T31" fmla="*/ 249108 h 710"/>
                <a:gd name="T32" fmla="*/ 0 w 1349"/>
                <a:gd name="T33" fmla="*/ 244789 h 710"/>
                <a:gd name="T34" fmla="*/ 21606 w 1349"/>
                <a:gd name="T35" fmla="*/ 236869 h 710"/>
                <a:gd name="T36" fmla="*/ 32769 w 1349"/>
                <a:gd name="T37" fmla="*/ 232909 h 710"/>
                <a:gd name="T38" fmla="*/ 46093 w 1349"/>
                <a:gd name="T39" fmla="*/ 227509 h 710"/>
                <a:gd name="T40" fmla="*/ 78142 w 1349"/>
                <a:gd name="T41" fmla="*/ 215630 h 710"/>
                <a:gd name="T42" fmla="*/ 96147 w 1349"/>
                <a:gd name="T43" fmla="*/ 208430 h 710"/>
                <a:gd name="T44" fmla="*/ 115592 w 1349"/>
                <a:gd name="T45" fmla="*/ 200151 h 710"/>
                <a:gd name="T46" fmla="*/ 157364 w 1349"/>
                <a:gd name="T47" fmla="*/ 181791 h 710"/>
                <a:gd name="T48" fmla="*/ 250270 w 1349"/>
                <a:gd name="T49" fmla="*/ 137154 h 710"/>
                <a:gd name="T50" fmla="*/ 341375 w 1349"/>
                <a:gd name="T51" fmla="*/ 88916 h 710"/>
                <a:gd name="T52" fmla="*/ 381346 w 1349"/>
                <a:gd name="T53" fmla="*/ 66237 h 710"/>
                <a:gd name="T54" fmla="*/ 399351 w 1349"/>
                <a:gd name="T55" fmla="*/ 55437 h 710"/>
                <a:gd name="T56" fmla="*/ 415916 w 1349"/>
                <a:gd name="T57" fmla="*/ 44998 h 710"/>
                <a:gd name="T58" fmla="*/ 444724 w 1349"/>
                <a:gd name="T59" fmla="*/ 26639 h 710"/>
                <a:gd name="T60" fmla="*/ 456607 w 1349"/>
                <a:gd name="T61" fmla="*/ 19079 h 710"/>
                <a:gd name="T62" fmla="*/ 466330 w 1349"/>
                <a:gd name="T63" fmla="*/ 12239 h 71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349" h="710">
                  <a:moveTo>
                    <a:pt x="1348" y="0"/>
                  </a:moveTo>
                  <a:lnTo>
                    <a:pt x="1348" y="0"/>
                  </a:lnTo>
                  <a:cubicBezTo>
                    <a:pt x="1348" y="0"/>
                    <a:pt x="1340" y="21"/>
                    <a:pt x="1322" y="57"/>
                  </a:cubicBezTo>
                  <a:cubicBezTo>
                    <a:pt x="1317" y="67"/>
                    <a:pt x="1312" y="77"/>
                    <a:pt x="1307" y="88"/>
                  </a:cubicBezTo>
                  <a:cubicBezTo>
                    <a:pt x="1300" y="99"/>
                    <a:pt x="1293" y="110"/>
                    <a:pt x="1286" y="123"/>
                  </a:cubicBezTo>
                  <a:cubicBezTo>
                    <a:pt x="1271" y="148"/>
                    <a:pt x="1254" y="177"/>
                    <a:pt x="1231" y="206"/>
                  </a:cubicBezTo>
                  <a:cubicBezTo>
                    <a:pt x="1220" y="221"/>
                    <a:pt x="1209" y="237"/>
                    <a:pt x="1197" y="253"/>
                  </a:cubicBezTo>
                  <a:cubicBezTo>
                    <a:pt x="1184" y="269"/>
                    <a:pt x="1170" y="284"/>
                    <a:pt x="1156" y="301"/>
                  </a:cubicBezTo>
                  <a:cubicBezTo>
                    <a:pt x="1128" y="334"/>
                    <a:pt x="1095" y="366"/>
                    <a:pt x="1059" y="400"/>
                  </a:cubicBezTo>
                  <a:cubicBezTo>
                    <a:pt x="985" y="465"/>
                    <a:pt x="897" y="529"/>
                    <a:pt x="796" y="580"/>
                  </a:cubicBezTo>
                  <a:cubicBezTo>
                    <a:pt x="694" y="631"/>
                    <a:pt x="591" y="664"/>
                    <a:pt x="494" y="684"/>
                  </a:cubicBezTo>
                  <a:cubicBezTo>
                    <a:pt x="446" y="693"/>
                    <a:pt x="400" y="701"/>
                    <a:pt x="357" y="704"/>
                  </a:cubicBezTo>
                  <a:cubicBezTo>
                    <a:pt x="335" y="706"/>
                    <a:pt x="315" y="708"/>
                    <a:pt x="294" y="708"/>
                  </a:cubicBezTo>
                  <a:cubicBezTo>
                    <a:pt x="274" y="708"/>
                    <a:pt x="255" y="708"/>
                    <a:pt x="236" y="708"/>
                  </a:cubicBezTo>
                  <a:cubicBezTo>
                    <a:pt x="199" y="709"/>
                    <a:pt x="166" y="705"/>
                    <a:pt x="137" y="703"/>
                  </a:cubicBezTo>
                  <a:cubicBezTo>
                    <a:pt x="123" y="701"/>
                    <a:pt x="109" y="700"/>
                    <a:pt x="97" y="698"/>
                  </a:cubicBezTo>
                  <a:cubicBezTo>
                    <a:pt x="84" y="696"/>
                    <a:pt x="73" y="694"/>
                    <a:pt x="63" y="692"/>
                  </a:cubicBezTo>
                  <a:cubicBezTo>
                    <a:pt x="23" y="685"/>
                    <a:pt x="0" y="680"/>
                    <a:pt x="0" y="680"/>
                  </a:cubicBezTo>
                  <a:cubicBezTo>
                    <a:pt x="0" y="680"/>
                    <a:pt x="22" y="671"/>
                    <a:pt x="60" y="658"/>
                  </a:cubicBezTo>
                  <a:cubicBezTo>
                    <a:pt x="70" y="654"/>
                    <a:pt x="80" y="651"/>
                    <a:pt x="91" y="647"/>
                  </a:cubicBezTo>
                  <a:cubicBezTo>
                    <a:pt x="103" y="642"/>
                    <a:pt x="115" y="638"/>
                    <a:pt x="128" y="632"/>
                  </a:cubicBezTo>
                  <a:cubicBezTo>
                    <a:pt x="155" y="622"/>
                    <a:pt x="184" y="612"/>
                    <a:pt x="217" y="599"/>
                  </a:cubicBezTo>
                  <a:cubicBezTo>
                    <a:pt x="233" y="592"/>
                    <a:pt x="249" y="586"/>
                    <a:pt x="267" y="579"/>
                  </a:cubicBezTo>
                  <a:cubicBezTo>
                    <a:pt x="285" y="572"/>
                    <a:pt x="302" y="564"/>
                    <a:pt x="321" y="556"/>
                  </a:cubicBezTo>
                  <a:cubicBezTo>
                    <a:pt x="358" y="541"/>
                    <a:pt x="397" y="523"/>
                    <a:pt x="437" y="505"/>
                  </a:cubicBezTo>
                  <a:cubicBezTo>
                    <a:pt x="518" y="467"/>
                    <a:pt x="605" y="426"/>
                    <a:pt x="695" y="381"/>
                  </a:cubicBezTo>
                  <a:cubicBezTo>
                    <a:pt x="786" y="335"/>
                    <a:pt x="870" y="290"/>
                    <a:pt x="948" y="247"/>
                  </a:cubicBezTo>
                  <a:cubicBezTo>
                    <a:pt x="987" y="225"/>
                    <a:pt x="1025" y="205"/>
                    <a:pt x="1059" y="184"/>
                  </a:cubicBezTo>
                  <a:cubicBezTo>
                    <a:pt x="1076" y="173"/>
                    <a:pt x="1093" y="164"/>
                    <a:pt x="1109" y="154"/>
                  </a:cubicBezTo>
                  <a:cubicBezTo>
                    <a:pt x="1124" y="144"/>
                    <a:pt x="1140" y="134"/>
                    <a:pt x="1155" y="125"/>
                  </a:cubicBezTo>
                  <a:cubicBezTo>
                    <a:pt x="1185" y="108"/>
                    <a:pt x="1211" y="90"/>
                    <a:pt x="1235" y="74"/>
                  </a:cubicBezTo>
                  <a:cubicBezTo>
                    <a:pt x="1247" y="67"/>
                    <a:pt x="1258" y="60"/>
                    <a:pt x="1268" y="53"/>
                  </a:cubicBezTo>
                  <a:cubicBezTo>
                    <a:pt x="1278" y="46"/>
                    <a:pt x="1287" y="40"/>
                    <a:pt x="1295" y="34"/>
                  </a:cubicBezTo>
                  <a:cubicBezTo>
                    <a:pt x="1329" y="12"/>
                    <a:pt x="1348" y="0"/>
                    <a:pt x="134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3" name="Freeform 39">
              <a:extLst>
                <a:ext uri="{FF2B5EF4-FFF2-40B4-BE49-F238E27FC236}">
                  <a16:creationId xmlns:a16="http://schemas.microsoft.com/office/drawing/2014/main" id="{C568AB82-42CB-D246-932F-6B9FCC8BC4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0675" y="3657600"/>
              <a:ext cx="525463" cy="430213"/>
            </a:xfrm>
            <a:custGeom>
              <a:avLst/>
              <a:gdLst>
                <a:gd name="T0" fmla="*/ 525103 w 1458"/>
                <a:gd name="T1" fmla="*/ 2518 h 1196"/>
                <a:gd name="T2" fmla="*/ 525103 w 1458"/>
                <a:gd name="T3" fmla="*/ 2518 h 1196"/>
                <a:gd name="T4" fmla="*/ 504199 w 1458"/>
                <a:gd name="T5" fmla="*/ 24101 h 1196"/>
                <a:gd name="T6" fmla="*/ 504199 w 1458"/>
                <a:gd name="T7" fmla="*/ 24101 h 1196"/>
                <a:gd name="T8" fmla="*/ 448698 w 1458"/>
                <a:gd name="T9" fmla="*/ 77697 h 1196"/>
                <a:gd name="T10" fmla="*/ 448698 w 1458"/>
                <a:gd name="T11" fmla="*/ 77697 h 1196"/>
                <a:gd name="T12" fmla="*/ 411937 w 1458"/>
                <a:gd name="T13" fmla="*/ 112589 h 1196"/>
                <a:gd name="T14" fmla="*/ 411937 w 1458"/>
                <a:gd name="T15" fmla="*/ 112589 h 1196"/>
                <a:gd name="T16" fmla="*/ 370491 w 1458"/>
                <a:gd name="T17" fmla="*/ 151078 h 1196"/>
                <a:gd name="T18" fmla="*/ 370491 w 1458"/>
                <a:gd name="T19" fmla="*/ 151078 h 1196"/>
                <a:gd name="T20" fmla="*/ 276066 w 1458"/>
                <a:gd name="T21" fmla="*/ 233452 h 1196"/>
                <a:gd name="T22" fmla="*/ 276066 w 1458"/>
                <a:gd name="T23" fmla="*/ 233452 h 1196"/>
                <a:gd name="T24" fmla="*/ 176236 w 1458"/>
                <a:gd name="T25" fmla="*/ 308991 h 1196"/>
                <a:gd name="T26" fmla="*/ 176236 w 1458"/>
                <a:gd name="T27" fmla="*/ 308991 h 1196"/>
                <a:gd name="T28" fmla="*/ 130104 w 1458"/>
                <a:gd name="T29" fmla="*/ 341724 h 1196"/>
                <a:gd name="T30" fmla="*/ 130104 w 1458"/>
                <a:gd name="T31" fmla="*/ 341724 h 1196"/>
                <a:gd name="T32" fmla="*/ 88658 w 1458"/>
                <a:gd name="T33" fmla="*/ 370861 h 1196"/>
                <a:gd name="T34" fmla="*/ 88658 w 1458"/>
                <a:gd name="T35" fmla="*/ 370861 h 1196"/>
                <a:gd name="T36" fmla="*/ 24507 w 1458"/>
                <a:gd name="T37" fmla="*/ 413666 h 1196"/>
                <a:gd name="T38" fmla="*/ 24507 w 1458"/>
                <a:gd name="T39" fmla="*/ 413666 h 1196"/>
                <a:gd name="T40" fmla="*/ 0 w 1458"/>
                <a:gd name="T41" fmla="*/ 429853 h 1196"/>
                <a:gd name="T42" fmla="*/ 0 w 1458"/>
                <a:gd name="T43" fmla="*/ 429853 h 1196"/>
                <a:gd name="T44" fmla="*/ 3604 w 1458"/>
                <a:gd name="T45" fmla="*/ 400357 h 1196"/>
                <a:gd name="T46" fmla="*/ 3604 w 1458"/>
                <a:gd name="T47" fmla="*/ 400357 h 1196"/>
                <a:gd name="T48" fmla="*/ 6487 w 1458"/>
                <a:gd name="T49" fmla="*/ 384890 h 1196"/>
                <a:gd name="T50" fmla="*/ 6487 w 1458"/>
                <a:gd name="T51" fmla="*/ 384890 h 1196"/>
                <a:gd name="T52" fmla="*/ 10812 w 1458"/>
                <a:gd name="T53" fmla="*/ 366544 h 1196"/>
                <a:gd name="T54" fmla="*/ 10812 w 1458"/>
                <a:gd name="T55" fmla="*/ 366544 h 1196"/>
                <a:gd name="T56" fmla="*/ 24507 w 1458"/>
                <a:gd name="T57" fmla="*/ 322300 h 1196"/>
                <a:gd name="T58" fmla="*/ 24507 w 1458"/>
                <a:gd name="T59" fmla="*/ 322300 h 1196"/>
                <a:gd name="T60" fmla="*/ 33878 w 1458"/>
                <a:gd name="T61" fmla="*/ 297840 h 1196"/>
                <a:gd name="T62" fmla="*/ 33878 w 1458"/>
                <a:gd name="T63" fmla="*/ 297840 h 1196"/>
                <a:gd name="T64" fmla="*/ 45771 w 1458"/>
                <a:gd name="T65" fmla="*/ 271581 h 1196"/>
                <a:gd name="T66" fmla="*/ 45771 w 1458"/>
                <a:gd name="T67" fmla="*/ 271581 h 1196"/>
                <a:gd name="T68" fmla="*/ 77846 w 1458"/>
                <a:gd name="T69" fmla="*/ 216186 h 1196"/>
                <a:gd name="T70" fmla="*/ 77846 w 1458"/>
                <a:gd name="T71" fmla="*/ 216186 h 1196"/>
                <a:gd name="T72" fmla="*/ 174794 w 1458"/>
                <a:gd name="T73" fmla="*/ 108992 h 1196"/>
                <a:gd name="T74" fmla="*/ 174794 w 1458"/>
                <a:gd name="T75" fmla="*/ 108992 h 1196"/>
                <a:gd name="T76" fmla="*/ 299492 w 1458"/>
                <a:gd name="T77" fmla="*/ 35971 h 1196"/>
                <a:gd name="T78" fmla="*/ 299492 w 1458"/>
                <a:gd name="T79" fmla="*/ 35971 h 1196"/>
                <a:gd name="T80" fmla="*/ 359679 w 1458"/>
                <a:gd name="T81" fmla="*/ 16187 h 1196"/>
                <a:gd name="T82" fmla="*/ 359679 w 1458"/>
                <a:gd name="T83" fmla="*/ 16187 h 1196"/>
                <a:gd name="T84" fmla="*/ 388151 w 1458"/>
                <a:gd name="T85" fmla="*/ 9712 h 1196"/>
                <a:gd name="T86" fmla="*/ 388151 w 1458"/>
                <a:gd name="T87" fmla="*/ 9712 h 1196"/>
                <a:gd name="T88" fmla="*/ 414099 w 1458"/>
                <a:gd name="T89" fmla="*/ 5036 h 1196"/>
                <a:gd name="T90" fmla="*/ 414099 w 1458"/>
                <a:gd name="T91" fmla="*/ 5036 h 1196"/>
                <a:gd name="T92" fmla="*/ 460231 w 1458"/>
                <a:gd name="T93" fmla="*/ 719 h 1196"/>
                <a:gd name="T94" fmla="*/ 460231 w 1458"/>
                <a:gd name="T95" fmla="*/ 719 h 1196"/>
                <a:gd name="T96" fmla="*/ 478971 w 1458"/>
                <a:gd name="T97" fmla="*/ 0 h 1196"/>
                <a:gd name="T98" fmla="*/ 478971 w 1458"/>
                <a:gd name="T99" fmla="*/ 0 h 1196"/>
                <a:gd name="T100" fmla="*/ 495189 w 1458"/>
                <a:gd name="T101" fmla="*/ 360 h 1196"/>
                <a:gd name="T102" fmla="*/ 495189 w 1458"/>
                <a:gd name="T103" fmla="*/ 360 h 1196"/>
                <a:gd name="T104" fmla="*/ 525103 w 1458"/>
                <a:gd name="T105" fmla="*/ 2518 h 119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458" h="1196">
                  <a:moveTo>
                    <a:pt x="1457" y="7"/>
                  </a:moveTo>
                  <a:lnTo>
                    <a:pt x="1457" y="7"/>
                  </a:lnTo>
                  <a:cubicBezTo>
                    <a:pt x="1457" y="7"/>
                    <a:pt x="1436" y="30"/>
                    <a:pt x="1399" y="67"/>
                  </a:cubicBezTo>
                  <a:cubicBezTo>
                    <a:pt x="1361" y="102"/>
                    <a:pt x="1309" y="153"/>
                    <a:pt x="1245" y="216"/>
                  </a:cubicBezTo>
                  <a:cubicBezTo>
                    <a:pt x="1214" y="245"/>
                    <a:pt x="1179" y="278"/>
                    <a:pt x="1143" y="313"/>
                  </a:cubicBezTo>
                  <a:cubicBezTo>
                    <a:pt x="1106" y="346"/>
                    <a:pt x="1069" y="384"/>
                    <a:pt x="1028" y="420"/>
                  </a:cubicBezTo>
                  <a:cubicBezTo>
                    <a:pt x="948" y="495"/>
                    <a:pt x="861" y="572"/>
                    <a:pt x="766" y="649"/>
                  </a:cubicBezTo>
                  <a:cubicBezTo>
                    <a:pt x="672" y="727"/>
                    <a:pt x="579" y="796"/>
                    <a:pt x="489" y="859"/>
                  </a:cubicBezTo>
                  <a:cubicBezTo>
                    <a:pt x="446" y="892"/>
                    <a:pt x="402" y="921"/>
                    <a:pt x="361" y="950"/>
                  </a:cubicBezTo>
                  <a:cubicBezTo>
                    <a:pt x="320" y="979"/>
                    <a:pt x="281" y="1006"/>
                    <a:pt x="246" y="1031"/>
                  </a:cubicBezTo>
                  <a:cubicBezTo>
                    <a:pt x="172" y="1081"/>
                    <a:pt x="111" y="1121"/>
                    <a:pt x="68" y="1150"/>
                  </a:cubicBezTo>
                  <a:cubicBezTo>
                    <a:pt x="25" y="1179"/>
                    <a:pt x="0" y="1195"/>
                    <a:pt x="0" y="1195"/>
                  </a:cubicBezTo>
                  <a:cubicBezTo>
                    <a:pt x="0" y="1195"/>
                    <a:pt x="2" y="1165"/>
                    <a:pt x="10" y="1113"/>
                  </a:cubicBezTo>
                  <a:cubicBezTo>
                    <a:pt x="12" y="1099"/>
                    <a:pt x="15" y="1085"/>
                    <a:pt x="18" y="1070"/>
                  </a:cubicBezTo>
                  <a:cubicBezTo>
                    <a:pt x="21" y="1054"/>
                    <a:pt x="25" y="1037"/>
                    <a:pt x="30" y="1019"/>
                  </a:cubicBezTo>
                  <a:cubicBezTo>
                    <a:pt x="40" y="983"/>
                    <a:pt x="51" y="940"/>
                    <a:pt x="68" y="896"/>
                  </a:cubicBezTo>
                  <a:cubicBezTo>
                    <a:pt x="75" y="875"/>
                    <a:pt x="84" y="851"/>
                    <a:pt x="94" y="828"/>
                  </a:cubicBezTo>
                  <a:cubicBezTo>
                    <a:pt x="104" y="803"/>
                    <a:pt x="116" y="779"/>
                    <a:pt x="127" y="755"/>
                  </a:cubicBezTo>
                  <a:cubicBezTo>
                    <a:pt x="152" y="704"/>
                    <a:pt x="182" y="654"/>
                    <a:pt x="216" y="601"/>
                  </a:cubicBezTo>
                  <a:cubicBezTo>
                    <a:pt x="284" y="499"/>
                    <a:pt x="374" y="394"/>
                    <a:pt x="485" y="303"/>
                  </a:cubicBezTo>
                  <a:cubicBezTo>
                    <a:pt x="596" y="213"/>
                    <a:pt x="716" y="147"/>
                    <a:pt x="831" y="100"/>
                  </a:cubicBezTo>
                  <a:cubicBezTo>
                    <a:pt x="889" y="78"/>
                    <a:pt x="945" y="58"/>
                    <a:pt x="998" y="45"/>
                  </a:cubicBezTo>
                  <a:cubicBezTo>
                    <a:pt x="1026" y="38"/>
                    <a:pt x="1051" y="31"/>
                    <a:pt x="1077" y="27"/>
                  </a:cubicBezTo>
                  <a:cubicBezTo>
                    <a:pt x="1102" y="22"/>
                    <a:pt x="1126" y="18"/>
                    <a:pt x="1149" y="14"/>
                  </a:cubicBezTo>
                  <a:cubicBezTo>
                    <a:pt x="1196" y="7"/>
                    <a:pt x="1239" y="4"/>
                    <a:pt x="1277" y="2"/>
                  </a:cubicBezTo>
                  <a:cubicBezTo>
                    <a:pt x="1296" y="1"/>
                    <a:pt x="1313" y="0"/>
                    <a:pt x="1329" y="0"/>
                  </a:cubicBezTo>
                  <a:cubicBezTo>
                    <a:pt x="1345" y="1"/>
                    <a:pt x="1360" y="1"/>
                    <a:pt x="1374" y="1"/>
                  </a:cubicBezTo>
                  <a:cubicBezTo>
                    <a:pt x="1427" y="4"/>
                    <a:pt x="1457" y="7"/>
                    <a:pt x="1457" y="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4" name="Freeform 40">
              <a:extLst>
                <a:ext uri="{FF2B5EF4-FFF2-40B4-BE49-F238E27FC236}">
                  <a16:creationId xmlns:a16="http://schemas.microsoft.com/office/drawing/2014/main" id="{73351553-5023-4441-B2F5-CFB0FFC8F3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0200" y="3400425"/>
              <a:ext cx="311150" cy="452438"/>
            </a:xfrm>
            <a:custGeom>
              <a:avLst/>
              <a:gdLst>
                <a:gd name="T0" fmla="*/ 310789 w 863"/>
                <a:gd name="T1" fmla="*/ 0 h 1258"/>
                <a:gd name="T2" fmla="*/ 310789 w 863"/>
                <a:gd name="T3" fmla="*/ 0 h 1258"/>
                <a:gd name="T4" fmla="*/ 205150 w 863"/>
                <a:gd name="T5" fmla="*/ 260026 h 1258"/>
                <a:gd name="T6" fmla="*/ 205150 w 863"/>
                <a:gd name="T7" fmla="*/ 260026 h 1258"/>
                <a:gd name="T8" fmla="*/ 0 w 863"/>
                <a:gd name="T9" fmla="*/ 452078 h 1258"/>
                <a:gd name="T10" fmla="*/ 0 w 863"/>
                <a:gd name="T11" fmla="*/ 452078 h 1258"/>
                <a:gd name="T12" fmla="*/ 105640 w 863"/>
                <a:gd name="T13" fmla="*/ 192052 h 1258"/>
                <a:gd name="T14" fmla="*/ 105640 w 863"/>
                <a:gd name="T15" fmla="*/ 192052 h 1258"/>
                <a:gd name="T16" fmla="*/ 310789 w 863"/>
                <a:gd name="T17" fmla="*/ 0 h 12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63" h="1258">
                  <a:moveTo>
                    <a:pt x="862" y="0"/>
                  </a:moveTo>
                  <a:lnTo>
                    <a:pt x="862" y="0"/>
                  </a:lnTo>
                  <a:cubicBezTo>
                    <a:pt x="862" y="0"/>
                    <a:pt x="807" y="376"/>
                    <a:pt x="569" y="723"/>
                  </a:cubicBezTo>
                  <a:cubicBezTo>
                    <a:pt x="332" y="1070"/>
                    <a:pt x="0" y="1257"/>
                    <a:pt x="0" y="1257"/>
                  </a:cubicBezTo>
                  <a:cubicBezTo>
                    <a:pt x="0" y="1257"/>
                    <a:pt x="55" y="882"/>
                    <a:pt x="293" y="534"/>
                  </a:cubicBezTo>
                  <a:cubicBezTo>
                    <a:pt x="531" y="187"/>
                    <a:pt x="862" y="0"/>
                    <a:pt x="862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5" name="Freeform 41">
              <a:extLst>
                <a:ext uri="{FF2B5EF4-FFF2-40B4-BE49-F238E27FC236}">
                  <a16:creationId xmlns:a16="http://schemas.microsoft.com/office/drawing/2014/main" id="{ABCC1DE2-595B-1346-AE9F-177DA6F7C3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7475" y="3262313"/>
              <a:ext cx="406400" cy="366712"/>
            </a:xfrm>
            <a:custGeom>
              <a:avLst/>
              <a:gdLst>
                <a:gd name="T0" fmla="*/ 203380 w 1131"/>
                <a:gd name="T1" fmla="*/ 0 h 1017"/>
                <a:gd name="T2" fmla="*/ 203380 w 1131"/>
                <a:gd name="T3" fmla="*/ 0 h 1017"/>
                <a:gd name="T4" fmla="*/ 243624 w 1131"/>
                <a:gd name="T5" fmla="*/ 139545 h 1017"/>
                <a:gd name="T6" fmla="*/ 243624 w 1131"/>
                <a:gd name="T7" fmla="*/ 139545 h 1017"/>
                <a:gd name="T8" fmla="*/ 318724 w 1131"/>
                <a:gd name="T9" fmla="*/ 103848 h 1017"/>
                <a:gd name="T10" fmla="*/ 318724 w 1131"/>
                <a:gd name="T11" fmla="*/ 103848 h 1017"/>
                <a:gd name="T12" fmla="*/ 406041 w 1131"/>
                <a:gd name="T13" fmla="*/ 182094 h 1017"/>
                <a:gd name="T14" fmla="*/ 406041 w 1131"/>
                <a:gd name="T15" fmla="*/ 182094 h 1017"/>
                <a:gd name="T16" fmla="*/ 203380 w 1131"/>
                <a:gd name="T17" fmla="*/ 366351 h 1017"/>
                <a:gd name="T18" fmla="*/ 203380 w 1131"/>
                <a:gd name="T19" fmla="*/ 366351 h 1017"/>
                <a:gd name="T20" fmla="*/ 0 w 1131"/>
                <a:gd name="T21" fmla="*/ 182094 h 1017"/>
                <a:gd name="T22" fmla="*/ 0 w 1131"/>
                <a:gd name="T23" fmla="*/ 182094 h 1017"/>
                <a:gd name="T24" fmla="*/ 87317 w 1131"/>
                <a:gd name="T25" fmla="*/ 103848 h 1017"/>
                <a:gd name="T26" fmla="*/ 87317 w 1131"/>
                <a:gd name="T27" fmla="*/ 103848 h 1017"/>
                <a:gd name="T28" fmla="*/ 162416 w 1131"/>
                <a:gd name="T29" fmla="*/ 139545 h 1017"/>
                <a:gd name="T30" fmla="*/ 162416 w 1131"/>
                <a:gd name="T31" fmla="*/ 139545 h 1017"/>
                <a:gd name="T32" fmla="*/ 203380 w 1131"/>
                <a:gd name="T33" fmla="*/ 0 h 10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31" h="1017">
                  <a:moveTo>
                    <a:pt x="566" y="0"/>
                  </a:moveTo>
                  <a:lnTo>
                    <a:pt x="566" y="0"/>
                  </a:lnTo>
                  <a:cubicBezTo>
                    <a:pt x="722" y="229"/>
                    <a:pt x="678" y="387"/>
                    <a:pt x="678" y="387"/>
                  </a:cubicBezTo>
                  <a:cubicBezTo>
                    <a:pt x="678" y="387"/>
                    <a:pt x="720" y="288"/>
                    <a:pt x="887" y="288"/>
                  </a:cubicBezTo>
                  <a:cubicBezTo>
                    <a:pt x="1054" y="288"/>
                    <a:pt x="1130" y="505"/>
                    <a:pt x="1130" y="505"/>
                  </a:cubicBezTo>
                  <a:cubicBezTo>
                    <a:pt x="720" y="628"/>
                    <a:pt x="566" y="1016"/>
                    <a:pt x="566" y="1016"/>
                  </a:cubicBezTo>
                  <a:cubicBezTo>
                    <a:pt x="566" y="1016"/>
                    <a:pt x="410" y="628"/>
                    <a:pt x="0" y="505"/>
                  </a:cubicBezTo>
                  <a:cubicBezTo>
                    <a:pt x="0" y="505"/>
                    <a:pt x="76" y="288"/>
                    <a:pt x="243" y="288"/>
                  </a:cubicBezTo>
                  <a:cubicBezTo>
                    <a:pt x="410" y="288"/>
                    <a:pt x="452" y="387"/>
                    <a:pt x="452" y="387"/>
                  </a:cubicBezTo>
                  <a:cubicBezTo>
                    <a:pt x="452" y="387"/>
                    <a:pt x="408" y="229"/>
                    <a:pt x="566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6" name="Freeform 42">
              <a:extLst>
                <a:ext uri="{FF2B5EF4-FFF2-40B4-BE49-F238E27FC236}">
                  <a16:creationId xmlns:a16="http://schemas.microsoft.com/office/drawing/2014/main" id="{73C9B048-9F3B-7940-9A2C-7A46F8E06D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1975" y="3640138"/>
              <a:ext cx="44450" cy="41275"/>
            </a:xfrm>
            <a:custGeom>
              <a:avLst/>
              <a:gdLst>
                <a:gd name="T0" fmla="*/ 23490 w 123"/>
                <a:gd name="T1" fmla="*/ 0 h 113"/>
                <a:gd name="T2" fmla="*/ 20599 w 123"/>
                <a:gd name="T3" fmla="*/ 0 h 113"/>
                <a:gd name="T4" fmla="*/ 20599 w 123"/>
                <a:gd name="T5" fmla="*/ 0 h 113"/>
                <a:gd name="T6" fmla="*/ 361 w 123"/>
                <a:gd name="T7" fmla="*/ 20455 h 113"/>
                <a:gd name="T8" fmla="*/ 361 w 123"/>
                <a:gd name="T9" fmla="*/ 20455 h 113"/>
                <a:gd name="T10" fmla="*/ 20599 w 123"/>
                <a:gd name="T11" fmla="*/ 40910 h 113"/>
                <a:gd name="T12" fmla="*/ 23490 w 123"/>
                <a:gd name="T13" fmla="*/ 40910 h 113"/>
                <a:gd name="T14" fmla="*/ 23490 w 123"/>
                <a:gd name="T15" fmla="*/ 40910 h 113"/>
                <a:gd name="T16" fmla="*/ 43727 w 123"/>
                <a:gd name="T17" fmla="*/ 20455 h 113"/>
                <a:gd name="T18" fmla="*/ 43727 w 123"/>
                <a:gd name="T19" fmla="*/ 20455 h 113"/>
                <a:gd name="T20" fmla="*/ 23490 w 123"/>
                <a:gd name="T21" fmla="*/ 0 h 1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3" h="113">
                  <a:moveTo>
                    <a:pt x="65" y="0"/>
                  </a:moveTo>
                  <a:lnTo>
                    <a:pt x="57" y="0"/>
                  </a:lnTo>
                  <a:cubicBezTo>
                    <a:pt x="28" y="0"/>
                    <a:pt x="0" y="26"/>
                    <a:pt x="1" y="56"/>
                  </a:cubicBezTo>
                  <a:cubicBezTo>
                    <a:pt x="3" y="86"/>
                    <a:pt x="26" y="112"/>
                    <a:pt x="57" y="112"/>
                  </a:cubicBezTo>
                  <a:lnTo>
                    <a:pt x="65" y="112"/>
                  </a:lnTo>
                  <a:cubicBezTo>
                    <a:pt x="94" y="112"/>
                    <a:pt x="122" y="86"/>
                    <a:pt x="121" y="56"/>
                  </a:cubicBezTo>
                  <a:cubicBezTo>
                    <a:pt x="120" y="26"/>
                    <a:pt x="96" y="0"/>
                    <a:pt x="65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7" name="Freeform 43">
              <a:extLst>
                <a:ext uri="{FF2B5EF4-FFF2-40B4-BE49-F238E27FC236}">
                  <a16:creationId xmlns:a16="http://schemas.microsoft.com/office/drawing/2014/main" id="{E05D86DC-8B7D-DD43-871B-8F04721596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5950" y="3608388"/>
              <a:ext cx="52388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144" y="112"/>
                    <a:pt x="144" y="0"/>
                    <a:pt x="72" y="0"/>
                  </a:cubicBezTo>
                  <a:cubicBezTo>
                    <a:pt x="1" y="0"/>
                    <a:pt x="0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8" name="Freeform 44">
              <a:extLst>
                <a:ext uri="{FF2B5EF4-FFF2-40B4-BE49-F238E27FC236}">
                  <a16:creationId xmlns:a16="http://schemas.microsoft.com/office/drawing/2014/main" id="{669BEAB8-BCB6-5941-A6DD-FA1FDDDEEB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8975" y="3589338"/>
              <a:ext cx="52388" cy="39687"/>
            </a:xfrm>
            <a:custGeom>
              <a:avLst/>
              <a:gdLst>
                <a:gd name="T0" fmla="*/ 26013 w 145"/>
                <a:gd name="T1" fmla="*/ 39333 h 112"/>
                <a:gd name="T2" fmla="*/ 26013 w 145"/>
                <a:gd name="T3" fmla="*/ 39333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3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144" y="111"/>
                    <a:pt x="144" y="0"/>
                    <a:pt x="72" y="0"/>
                  </a:cubicBezTo>
                  <a:cubicBezTo>
                    <a:pt x="0" y="0"/>
                    <a:pt x="0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9" name="Freeform 45">
              <a:extLst>
                <a:ext uri="{FF2B5EF4-FFF2-40B4-BE49-F238E27FC236}">
                  <a16:creationId xmlns:a16="http://schemas.microsoft.com/office/drawing/2014/main" id="{85D656F1-E4A0-1540-9775-503702FFC3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8825" y="3595688"/>
              <a:ext cx="52388" cy="39687"/>
            </a:xfrm>
            <a:custGeom>
              <a:avLst/>
              <a:gdLst>
                <a:gd name="T0" fmla="*/ 26013 w 145"/>
                <a:gd name="T1" fmla="*/ 39333 h 112"/>
                <a:gd name="T2" fmla="*/ 26013 w 145"/>
                <a:gd name="T3" fmla="*/ 39333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3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143" y="111"/>
                    <a:pt x="144" y="0"/>
                    <a:pt x="72" y="0"/>
                  </a:cubicBezTo>
                  <a:cubicBezTo>
                    <a:pt x="0" y="0"/>
                    <a:pt x="0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0" name="Freeform 46">
              <a:extLst>
                <a:ext uri="{FF2B5EF4-FFF2-40B4-BE49-F238E27FC236}">
                  <a16:creationId xmlns:a16="http://schemas.microsoft.com/office/drawing/2014/main" id="{BE698CB8-0EB8-EE47-9BE4-8641DA8342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2175" y="3308350"/>
              <a:ext cx="44450" cy="41275"/>
            </a:xfrm>
            <a:custGeom>
              <a:avLst/>
              <a:gdLst>
                <a:gd name="T0" fmla="*/ 20599 w 123"/>
                <a:gd name="T1" fmla="*/ 40910 h 113"/>
                <a:gd name="T2" fmla="*/ 23490 w 123"/>
                <a:gd name="T3" fmla="*/ 40910 h 113"/>
                <a:gd name="T4" fmla="*/ 23490 w 123"/>
                <a:gd name="T5" fmla="*/ 40910 h 113"/>
                <a:gd name="T6" fmla="*/ 43366 w 123"/>
                <a:gd name="T7" fmla="*/ 20455 h 113"/>
                <a:gd name="T8" fmla="*/ 43366 w 123"/>
                <a:gd name="T9" fmla="*/ 20455 h 113"/>
                <a:gd name="T10" fmla="*/ 23490 w 123"/>
                <a:gd name="T11" fmla="*/ 0 h 113"/>
                <a:gd name="T12" fmla="*/ 20599 w 123"/>
                <a:gd name="T13" fmla="*/ 0 h 113"/>
                <a:gd name="T14" fmla="*/ 20599 w 123"/>
                <a:gd name="T15" fmla="*/ 0 h 113"/>
                <a:gd name="T16" fmla="*/ 361 w 123"/>
                <a:gd name="T17" fmla="*/ 20455 h 113"/>
                <a:gd name="T18" fmla="*/ 361 w 123"/>
                <a:gd name="T19" fmla="*/ 20455 h 113"/>
                <a:gd name="T20" fmla="*/ 20599 w 123"/>
                <a:gd name="T21" fmla="*/ 40910 h 1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3" h="113">
                  <a:moveTo>
                    <a:pt x="57" y="112"/>
                  </a:moveTo>
                  <a:lnTo>
                    <a:pt x="65" y="112"/>
                  </a:lnTo>
                  <a:cubicBezTo>
                    <a:pt x="94" y="112"/>
                    <a:pt x="122" y="87"/>
                    <a:pt x="120" y="56"/>
                  </a:cubicBezTo>
                  <a:cubicBezTo>
                    <a:pt x="119" y="26"/>
                    <a:pt x="96" y="0"/>
                    <a:pt x="65" y="0"/>
                  </a:cubicBezTo>
                  <a:lnTo>
                    <a:pt x="57" y="0"/>
                  </a:lnTo>
                  <a:cubicBezTo>
                    <a:pt x="28" y="0"/>
                    <a:pt x="0" y="26"/>
                    <a:pt x="1" y="56"/>
                  </a:cubicBezTo>
                  <a:cubicBezTo>
                    <a:pt x="3" y="87"/>
                    <a:pt x="26" y="112"/>
                    <a:pt x="57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" name="Freeform 47">
              <a:extLst>
                <a:ext uri="{FF2B5EF4-FFF2-40B4-BE49-F238E27FC236}">
                  <a16:creationId xmlns:a16="http://schemas.microsoft.com/office/drawing/2014/main" id="{740336EB-2F2E-9742-9EC9-E3AE55235A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9325" y="3297238"/>
              <a:ext cx="52388" cy="41275"/>
            </a:xfrm>
            <a:custGeom>
              <a:avLst/>
              <a:gdLst>
                <a:gd name="T0" fmla="*/ 25652 w 145"/>
                <a:gd name="T1" fmla="*/ 40910 h 113"/>
                <a:gd name="T2" fmla="*/ 25652 w 145"/>
                <a:gd name="T3" fmla="*/ 40910 h 113"/>
                <a:gd name="T4" fmla="*/ 25652 w 145"/>
                <a:gd name="T5" fmla="*/ 0 h 113"/>
                <a:gd name="T6" fmla="*/ 25652 w 145"/>
                <a:gd name="T7" fmla="*/ 0 h 113"/>
                <a:gd name="T8" fmla="*/ 25652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1" y="112"/>
                  </a:moveTo>
                  <a:lnTo>
                    <a:pt x="71" y="112"/>
                  </a:lnTo>
                  <a:cubicBezTo>
                    <a:pt x="143" y="112"/>
                    <a:pt x="144" y="0"/>
                    <a:pt x="71" y="0"/>
                  </a:cubicBezTo>
                  <a:cubicBezTo>
                    <a:pt x="0" y="0"/>
                    <a:pt x="0" y="112"/>
                    <a:pt x="71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" name="Freeform 48">
              <a:extLst>
                <a:ext uri="{FF2B5EF4-FFF2-40B4-BE49-F238E27FC236}">
                  <a16:creationId xmlns:a16="http://schemas.microsoft.com/office/drawing/2014/main" id="{E1C4BA7F-2B39-8D49-9DFD-6B69D1A357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2825" y="3316288"/>
              <a:ext cx="52388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144" y="112"/>
                    <a:pt x="144" y="0"/>
                    <a:pt x="72" y="0"/>
                  </a:cubicBezTo>
                  <a:cubicBezTo>
                    <a:pt x="0" y="0"/>
                    <a:pt x="0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" name="Freeform 49">
              <a:extLst>
                <a:ext uri="{FF2B5EF4-FFF2-40B4-BE49-F238E27FC236}">
                  <a16:creationId xmlns:a16="http://schemas.microsoft.com/office/drawing/2014/main" id="{5455D280-61DC-C148-B587-3868B1CBFA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0450" y="3382963"/>
              <a:ext cx="52388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144" y="112"/>
                    <a:pt x="144" y="0"/>
                    <a:pt x="72" y="0"/>
                  </a:cubicBezTo>
                  <a:cubicBezTo>
                    <a:pt x="0" y="0"/>
                    <a:pt x="0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4" name="Freeform 50">
              <a:extLst>
                <a:ext uri="{FF2B5EF4-FFF2-40B4-BE49-F238E27FC236}">
                  <a16:creationId xmlns:a16="http://schemas.microsoft.com/office/drawing/2014/main" id="{06B072BA-0FF8-7643-8036-1F96626C9C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5563" y="3313113"/>
              <a:ext cx="627062" cy="231775"/>
            </a:xfrm>
            <a:custGeom>
              <a:avLst/>
              <a:gdLst>
                <a:gd name="T0" fmla="*/ 626702 w 1740"/>
                <a:gd name="T1" fmla="*/ 64984 h 642"/>
                <a:gd name="T2" fmla="*/ 626702 w 1740"/>
                <a:gd name="T3" fmla="*/ 64984 h 642"/>
                <a:gd name="T4" fmla="*/ 620575 w 1740"/>
                <a:gd name="T5" fmla="*/ 61734 h 642"/>
                <a:gd name="T6" fmla="*/ 620575 w 1740"/>
                <a:gd name="T7" fmla="*/ 61734 h 642"/>
                <a:gd name="T8" fmla="*/ 603637 w 1740"/>
                <a:gd name="T9" fmla="*/ 53431 h 642"/>
                <a:gd name="T10" fmla="*/ 603637 w 1740"/>
                <a:gd name="T11" fmla="*/ 53431 h 642"/>
                <a:gd name="T12" fmla="*/ 537688 w 1740"/>
                <a:gd name="T13" fmla="*/ 31770 h 642"/>
                <a:gd name="T14" fmla="*/ 537688 w 1740"/>
                <a:gd name="T15" fmla="*/ 31770 h 642"/>
                <a:gd name="T16" fmla="*/ 433177 w 1740"/>
                <a:gd name="T17" fmla="*/ 23466 h 642"/>
                <a:gd name="T18" fmla="*/ 433177 w 1740"/>
                <a:gd name="T19" fmla="*/ 23466 h 642"/>
                <a:gd name="T20" fmla="*/ 305242 w 1740"/>
                <a:gd name="T21" fmla="*/ 47655 h 642"/>
                <a:gd name="T22" fmla="*/ 305242 w 1740"/>
                <a:gd name="T23" fmla="*/ 47655 h 642"/>
                <a:gd name="T24" fmla="*/ 85771 w 1740"/>
                <a:gd name="T25" fmla="*/ 165347 h 642"/>
                <a:gd name="T26" fmla="*/ 85771 w 1740"/>
                <a:gd name="T27" fmla="*/ 165347 h 642"/>
                <a:gd name="T28" fmla="*/ 23064 w 1740"/>
                <a:gd name="T29" fmla="*/ 213363 h 642"/>
                <a:gd name="T30" fmla="*/ 23064 w 1740"/>
                <a:gd name="T31" fmla="*/ 213363 h 642"/>
                <a:gd name="T32" fmla="*/ 0 w 1740"/>
                <a:gd name="T33" fmla="*/ 231414 h 642"/>
                <a:gd name="T34" fmla="*/ 0 w 1740"/>
                <a:gd name="T35" fmla="*/ 231414 h 642"/>
                <a:gd name="T36" fmla="*/ 20181 w 1740"/>
                <a:gd name="T37" fmla="*/ 210114 h 642"/>
                <a:gd name="T38" fmla="*/ 20181 w 1740"/>
                <a:gd name="T39" fmla="*/ 210114 h 642"/>
                <a:gd name="T40" fmla="*/ 77482 w 1740"/>
                <a:gd name="T41" fmla="*/ 154517 h 642"/>
                <a:gd name="T42" fmla="*/ 77482 w 1740"/>
                <a:gd name="T43" fmla="*/ 154517 h 642"/>
                <a:gd name="T44" fmla="*/ 170460 w 1740"/>
                <a:gd name="T45" fmla="*/ 83035 h 642"/>
                <a:gd name="T46" fmla="*/ 170460 w 1740"/>
                <a:gd name="T47" fmla="*/ 83035 h 642"/>
                <a:gd name="T48" fmla="*/ 296953 w 1740"/>
                <a:gd name="T49" fmla="*/ 21661 h 642"/>
                <a:gd name="T50" fmla="*/ 296953 w 1740"/>
                <a:gd name="T51" fmla="*/ 21661 h 642"/>
                <a:gd name="T52" fmla="*/ 432817 w 1740"/>
                <a:gd name="T53" fmla="*/ 722 h 642"/>
                <a:gd name="T54" fmla="*/ 432817 w 1740"/>
                <a:gd name="T55" fmla="*/ 722 h 642"/>
                <a:gd name="T56" fmla="*/ 541291 w 1740"/>
                <a:gd name="T57" fmla="*/ 18773 h 642"/>
                <a:gd name="T58" fmla="*/ 541291 w 1740"/>
                <a:gd name="T59" fmla="*/ 18773 h 642"/>
                <a:gd name="T60" fmla="*/ 605800 w 1740"/>
                <a:gd name="T61" fmla="*/ 49821 h 642"/>
                <a:gd name="T62" fmla="*/ 605800 w 1740"/>
                <a:gd name="T63" fmla="*/ 49821 h 642"/>
                <a:gd name="T64" fmla="*/ 621296 w 1740"/>
                <a:gd name="T65" fmla="*/ 60651 h 642"/>
                <a:gd name="T66" fmla="*/ 621296 w 1740"/>
                <a:gd name="T67" fmla="*/ 60651 h 642"/>
                <a:gd name="T68" fmla="*/ 626702 w 1740"/>
                <a:gd name="T69" fmla="*/ 64984 h 64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740" h="642">
                  <a:moveTo>
                    <a:pt x="1739" y="180"/>
                  </a:moveTo>
                  <a:lnTo>
                    <a:pt x="1739" y="180"/>
                  </a:lnTo>
                  <a:cubicBezTo>
                    <a:pt x="1739" y="180"/>
                    <a:pt x="1733" y="177"/>
                    <a:pt x="1722" y="171"/>
                  </a:cubicBezTo>
                  <a:cubicBezTo>
                    <a:pt x="1712" y="166"/>
                    <a:pt x="1697" y="157"/>
                    <a:pt x="1675" y="148"/>
                  </a:cubicBezTo>
                  <a:cubicBezTo>
                    <a:pt x="1634" y="129"/>
                    <a:pt x="1572" y="106"/>
                    <a:pt x="1492" y="88"/>
                  </a:cubicBezTo>
                  <a:cubicBezTo>
                    <a:pt x="1412" y="70"/>
                    <a:pt x="1313" y="60"/>
                    <a:pt x="1202" y="65"/>
                  </a:cubicBezTo>
                  <a:cubicBezTo>
                    <a:pt x="1091" y="70"/>
                    <a:pt x="969" y="92"/>
                    <a:pt x="847" y="132"/>
                  </a:cubicBezTo>
                  <a:cubicBezTo>
                    <a:pt x="598" y="213"/>
                    <a:pt x="387" y="350"/>
                    <a:pt x="238" y="458"/>
                  </a:cubicBezTo>
                  <a:cubicBezTo>
                    <a:pt x="164" y="511"/>
                    <a:pt x="104" y="558"/>
                    <a:pt x="64" y="591"/>
                  </a:cubicBezTo>
                  <a:cubicBezTo>
                    <a:pt x="23" y="623"/>
                    <a:pt x="0" y="641"/>
                    <a:pt x="0" y="641"/>
                  </a:cubicBezTo>
                  <a:cubicBezTo>
                    <a:pt x="0" y="641"/>
                    <a:pt x="20" y="620"/>
                    <a:pt x="56" y="582"/>
                  </a:cubicBezTo>
                  <a:cubicBezTo>
                    <a:pt x="92" y="544"/>
                    <a:pt x="145" y="490"/>
                    <a:pt x="215" y="428"/>
                  </a:cubicBezTo>
                  <a:cubicBezTo>
                    <a:pt x="284" y="366"/>
                    <a:pt x="370" y="297"/>
                    <a:pt x="473" y="230"/>
                  </a:cubicBezTo>
                  <a:cubicBezTo>
                    <a:pt x="574" y="164"/>
                    <a:pt x="693" y="103"/>
                    <a:pt x="824" y="60"/>
                  </a:cubicBezTo>
                  <a:cubicBezTo>
                    <a:pt x="953" y="17"/>
                    <a:pt x="1084" y="0"/>
                    <a:pt x="1201" y="2"/>
                  </a:cubicBezTo>
                  <a:cubicBezTo>
                    <a:pt x="1318" y="3"/>
                    <a:pt x="1421" y="23"/>
                    <a:pt x="1502" y="52"/>
                  </a:cubicBezTo>
                  <a:cubicBezTo>
                    <a:pt x="1583" y="80"/>
                    <a:pt x="1642" y="112"/>
                    <a:pt x="1681" y="138"/>
                  </a:cubicBezTo>
                  <a:cubicBezTo>
                    <a:pt x="1701" y="150"/>
                    <a:pt x="1714" y="162"/>
                    <a:pt x="1724" y="168"/>
                  </a:cubicBezTo>
                  <a:cubicBezTo>
                    <a:pt x="1734" y="176"/>
                    <a:pt x="1739" y="180"/>
                    <a:pt x="1739" y="18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5" name="Freeform 51">
              <a:extLst>
                <a:ext uri="{FF2B5EF4-FFF2-40B4-BE49-F238E27FC236}">
                  <a16:creationId xmlns:a16="http://schemas.microsoft.com/office/drawing/2014/main" id="{5B6BCCE5-82D4-0942-AF30-08CC9F5C02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0800" y="3255963"/>
              <a:ext cx="622300" cy="214312"/>
            </a:xfrm>
            <a:custGeom>
              <a:avLst/>
              <a:gdLst>
                <a:gd name="T0" fmla="*/ 621940 w 1729"/>
                <a:gd name="T1" fmla="*/ 50257 h 597"/>
                <a:gd name="T2" fmla="*/ 621940 w 1729"/>
                <a:gd name="T3" fmla="*/ 50257 h 597"/>
                <a:gd name="T4" fmla="*/ 615102 w 1729"/>
                <a:gd name="T5" fmla="*/ 47745 h 597"/>
                <a:gd name="T6" fmla="*/ 615102 w 1729"/>
                <a:gd name="T7" fmla="*/ 47745 h 597"/>
                <a:gd name="T8" fmla="*/ 596386 w 1729"/>
                <a:gd name="T9" fmla="*/ 41283 h 597"/>
                <a:gd name="T10" fmla="*/ 596386 w 1729"/>
                <a:gd name="T11" fmla="*/ 41283 h 597"/>
                <a:gd name="T12" fmla="*/ 525482 w 1729"/>
                <a:gd name="T13" fmla="*/ 25847 h 597"/>
                <a:gd name="T14" fmla="*/ 525482 w 1729"/>
                <a:gd name="T15" fmla="*/ 25847 h 597"/>
                <a:gd name="T16" fmla="*/ 291894 w 1729"/>
                <a:gd name="T17" fmla="*/ 49539 h 597"/>
                <a:gd name="T18" fmla="*/ 291894 w 1729"/>
                <a:gd name="T19" fmla="*/ 49539 h 597"/>
                <a:gd name="T20" fmla="*/ 80622 w 1729"/>
                <a:gd name="T21" fmla="*/ 156157 h 597"/>
                <a:gd name="T22" fmla="*/ 80622 w 1729"/>
                <a:gd name="T23" fmla="*/ 156157 h 597"/>
                <a:gd name="T24" fmla="*/ 21235 w 1729"/>
                <a:gd name="T25" fmla="*/ 198158 h 597"/>
                <a:gd name="T26" fmla="*/ 21235 w 1729"/>
                <a:gd name="T27" fmla="*/ 198158 h 597"/>
                <a:gd name="T28" fmla="*/ 0 w 1729"/>
                <a:gd name="T29" fmla="*/ 213953 h 597"/>
                <a:gd name="T30" fmla="*/ 0 w 1729"/>
                <a:gd name="T31" fmla="*/ 213953 h 597"/>
                <a:gd name="T32" fmla="*/ 18356 w 1729"/>
                <a:gd name="T33" fmla="*/ 194568 h 597"/>
                <a:gd name="T34" fmla="*/ 18356 w 1729"/>
                <a:gd name="T35" fmla="*/ 194568 h 597"/>
                <a:gd name="T36" fmla="*/ 72704 w 1729"/>
                <a:gd name="T37" fmla="*/ 145388 h 597"/>
                <a:gd name="T38" fmla="*/ 72704 w 1729"/>
                <a:gd name="T39" fmla="*/ 145388 h 597"/>
                <a:gd name="T40" fmla="*/ 161244 w 1729"/>
                <a:gd name="T41" fmla="*/ 81130 h 597"/>
                <a:gd name="T42" fmla="*/ 161244 w 1729"/>
                <a:gd name="T43" fmla="*/ 81130 h 597"/>
                <a:gd name="T44" fmla="*/ 283256 w 1729"/>
                <a:gd name="T45" fmla="*/ 23693 h 597"/>
                <a:gd name="T46" fmla="*/ 283256 w 1729"/>
                <a:gd name="T47" fmla="*/ 23693 h 597"/>
                <a:gd name="T48" fmla="*/ 417506 w 1729"/>
                <a:gd name="T49" fmla="*/ 718 h 597"/>
                <a:gd name="T50" fmla="*/ 417506 w 1729"/>
                <a:gd name="T51" fmla="*/ 718 h 597"/>
                <a:gd name="T52" fmla="*/ 528001 w 1729"/>
                <a:gd name="T53" fmla="*/ 12564 h 597"/>
                <a:gd name="T54" fmla="*/ 528001 w 1729"/>
                <a:gd name="T55" fmla="*/ 12564 h 597"/>
                <a:gd name="T56" fmla="*/ 597826 w 1729"/>
                <a:gd name="T57" fmla="*/ 37334 h 597"/>
                <a:gd name="T58" fmla="*/ 597826 w 1729"/>
                <a:gd name="T59" fmla="*/ 37334 h 597"/>
                <a:gd name="T60" fmla="*/ 615821 w 1729"/>
                <a:gd name="T61" fmla="*/ 47027 h 597"/>
                <a:gd name="T62" fmla="*/ 615821 w 1729"/>
                <a:gd name="T63" fmla="*/ 47027 h 597"/>
                <a:gd name="T64" fmla="*/ 621940 w 1729"/>
                <a:gd name="T65" fmla="*/ 50257 h 5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729" h="597">
                  <a:moveTo>
                    <a:pt x="1728" y="140"/>
                  </a:moveTo>
                  <a:lnTo>
                    <a:pt x="1728" y="140"/>
                  </a:lnTo>
                  <a:cubicBezTo>
                    <a:pt x="1728" y="140"/>
                    <a:pt x="1722" y="138"/>
                    <a:pt x="1709" y="133"/>
                  </a:cubicBezTo>
                  <a:cubicBezTo>
                    <a:pt x="1698" y="129"/>
                    <a:pt x="1680" y="122"/>
                    <a:pt x="1657" y="115"/>
                  </a:cubicBezTo>
                  <a:cubicBezTo>
                    <a:pt x="1611" y="101"/>
                    <a:pt x="1544" y="83"/>
                    <a:pt x="1460" y="72"/>
                  </a:cubicBezTo>
                  <a:cubicBezTo>
                    <a:pt x="1292" y="48"/>
                    <a:pt x="1054" y="58"/>
                    <a:pt x="811" y="138"/>
                  </a:cubicBezTo>
                  <a:cubicBezTo>
                    <a:pt x="568" y="218"/>
                    <a:pt x="366" y="341"/>
                    <a:pt x="224" y="435"/>
                  </a:cubicBezTo>
                  <a:cubicBezTo>
                    <a:pt x="153" y="482"/>
                    <a:pt x="98" y="523"/>
                    <a:pt x="59" y="552"/>
                  </a:cubicBezTo>
                  <a:cubicBezTo>
                    <a:pt x="21" y="580"/>
                    <a:pt x="0" y="596"/>
                    <a:pt x="0" y="596"/>
                  </a:cubicBezTo>
                  <a:cubicBezTo>
                    <a:pt x="0" y="596"/>
                    <a:pt x="18" y="577"/>
                    <a:pt x="51" y="542"/>
                  </a:cubicBezTo>
                  <a:cubicBezTo>
                    <a:pt x="85" y="509"/>
                    <a:pt x="135" y="461"/>
                    <a:pt x="202" y="405"/>
                  </a:cubicBezTo>
                  <a:cubicBezTo>
                    <a:pt x="267" y="349"/>
                    <a:pt x="350" y="286"/>
                    <a:pt x="448" y="226"/>
                  </a:cubicBezTo>
                  <a:cubicBezTo>
                    <a:pt x="545" y="165"/>
                    <a:pt x="660" y="109"/>
                    <a:pt x="787" y="66"/>
                  </a:cubicBezTo>
                  <a:cubicBezTo>
                    <a:pt x="916" y="25"/>
                    <a:pt x="1043" y="4"/>
                    <a:pt x="1160" y="2"/>
                  </a:cubicBezTo>
                  <a:cubicBezTo>
                    <a:pt x="1276" y="0"/>
                    <a:pt x="1381" y="14"/>
                    <a:pt x="1467" y="35"/>
                  </a:cubicBezTo>
                  <a:cubicBezTo>
                    <a:pt x="1552" y="56"/>
                    <a:pt x="1617" y="83"/>
                    <a:pt x="1661" y="104"/>
                  </a:cubicBezTo>
                  <a:cubicBezTo>
                    <a:pt x="1683" y="115"/>
                    <a:pt x="1700" y="124"/>
                    <a:pt x="1711" y="131"/>
                  </a:cubicBezTo>
                  <a:cubicBezTo>
                    <a:pt x="1722" y="136"/>
                    <a:pt x="1728" y="140"/>
                    <a:pt x="1728" y="14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6" name="Freeform 52">
              <a:extLst>
                <a:ext uri="{FF2B5EF4-FFF2-40B4-BE49-F238E27FC236}">
                  <a16:creationId xmlns:a16="http://schemas.microsoft.com/office/drawing/2014/main" id="{5E59190E-040E-2449-BF90-E87482E5A2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5725" y="3209925"/>
              <a:ext cx="517525" cy="166688"/>
            </a:xfrm>
            <a:custGeom>
              <a:avLst/>
              <a:gdLst>
                <a:gd name="T0" fmla="*/ 517165 w 1436"/>
                <a:gd name="T1" fmla="*/ 18802 h 461"/>
                <a:gd name="T2" fmla="*/ 517165 w 1436"/>
                <a:gd name="T3" fmla="*/ 18802 h 461"/>
                <a:gd name="T4" fmla="*/ 511398 w 1436"/>
                <a:gd name="T5" fmla="*/ 17717 h 461"/>
                <a:gd name="T6" fmla="*/ 511398 w 1436"/>
                <a:gd name="T7" fmla="*/ 17717 h 461"/>
                <a:gd name="T8" fmla="*/ 494820 w 1436"/>
                <a:gd name="T9" fmla="*/ 15548 h 461"/>
                <a:gd name="T10" fmla="*/ 494820 w 1436"/>
                <a:gd name="T11" fmla="*/ 15548 h 461"/>
                <a:gd name="T12" fmla="*/ 468511 w 1436"/>
                <a:gd name="T13" fmla="*/ 13378 h 461"/>
                <a:gd name="T14" fmla="*/ 468511 w 1436"/>
                <a:gd name="T15" fmla="*/ 13378 h 461"/>
                <a:gd name="T16" fmla="*/ 451933 w 1436"/>
                <a:gd name="T17" fmla="*/ 12294 h 461"/>
                <a:gd name="T18" fmla="*/ 451933 w 1436"/>
                <a:gd name="T19" fmla="*/ 12294 h 461"/>
                <a:gd name="T20" fmla="*/ 433553 w 1436"/>
                <a:gd name="T21" fmla="*/ 12294 h 461"/>
                <a:gd name="T22" fmla="*/ 433553 w 1436"/>
                <a:gd name="T23" fmla="*/ 12294 h 461"/>
                <a:gd name="T24" fmla="*/ 344897 w 1436"/>
                <a:gd name="T25" fmla="*/ 18441 h 461"/>
                <a:gd name="T26" fmla="*/ 344897 w 1436"/>
                <a:gd name="T27" fmla="*/ 18441 h 461"/>
                <a:gd name="T28" fmla="*/ 240022 w 1436"/>
                <a:gd name="T29" fmla="*/ 43751 h 461"/>
                <a:gd name="T30" fmla="*/ 240022 w 1436"/>
                <a:gd name="T31" fmla="*/ 43751 h 461"/>
                <a:gd name="T32" fmla="*/ 66312 w 1436"/>
                <a:gd name="T33" fmla="*/ 124022 h 461"/>
                <a:gd name="T34" fmla="*/ 66312 w 1436"/>
                <a:gd name="T35" fmla="*/ 124022 h 461"/>
                <a:gd name="T36" fmla="*/ 17659 w 1436"/>
                <a:gd name="T37" fmla="*/ 154394 h 461"/>
                <a:gd name="T38" fmla="*/ 17659 w 1436"/>
                <a:gd name="T39" fmla="*/ 154394 h 461"/>
                <a:gd name="T40" fmla="*/ 4685 w 1436"/>
                <a:gd name="T41" fmla="*/ 163072 h 461"/>
                <a:gd name="T42" fmla="*/ 4685 w 1436"/>
                <a:gd name="T43" fmla="*/ 163072 h 461"/>
                <a:gd name="T44" fmla="*/ 0 w 1436"/>
                <a:gd name="T45" fmla="*/ 166326 h 461"/>
                <a:gd name="T46" fmla="*/ 0 w 1436"/>
                <a:gd name="T47" fmla="*/ 166326 h 461"/>
                <a:gd name="T48" fmla="*/ 4325 w 1436"/>
                <a:gd name="T49" fmla="*/ 162711 h 461"/>
                <a:gd name="T50" fmla="*/ 4325 w 1436"/>
                <a:gd name="T51" fmla="*/ 162711 h 461"/>
                <a:gd name="T52" fmla="*/ 15857 w 1436"/>
                <a:gd name="T53" fmla="*/ 152586 h 461"/>
                <a:gd name="T54" fmla="*/ 15857 w 1436"/>
                <a:gd name="T55" fmla="*/ 152586 h 461"/>
                <a:gd name="T56" fmla="*/ 61627 w 1436"/>
                <a:gd name="T57" fmla="*/ 116428 h 461"/>
                <a:gd name="T58" fmla="*/ 61627 w 1436"/>
                <a:gd name="T59" fmla="*/ 116428 h 461"/>
                <a:gd name="T60" fmla="*/ 234616 w 1436"/>
                <a:gd name="T61" fmla="*/ 26034 h 461"/>
                <a:gd name="T62" fmla="*/ 234616 w 1436"/>
                <a:gd name="T63" fmla="*/ 26034 h 461"/>
                <a:gd name="T64" fmla="*/ 343095 w 1436"/>
                <a:gd name="T65" fmla="*/ 3616 h 461"/>
                <a:gd name="T66" fmla="*/ 343095 w 1436"/>
                <a:gd name="T67" fmla="*/ 3616 h 461"/>
                <a:gd name="T68" fmla="*/ 433914 w 1436"/>
                <a:gd name="T69" fmla="*/ 3254 h 461"/>
                <a:gd name="T70" fmla="*/ 433914 w 1436"/>
                <a:gd name="T71" fmla="*/ 3254 h 461"/>
                <a:gd name="T72" fmla="*/ 452654 w 1436"/>
                <a:gd name="T73" fmla="*/ 5062 h 461"/>
                <a:gd name="T74" fmla="*/ 452654 w 1436"/>
                <a:gd name="T75" fmla="*/ 5062 h 461"/>
                <a:gd name="T76" fmla="*/ 468872 w 1436"/>
                <a:gd name="T77" fmla="*/ 7593 h 461"/>
                <a:gd name="T78" fmla="*/ 468872 w 1436"/>
                <a:gd name="T79" fmla="*/ 7593 h 461"/>
                <a:gd name="T80" fmla="*/ 495181 w 1436"/>
                <a:gd name="T81" fmla="*/ 13017 h 461"/>
                <a:gd name="T82" fmla="*/ 495181 w 1436"/>
                <a:gd name="T83" fmla="*/ 13017 h 461"/>
                <a:gd name="T84" fmla="*/ 511398 w 1436"/>
                <a:gd name="T85" fmla="*/ 16994 h 461"/>
                <a:gd name="T86" fmla="*/ 511398 w 1436"/>
                <a:gd name="T87" fmla="*/ 16994 h 461"/>
                <a:gd name="T88" fmla="*/ 517165 w 1436"/>
                <a:gd name="T89" fmla="*/ 18802 h 46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436" h="461">
                  <a:moveTo>
                    <a:pt x="1435" y="52"/>
                  </a:moveTo>
                  <a:lnTo>
                    <a:pt x="1435" y="52"/>
                  </a:lnTo>
                  <a:cubicBezTo>
                    <a:pt x="1435" y="52"/>
                    <a:pt x="1429" y="51"/>
                    <a:pt x="1419" y="49"/>
                  </a:cubicBezTo>
                  <a:cubicBezTo>
                    <a:pt x="1408" y="47"/>
                    <a:pt x="1392" y="46"/>
                    <a:pt x="1373" y="43"/>
                  </a:cubicBezTo>
                  <a:cubicBezTo>
                    <a:pt x="1353" y="41"/>
                    <a:pt x="1328" y="38"/>
                    <a:pt x="1300" y="37"/>
                  </a:cubicBezTo>
                  <a:cubicBezTo>
                    <a:pt x="1285" y="36"/>
                    <a:pt x="1270" y="35"/>
                    <a:pt x="1254" y="34"/>
                  </a:cubicBezTo>
                  <a:cubicBezTo>
                    <a:pt x="1238" y="34"/>
                    <a:pt x="1222" y="34"/>
                    <a:pt x="1203" y="34"/>
                  </a:cubicBezTo>
                  <a:cubicBezTo>
                    <a:pt x="1133" y="34"/>
                    <a:pt x="1049" y="38"/>
                    <a:pt x="957" y="51"/>
                  </a:cubicBezTo>
                  <a:cubicBezTo>
                    <a:pt x="866" y="66"/>
                    <a:pt x="767" y="88"/>
                    <a:pt x="666" y="121"/>
                  </a:cubicBezTo>
                  <a:cubicBezTo>
                    <a:pt x="467" y="186"/>
                    <a:pt x="300" y="275"/>
                    <a:pt x="184" y="343"/>
                  </a:cubicBezTo>
                  <a:cubicBezTo>
                    <a:pt x="126" y="377"/>
                    <a:pt x="80" y="407"/>
                    <a:pt x="49" y="427"/>
                  </a:cubicBezTo>
                  <a:cubicBezTo>
                    <a:pt x="33" y="438"/>
                    <a:pt x="21" y="446"/>
                    <a:pt x="13" y="451"/>
                  </a:cubicBezTo>
                  <a:cubicBezTo>
                    <a:pt x="5" y="457"/>
                    <a:pt x="0" y="460"/>
                    <a:pt x="0" y="460"/>
                  </a:cubicBezTo>
                  <a:cubicBezTo>
                    <a:pt x="0" y="460"/>
                    <a:pt x="4" y="456"/>
                    <a:pt x="12" y="450"/>
                  </a:cubicBezTo>
                  <a:cubicBezTo>
                    <a:pt x="19" y="443"/>
                    <a:pt x="30" y="433"/>
                    <a:pt x="44" y="422"/>
                  </a:cubicBezTo>
                  <a:cubicBezTo>
                    <a:pt x="73" y="397"/>
                    <a:pt x="115" y="362"/>
                    <a:pt x="171" y="322"/>
                  </a:cubicBezTo>
                  <a:cubicBezTo>
                    <a:pt x="280" y="243"/>
                    <a:pt x="445" y="141"/>
                    <a:pt x="651" y="72"/>
                  </a:cubicBezTo>
                  <a:cubicBezTo>
                    <a:pt x="755" y="39"/>
                    <a:pt x="858" y="19"/>
                    <a:pt x="952" y="10"/>
                  </a:cubicBezTo>
                  <a:cubicBezTo>
                    <a:pt x="1047" y="0"/>
                    <a:pt x="1133" y="2"/>
                    <a:pt x="1204" y="9"/>
                  </a:cubicBezTo>
                  <a:cubicBezTo>
                    <a:pt x="1223" y="10"/>
                    <a:pt x="1240" y="12"/>
                    <a:pt x="1256" y="14"/>
                  </a:cubicBezTo>
                  <a:cubicBezTo>
                    <a:pt x="1272" y="16"/>
                    <a:pt x="1287" y="19"/>
                    <a:pt x="1301" y="21"/>
                  </a:cubicBezTo>
                  <a:cubicBezTo>
                    <a:pt x="1330" y="25"/>
                    <a:pt x="1354" y="31"/>
                    <a:pt x="1374" y="36"/>
                  </a:cubicBezTo>
                  <a:cubicBezTo>
                    <a:pt x="1394" y="40"/>
                    <a:pt x="1409" y="44"/>
                    <a:pt x="1419" y="47"/>
                  </a:cubicBezTo>
                  <a:cubicBezTo>
                    <a:pt x="1429" y="50"/>
                    <a:pt x="1435" y="52"/>
                    <a:pt x="1435" y="5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7" name="Freeform 53">
              <a:extLst>
                <a:ext uri="{FF2B5EF4-FFF2-40B4-BE49-F238E27FC236}">
                  <a16:creationId xmlns:a16="http://schemas.microsoft.com/office/drawing/2014/main" id="{BB948085-501A-F349-85CA-9DE0E9D2A4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5450" y="3889375"/>
              <a:ext cx="349250" cy="176213"/>
            </a:xfrm>
            <a:custGeom>
              <a:avLst/>
              <a:gdLst>
                <a:gd name="T0" fmla="*/ 348890 w 971"/>
                <a:gd name="T1" fmla="*/ 0 h 489"/>
                <a:gd name="T2" fmla="*/ 348890 w 971"/>
                <a:gd name="T3" fmla="*/ 0 h 489"/>
                <a:gd name="T4" fmla="*/ 192429 w 971"/>
                <a:gd name="T5" fmla="*/ 124322 h 489"/>
                <a:gd name="T6" fmla="*/ 192429 w 971"/>
                <a:gd name="T7" fmla="*/ 124322 h 489"/>
                <a:gd name="T8" fmla="*/ 0 w 971"/>
                <a:gd name="T9" fmla="*/ 175853 h 489"/>
                <a:gd name="T10" fmla="*/ 0 w 971"/>
                <a:gd name="T11" fmla="*/ 175853 h 489"/>
                <a:gd name="T12" fmla="*/ 156821 w 971"/>
                <a:gd name="T13" fmla="*/ 52251 h 489"/>
                <a:gd name="T14" fmla="*/ 156821 w 971"/>
                <a:gd name="T15" fmla="*/ 52251 h 489"/>
                <a:gd name="T16" fmla="*/ 348890 w 971"/>
                <a:gd name="T17" fmla="*/ 0 h 4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1" h="489">
                  <a:moveTo>
                    <a:pt x="970" y="0"/>
                  </a:moveTo>
                  <a:lnTo>
                    <a:pt x="970" y="0"/>
                  </a:lnTo>
                  <a:cubicBezTo>
                    <a:pt x="970" y="0"/>
                    <a:pt x="803" y="209"/>
                    <a:pt x="535" y="345"/>
                  </a:cubicBezTo>
                  <a:cubicBezTo>
                    <a:pt x="268" y="478"/>
                    <a:pt x="0" y="488"/>
                    <a:pt x="0" y="488"/>
                  </a:cubicBezTo>
                  <a:cubicBezTo>
                    <a:pt x="0" y="488"/>
                    <a:pt x="168" y="280"/>
                    <a:pt x="436" y="145"/>
                  </a:cubicBezTo>
                  <a:cubicBezTo>
                    <a:pt x="704" y="10"/>
                    <a:pt x="970" y="0"/>
                    <a:pt x="97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8" name="Freeform 54">
              <a:extLst>
                <a:ext uri="{FF2B5EF4-FFF2-40B4-BE49-F238E27FC236}">
                  <a16:creationId xmlns:a16="http://schemas.microsoft.com/office/drawing/2014/main" id="{4C2F29E5-E1CF-4145-8C94-9BDDBA6A67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4950" y="3843338"/>
              <a:ext cx="2365375" cy="890587"/>
            </a:xfrm>
            <a:custGeom>
              <a:avLst/>
              <a:gdLst>
                <a:gd name="T0" fmla="*/ 371434 w 6572"/>
                <a:gd name="T1" fmla="*/ 673695 h 2476"/>
                <a:gd name="T2" fmla="*/ 364596 w 6572"/>
                <a:gd name="T3" fmla="*/ 663624 h 2476"/>
                <a:gd name="T4" fmla="*/ 358837 w 6572"/>
                <a:gd name="T5" fmla="*/ 651035 h 2476"/>
                <a:gd name="T6" fmla="*/ 362077 w 6572"/>
                <a:gd name="T7" fmla="*/ 580896 h 2476"/>
                <a:gd name="T8" fmla="*/ 370355 w 6572"/>
                <a:gd name="T9" fmla="*/ 569026 h 2476"/>
                <a:gd name="T10" fmla="*/ 381872 w 6572"/>
                <a:gd name="T11" fmla="*/ 560034 h 2476"/>
                <a:gd name="T12" fmla="*/ 485168 w 6572"/>
                <a:gd name="T13" fmla="*/ 571544 h 2476"/>
                <a:gd name="T14" fmla="*/ 502444 w 6572"/>
                <a:gd name="T15" fmla="*/ 590967 h 2476"/>
                <a:gd name="T16" fmla="*/ 517561 w 6572"/>
                <a:gd name="T17" fmla="*/ 674415 h 2476"/>
                <a:gd name="T18" fmla="*/ 477970 w 6572"/>
                <a:gd name="T19" fmla="*/ 755704 h 2476"/>
                <a:gd name="T20" fmla="*/ 348400 w 6572"/>
                <a:gd name="T21" fmla="*/ 828721 h 2476"/>
                <a:gd name="T22" fmla="*/ 164482 w 6572"/>
                <a:gd name="T23" fmla="*/ 811456 h 2476"/>
                <a:gd name="T24" fmla="*/ 51468 w 6572"/>
                <a:gd name="T25" fmla="*/ 692039 h 2476"/>
                <a:gd name="T26" fmla="*/ 46429 w 6572"/>
                <a:gd name="T27" fmla="*/ 629813 h 2476"/>
                <a:gd name="T28" fmla="*/ 154764 w 6572"/>
                <a:gd name="T29" fmla="*/ 474428 h 2476"/>
                <a:gd name="T30" fmla="*/ 328244 w 6572"/>
                <a:gd name="T31" fmla="*/ 429108 h 2476"/>
                <a:gd name="T32" fmla="*/ 794697 w 6572"/>
                <a:gd name="T33" fmla="*/ 536654 h 2476"/>
                <a:gd name="T34" fmla="*/ 1521729 w 6572"/>
                <a:gd name="T35" fmla="*/ 702830 h 2476"/>
                <a:gd name="T36" fmla="*/ 1841336 w 6572"/>
                <a:gd name="T37" fmla="*/ 670818 h 2476"/>
                <a:gd name="T38" fmla="*/ 1903961 w 6572"/>
                <a:gd name="T39" fmla="*/ 651754 h 2476"/>
                <a:gd name="T40" fmla="*/ 1979904 w 6572"/>
                <a:gd name="T41" fmla="*/ 621541 h 2476"/>
                <a:gd name="T42" fmla="*/ 2024534 w 6572"/>
                <a:gd name="T43" fmla="*/ 599240 h 2476"/>
                <a:gd name="T44" fmla="*/ 2108394 w 6572"/>
                <a:gd name="T45" fmla="*/ 545646 h 2476"/>
                <a:gd name="T46" fmla="*/ 2183977 w 6572"/>
                <a:gd name="T47" fmla="*/ 480903 h 2476"/>
                <a:gd name="T48" fmla="*/ 2228607 w 6572"/>
                <a:gd name="T49" fmla="*/ 432345 h 2476"/>
                <a:gd name="T50" fmla="*/ 2363575 w 6572"/>
                <a:gd name="T51" fmla="*/ 126970 h 2476"/>
                <a:gd name="T52" fmla="*/ 2363215 w 6572"/>
                <a:gd name="T53" fmla="*/ 71938 h 2476"/>
                <a:gd name="T54" fmla="*/ 2356377 w 6572"/>
                <a:gd name="T55" fmla="*/ 32732 h 2476"/>
                <a:gd name="T56" fmla="*/ 2320025 w 6572"/>
                <a:gd name="T57" fmla="*/ 26617 h 2476"/>
                <a:gd name="T58" fmla="*/ 2298790 w 6572"/>
                <a:gd name="T59" fmla="*/ 104309 h 2476"/>
                <a:gd name="T60" fmla="*/ 2283314 w 6572"/>
                <a:gd name="T61" fmla="*/ 151429 h 2476"/>
                <a:gd name="T62" fmla="*/ 2198733 w 6572"/>
                <a:gd name="T63" fmla="*/ 309332 h 2476"/>
                <a:gd name="T64" fmla="*/ 1975585 w 6572"/>
                <a:gd name="T65" fmla="*/ 505721 h 2476"/>
                <a:gd name="T66" fmla="*/ 1923757 w 6572"/>
                <a:gd name="T67" fmla="*/ 530899 h 2476"/>
                <a:gd name="T68" fmla="*/ 1841696 w 6572"/>
                <a:gd name="T69" fmla="*/ 561832 h 2476"/>
                <a:gd name="T70" fmla="*/ 1670015 w 6572"/>
                <a:gd name="T71" fmla="*/ 599240 h 2476"/>
                <a:gd name="T72" fmla="*/ 1077592 w 6572"/>
                <a:gd name="T73" fmla="*/ 549603 h 2476"/>
                <a:gd name="T74" fmla="*/ 351639 w 6572"/>
                <a:gd name="T75" fmla="*/ 388823 h 2476"/>
                <a:gd name="T76" fmla="*/ 103296 w 6572"/>
                <a:gd name="T77" fmla="*/ 463997 h 2476"/>
                <a:gd name="T78" fmla="*/ 14757 w 6572"/>
                <a:gd name="T79" fmla="*/ 585931 h 2476"/>
                <a:gd name="T80" fmla="*/ 57587 w 6572"/>
                <a:gd name="T81" fmla="*/ 792392 h 2476"/>
                <a:gd name="T82" fmla="*/ 281455 w 6572"/>
                <a:gd name="T83" fmla="*/ 889508 h 2476"/>
                <a:gd name="T84" fmla="*/ 378993 w 6572"/>
                <a:gd name="T85" fmla="*/ 877998 h 2476"/>
                <a:gd name="T86" fmla="*/ 520800 w 6572"/>
                <a:gd name="T87" fmla="*/ 796349 h 2476"/>
                <a:gd name="T88" fmla="*/ 578387 w 6572"/>
                <a:gd name="T89" fmla="*/ 676213 h 2476"/>
                <a:gd name="T90" fmla="*/ 497045 w 6572"/>
                <a:gd name="T91" fmla="*/ 508599 h 2476"/>
                <a:gd name="T92" fmla="*/ 382232 w 6572"/>
                <a:gd name="T93" fmla="*/ 499247 h 2476"/>
                <a:gd name="T94" fmla="*/ 311328 w 6572"/>
                <a:gd name="T95" fmla="*/ 573702 h 2476"/>
                <a:gd name="T96" fmla="*/ 334723 w 6572"/>
                <a:gd name="T97" fmla="*/ 678731 h 2476"/>
                <a:gd name="T98" fmla="*/ 387631 w 6572"/>
                <a:gd name="T99" fmla="*/ 696356 h 247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6572" h="2476">
                  <a:moveTo>
                    <a:pt x="1077" y="1936"/>
                  </a:moveTo>
                  <a:lnTo>
                    <a:pt x="1077" y="1936"/>
                  </a:lnTo>
                  <a:cubicBezTo>
                    <a:pt x="1081" y="1921"/>
                    <a:pt x="1057" y="1904"/>
                    <a:pt x="1032" y="1873"/>
                  </a:cubicBezTo>
                  <a:cubicBezTo>
                    <a:pt x="1029" y="1869"/>
                    <a:pt x="1025" y="1864"/>
                    <a:pt x="1023" y="1860"/>
                  </a:cubicBezTo>
                  <a:cubicBezTo>
                    <a:pt x="1020" y="1855"/>
                    <a:pt x="1017" y="1850"/>
                    <a:pt x="1013" y="1845"/>
                  </a:cubicBezTo>
                  <a:cubicBezTo>
                    <a:pt x="1010" y="1840"/>
                    <a:pt x="1007" y="1834"/>
                    <a:pt x="1005" y="1829"/>
                  </a:cubicBezTo>
                  <a:cubicBezTo>
                    <a:pt x="1003" y="1822"/>
                    <a:pt x="999" y="1817"/>
                    <a:pt x="997" y="1810"/>
                  </a:cubicBezTo>
                  <a:cubicBezTo>
                    <a:pt x="987" y="1784"/>
                    <a:pt x="980" y="1753"/>
                    <a:pt x="981" y="1718"/>
                  </a:cubicBezTo>
                  <a:cubicBezTo>
                    <a:pt x="981" y="1684"/>
                    <a:pt x="988" y="1647"/>
                    <a:pt x="1006" y="1615"/>
                  </a:cubicBezTo>
                  <a:cubicBezTo>
                    <a:pt x="1010" y="1608"/>
                    <a:pt x="1014" y="1599"/>
                    <a:pt x="1020" y="1593"/>
                  </a:cubicBezTo>
                  <a:cubicBezTo>
                    <a:pt x="1023" y="1589"/>
                    <a:pt x="1025" y="1586"/>
                    <a:pt x="1029" y="1582"/>
                  </a:cubicBezTo>
                  <a:cubicBezTo>
                    <a:pt x="1032" y="1579"/>
                    <a:pt x="1035" y="1577"/>
                    <a:pt x="1039" y="1574"/>
                  </a:cubicBezTo>
                  <a:cubicBezTo>
                    <a:pt x="1044" y="1567"/>
                    <a:pt x="1054" y="1562"/>
                    <a:pt x="1061" y="1557"/>
                  </a:cubicBezTo>
                  <a:cubicBezTo>
                    <a:pt x="1070" y="1552"/>
                    <a:pt x="1078" y="1547"/>
                    <a:pt x="1087" y="1543"/>
                  </a:cubicBezTo>
                  <a:cubicBezTo>
                    <a:pt x="1160" y="1509"/>
                    <a:pt x="1273" y="1526"/>
                    <a:pt x="1348" y="1589"/>
                  </a:cubicBezTo>
                  <a:cubicBezTo>
                    <a:pt x="1358" y="1597"/>
                    <a:pt x="1366" y="1606"/>
                    <a:pt x="1374" y="1614"/>
                  </a:cubicBezTo>
                  <a:cubicBezTo>
                    <a:pt x="1381" y="1623"/>
                    <a:pt x="1389" y="1632"/>
                    <a:pt x="1396" y="1643"/>
                  </a:cubicBezTo>
                  <a:cubicBezTo>
                    <a:pt x="1409" y="1665"/>
                    <a:pt x="1420" y="1688"/>
                    <a:pt x="1428" y="1713"/>
                  </a:cubicBezTo>
                  <a:cubicBezTo>
                    <a:pt x="1444" y="1763"/>
                    <a:pt x="1447" y="1820"/>
                    <a:pt x="1438" y="1875"/>
                  </a:cubicBezTo>
                  <a:cubicBezTo>
                    <a:pt x="1429" y="1931"/>
                    <a:pt x="1409" y="1986"/>
                    <a:pt x="1380" y="2033"/>
                  </a:cubicBezTo>
                  <a:cubicBezTo>
                    <a:pt x="1365" y="2056"/>
                    <a:pt x="1347" y="2079"/>
                    <a:pt x="1328" y="2101"/>
                  </a:cubicBezTo>
                  <a:cubicBezTo>
                    <a:pt x="1309" y="2122"/>
                    <a:pt x="1288" y="2142"/>
                    <a:pt x="1266" y="2160"/>
                  </a:cubicBezTo>
                  <a:cubicBezTo>
                    <a:pt x="1177" y="2232"/>
                    <a:pt x="1068" y="2278"/>
                    <a:pt x="968" y="2304"/>
                  </a:cubicBezTo>
                  <a:cubicBezTo>
                    <a:pt x="868" y="2328"/>
                    <a:pt x="772" y="2329"/>
                    <a:pt x="693" y="2319"/>
                  </a:cubicBezTo>
                  <a:cubicBezTo>
                    <a:pt x="611" y="2310"/>
                    <a:pt x="532" y="2289"/>
                    <a:pt x="457" y="2256"/>
                  </a:cubicBezTo>
                  <a:cubicBezTo>
                    <a:pt x="383" y="2223"/>
                    <a:pt x="315" y="2178"/>
                    <a:pt x="260" y="2122"/>
                  </a:cubicBezTo>
                  <a:cubicBezTo>
                    <a:pt x="205" y="2066"/>
                    <a:pt x="163" y="1999"/>
                    <a:pt x="143" y="1924"/>
                  </a:cubicBezTo>
                  <a:cubicBezTo>
                    <a:pt x="132" y="1887"/>
                    <a:pt x="126" y="1849"/>
                    <a:pt x="126" y="1810"/>
                  </a:cubicBezTo>
                  <a:cubicBezTo>
                    <a:pt x="126" y="1800"/>
                    <a:pt x="126" y="1790"/>
                    <a:pt x="127" y="1780"/>
                  </a:cubicBezTo>
                  <a:lnTo>
                    <a:pt x="129" y="1751"/>
                  </a:lnTo>
                  <a:cubicBezTo>
                    <a:pt x="132" y="1732"/>
                    <a:pt x="136" y="1713"/>
                    <a:pt x="140" y="1693"/>
                  </a:cubicBezTo>
                  <a:cubicBezTo>
                    <a:pt x="179" y="1541"/>
                    <a:pt x="290" y="1405"/>
                    <a:pt x="430" y="1319"/>
                  </a:cubicBezTo>
                  <a:cubicBezTo>
                    <a:pt x="501" y="1274"/>
                    <a:pt x="576" y="1242"/>
                    <a:pt x="658" y="1222"/>
                  </a:cubicBezTo>
                  <a:cubicBezTo>
                    <a:pt x="740" y="1203"/>
                    <a:pt x="825" y="1194"/>
                    <a:pt x="912" y="1193"/>
                  </a:cubicBezTo>
                  <a:cubicBezTo>
                    <a:pt x="1128" y="1192"/>
                    <a:pt x="1345" y="1242"/>
                    <a:pt x="1561" y="1299"/>
                  </a:cubicBezTo>
                  <a:cubicBezTo>
                    <a:pt x="1778" y="1356"/>
                    <a:pt x="1992" y="1423"/>
                    <a:pt x="2208" y="1492"/>
                  </a:cubicBezTo>
                  <a:cubicBezTo>
                    <a:pt x="2639" y="1629"/>
                    <a:pt x="3074" y="1776"/>
                    <a:pt x="3530" y="1868"/>
                  </a:cubicBezTo>
                  <a:cubicBezTo>
                    <a:pt x="3758" y="1914"/>
                    <a:pt x="3991" y="1944"/>
                    <a:pt x="4228" y="1954"/>
                  </a:cubicBezTo>
                  <a:cubicBezTo>
                    <a:pt x="4464" y="1962"/>
                    <a:pt x="4703" y="1951"/>
                    <a:pt x="4939" y="1905"/>
                  </a:cubicBezTo>
                  <a:cubicBezTo>
                    <a:pt x="4999" y="1895"/>
                    <a:pt x="5058" y="1879"/>
                    <a:pt x="5116" y="1865"/>
                  </a:cubicBezTo>
                  <a:cubicBezTo>
                    <a:pt x="5145" y="1858"/>
                    <a:pt x="5174" y="1849"/>
                    <a:pt x="5203" y="1840"/>
                  </a:cubicBezTo>
                  <a:cubicBezTo>
                    <a:pt x="5232" y="1831"/>
                    <a:pt x="5261" y="1823"/>
                    <a:pt x="5290" y="1812"/>
                  </a:cubicBezTo>
                  <a:lnTo>
                    <a:pt x="5375" y="1781"/>
                  </a:lnTo>
                  <a:cubicBezTo>
                    <a:pt x="5404" y="1770"/>
                    <a:pt x="5432" y="1758"/>
                    <a:pt x="5460" y="1746"/>
                  </a:cubicBezTo>
                  <a:lnTo>
                    <a:pt x="5501" y="1728"/>
                  </a:lnTo>
                  <a:cubicBezTo>
                    <a:pt x="5516" y="1722"/>
                    <a:pt x="5529" y="1714"/>
                    <a:pt x="5543" y="1708"/>
                  </a:cubicBezTo>
                  <a:lnTo>
                    <a:pt x="5625" y="1666"/>
                  </a:lnTo>
                  <a:cubicBezTo>
                    <a:pt x="5652" y="1650"/>
                    <a:pt x="5678" y="1634"/>
                    <a:pt x="5705" y="1619"/>
                  </a:cubicBezTo>
                  <a:lnTo>
                    <a:pt x="5745" y="1595"/>
                  </a:lnTo>
                  <a:lnTo>
                    <a:pt x="5782" y="1569"/>
                  </a:lnTo>
                  <a:lnTo>
                    <a:pt x="5858" y="1517"/>
                  </a:lnTo>
                  <a:lnTo>
                    <a:pt x="5930" y="1459"/>
                  </a:lnTo>
                  <a:lnTo>
                    <a:pt x="5966" y="1430"/>
                  </a:lnTo>
                  <a:lnTo>
                    <a:pt x="6000" y="1400"/>
                  </a:lnTo>
                  <a:lnTo>
                    <a:pt x="6068" y="1337"/>
                  </a:lnTo>
                  <a:lnTo>
                    <a:pt x="6131" y="1271"/>
                  </a:lnTo>
                  <a:lnTo>
                    <a:pt x="6163" y="1237"/>
                  </a:lnTo>
                  <a:lnTo>
                    <a:pt x="6192" y="1202"/>
                  </a:lnTo>
                  <a:cubicBezTo>
                    <a:pt x="6306" y="1067"/>
                    <a:pt x="6399" y="917"/>
                    <a:pt x="6462" y="768"/>
                  </a:cubicBezTo>
                  <a:cubicBezTo>
                    <a:pt x="6528" y="620"/>
                    <a:pt x="6557" y="473"/>
                    <a:pt x="6567" y="353"/>
                  </a:cubicBezTo>
                  <a:cubicBezTo>
                    <a:pt x="6569" y="324"/>
                    <a:pt x="6570" y="296"/>
                    <a:pt x="6571" y="271"/>
                  </a:cubicBezTo>
                  <a:cubicBezTo>
                    <a:pt x="6571" y="246"/>
                    <a:pt x="6568" y="222"/>
                    <a:pt x="6566" y="200"/>
                  </a:cubicBezTo>
                  <a:cubicBezTo>
                    <a:pt x="6565" y="178"/>
                    <a:pt x="6562" y="158"/>
                    <a:pt x="6559" y="140"/>
                  </a:cubicBezTo>
                  <a:cubicBezTo>
                    <a:pt x="6557" y="121"/>
                    <a:pt x="6551" y="105"/>
                    <a:pt x="6547" y="91"/>
                  </a:cubicBezTo>
                  <a:cubicBezTo>
                    <a:pt x="6530" y="32"/>
                    <a:pt x="6512" y="4"/>
                    <a:pt x="6495" y="2"/>
                  </a:cubicBezTo>
                  <a:cubicBezTo>
                    <a:pt x="6478" y="0"/>
                    <a:pt x="6460" y="25"/>
                    <a:pt x="6446" y="74"/>
                  </a:cubicBezTo>
                  <a:cubicBezTo>
                    <a:pt x="6438" y="99"/>
                    <a:pt x="6432" y="129"/>
                    <a:pt x="6421" y="165"/>
                  </a:cubicBezTo>
                  <a:cubicBezTo>
                    <a:pt x="6411" y="201"/>
                    <a:pt x="6403" y="243"/>
                    <a:pt x="6387" y="290"/>
                  </a:cubicBezTo>
                  <a:cubicBezTo>
                    <a:pt x="6381" y="311"/>
                    <a:pt x="6375" y="332"/>
                    <a:pt x="6369" y="354"/>
                  </a:cubicBezTo>
                  <a:cubicBezTo>
                    <a:pt x="6361" y="375"/>
                    <a:pt x="6353" y="397"/>
                    <a:pt x="6344" y="421"/>
                  </a:cubicBezTo>
                  <a:cubicBezTo>
                    <a:pt x="6330" y="467"/>
                    <a:pt x="6306" y="513"/>
                    <a:pt x="6286" y="563"/>
                  </a:cubicBezTo>
                  <a:cubicBezTo>
                    <a:pt x="6238" y="659"/>
                    <a:pt x="6181" y="761"/>
                    <a:pt x="6109" y="860"/>
                  </a:cubicBezTo>
                  <a:cubicBezTo>
                    <a:pt x="6036" y="958"/>
                    <a:pt x="5951" y="1053"/>
                    <a:pt x="5858" y="1140"/>
                  </a:cubicBezTo>
                  <a:cubicBezTo>
                    <a:pt x="5765" y="1226"/>
                    <a:pt x="5661" y="1301"/>
                    <a:pt x="5558" y="1365"/>
                  </a:cubicBezTo>
                  <a:lnTo>
                    <a:pt x="5489" y="1406"/>
                  </a:lnTo>
                  <a:lnTo>
                    <a:pt x="5417" y="1442"/>
                  </a:lnTo>
                  <a:lnTo>
                    <a:pt x="5382" y="1460"/>
                  </a:lnTo>
                  <a:lnTo>
                    <a:pt x="5345" y="1476"/>
                  </a:lnTo>
                  <a:cubicBezTo>
                    <a:pt x="5320" y="1487"/>
                    <a:pt x="5295" y="1498"/>
                    <a:pt x="5270" y="1508"/>
                  </a:cubicBezTo>
                  <a:cubicBezTo>
                    <a:pt x="5220" y="1527"/>
                    <a:pt x="5170" y="1548"/>
                    <a:pt x="5117" y="1562"/>
                  </a:cubicBezTo>
                  <a:cubicBezTo>
                    <a:pt x="5091" y="1571"/>
                    <a:pt x="5066" y="1579"/>
                    <a:pt x="5040" y="1587"/>
                  </a:cubicBezTo>
                  <a:lnTo>
                    <a:pt x="4961" y="1607"/>
                  </a:lnTo>
                  <a:cubicBezTo>
                    <a:pt x="4856" y="1633"/>
                    <a:pt x="4749" y="1653"/>
                    <a:pt x="4640" y="1666"/>
                  </a:cubicBezTo>
                  <a:cubicBezTo>
                    <a:pt x="4532" y="1680"/>
                    <a:pt x="4423" y="1687"/>
                    <a:pt x="4313" y="1690"/>
                  </a:cubicBezTo>
                  <a:cubicBezTo>
                    <a:pt x="3873" y="1702"/>
                    <a:pt x="3432" y="1630"/>
                    <a:pt x="2994" y="1528"/>
                  </a:cubicBezTo>
                  <a:cubicBezTo>
                    <a:pt x="2556" y="1426"/>
                    <a:pt x="2120" y="1295"/>
                    <a:pt x="1671" y="1190"/>
                  </a:cubicBezTo>
                  <a:cubicBezTo>
                    <a:pt x="1447" y="1139"/>
                    <a:pt x="1218" y="1086"/>
                    <a:pt x="977" y="1081"/>
                  </a:cubicBezTo>
                  <a:cubicBezTo>
                    <a:pt x="858" y="1080"/>
                    <a:pt x="736" y="1090"/>
                    <a:pt x="617" y="1123"/>
                  </a:cubicBezTo>
                  <a:cubicBezTo>
                    <a:pt x="498" y="1154"/>
                    <a:pt x="384" y="1211"/>
                    <a:pt x="287" y="1290"/>
                  </a:cubicBezTo>
                  <a:cubicBezTo>
                    <a:pt x="245" y="1322"/>
                    <a:pt x="202" y="1366"/>
                    <a:pt x="157" y="1421"/>
                  </a:cubicBezTo>
                  <a:cubicBezTo>
                    <a:pt x="113" y="1477"/>
                    <a:pt x="69" y="1546"/>
                    <a:pt x="41" y="1629"/>
                  </a:cubicBezTo>
                  <a:cubicBezTo>
                    <a:pt x="12" y="1713"/>
                    <a:pt x="0" y="1813"/>
                    <a:pt x="17" y="1915"/>
                  </a:cubicBezTo>
                  <a:cubicBezTo>
                    <a:pt x="34" y="2017"/>
                    <a:pt x="84" y="2119"/>
                    <a:pt x="160" y="2203"/>
                  </a:cubicBezTo>
                  <a:cubicBezTo>
                    <a:pt x="235" y="2286"/>
                    <a:pt x="331" y="2351"/>
                    <a:pt x="438" y="2397"/>
                  </a:cubicBezTo>
                  <a:cubicBezTo>
                    <a:pt x="545" y="2442"/>
                    <a:pt x="661" y="2468"/>
                    <a:pt x="782" y="2473"/>
                  </a:cubicBezTo>
                  <a:cubicBezTo>
                    <a:pt x="842" y="2475"/>
                    <a:pt x="903" y="2472"/>
                    <a:pt x="963" y="2461"/>
                  </a:cubicBezTo>
                  <a:cubicBezTo>
                    <a:pt x="993" y="2456"/>
                    <a:pt x="1024" y="2449"/>
                    <a:pt x="1053" y="2441"/>
                  </a:cubicBezTo>
                  <a:cubicBezTo>
                    <a:pt x="1082" y="2433"/>
                    <a:pt x="1111" y="2423"/>
                    <a:pt x="1139" y="2413"/>
                  </a:cubicBezTo>
                  <a:cubicBezTo>
                    <a:pt x="1252" y="2370"/>
                    <a:pt x="1361" y="2306"/>
                    <a:pt x="1447" y="2214"/>
                  </a:cubicBezTo>
                  <a:cubicBezTo>
                    <a:pt x="1490" y="2169"/>
                    <a:pt x="1527" y="2117"/>
                    <a:pt x="1555" y="2060"/>
                  </a:cubicBezTo>
                  <a:cubicBezTo>
                    <a:pt x="1582" y="2002"/>
                    <a:pt x="1599" y="1942"/>
                    <a:pt x="1607" y="1880"/>
                  </a:cubicBezTo>
                  <a:cubicBezTo>
                    <a:pt x="1623" y="1758"/>
                    <a:pt x="1595" y="1628"/>
                    <a:pt x="1520" y="1529"/>
                  </a:cubicBezTo>
                  <a:cubicBezTo>
                    <a:pt x="1482" y="1478"/>
                    <a:pt x="1433" y="1440"/>
                    <a:pt x="1381" y="1414"/>
                  </a:cubicBezTo>
                  <a:cubicBezTo>
                    <a:pt x="1330" y="1388"/>
                    <a:pt x="1275" y="1373"/>
                    <a:pt x="1221" y="1368"/>
                  </a:cubicBezTo>
                  <a:cubicBezTo>
                    <a:pt x="1166" y="1364"/>
                    <a:pt x="1112" y="1370"/>
                    <a:pt x="1062" y="1388"/>
                  </a:cubicBezTo>
                  <a:cubicBezTo>
                    <a:pt x="1011" y="1406"/>
                    <a:pt x="967" y="1434"/>
                    <a:pt x="933" y="1471"/>
                  </a:cubicBezTo>
                  <a:cubicBezTo>
                    <a:pt x="898" y="1509"/>
                    <a:pt x="875" y="1553"/>
                    <a:pt x="865" y="1595"/>
                  </a:cubicBezTo>
                  <a:cubicBezTo>
                    <a:pt x="855" y="1638"/>
                    <a:pt x="852" y="1678"/>
                    <a:pt x="857" y="1715"/>
                  </a:cubicBezTo>
                  <a:cubicBezTo>
                    <a:pt x="864" y="1789"/>
                    <a:pt x="895" y="1848"/>
                    <a:pt x="930" y="1887"/>
                  </a:cubicBezTo>
                  <a:cubicBezTo>
                    <a:pt x="966" y="1926"/>
                    <a:pt x="1006" y="1942"/>
                    <a:pt x="1033" y="1947"/>
                  </a:cubicBezTo>
                  <a:cubicBezTo>
                    <a:pt x="1060" y="1950"/>
                    <a:pt x="1074" y="1945"/>
                    <a:pt x="1077" y="193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9" name="Freeform 55">
              <a:extLst>
                <a:ext uri="{FF2B5EF4-FFF2-40B4-BE49-F238E27FC236}">
                  <a16:creationId xmlns:a16="http://schemas.microsoft.com/office/drawing/2014/main" id="{0C8C1984-966D-AC4E-8434-BFB373113B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4550" y="4360863"/>
              <a:ext cx="52388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144" y="112"/>
                    <a:pt x="144" y="0"/>
                    <a:pt x="72" y="0"/>
                  </a:cubicBezTo>
                  <a:cubicBezTo>
                    <a:pt x="0" y="0"/>
                    <a:pt x="0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0" name="Freeform 56">
              <a:extLst>
                <a:ext uri="{FF2B5EF4-FFF2-40B4-BE49-F238E27FC236}">
                  <a16:creationId xmlns:a16="http://schemas.microsoft.com/office/drawing/2014/main" id="{7C6FA439-7D7A-224D-A657-3CFBD6935F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95988" y="4391025"/>
              <a:ext cx="52387" cy="39688"/>
            </a:xfrm>
            <a:custGeom>
              <a:avLst/>
              <a:gdLst>
                <a:gd name="T0" fmla="*/ 26013 w 145"/>
                <a:gd name="T1" fmla="*/ 39334 h 112"/>
                <a:gd name="T2" fmla="*/ 26013 w 145"/>
                <a:gd name="T3" fmla="*/ 39334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4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144" y="111"/>
                    <a:pt x="144" y="0"/>
                    <a:pt x="72" y="0"/>
                  </a:cubicBezTo>
                  <a:cubicBezTo>
                    <a:pt x="0" y="0"/>
                    <a:pt x="0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1" name="Freeform 57">
              <a:extLst>
                <a:ext uri="{FF2B5EF4-FFF2-40B4-BE49-F238E27FC236}">
                  <a16:creationId xmlns:a16="http://schemas.microsoft.com/office/drawing/2014/main" id="{40E27E83-C191-E849-9787-57F2A668A0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5838" y="4414838"/>
              <a:ext cx="52387" cy="41275"/>
            </a:xfrm>
            <a:custGeom>
              <a:avLst/>
              <a:gdLst>
                <a:gd name="T0" fmla="*/ 26194 w 144"/>
                <a:gd name="T1" fmla="*/ 40910 h 113"/>
                <a:gd name="T2" fmla="*/ 26194 w 144"/>
                <a:gd name="T3" fmla="*/ 40910 h 113"/>
                <a:gd name="T4" fmla="*/ 26194 w 144"/>
                <a:gd name="T5" fmla="*/ 0 h 113"/>
                <a:gd name="T6" fmla="*/ 26194 w 144"/>
                <a:gd name="T7" fmla="*/ 0 h 113"/>
                <a:gd name="T8" fmla="*/ 26194 w 144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4" h="113">
                  <a:moveTo>
                    <a:pt x="72" y="112"/>
                  </a:moveTo>
                  <a:lnTo>
                    <a:pt x="72" y="112"/>
                  </a:lnTo>
                  <a:cubicBezTo>
                    <a:pt x="143" y="112"/>
                    <a:pt x="143" y="0"/>
                    <a:pt x="72" y="0"/>
                  </a:cubicBezTo>
                  <a:cubicBezTo>
                    <a:pt x="0" y="0"/>
                    <a:pt x="0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2" name="Freeform 58">
              <a:extLst>
                <a:ext uri="{FF2B5EF4-FFF2-40B4-BE49-F238E27FC236}">
                  <a16:creationId xmlns:a16="http://schemas.microsoft.com/office/drawing/2014/main" id="{D0201506-2C98-6A42-80E4-B43054CCA9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2038" y="4438650"/>
              <a:ext cx="41275" cy="44450"/>
            </a:xfrm>
            <a:custGeom>
              <a:avLst/>
              <a:gdLst>
                <a:gd name="T0" fmla="*/ 40910 w 113"/>
                <a:gd name="T1" fmla="*/ 23300 h 124"/>
                <a:gd name="T2" fmla="*/ 40910 w 113"/>
                <a:gd name="T3" fmla="*/ 20791 h 124"/>
                <a:gd name="T4" fmla="*/ 40910 w 113"/>
                <a:gd name="T5" fmla="*/ 20791 h 124"/>
                <a:gd name="T6" fmla="*/ 20455 w 113"/>
                <a:gd name="T7" fmla="*/ 717 h 124"/>
                <a:gd name="T8" fmla="*/ 20455 w 113"/>
                <a:gd name="T9" fmla="*/ 717 h 124"/>
                <a:gd name="T10" fmla="*/ 0 w 113"/>
                <a:gd name="T11" fmla="*/ 20791 h 124"/>
                <a:gd name="T12" fmla="*/ 0 w 113"/>
                <a:gd name="T13" fmla="*/ 23300 h 124"/>
                <a:gd name="T14" fmla="*/ 0 w 113"/>
                <a:gd name="T15" fmla="*/ 23300 h 124"/>
                <a:gd name="T16" fmla="*/ 20455 w 113"/>
                <a:gd name="T17" fmla="*/ 43375 h 124"/>
                <a:gd name="T18" fmla="*/ 20455 w 113"/>
                <a:gd name="T19" fmla="*/ 43375 h 124"/>
                <a:gd name="T20" fmla="*/ 40910 w 113"/>
                <a:gd name="T21" fmla="*/ 23300 h 12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3" h="124">
                  <a:moveTo>
                    <a:pt x="112" y="65"/>
                  </a:moveTo>
                  <a:lnTo>
                    <a:pt x="112" y="58"/>
                  </a:lnTo>
                  <a:cubicBezTo>
                    <a:pt x="112" y="29"/>
                    <a:pt x="87" y="0"/>
                    <a:pt x="56" y="2"/>
                  </a:cubicBezTo>
                  <a:cubicBezTo>
                    <a:pt x="26" y="3"/>
                    <a:pt x="0" y="26"/>
                    <a:pt x="0" y="58"/>
                  </a:cubicBezTo>
                  <a:lnTo>
                    <a:pt x="0" y="65"/>
                  </a:lnTo>
                  <a:cubicBezTo>
                    <a:pt x="0" y="94"/>
                    <a:pt x="26" y="123"/>
                    <a:pt x="56" y="121"/>
                  </a:cubicBezTo>
                  <a:cubicBezTo>
                    <a:pt x="87" y="120"/>
                    <a:pt x="112" y="97"/>
                    <a:pt x="112" y="6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3" name="Freeform 59">
              <a:extLst>
                <a:ext uri="{FF2B5EF4-FFF2-40B4-BE49-F238E27FC236}">
                  <a16:creationId xmlns:a16="http://schemas.microsoft.com/office/drawing/2014/main" id="{3F322E35-B400-7D41-B375-F61A58E164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0300" y="4449763"/>
              <a:ext cx="52388" cy="39687"/>
            </a:xfrm>
            <a:custGeom>
              <a:avLst/>
              <a:gdLst>
                <a:gd name="T0" fmla="*/ 26013 w 145"/>
                <a:gd name="T1" fmla="*/ 39333 h 112"/>
                <a:gd name="T2" fmla="*/ 26013 w 145"/>
                <a:gd name="T3" fmla="*/ 39333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3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144" y="111"/>
                    <a:pt x="144" y="0"/>
                    <a:pt x="72" y="0"/>
                  </a:cubicBezTo>
                  <a:cubicBezTo>
                    <a:pt x="0" y="0"/>
                    <a:pt x="0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4" name="Freeform 60">
              <a:extLst>
                <a:ext uri="{FF2B5EF4-FFF2-40B4-BE49-F238E27FC236}">
                  <a16:creationId xmlns:a16="http://schemas.microsoft.com/office/drawing/2014/main" id="{666DA549-3278-C34D-A90A-C8914D312E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12013" y="3587750"/>
              <a:ext cx="349250" cy="584200"/>
            </a:xfrm>
            <a:custGeom>
              <a:avLst/>
              <a:gdLst>
                <a:gd name="T0" fmla="*/ 260049 w 971"/>
                <a:gd name="T1" fmla="*/ 3240 h 1623"/>
                <a:gd name="T2" fmla="*/ 260049 w 971"/>
                <a:gd name="T3" fmla="*/ 3240 h 1623"/>
                <a:gd name="T4" fmla="*/ 280551 w 971"/>
                <a:gd name="T5" fmla="*/ 2880 h 1623"/>
                <a:gd name="T6" fmla="*/ 280551 w 971"/>
                <a:gd name="T7" fmla="*/ 2880 h 1623"/>
                <a:gd name="T8" fmla="*/ 308246 w 971"/>
                <a:gd name="T9" fmla="*/ 26996 h 1623"/>
                <a:gd name="T10" fmla="*/ 308246 w 971"/>
                <a:gd name="T11" fmla="*/ 26996 h 1623"/>
                <a:gd name="T12" fmla="*/ 336661 w 971"/>
                <a:gd name="T13" fmla="*/ 95387 h 1623"/>
                <a:gd name="T14" fmla="*/ 336661 w 971"/>
                <a:gd name="T15" fmla="*/ 95387 h 1623"/>
                <a:gd name="T16" fmla="*/ 342056 w 971"/>
                <a:gd name="T17" fmla="*/ 224969 h 1623"/>
                <a:gd name="T18" fmla="*/ 342056 w 971"/>
                <a:gd name="T19" fmla="*/ 224969 h 1623"/>
                <a:gd name="T20" fmla="*/ 281630 w 971"/>
                <a:gd name="T21" fmla="*/ 390547 h 1623"/>
                <a:gd name="T22" fmla="*/ 281630 w 971"/>
                <a:gd name="T23" fmla="*/ 390547 h 1623"/>
                <a:gd name="T24" fmla="*/ 162576 w 971"/>
                <a:gd name="T25" fmla="*/ 514010 h 1623"/>
                <a:gd name="T26" fmla="*/ 162576 w 971"/>
                <a:gd name="T27" fmla="*/ 514010 h 1623"/>
                <a:gd name="T28" fmla="*/ 48557 w 971"/>
                <a:gd name="T29" fmla="*/ 571242 h 1623"/>
                <a:gd name="T30" fmla="*/ 48557 w 971"/>
                <a:gd name="T31" fmla="*/ 571242 h 1623"/>
                <a:gd name="T32" fmla="*/ 12949 w 971"/>
                <a:gd name="T33" fmla="*/ 580960 h 1623"/>
                <a:gd name="T34" fmla="*/ 12949 w 971"/>
                <a:gd name="T35" fmla="*/ 580960 h 1623"/>
                <a:gd name="T36" fmla="*/ 0 w 971"/>
                <a:gd name="T37" fmla="*/ 583840 h 1623"/>
                <a:gd name="T38" fmla="*/ 0 w 971"/>
                <a:gd name="T39" fmla="*/ 583840 h 1623"/>
                <a:gd name="T40" fmla="*/ 10790 w 971"/>
                <a:gd name="T41" fmla="*/ 576281 h 1623"/>
                <a:gd name="T42" fmla="*/ 10790 w 971"/>
                <a:gd name="T43" fmla="*/ 576281 h 1623"/>
                <a:gd name="T44" fmla="*/ 39205 w 971"/>
                <a:gd name="T45" fmla="*/ 554684 h 1623"/>
                <a:gd name="T46" fmla="*/ 39205 w 971"/>
                <a:gd name="T47" fmla="*/ 554684 h 1623"/>
                <a:gd name="T48" fmla="*/ 121212 w 971"/>
                <a:gd name="T49" fmla="*/ 470096 h 1623"/>
                <a:gd name="T50" fmla="*/ 121212 w 971"/>
                <a:gd name="T51" fmla="*/ 470096 h 1623"/>
                <a:gd name="T52" fmla="*/ 191350 w 971"/>
                <a:gd name="T53" fmla="*/ 344113 h 1623"/>
                <a:gd name="T54" fmla="*/ 191350 w 971"/>
                <a:gd name="T55" fmla="*/ 344113 h 1623"/>
                <a:gd name="T56" fmla="*/ 223002 w 971"/>
                <a:gd name="T57" fmla="*/ 209491 h 1623"/>
                <a:gd name="T58" fmla="*/ 223002 w 971"/>
                <a:gd name="T59" fmla="*/ 209491 h 1623"/>
                <a:gd name="T60" fmla="*/ 229476 w 971"/>
                <a:gd name="T61" fmla="*/ 107985 h 1623"/>
                <a:gd name="T62" fmla="*/ 229476 w 971"/>
                <a:gd name="T63" fmla="*/ 107985 h 1623"/>
                <a:gd name="T64" fmla="*/ 232713 w 971"/>
                <a:gd name="T65" fmla="*/ 47513 h 1623"/>
                <a:gd name="T66" fmla="*/ 232713 w 971"/>
                <a:gd name="T67" fmla="*/ 47513 h 1623"/>
                <a:gd name="T68" fmla="*/ 243504 w 971"/>
                <a:gd name="T69" fmla="*/ 15838 h 1623"/>
                <a:gd name="T70" fmla="*/ 243504 w 971"/>
                <a:gd name="T71" fmla="*/ 15838 h 1623"/>
                <a:gd name="T72" fmla="*/ 260049 w 971"/>
                <a:gd name="T73" fmla="*/ 3240 h 16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971" h="1623">
                  <a:moveTo>
                    <a:pt x="723" y="9"/>
                  </a:moveTo>
                  <a:lnTo>
                    <a:pt x="723" y="9"/>
                  </a:lnTo>
                  <a:cubicBezTo>
                    <a:pt x="739" y="3"/>
                    <a:pt x="758" y="0"/>
                    <a:pt x="780" y="8"/>
                  </a:cubicBezTo>
                  <a:cubicBezTo>
                    <a:pt x="803" y="17"/>
                    <a:pt x="830" y="36"/>
                    <a:pt x="857" y="75"/>
                  </a:cubicBezTo>
                  <a:cubicBezTo>
                    <a:pt x="885" y="115"/>
                    <a:pt x="915" y="175"/>
                    <a:pt x="936" y="265"/>
                  </a:cubicBezTo>
                  <a:cubicBezTo>
                    <a:pt x="958" y="354"/>
                    <a:pt x="970" y="474"/>
                    <a:pt x="951" y="625"/>
                  </a:cubicBezTo>
                  <a:cubicBezTo>
                    <a:pt x="932" y="776"/>
                    <a:pt x="875" y="941"/>
                    <a:pt x="783" y="1085"/>
                  </a:cubicBezTo>
                  <a:cubicBezTo>
                    <a:pt x="692" y="1229"/>
                    <a:pt x="571" y="1345"/>
                    <a:pt x="452" y="1428"/>
                  </a:cubicBezTo>
                  <a:cubicBezTo>
                    <a:pt x="333" y="1512"/>
                    <a:pt x="218" y="1560"/>
                    <a:pt x="135" y="1587"/>
                  </a:cubicBezTo>
                  <a:cubicBezTo>
                    <a:pt x="93" y="1601"/>
                    <a:pt x="60" y="1609"/>
                    <a:pt x="36" y="1614"/>
                  </a:cubicBezTo>
                  <a:cubicBezTo>
                    <a:pt x="13" y="1619"/>
                    <a:pt x="0" y="1622"/>
                    <a:pt x="0" y="1622"/>
                  </a:cubicBezTo>
                  <a:cubicBezTo>
                    <a:pt x="0" y="1622"/>
                    <a:pt x="11" y="1614"/>
                    <a:pt x="30" y="1601"/>
                  </a:cubicBezTo>
                  <a:cubicBezTo>
                    <a:pt x="50" y="1588"/>
                    <a:pt x="77" y="1567"/>
                    <a:pt x="109" y="1541"/>
                  </a:cubicBezTo>
                  <a:cubicBezTo>
                    <a:pt x="175" y="1488"/>
                    <a:pt x="260" y="1408"/>
                    <a:pt x="337" y="1306"/>
                  </a:cubicBezTo>
                  <a:cubicBezTo>
                    <a:pt x="415" y="1206"/>
                    <a:pt x="485" y="1083"/>
                    <a:pt x="532" y="956"/>
                  </a:cubicBezTo>
                  <a:cubicBezTo>
                    <a:pt x="580" y="829"/>
                    <a:pt x="605" y="699"/>
                    <a:pt x="620" y="582"/>
                  </a:cubicBezTo>
                  <a:cubicBezTo>
                    <a:pt x="634" y="466"/>
                    <a:pt x="636" y="374"/>
                    <a:pt x="638" y="300"/>
                  </a:cubicBezTo>
                  <a:cubicBezTo>
                    <a:pt x="639" y="228"/>
                    <a:pt x="642" y="173"/>
                    <a:pt x="647" y="132"/>
                  </a:cubicBezTo>
                  <a:cubicBezTo>
                    <a:pt x="654" y="91"/>
                    <a:pt x="664" y="63"/>
                    <a:pt x="677" y="44"/>
                  </a:cubicBezTo>
                  <a:cubicBezTo>
                    <a:pt x="691" y="24"/>
                    <a:pt x="707" y="14"/>
                    <a:pt x="723" y="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5" name="Freeform 61">
              <a:extLst>
                <a:ext uri="{FF2B5EF4-FFF2-40B4-BE49-F238E27FC236}">
                  <a16:creationId xmlns:a16="http://schemas.microsoft.com/office/drawing/2014/main" id="{A0769A18-37CD-D241-BEEA-5F78CB7A3C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6613" y="4067175"/>
              <a:ext cx="1084262" cy="558800"/>
            </a:xfrm>
            <a:custGeom>
              <a:avLst/>
              <a:gdLst>
                <a:gd name="T0" fmla="*/ 865826 w 3013"/>
                <a:gd name="T1" fmla="*/ 298675 h 1551"/>
                <a:gd name="T2" fmla="*/ 858629 w 3013"/>
                <a:gd name="T3" fmla="*/ 297594 h 1551"/>
                <a:gd name="T4" fmla="*/ 822643 w 3013"/>
                <a:gd name="T5" fmla="*/ 286786 h 1551"/>
                <a:gd name="T6" fmla="*/ 781979 w 3013"/>
                <a:gd name="T7" fmla="*/ 283183 h 1551"/>
                <a:gd name="T8" fmla="*/ 735197 w 3013"/>
                <a:gd name="T9" fmla="*/ 302999 h 1551"/>
                <a:gd name="T10" fmla="*/ 716484 w 3013"/>
                <a:gd name="T11" fmla="*/ 329299 h 1551"/>
                <a:gd name="T12" fmla="*/ 712885 w 3013"/>
                <a:gd name="T13" fmla="*/ 381540 h 1551"/>
                <a:gd name="T14" fmla="*/ 716844 w 3013"/>
                <a:gd name="T15" fmla="*/ 389827 h 1551"/>
                <a:gd name="T16" fmla="*/ 721882 w 3013"/>
                <a:gd name="T17" fmla="*/ 398113 h 1551"/>
                <a:gd name="T18" fmla="*/ 790615 w 3013"/>
                <a:gd name="T19" fmla="*/ 435223 h 1551"/>
                <a:gd name="T20" fmla="*/ 823363 w 3013"/>
                <a:gd name="T21" fmla="*/ 436304 h 1551"/>
                <a:gd name="T22" fmla="*/ 839556 w 3013"/>
                <a:gd name="T23" fmla="*/ 433782 h 1551"/>
                <a:gd name="T24" fmla="*/ 847473 w 3013"/>
                <a:gd name="T25" fmla="*/ 431980 h 1551"/>
                <a:gd name="T26" fmla="*/ 890297 w 3013"/>
                <a:gd name="T27" fmla="*/ 411444 h 1551"/>
                <a:gd name="T28" fmla="*/ 946795 w 3013"/>
                <a:gd name="T29" fmla="*/ 350556 h 1551"/>
                <a:gd name="T30" fmla="*/ 941757 w 3013"/>
                <a:gd name="T31" fmla="*/ 181223 h 1551"/>
                <a:gd name="T32" fmla="*/ 908650 w 3013"/>
                <a:gd name="T33" fmla="*/ 140871 h 1551"/>
                <a:gd name="T34" fmla="*/ 894615 w 3013"/>
                <a:gd name="T35" fmla="*/ 130062 h 1551"/>
                <a:gd name="T36" fmla="*/ 873743 w 3013"/>
                <a:gd name="T37" fmla="*/ 117813 h 1551"/>
                <a:gd name="T38" fmla="*/ 827681 w 3013"/>
                <a:gd name="T39" fmla="*/ 100519 h 1551"/>
                <a:gd name="T40" fmla="*/ 776221 w 3013"/>
                <a:gd name="T41" fmla="*/ 93313 h 1551"/>
                <a:gd name="T42" fmla="*/ 668982 w 3013"/>
                <a:gd name="T43" fmla="*/ 105923 h 1551"/>
                <a:gd name="T44" fmla="*/ 617882 w 3013"/>
                <a:gd name="T45" fmla="*/ 123577 h 1551"/>
                <a:gd name="T46" fmla="*/ 473937 w 3013"/>
                <a:gd name="T47" fmla="*/ 203560 h 1551"/>
                <a:gd name="T48" fmla="*/ 300844 w 3013"/>
                <a:gd name="T49" fmla="*/ 314167 h 1551"/>
                <a:gd name="T50" fmla="*/ 85287 w 3013"/>
                <a:gd name="T51" fmla="*/ 385864 h 1551"/>
                <a:gd name="T52" fmla="*/ 38865 w 3013"/>
                <a:gd name="T53" fmla="*/ 385864 h 1551"/>
                <a:gd name="T54" fmla="*/ 10076 w 3013"/>
                <a:gd name="T55" fmla="*/ 382261 h 1551"/>
                <a:gd name="T56" fmla="*/ 0 w 3013"/>
                <a:gd name="T57" fmla="*/ 380460 h 1551"/>
                <a:gd name="T58" fmla="*/ 22311 w 3013"/>
                <a:gd name="T59" fmla="*/ 381180 h 1551"/>
                <a:gd name="T60" fmla="*/ 38865 w 3013"/>
                <a:gd name="T61" fmla="*/ 380460 h 1551"/>
                <a:gd name="T62" fmla="*/ 141785 w 3013"/>
                <a:gd name="T63" fmla="*/ 358122 h 1551"/>
                <a:gd name="T64" fmla="*/ 280692 w 3013"/>
                <a:gd name="T65" fmla="*/ 281742 h 1551"/>
                <a:gd name="T66" fmla="*/ 531875 w 3013"/>
                <a:gd name="T67" fmla="*/ 85748 h 1551"/>
                <a:gd name="T68" fmla="*/ 585134 w 3013"/>
                <a:gd name="T69" fmla="*/ 54043 h 1551"/>
                <a:gd name="T70" fmla="*/ 707847 w 3013"/>
                <a:gd name="T71" fmla="*/ 9367 h 1551"/>
                <a:gd name="T72" fmla="*/ 775501 w 3013"/>
                <a:gd name="T73" fmla="*/ 721 h 1551"/>
                <a:gd name="T74" fmla="*/ 882020 w 3013"/>
                <a:gd name="T75" fmla="*/ 12970 h 1551"/>
                <a:gd name="T76" fmla="*/ 916927 w 3013"/>
                <a:gd name="T77" fmla="*/ 25580 h 1551"/>
                <a:gd name="T78" fmla="*/ 1082463 w 3013"/>
                <a:gd name="T79" fmla="*/ 261926 h 1551"/>
                <a:gd name="T80" fmla="*/ 1077065 w 3013"/>
                <a:gd name="T81" fmla="*/ 337586 h 1551"/>
                <a:gd name="T82" fmla="*/ 957231 w 3013"/>
                <a:gd name="T83" fmla="*/ 511603 h 1551"/>
                <a:gd name="T84" fmla="*/ 897134 w 3013"/>
                <a:gd name="T85" fmla="*/ 542227 h 1551"/>
                <a:gd name="T86" fmla="*/ 864747 w 3013"/>
                <a:gd name="T87" fmla="*/ 551234 h 1551"/>
                <a:gd name="T88" fmla="*/ 847833 w 3013"/>
                <a:gd name="T89" fmla="*/ 554116 h 1551"/>
                <a:gd name="T90" fmla="*/ 713605 w 3013"/>
                <a:gd name="T91" fmla="*/ 534301 h 1551"/>
                <a:gd name="T92" fmla="*/ 627958 w 3013"/>
                <a:gd name="T93" fmla="*/ 461523 h 1551"/>
                <a:gd name="T94" fmla="*/ 609965 w 3013"/>
                <a:gd name="T95" fmla="*/ 424774 h 1551"/>
                <a:gd name="T96" fmla="*/ 606366 w 3013"/>
                <a:gd name="T97" fmla="*/ 411804 h 1551"/>
                <a:gd name="T98" fmla="*/ 628318 w 3013"/>
                <a:gd name="T99" fmla="*/ 278139 h 1551"/>
                <a:gd name="T100" fmla="*/ 679778 w 3013"/>
                <a:gd name="T101" fmla="*/ 225538 h 1551"/>
                <a:gd name="T102" fmla="*/ 789536 w 3013"/>
                <a:gd name="T103" fmla="*/ 205362 h 1551"/>
                <a:gd name="T104" fmla="*/ 852511 w 3013"/>
                <a:gd name="T105" fmla="*/ 235265 h 1551"/>
                <a:gd name="T106" fmla="*/ 880940 w 3013"/>
                <a:gd name="T107" fmla="*/ 279220 h 1551"/>
                <a:gd name="T108" fmla="*/ 881300 w 3013"/>
                <a:gd name="T109" fmla="*/ 287506 h 155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013" h="1551">
                  <a:moveTo>
                    <a:pt x="2435" y="823"/>
                  </a:moveTo>
                  <a:lnTo>
                    <a:pt x="2435" y="823"/>
                  </a:lnTo>
                  <a:cubicBezTo>
                    <a:pt x="2428" y="827"/>
                    <a:pt x="2419" y="830"/>
                    <a:pt x="2406" y="829"/>
                  </a:cubicBezTo>
                  <a:cubicBezTo>
                    <a:pt x="2400" y="828"/>
                    <a:pt x="2394" y="827"/>
                    <a:pt x="2386" y="826"/>
                  </a:cubicBezTo>
                  <a:cubicBezTo>
                    <a:pt x="2379" y="824"/>
                    <a:pt x="2370" y="821"/>
                    <a:pt x="2361" y="818"/>
                  </a:cubicBezTo>
                  <a:cubicBezTo>
                    <a:pt x="2341" y="812"/>
                    <a:pt x="2317" y="803"/>
                    <a:pt x="2286" y="796"/>
                  </a:cubicBezTo>
                  <a:cubicBezTo>
                    <a:pt x="2255" y="788"/>
                    <a:pt x="2216" y="782"/>
                    <a:pt x="2173" y="786"/>
                  </a:cubicBezTo>
                  <a:cubicBezTo>
                    <a:pt x="2150" y="788"/>
                    <a:pt x="2127" y="793"/>
                    <a:pt x="2105" y="801"/>
                  </a:cubicBezTo>
                  <a:cubicBezTo>
                    <a:pt x="2083" y="810"/>
                    <a:pt x="2062" y="823"/>
                    <a:pt x="2043" y="841"/>
                  </a:cubicBezTo>
                  <a:cubicBezTo>
                    <a:pt x="2023" y="859"/>
                    <a:pt x="2004" y="883"/>
                    <a:pt x="1991" y="914"/>
                  </a:cubicBezTo>
                  <a:cubicBezTo>
                    <a:pt x="1978" y="943"/>
                    <a:pt x="1969" y="978"/>
                    <a:pt x="1971" y="1010"/>
                  </a:cubicBezTo>
                  <a:cubicBezTo>
                    <a:pt x="1972" y="1028"/>
                    <a:pt x="1975" y="1043"/>
                    <a:pt x="1981" y="1059"/>
                  </a:cubicBezTo>
                  <a:cubicBezTo>
                    <a:pt x="1983" y="1063"/>
                    <a:pt x="1984" y="1066"/>
                    <a:pt x="1985" y="1071"/>
                  </a:cubicBezTo>
                  <a:lnTo>
                    <a:pt x="1992" y="1082"/>
                  </a:lnTo>
                  <a:cubicBezTo>
                    <a:pt x="1995" y="1090"/>
                    <a:pt x="2001" y="1098"/>
                    <a:pt x="2006" y="1105"/>
                  </a:cubicBezTo>
                  <a:cubicBezTo>
                    <a:pt x="2028" y="1136"/>
                    <a:pt x="2066" y="1164"/>
                    <a:pt x="2115" y="1185"/>
                  </a:cubicBezTo>
                  <a:cubicBezTo>
                    <a:pt x="2141" y="1195"/>
                    <a:pt x="2168" y="1203"/>
                    <a:pt x="2197" y="1208"/>
                  </a:cubicBezTo>
                  <a:cubicBezTo>
                    <a:pt x="2226" y="1212"/>
                    <a:pt x="2257" y="1215"/>
                    <a:pt x="2288" y="1211"/>
                  </a:cubicBezTo>
                  <a:cubicBezTo>
                    <a:pt x="2296" y="1211"/>
                    <a:pt x="2303" y="1210"/>
                    <a:pt x="2311" y="1209"/>
                  </a:cubicBezTo>
                  <a:cubicBezTo>
                    <a:pt x="2318" y="1208"/>
                    <a:pt x="2326" y="1207"/>
                    <a:pt x="2333" y="1204"/>
                  </a:cubicBezTo>
                  <a:cubicBezTo>
                    <a:pt x="2341" y="1203"/>
                    <a:pt x="2347" y="1201"/>
                    <a:pt x="2355" y="1199"/>
                  </a:cubicBezTo>
                  <a:cubicBezTo>
                    <a:pt x="2363" y="1196"/>
                    <a:pt x="2371" y="1194"/>
                    <a:pt x="2379" y="1191"/>
                  </a:cubicBezTo>
                  <a:cubicBezTo>
                    <a:pt x="2412" y="1179"/>
                    <a:pt x="2444" y="1163"/>
                    <a:pt x="2474" y="1142"/>
                  </a:cubicBezTo>
                  <a:cubicBezTo>
                    <a:pt x="2537" y="1101"/>
                    <a:pt x="2593" y="1042"/>
                    <a:pt x="2631" y="973"/>
                  </a:cubicBezTo>
                  <a:cubicBezTo>
                    <a:pt x="2670" y="904"/>
                    <a:pt x="2690" y="827"/>
                    <a:pt x="2688" y="745"/>
                  </a:cubicBezTo>
                  <a:cubicBezTo>
                    <a:pt x="2686" y="662"/>
                    <a:pt x="2661" y="576"/>
                    <a:pt x="2617" y="503"/>
                  </a:cubicBezTo>
                  <a:cubicBezTo>
                    <a:pt x="2595" y="465"/>
                    <a:pt x="2568" y="431"/>
                    <a:pt x="2537" y="402"/>
                  </a:cubicBezTo>
                  <a:lnTo>
                    <a:pt x="2525" y="391"/>
                  </a:lnTo>
                  <a:lnTo>
                    <a:pt x="2512" y="381"/>
                  </a:lnTo>
                  <a:cubicBezTo>
                    <a:pt x="2503" y="374"/>
                    <a:pt x="2495" y="368"/>
                    <a:pt x="2486" y="361"/>
                  </a:cubicBezTo>
                  <a:cubicBezTo>
                    <a:pt x="2467" y="349"/>
                    <a:pt x="2449" y="336"/>
                    <a:pt x="2428" y="327"/>
                  </a:cubicBezTo>
                  <a:cubicBezTo>
                    <a:pt x="2409" y="316"/>
                    <a:pt x="2387" y="308"/>
                    <a:pt x="2367" y="299"/>
                  </a:cubicBezTo>
                  <a:cubicBezTo>
                    <a:pt x="2345" y="292"/>
                    <a:pt x="2323" y="283"/>
                    <a:pt x="2300" y="279"/>
                  </a:cubicBezTo>
                  <a:cubicBezTo>
                    <a:pt x="2254" y="267"/>
                    <a:pt x="2205" y="262"/>
                    <a:pt x="2157" y="259"/>
                  </a:cubicBezTo>
                  <a:cubicBezTo>
                    <a:pt x="2107" y="257"/>
                    <a:pt x="2058" y="260"/>
                    <a:pt x="2008" y="265"/>
                  </a:cubicBezTo>
                  <a:cubicBezTo>
                    <a:pt x="1958" y="272"/>
                    <a:pt x="1908" y="281"/>
                    <a:pt x="1859" y="294"/>
                  </a:cubicBezTo>
                  <a:cubicBezTo>
                    <a:pt x="1811" y="308"/>
                    <a:pt x="1764" y="323"/>
                    <a:pt x="1717" y="343"/>
                  </a:cubicBezTo>
                  <a:cubicBezTo>
                    <a:pt x="1670" y="363"/>
                    <a:pt x="1623" y="385"/>
                    <a:pt x="1578" y="409"/>
                  </a:cubicBezTo>
                  <a:cubicBezTo>
                    <a:pt x="1488" y="456"/>
                    <a:pt x="1401" y="510"/>
                    <a:pt x="1317" y="565"/>
                  </a:cubicBezTo>
                  <a:cubicBezTo>
                    <a:pt x="1149" y="675"/>
                    <a:pt x="991" y="787"/>
                    <a:pt x="836" y="872"/>
                  </a:cubicBezTo>
                  <a:cubicBezTo>
                    <a:pt x="683" y="957"/>
                    <a:pt x="536" y="1014"/>
                    <a:pt x="409" y="1044"/>
                  </a:cubicBezTo>
                  <a:cubicBezTo>
                    <a:pt x="346" y="1059"/>
                    <a:pt x="288" y="1066"/>
                    <a:pt x="237" y="1071"/>
                  </a:cubicBezTo>
                  <a:cubicBezTo>
                    <a:pt x="186" y="1074"/>
                    <a:pt x="143" y="1073"/>
                    <a:pt x="108" y="1071"/>
                  </a:cubicBezTo>
                  <a:cubicBezTo>
                    <a:pt x="90" y="1069"/>
                    <a:pt x="75" y="1068"/>
                    <a:pt x="61" y="1066"/>
                  </a:cubicBezTo>
                  <a:cubicBezTo>
                    <a:pt x="48" y="1065"/>
                    <a:pt x="36" y="1062"/>
                    <a:pt x="28" y="1061"/>
                  </a:cubicBezTo>
                  <a:cubicBezTo>
                    <a:pt x="9" y="1058"/>
                    <a:pt x="0" y="1056"/>
                    <a:pt x="0" y="1056"/>
                  </a:cubicBezTo>
                  <a:cubicBezTo>
                    <a:pt x="0" y="1056"/>
                    <a:pt x="9" y="1057"/>
                    <a:pt x="28" y="1058"/>
                  </a:cubicBezTo>
                  <a:cubicBezTo>
                    <a:pt x="37" y="1058"/>
                    <a:pt x="48" y="1058"/>
                    <a:pt x="62" y="1058"/>
                  </a:cubicBezTo>
                  <a:cubicBezTo>
                    <a:pt x="75" y="1058"/>
                    <a:pt x="90" y="1057"/>
                    <a:pt x="108" y="1056"/>
                  </a:cubicBezTo>
                  <a:cubicBezTo>
                    <a:pt x="142" y="1055"/>
                    <a:pt x="185" y="1049"/>
                    <a:pt x="233" y="1040"/>
                  </a:cubicBezTo>
                  <a:cubicBezTo>
                    <a:pt x="281" y="1029"/>
                    <a:pt x="336" y="1016"/>
                    <a:pt x="394" y="994"/>
                  </a:cubicBezTo>
                  <a:cubicBezTo>
                    <a:pt x="511" y="951"/>
                    <a:pt x="644" y="880"/>
                    <a:pt x="780" y="782"/>
                  </a:cubicBezTo>
                  <a:cubicBezTo>
                    <a:pt x="917" y="685"/>
                    <a:pt x="1058" y="560"/>
                    <a:pt x="1218" y="430"/>
                  </a:cubicBezTo>
                  <a:cubicBezTo>
                    <a:pt x="1298" y="364"/>
                    <a:pt x="1384" y="299"/>
                    <a:pt x="1478" y="238"/>
                  </a:cubicBezTo>
                  <a:cubicBezTo>
                    <a:pt x="1525" y="207"/>
                    <a:pt x="1574" y="177"/>
                    <a:pt x="1626" y="150"/>
                  </a:cubicBezTo>
                  <a:cubicBezTo>
                    <a:pt x="1677" y="122"/>
                    <a:pt x="1733" y="98"/>
                    <a:pt x="1789" y="77"/>
                  </a:cubicBezTo>
                  <a:cubicBezTo>
                    <a:pt x="1847" y="56"/>
                    <a:pt x="1907" y="39"/>
                    <a:pt x="1967" y="26"/>
                  </a:cubicBezTo>
                  <a:cubicBezTo>
                    <a:pt x="2029" y="14"/>
                    <a:pt x="2091" y="4"/>
                    <a:pt x="2155" y="2"/>
                  </a:cubicBezTo>
                  <a:cubicBezTo>
                    <a:pt x="2220" y="0"/>
                    <a:pt x="2286" y="3"/>
                    <a:pt x="2352" y="14"/>
                  </a:cubicBezTo>
                  <a:cubicBezTo>
                    <a:pt x="2385" y="18"/>
                    <a:pt x="2418" y="28"/>
                    <a:pt x="2451" y="36"/>
                  </a:cubicBezTo>
                  <a:cubicBezTo>
                    <a:pt x="2484" y="47"/>
                    <a:pt x="2517" y="56"/>
                    <a:pt x="2548" y="71"/>
                  </a:cubicBezTo>
                  <a:cubicBezTo>
                    <a:pt x="2676" y="124"/>
                    <a:pt x="2792" y="220"/>
                    <a:pt x="2871" y="336"/>
                  </a:cubicBezTo>
                  <a:cubicBezTo>
                    <a:pt x="2951" y="453"/>
                    <a:pt x="2998" y="588"/>
                    <a:pt x="3008" y="727"/>
                  </a:cubicBezTo>
                  <a:cubicBezTo>
                    <a:pt x="3012" y="797"/>
                    <a:pt x="3008" y="868"/>
                    <a:pt x="2993" y="937"/>
                  </a:cubicBezTo>
                  <a:cubicBezTo>
                    <a:pt x="2978" y="1005"/>
                    <a:pt x="2954" y="1070"/>
                    <a:pt x="2922" y="1130"/>
                  </a:cubicBezTo>
                  <a:cubicBezTo>
                    <a:pt x="2859" y="1250"/>
                    <a:pt x="2768" y="1349"/>
                    <a:pt x="2660" y="1420"/>
                  </a:cubicBezTo>
                  <a:cubicBezTo>
                    <a:pt x="2607" y="1456"/>
                    <a:pt x="2551" y="1484"/>
                    <a:pt x="2493" y="1505"/>
                  </a:cubicBezTo>
                  <a:cubicBezTo>
                    <a:pt x="2478" y="1510"/>
                    <a:pt x="2463" y="1515"/>
                    <a:pt x="2448" y="1519"/>
                  </a:cubicBezTo>
                  <a:cubicBezTo>
                    <a:pt x="2434" y="1524"/>
                    <a:pt x="2418" y="1527"/>
                    <a:pt x="2403" y="1530"/>
                  </a:cubicBezTo>
                  <a:cubicBezTo>
                    <a:pt x="2387" y="1535"/>
                    <a:pt x="2372" y="1536"/>
                    <a:pt x="2356" y="1538"/>
                  </a:cubicBezTo>
                  <a:cubicBezTo>
                    <a:pt x="2341" y="1540"/>
                    <a:pt x="2326" y="1543"/>
                    <a:pt x="2311" y="1543"/>
                  </a:cubicBezTo>
                  <a:cubicBezTo>
                    <a:pt x="2191" y="1550"/>
                    <a:pt x="2081" y="1526"/>
                    <a:pt x="1983" y="1483"/>
                  </a:cubicBezTo>
                  <a:cubicBezTo>
                    <a:pt x="1887" y="1437"/>
                    <a:pt x="1801" y="1369"/>
                    <a:pt x="1745" y="1281"/>
                  </a:cubicBezTo>
                  <a:cubicBezTo>
                    <a:pt x="1731" y="1259"/>
                    <a:pt x="1718" y="1237"/>
                    <a:pt x="1708" y="1213"/>
                  </a:cubicBezTo>
                  <a:cubicBezTo>
                    <a:pt x="1704" y="1201"/>
                    <a:pt x="1699" y="1190"/>
                    <a:pt x="1695" y="1179"/>
                  </a:cubicBezTo>
                  <a:cubicBezTo>
                    <a:pt x="1691" y="1166"/>
                    <a:pt x="1688" y="1154"/>
                    <a:pt x="1685" y="1143"/>
                  </a:cubicBezTo>
                  <a:cubicBezTo>
                    <a:pt x="1672" y="1096"/>
                    <a:pt x="1667" y="1046"/>
                    <a:pt x="1670" y="1002"/>
                  </a:cubicBezTo>
                  <a:cubicBezTo>
                    <a:pt x="1676" y="911"/>
                    <a:pt x="1706" y="834"/>
                    <a:pt x="1746" y="772"/>
                  </a:cubicBezTo>
                  <a:cubicBezTo>
                    <a:pt x="1784" y="709"/>
                    <a:pt x="1836" y="661"/>
                    <a:pt x="1889" y="626"/>
                  </a:cubicBezTo>
                  <a:cubicBezTo>
                    <a:pt x="1943" y="592"/>
                    <a:pt x="2002" y="572"/>
                    <a:pt x="2054" y="565"/>
                  </a:cubicBezTo>
                  <a:cubicBezTo>
                    <a:pt x="2106" y="558"/>
                    <a:pt x="2153" y="562"/>
                    <a:pt x="2194" y="570"/>
                  </a:cubicBezTo>
                  <a:cubicBezTo>
                    <a:pt x="2275" y="586"/>
                    <a:pt x="2331" y="621"/>
                    <a:pt x="2369" y="653"/>
                  </a:cubicBezTo>
                  <a:cubicBezTo>
                    <a:pt x="2407" y="686"/>
                    <a:pt x="2427" y="718"/>
                    <a:pt x="2438" y="742"/>
                  </a:cubicBezTo>
                  <a:cubicBezTo>
                    <a:pt x="2443" y="755"/>
                    <a:pt x="2447" y="766"/>
                    <a:pt x="2448" y="775"/>
                  </a:cubicBezTo>
                  <a:cubicBezTo>
                    <a:pt x="2450" y="784"/>
                    <a:pt x="2450" y="792"/>
                    <a:pt x="2449" y="798"/>
                  </a:cubicBezTo>
                  <a:cubicBezTo>
                    <a:pt x="2447" y="811"/>
                    <a:pt x="2442" y="818"/>
                    <a:pt x="2435" y="82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</p:grpSp>
    </p:spTree>
    <p:extLst>
      <p:ext uri="{BB962C8B-B14F-4D97-AF65-F5344CB8AC3E}">
        <p14:creationId xmlns:p14="http://schemas.microsoft.com/office/powerpoint/2010/main" val="2050376340"/>
      </p:ext>
    </p:extLst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reative Brea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48E6AD12-F73E-6146-90A6-A402D6022C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1905000"/>
            <a:ext cx="6096000" cy="4953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2122F0-CF1F-3742-ADB0-5B909836E125}"/>
              </a:ext>
            </a:extLst>
          </p:cNvPr>
          <p:cNvSpPr/>
          <p:nvPr userDrawn="1"/>
        </p:nvSpPr>
        <p:spPr>
          <a:xfrm>
            <a:off x="0" y="940526"/>
            <a:ext cx="12192000" cy="9535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pSp>
        <p:nvGrpSpPr>
          <p:cNvPr id="5" name="Group 1">
            <a:extLst>
              <a:ext uri="{FF2B5EF4-FFF2-40B4-BE49-F238E27FC236}">
                <a16:creationId xmlns:a16="http://schemas.microsoft.com/office/drawing/2014/main" id="{5F550695-BBE7-D549-8BFD-782DCA944DE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082917" y="1149531"/>
            <a:ext cx="2026165" cy="542584"/>
            <a:chOff x="2530475" y="3197225"/>
            <a:chExt cx="5740400" cy="1536700"/>
          </a:xfrm>
          <a:solidFill>
            <a:schemeClr val="accent4"/>
          </a:solidFill>
        </p:grpSpPr>
        <p:sp>
          <p:nvSpPr>
            <p:cNvPr id="6" name="Freeform 1">
              <a:extLst>
                <a:ext uri="{FF2B5EF4-FFF2-40B4-BE49-F238E27FC236}">
                  <a16:creationId xmlns:a16="http://schemas.microsoft.com/office/drawing/2014/main" id="{01B1B37B-207D-604A-9596-D47E8EE2B3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2675" y="3468688"/>
              <a:ext cx="1703388" cy="795337"/>
            </a:xfrm>
            <a:custGeom>
              <a:avLst/>
              <a:gdLst>
                <a:gd name="T0" fmla="*/ 469503 w 4731"/>
                <a:gd name="T1" fmla="*/ 357524 h 2209"/>
                <a:gd name="T2" fmla="*/ 492906 w 4731"/>
                <a:gd name="T3" fmla="*/ 353923 h 2209"/>
                <a:gd name="T4" fmla="*/ 597320 w 4731"/>
                <a:gd name="T5" fmla="*/ 380566 h 2209"/>
                <a:gd name="T6" fmla="*/ 629364 w 4731"/>
                <a:gd name="T7" fmla="*/ 411890 h 2209"/>
                <a:gd name="T8" fmla="*/ 645566 w 4731"/>
                <a:gd name="T9" fmla="*/ 516303 h 2209"/>
                <a:gd name="T10" fmla="*/ 611002 w 4731"/>
                <a:gd name="T11" fmla="*/ 583271 h 2209"/>
                <a:gd name="T12" fmla="*/ 446100 w 4731"/>
                <a:gd name="T13" fmla="*/ 674002 h 2209"/>
                <a:gd name="T14" fmla="*/ 417656 w 4731"/>
                <a:gd name="T15" fmla="*/ 676523 h 2209"/>
                <a:gd name="T16" fmla="*/ 326564 w 4731"/>
                <a:gd name="T17" fmla="*/ 665361 h 2209"/>
                <a:gd name="T18" fmla="*/ 265356 w 4731"/>
                <a:gd name="T19" fmla="*/ 641238 h 2209"/>
                <a:gd name="T20" fmla="*/ 222150 w 4731"/>
                <a:gd name="T21" fmla="*/ 613515 h 2209"/>
                <a:gd name="T22" fmla="*/ 208828 w 4731"/>
                <a:gd name="T23" fmla="*/ 602353 h 2209"/>
                <a:gd name="T24" fmla="*/ 129617 w 4731"/>
                <a:gd name="T25" fmla="*/ 330520 h 2209"/>
                <a:gd name="T26" fmla="*/ 156621 w 4731"/>
                <a:gd name="T27" fmla="*/ 256351 h 2209"/>
                <a:gd name="T28" fmla="*/ 233671 w 4731"/>
                <a:gd name="T29" fmla="*/ 167060 h 2209"/>
                <a:gd name="T30" fmla="*/ 250233 w 4731"/>
                <a:gd name="T31" fmla="*/ 155539 h 2209"/>
                <a:gd name="T32" fmla="*/ 345646 w 4731"/>
                <a:gd name="T33" fmla="*/ 114494 h 2209"/>
                <a:gd name="T34" fmla="*/ 519189 w 4731"/>
                <a:gd name="T35" fmla="*/ 104053 h 2209"/>
                <a:gd name="T36" fmla="*/ 844313 w 4731"/>
                <a:gd name="T37" fmla="*/ 237629 h 2209"/>
                <a:gd name="T38" fmla="*/ 984012 w 4731"/>
                <a:gd name="T39" fmla="*/ 341322 h 2209"/>
                <a:gd name="T40" fmla="*/ 1474397 w 4731"/>
                <a:gd name="T41" fmla="*/ 641958 h 2209"/>
                <a:gd name="T42" fmla="*/ 1487359 w 4731"/>
                <a:gd name="T43" fmla="*/ 645919 h 2209"/>
                <a:gd name="T44" fmla="*/ 1524444 w 4731"/>
                <a:gd name="T45" fmla="*/ 654560 h 2209"/>
                <a:gd name="T46" fmla="*/ 1547847 w 4731"/>
                <a:gd name="T47" fmla="*/ 658880 h 2209"/>
                <a:gd name="T48" fmla="*/ 1569810 w 4731"/>
                <a:gd name="T49" fmla="*/ 662121 h 2209"/>
                <a:gd name="T50" fmla="*/ 1609415 w 4731"/>
                <a:gd name="T51" fmla="*/ 665361 h 2209"/>
                <a:gd name="T52" fmla="*/ 1668463 w 4731"/>
                <a:gd name="T53" fmla="*/ 664641 h 2209"/>
                <a:gd name="T54" fmla="*/ 1687546 w 4731"/>
                <a:gd name="T55" fmla="*/ 662841 h 2209"/>
                <a:gd name="T56" fmla="*/ 1687546 w 4731"/>
                <a:gd name="T57" fmla="*/ 661401 h 2209"/>
                <a:gd name="T58" fmla="*/ 1668103 w 4731"/>
                <a:gd name="T59" fmla="*/ 661761 h 2209"/>
                <a:gd name="T60" fmla="*/ 1609775 w 4731"/>
                <a:gd name="T61" fmla="*/ 657440 h 2209"/>
                <a:gd name="T62" fmla="*/ 1571250 w 4731"/>
                <a:gd name="T63" fmla="*/ 650959 h 2209"/>
                <a:gd name="T64" fmla="*/ 1550368 w 4731"/>
                <a:gd name="T65" fmla="*/ 646279 h 2209"/>
                <a:gd name="T66" fmla="*/ 1528045 w 4731"/>
                <a:gd name="T67" fmla="*/ 640518 h 2209"/>
                <a:gd name="T68" fmla="*/ 1492400 w 4731"/>
                <a:gd name="T69" fmla="*/ 628997 h 2209"/>
                <a:gd name="T70" fmla="*/ 1480158 w 4731"/>
                <a:gd name="T71" fmla="*/ 624316 h 2209"/>
                <a:gd name="T72" fmla="*/ 1023257 w 4731"/>
                <a:gd name="T73" fmla="*/ 295236 h 2209"/>
                <a:gd name="T74" fmla="*/ 885719 w 4731"/>
                <a:gd name="T75" fmla="*/ 179662 h 2209"/>
                <a:gd name="T76" fmla="*/ 532151 w 4731"/>
                <a:gd name="T77" fmla="*/ 12602 h 2209"/>
                <a:gd name="T78" fmla="*/ 322243 w 4731"/>
                <a:gd name="T79" fmla="*/ 15482 h 2209"/>
                <a:gd name="T80" fmla="*/ 194786 w 4731"/>
                <a:gd name="T81" fmla="*/ 64448 h 2209"/>
                <a:gd name="T82" fmla="*/ 171383 w 4731"/>
                <a:gd name="T83" fmla="*/ 79570 h 2209"/>
                <a:gd name="T84" fmla="*/ 57968 w 4731"/>
                <a:gd name="T85" fmla="*/ 201625 h 2209"/>
                <a:gd name="T86" fmla="*/ 17282 w 4731"/>
                <a:gd name="T87" fmla="*/ 303877 h 2209"/>
                <a:gd name="T88" fmla="*/ 61928 w 4731"/>
                <a:gd name="T89" fmla="*/ 612435 h 2209"/>
                <a:gd name="T90" fmla="*/ 76690 w 4731"/>
                <a:gd name="T91" fmla="*/ 634757 h 2209"/>
                <a:gd name="T92" fmla="*/ 110535 w 4731"/>
                <a:gd name="T93" fmla="*/ 674362 h 2209"/>
                <a:gd name="T94" fmla="*/ 128897 w 4731"/>
                <a:gd name="T95" fmla="*/ 692004 h 2209"/>
                <a:gd name="T96" fmla="*/ 168503 w 4731"/>
                <a:gd name="T97" fmla="*/ 722968 h 2209"/>
                <a:gd name="T98" fmla="*/ 209908 w 4731"/>
                <a:gd name="T99" fmla="*/ 747811 h 2209"/>
                <a:gd name="T100" fmla="*/ 380571 w 4731"/>
                <a:gd name="T101" fmla="*/ 794257 h 2209"/>
                <a:gd name="T102" fmla="*/ 422337 w 4731"/>
                <a:gd name="T103" fmla="*/ 794257 h 2209"/>
                <a:gd name="T104" fmla="*/ 603441 w 4731"/>
                <a:gd name="T105" fmla="*/ 738450 h 2209"/>
                <a:gd name="T106" fmla="*/ 699214 w 4731"/>
                <a:gd name="T107" fmla="*/ 645919 h 2209"/>
                <a:gd name="T108" fmla="*/ 747460 w 4731"/>
                <a:gd name="T109" fmla="*/ 524224 h 2209"/>
                <a:gd name="T110" fmla="*/ 748900 w 4731"/>
                <a:gd name="T111" fmla="*/ 510542 h 2209"/>
                <a:gd name="T112" fmla="*/ 746380 w 4731"/>
                <a:gd name="T113" fmla="*/ 457976 h 2209"/>
                <a:gd name="T114" fmla="*/ 740979 w 4731"/>
                <a:gd name="T115" fmla="*/ 433493 h 2209"/>
                <a:gd name="T116" fmla="*/ 635485 w 4731"/>
                <a:gd name="T117" fmla="*/ 312518 h 2209"/>
                <a:gd name="T118" fmla="*/ 533231 w 4731"/>
                <a:gd name="T119" fmla="*/ 295236 h 2209"/>
                <a:gd name="T120" fmla="*/ 457621 w 4731"/>
                <a:gd name="T121" fmla="*/ 342762 h 220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731" h="2209">
                  <a:moveTo>
                    <a:pt x="1273" y="983"/>
                  </a:moveTo>
                  <a:lnTo>
                    <a:pt x="1273" y="983"/>
                  </a:lnTo>
                  <a:cubicBezTo>
                    <a:pt x="1279" y="990"/>
                    <a:pt x="1289" y="993"/>
                    <a:pt x="1304" y="993"/>
                  </a:cubicBezTo>
                  <a:cubicBezTo>
                    <a:pt x="1319" y="992"/>
                    <a:pt x="1340" y="988"/>
                    <a:pt x="1369" y="983"/>
                  </a:cubicBezTo>
                  <a:cubicBezTo>
                    <a:pt x="1398" y="980"/>
                    <a:pt x="1436" y="977"/>
                    <a:pt x="1485" y="985"/>
                  </a:cubicBezTo>
                  <a:cubicBezTo>
                    <a:pt x="1534" y="992"/>
                    <a:pt x="1595" y="1012"/>
                    <a:pt x="1659" y="1057"/>
                  </a:cubicBezTo>
                  <a:cubicBezTo>
                    <a:pt x="1690" y="1080"/>
                    <a:pt x="1721" y="1109"/>
                    <a:pt x="1748" y="1144"/>
                  </a:cubicBezTo>
                  <a:cubicBezTo>
                    <a:pt x="1774" y="1180"/>
                    <a:pt x="1794" y="1222"/>
                    <a:pt x="1802" y="1267"/>
                  </a:cubicBezTo>
                  <a:cubicBezTo>
                    <a:pt x="1810" y="1316"/>
                    <a:pt x="1810" y="1374"/>
                    <a:pt x="1793" y="1434"/>
                  </a:cubicBezTo>
                  <a:cubicBezTo>
                    <a:pt x="1776" y="1494"/>
                    <a:pt x="1746" y="1559"/>
                    <a:pt x="1697" y="1620"/>
                  </a:cubicBezTo>
                  <a:cubicBezTo>
                    <a:pt x="1650" y="1680"/>
                    <a:pt x="1587" y="1737"/>
                    <a:pt x="1511" y="1782"/>
                  </a:cubicBezTo>
                  <a:cubicBezTo>
                    <a:pt x="1434" y="1825"/>
                    <a:pt x="1342" y="1859"/>
                    <a:pt x="1239" y="1872"/>
                  </a:cubicBezTo>
                  <a:cubicBezTo>
                    <a:pt x="1213" y="1877"/>
                    <a:pt x="1186" y="1876"/>
                    <a:pt x="1160" y="1879"/>
                  </a:cubicBezTo>
                  <a:cubicBezTo>
                    <a:pt x="1132" y="1880"/>
                    <a:pt x="1105" y="1878"/>
                    <a:pt x="1077" y="1878"/>
                  </a:cubicBezTo>
                  <a:cubicBezTo>
                    <a:pt x="1021" y="1872"/>
                    <a:pt x="964" y="1865"/>
                    <a:pt x="907" y="1848"/>
                  </a:cubicBezTo>
                  <a:cubicBezTo>
                    <a:pt x="849" y="1833"/>
                    <a:pt x="793" y="1808"/>
                    <a:pt x="737" y="1781"/>
                  </a:cubicBezTo>
                  <a:cubicBezTo>
                    <a:pt x="710" y="1765"/>
                    <a:pt x="681" y="1751"/>
                    <a:pt x="656" y="1732"/>
                  </a:cubicBezTo>
                  <a:cubicBezTo>
                    <a:pt x="644" y="1722"/>
                    <a:pt x="630" y="1715"/>
                    <a:pt x="617" y="1704"/>
                  </a:cubicBezTo>
                  <a:cubicBezTo>
                    <a:pt x="606" y="1694"/>
                    <a:pt x="593" y="1684"/>
                    <a:pt x="580" y="1673"/>
                  </a:cubicBezTo>
                  <a:cubicBezTo>
                    <a:pt x="485" y="1588"/>
                    <a:pt x="412" y="1476"/>
                    <a:pt x="373" y="1342"/>
                  </a:cubicBezTo>
                  <a:cubicBezTo>
                    <a:pt x="333" y="1210"/>
                    <a:pt x="329" y="1060"/>
                    <a:pt x="360" y="918"/>
                  </a:cubicBezTo>
                  <a:cubicBezTo>
                    <a:pt x="376" y="847"/>
                    <a:pt x="401" y="777"/>
                    <a:pt x="435" y="712"/>
                  </a:cubicBezTo>
                  <a:cubicBezTo>
                    <a:pt x="469" y="648"/>
                    <a:pt x="513" y="589"/>
                    <a:pt x="564" y="537"/>
                  </a:cubicBezTo>
                  <a:cubicBezTo>
                    <a:pt x="592" y="512"/>
                    <a:pt x="618" y="485"/>
                    <a:pt x="649" y="464"/>
                  </a:cubicBezTo>
                  <a:lnTo>
                    <a:pt x="672" y="448"/>
                  </a:lnTo>
                  <a:cubicBezTo>
                    <a:pt x="680" y="442"/>
                    <a:pt x="687" y="436"/>
                    <a:pt x="695" y="432"/>
                  </a:cubicBezTo>
                  <a:lnTo>
                    <a:pt x="744" y="403"/>
                  </a:lnTo>
                  <a:cubicBezTo>
                    <a:pt x="812" y="367"/>
                    <a:pt x="883" y="336"/>
                    <a:pt x="960" y="318"/>
                  </a:cubicBezTo>
                  <a:cubicBezTo>
                    <a:pt x="1112" y="276"/>
                    <a:pt x="1279" y="272"/>
                    <a:pt x="1442" y="289"/>
                  </a:cubicBezTo>
                  <a:cubicBezTo>
                    <a:pt x="1605" y="308"/>
                    <a:pt x="1765" y="354"/>
                    <a:pt x="1914" y="418"/>
                  </a:cubicBezTo>
                  <a:cubicBezTo>
                    <a:pt x="2065" y="485"/>
                    <a:pt x="2209" y="568"/>
                    <a:pt x="2345" y="660"/>
                  </a:cubicBezTo>
                  <a:cubicBezTo>
                    <a:pt x="2480" y="751"/>
                    <a:pt x="2609" y="850"/>
                    <a:pt x="2733" y="948"/>
                  </a:cubicBezTo>
                  <a:cubicBezTo>
                    <a:pt x="2983" y="1144"/>
                    <a:pt x="3216" y="1335"/>
                    <a:pt x="3448" y="1481"/>
                  </a:cubicBezTo>
                  <a:cubicBezTo>
                    <a:pt x="3679" y="1625"/>
                    <a:pt x="3901" y="1728"/>
                    <a:pt x="4095" y="1783"/>
                  </a:cubicBezTo>
                  <a:cubicBezTo>
                    <a:pt x="4107" y="1787"/>
                    <a:pt x="4119" y="1791"/>
                    <a:pt x="4131" y="1794"/>
                  </a:cubicBezTo>
                  <a:cubicBezTo>
                    <a:pt x="4143" y="1796"/>
                    <a:pt x="4155" y="1800"/>
                    <a:pt x="4166" y="1802"/>
                  </a:cubicBezTo>
                  <a:cubicBezTo>
                    <a:pt x="4189" y="1808"/>
                    <a:pt x="4212" y="1813"/>
                    <a:pt x="4234" y="1818"/>
                  </a:cubicBezTo>
                  <a:cubicBezTo>
                    <a:pt x="4256" y="1822"/>
                    <a:pt x="4278" y="1826"/>
                    <a:pt x="4299" y="1830"/>
                  </a:cubicBezTo>
                  <a:cubicBezTo>
                    <a:pt x="4309" y="1832"/>
                    <a:pt x="4320" y="1833"/>
                    <a:pt x="4330" y="1835"/>
                  </a:cubicBezTo>
                  <a:cubicBezTo>
                    <a:pt x="4340" y="1836"/>
                    <a:pt x="4350" y="1838"/>
                    <a:pt x="4360" y="1839"/>
                  </a:cubicBezTo>
                  <a:cubicBezTo>
                    <a:pt x="4399" y="1843"/>
                    <a:pt x="4435" y="1848"/>
                    <a:pt x="4470" y="1848"/>
                  </a:cubicBezTo>
                  <a:cubicBezTo>
                    <a:pt x="4503" y="1849"/>
                    <a:pt x="4533" y="1851"/>
                    <a:pt x="4561" y="1849"/>
                  </a:cubicBezTo>
                  <a:cubicBezTo>
                    <a:pt x="4589" y="1848"/>
                    <a:pt x="4613" y="1848"/>
                    <a:pt x="4634" y="1846"/>
                  </a:cubicBezTo>
                  <a:cubicBezTo>
                    <a:pt x="4655" y="1844"/>
                    <a:pt x="4673" y="1842"/>
                    <a:pt x="4687" y="1841"/>
                  </a:cubicBezTo>
                  <a:cubicBezTo>
                    <a:pt x="4715" y="1838"/>
                    <a:pt x="4730" y="1836"/>
                    <a:pt x="4730" y="1836"/>
                  </a:cubicBezTo>
                  <a:cubicBezTo>
                    <a:pt x="4730" y="1836"/>
                    <a:pt x="4715" y="1836"/>
                    <a:pt x="4687" y="1837"/>
                  </a:cubicBezTo>
                  <a:cubicBezTo>
                    <a:pt x="4672" y="1837"/>
                    <a:pt x="4655" y="1838"/>
                    <a:pt x="4633" y="1838"/>
                  </a:cubicBezTo>
                  <a:cubicBezTo>
                    <a:pt x="4613" y="1838"/>
                    <a:pt x="4589" y="1836"/>
                    <a:pt x="4561" y="1835"/>
                  </a:cubicBezTo>
                  <a:cubicBezTo>
                    <a:pt x="4534" y="1835"/>
                    <a:pt x="4504" y="1830"/>
                    <a:pt x="4471" y="1826"/>
                  </a:cubicBezTo>
                  <a:cubicBezTo>
                    <a:pt x="4439" y="1823"/>
                    <a:pt x="4402" y="1815"/>
                    <a:pt x="4364" y="1808"/>
                  </a:cubicBezTo>
                  <a:cubicBezTo>
                    <a:pt x="4355" y="1806"/>
                    <a:pt x="4346" y="1804"/>
                    <a:pt x="4336" y="1802"/>
                  </a:cubicBezTo>
                  <a:cubicBezTo>
                    <a:pt x="4326" y="1800"/>
                    <a:pt x="4316" y="1797"/>
                    <a:pt x="4306" y="1795"/>
                  </a:cubicBezTo>
                  <a:cubicBezTo>
                    <a:pt x="4286" y="1790"/>
                    <a:pt x="4265" y="1784"/>
                    <a:pt x="4244" y="1779"/>
                  </a:cubicBezTo>
                  <a:cubicBezTo>
                    <a:pt x="4223" y="1772"/>
                    <a:pt x="4201" y="1765"/>
                    <a:pt x="4179" y="1758"/>
                  </a:cubicBezTo>
                  <a:cubicBezTo>
                    <a:pt x="4168" y="1754"/>
                    <a:pt x="4157" y="1751"/>
                    <a:pt x="4145" y="1747"/>
                  </a:cubicBezTo>
                  <a:cubicBezTo>
                    <a:pt x="4134" y="1742"/>
                    <a:pt x="4123" y="1738"/>
                    <a:pt x="4111" y="1734"/>
                  </a:cubicBezTo>
                  <a:cubicBezTo>
                    <a:pt x="3927" y="1666"/>
                    <a:pt x="3720" y="1550"/>
                    <a:pt x="3508" y="1393"/>
                  </a:cubicBezTo>
                  <a:cubicBezTo>
                    <a:pt x="3294" y="1237"/>
                    <a:pt x="3079" y="1033"/>
                    <a:pt x="2842" y="820"/>
                  </a:cubicBezTo>
                  <a:cubicBezTo>
                    <a:pt x="2722" y="713"/>
                    <a:pt x="2597" y="603"/>
                    <a:pt x="2460" y="499"/>
                  </a:cubicBezTo>
                  <a:cubicBezTo>
                    <a:pt x="2324" y="394"/>
                    <a:pt x="2175" y="295"/>
                    <a:pt x="2012" y="211"/>
                  </a:cubicBezTo>
                  <a:cubicBezTo>
                    <a:pt x="1847" y="129"/>
                    <a:pt x="1667" y="67"/>
                    <a:pt x="1478" y="35"/>
                  </a:cubicBezTo>
                  <a:cubicBezTo>
                    <a:pt x="1289" y="5"/>
                    <a:pt x="1091" y="0"/>
                    <a:pt x="895" y="43"/>
                  </a:cubicBezTo>
                  <a:cubicBezTo>
                    <a:pt x="797" y="62"/>
                    <a:pt x="701" y="98"/>
                    <a:pt x="609" y="142"/>
                  </a:cubicBezTo>
                  <a:lnTo>
                    <a:pt x="541" y="179"/>
                  </a:lnTo>
                  <a:cubicBezTo>
                    <a:pt x="529" y="185"/>
                    <a:pt x="519" y="192"/>
                    <a:pt x="508" y="199"/>
                  </a:cubicBezTo>
                  <a:lnTo>
                    <a:pt x="476" y="221"/>
                  </a:lnTo>
                  <a:cubicBezTo>
                    <a:pt x="432" y="249"/>
                    <a:pt x="394" y="283"/>
                    <a:pt x="355" y="317"/>
                  </a:cubicBezTo>
                  <a:cubicBezTo>
                    <a:pt x="279" y="388"/>
                    <a:pt x="213" y="471"/>
                    <a:pt x="161" y="560"/>
                  </a:cubicBezTo>
                  <a:cubicBezTo>
                    <a:pt x="110" y="650"/>
                    <a:pt x="74" y="746"/>
                    <a:pt x="48" y="844"/>
                  </a:cubicBezTo>
                  <a:cubicBezTo>
                    <a:pt x="0" y="1039"/>
                    <a:pt x="2" y="1244"/>
                    <a:pt x="55" y="1433"/>
                  </a:cubicBezTo>
                  <a:cubicBezTo>
                    <a:pt x="80" y="1529"/>
                    <a:pt x="122" y="1619"/>
                    <a:pt x="172" y="1701"/>
                  </a:cubicBezTo>
                  <a:cubicBezTo>
                    <a:pt x="186" y="1722"/>
                    <a:pt x="199" y="1742"/>
                    <a:pt x="213" y="1763"/>
                  </a:cubicBezTo>
                  <a:cubicBezTo>
                    <a:pt x="228" y="1782"/>
                    <a:pt x="243" y="1801"/>
                    <a:pt x="258" y="1820"/>
                  </a:cubicBezTo>
                  <a:cubicBezTo>
                    <a:pt x="272" y="1839"/>
                    <a:pt x="290" y="1856"/>
                    <a:pt x="307" y="1873"/>
                  </a:cubicBezTo>
                  <a:cubicBezTo>
                    <a:pt x="324" y="1889"/>
                    <a:pt x="340" y="1907"/>
                    <a:pt x="358" y="1922"/>
                  </a:cubicBezTo>
                  <a:cubicBezTo>
                    <a:pt x="376" y="1937"/>
                    <a:pt x="394" y="1953"/>
                    <a:pt x="412" y="1967"/>
                  </a:cubicBezTo>
                  <a:cubicBezTo>
                    <a:pt x="430" y="1983"/>
                    <a:pt x="449" y="1994"/>
                    <a:pt x="468" y="2008"/>
                  </a:cubicBezTo>
                  <a:cubicBezTo>
                    <a:pt x="505" y="2035"/>
                    <a:pt x="544" y="2055"/>
                    <a:pt x="583" y="2077"/>
                  </a:cubicBezTo>
                  <a:cubicBezTo>
                    <a:pt x="662" y="2116"/>
                    <a:pt x="740" y="2149"/>
                    <a:pt x="821" y="2168"/>
                  </a:cubicBezTo>
                  <a:cubicBezTo>
                    <a:pt x="900" y="2191"/>
                    <a:pt x="980" y="2200"/>
                    <a:pt x="1057" y="2206"/>
                  </a:cubicBezTo>
                  <a:cubicBezTo>
                    <a:pt x="1097" y="2206"/>
                    <a:pt x="1135" y="2208"/>
                    <a:pt x="1173" y="2206"/>
                  </a:cubicBezTo>
                  <a:cubicBezTo>
                    <a:pt x="1211" y="2202"/>
                    <a:pt x="1248" y="2202"/>
                    <a:pt x="1284" y="2195"/>
                  </a:cubicBezTo>
                  <a:cubicBezTo>
                    <a:pt x="1431" y="2172"/>
                    <a:pt x="1563" y="2121"/>
                    <a:pt x="1676" y="2051"/>
                  </a:cubicBezTo>
                  <a:cubicBezTo>
                    <a:pt x="1788" y="1978"/>
                    <a:pt x="1876" y="1890"/>
                    <a:pt x="1942" y="1794"/>
                  </a:cubicBezTo>
                  <a:cubicBezTo>
                    <a:pt x="2008" y="1700"/>
                    <a:pt x="2050" y="1597"/>
                    <a:pt x="2070" y="1494"/>
                  </a:cubicBezTo>
                  <a:cubicBezTo>
                    <a:pt x="2073" y="1481"/>
                    <a:pt x="2074" y="1469"/>
                    <a:pt x="2076" y="1456"/>
                  </a:cubicBezTo>
                  <a:cubicBezTo>
                    <a:pt x="2077" y="1443"/>
                    <a:pt x="2078" y="1430"/>
                    <a:pt x="2080" y="1418"/>
                  </a:cubicBezTo>
                  <a:cubicBezTo>
                    <a:pt x="2081" y="1393"/>
                    <a:pt x="2081" y="1368"/>
                    <a:pt x="2081" y="1344"/>
                  </a:cubicBezTo>
                  <a:cubicBezTo>
                    <a:pt x="2079" y="1319"/>
                    <a:pt x="2077" y="1295"/>
                    <a:pt x="2073" y="1272"/>
                  </a:cubicBezTo>
                  <a:cubicBezTo>
                    <a:pt x="2068" y="1248"/>
                    <a:pt x="2064" y="1227"/>
                    <a:pt x="2058" y="1204"/>
                  </a:cubicBezTo>
                  <a:cubicBezTo>
                    <a:pt x="2031" y="1110"/>
                    <a:pt x="1981" y="1038"/>
                    <a:pt x="1929" y="985"/>
                  </a:cubicBezTo>
                  <a:cubicBezTo>
                    <a:pt x="1876" y="931"/>
                    <a:pt x="1819" y="894"/>
                    <a:pt x="1765" y="868"/>
                  </a:cubicBezTo>
                  <a:cubicBezTo>
                    <a:pt x="1656" y="817"/>
                    <a:pt x="1557" y="809"/>
                    <a:pt x="1481" y="820"/>
                  </a:cubicBezTo>
                  <a:cubicBezTo>
                    <a:pt x="1405" y="831"/>
                    <a:pt x="1353" y="861"/>
                    <a:pt x="1322" y="887"/>
                  </a:cubicBezTo>
                  <a:cubicBezTo>
                    <a:pt x="1290" y="913"/>
                    <a:pt x="1276" y="936"/>
                    <a:pt x="1271" y="952"/>
                  </a:cubicBezTo>
                  <a:cubicBezTo>
                    <a:pt x="1265" y="968"/>
                    <a:pt x="1268" y="978"/>
                    <a:pt x="1273" y="98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0BEFC33A-0220-B944-BB19-4281ABF606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7600" y="3311525"/>
              <a:ext cx="1666875" cy="820738"/>
            </a:xfrm>
            <a:custGeom>
              <a:avLst/>
              <a:gdLst>
                <a:gd name="T0" fmla="*/ 3239 w 4632"/>
                <a:gd name="T1" fmla="*/ 113031 h 2280"/>
                <a:gd name="T2" fmla="*/ 28789 w 4632"/>
                <a:gd name="T3" fmla="*/ 121671 h 2280"/>
                <a:gd name="T4" fmla="*/ 57938 w 4632"/>
                <a:gd name="T5" fmla="*/ 118071 h 2280"/>
                <a:gd name="T6" fmla="*/ 78450 w 4632"/>
                <a:gd name="T7" fmla="*/ 114471 h 2280"/>
                <a:gd name="T8" fmla="*/ 103640 w 4632"/>
                <a:gd name="T9" fmla="*/ 110872 h 2280"/>
                <a:gd name="T10" fmla="*/ 170574 w 4632"/>
                <a:gd name="T11" fmla="*/ 105112 h 2280"/>
                <a:gd name="T12" fmla="*/ 263778 w 4632"/>
                <a:gd name="T13" fmla="*/ 110152 h 2280"/>
                <a:gd name="T14" fmla="*/ 385411 w 4632"/>
                <a:gd name="T15" fmla="*/ 139309 h 2280"/>
                <a:gd name="T16" fmla="*/ 532234 w 4632"/>
                <a:gd name="T17" fmla="*/ 208064 h 2280"/>
                <a:gd name="T18" fmla="*/ 692732 w 4632"/>
                <a:gd name="T19" fmla="*/ 323976 h 2280"/>
                <a:gd name="T20" fmla="*/ 858268 w 4632"/>
                <a:gd name="T21" fmla="*/ 466165 h 2280"/>
                <a:gd name="T22" fmla="*/ 943915 w 4632"/>
                <a:gd name="T23" fmla="*/ 538519 h 2280"/>
                <a:gd name="T24" fmla="*/ 1031721 w 4632"/>
                <a:gd name="T25" fmla="*/ 607274 h 2280"/>
                <a:gd name="T26" fmla="*/ 1212011 w 4632"/>
                <a:gd name="T27" fmla="*/ 721386 h 2280"/>
                <a:gd name="T28" fmla="*/ 1387263 w 4632"/>
                <a:gd name="T29" fmla="*/ 790500 h 2280"/>
                <a:gd name="T30" fmla="*/ 1465353 w 4632"/>
                <a:gd name="T31" fmla="*/ 807779 h 2280"/>
                <a:gd name="T32" fmla="*/ 1500979 w 4632"/>
                <a:gd name="T33" fmla="*/ 813179 h 2280"/>
                <a:gd name="T34" fmla="*/ 1533727 w 4632"/>
                <a:gd name="T35" fmla="*/ 816778 h 2280"/>
                <a:gd name="T36" fmla="*/ 1548841 w 4632"/>
                <a:gd name="T37" fmla="*/ 818218 h 2280"/>
                <a:gd name="T38" fmla="*/ 1563235 w 4632"/>
                <a:gd name="T39" fmla="*/ 818578 h 2280"/>
                <a:gd name="T40" fmla="*/ 1589865 w 4632"/>
                <a:gd name="T41" fmla="*/ 819658 h 2280"/>
                <a:gd name="T42" fmla="*/ 1631609 w 4632"/>
                <a:gd name="T43" fmla="*/ 819298 h 2280"/>
                <a:gd name="T44" fmla="*/ 1666515 w 4632"/>
                <a:gd name="T45" fmla="*/ 817858 h 2280"/>
                <a:gd name="T46" fmla="*/ 1631609 w 4632"/>
                <a:gd name="T47" fmla="*/ 813899 h 2280"/>
                <a:gd name="T48" fmla="*/ 1590944 w 4632"/>
                <a:gd name="T49" fmla="*/ 808499 h 2280"/>
                <a:gd name="T50" fmla="*/ 1565394 w 4632"/>
                <a:gd name="T51" fmla="*/ 804179 h 2280"/>
                <a:gd name="T52" fmla="*/ 1551360 w 4632"/>
                <a:gd name="T53" fmla="*/ 801659 h 2280"/>
                <a:gd name="T54" fmla="*/ 1536605 w 4632"/>
                <a:gd name="T55" fmla="*/ 798060 h 2280"/>
                <a:gd name="T56" fmla="*/ 1505657 w 4632"/>
                <a:gd name="T57" fmla="*/ 790500 h 2280"/>
                <a:gd name="T58" fmla="*/ 1471830 w 4632"/>
                <a:gd name="T59" fmla="*/ 780421 h 2280"/>
                <a:gd name="T60" fmla="*/ 1399498 w 4632"/>
                <a:gd name="T61" fmla="*/ 754503 h 2280"/>
                <a:gd name="T62" fmla="*/ 1242599 w 4632"/>
                <a:gd name="T63" fmla="*/ 669909 h 2280"/>
                <a:gd name="T64" fmla="*/ 1083901 w 4632"/>
                <a:gd name="T65" fmla="*/ 543559 h 2280"/>
                <a:gd name="T66" fmla="*/ 1005451 w 4632"/>
                <a:gd name="T67" fmla="*/ 469405 h 2280"/>
                <a:gd name="T68" fmla="*/ 927721 w 4632"/>
                <a:gd name="T69" fmla="*/ 392010 h 2280"/>
                <a:gd name="T70" fmla="*/ 767943 w 4632"/>
                <a:gd name="T71" fmla="*/ 236502 h 2280"/>
                <a:gd name="T72" fmla="*/ 594490 w 4632"/>
                <a:gd name="T73" fmla="*/ 105112 h 2280"/>
                <a:gd name="T74" fmla="*/ 420677 w 4632"/>
                <a:gd name="T75" fmla="*/ 27718 h 2280"/>
                <a:gd name="T76" fmla="*/ 272415 w 4632"/>
                <a:gd name="T77" fmla="*/ 2160 h 2280"/>
                <a:gd name="T78" fmla="*/ 159058 w 4632"/>
                <a:gd name="T79" fmla="*/ 10799 h 2280"/>
                <a:gd name="T80" fmla="*/ 80609 w 4632"/>
                <a:gd name="T81" fmla="*/ 36357 h 2280"/>
                <a:gd name="T82" fmla="*/ 53619 w 4632"/>
                <a:gd name="T83" fmla="*/ 50396 h 2280"/>
                <a:gd name="T84" fmla="*/ 33467 w 4632"/>
                <a:gd name="T85" fmla="*/ 64075 h 2280"/>
                <a:gd name="T86" fmla="*/ 9716 w 4632"/>
                <a:gd name="T87" fmla="*/ 87473 h 22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632" h="2280">
                  <a:moveTo>
                    <a:pt x="9" y="314"/>
                  </a:moveTo>
                  <a:lnTo>
                    <a:pt x="9" y="314"/>
                  </a:lnTo>
                  <a:cubicBezTo>
                    <a:pt x="18" y="329"/>
                    <a:pt x="38" y="339"/>
                    <a:pt x="80" y="338"/>
                  </a:cubicBezTo>
                  <a:cubicBezTo>
                    <a:pt x="101" y="337"/>
                    <a:pt x="126" y="332"/>
                    <a:pt x="161" y="328"/>
                  </a:cubicBezTo>
                  <a:cubicBezTo>
                    <a:pt x="178" y="326"/>
                    <a:pt x="197" y="322"/>
                    <a:pt x="218" y="318"/>
                  </a:cubicBezTo>
                  <a:cubicBezTo>
                    <a:pt x="239" y="315"/>
                    <a:pt x="262" y="312"/>
                    <a:pt x="288" y="308"/>
                  </a:cubicBezTo>
                  <a:cubicBezTo>
                    <a:pt x="339" y="301"/>
                    <a:pt x="400" y="295"/>
                    <a:pt x="474" y="292"/>
                  </a:cubicBezTo>
                  <a:cubicBezTo>
                    <a:pt x="548" y="292"/>
                    <a:pt x="633" y="291"/>
                    <a:pt x="733" y="306"/>
                  </a:cubicBezTo>
                  <a:cubicBezTo>
                    <a:pt x="832" y="320"/>
                    <a:pt x="945" y="345"/>
                    <a:pt x="1071" y="387"/>
                  </a:cubicBezTo>
                  <a:cubicBezTo>
                    <a:pt x="1197" y="430"/>
                    <a:pt x="1334" y="489"/>
                    <a:pt x="1479" y="578"/>
                  </a:cubicBezTo>
                  <a:cubicBezTo>
                    <a:pt x="1625" y="667"/>
                    <a:pt x="1775" y="777"/>
                    <a:pt x="1925" y="900"/>
                  </a:cubicBezTo>
                  <a:cubicBezTo>
                    <a:pt x="2076" y="1023"/>
                    <a:pt x="2228" y="1159"/>
                    <a:pt x="2385" y="1295"/>
                  </a:cubicBezTo>
                  <a:cubicBezTo>
                    <a:pt x="2463" y="1363"/>
                    <a:pt x="2542" y="1430"/>
                    <a:pt x="2623" y="1496"/>
                  </a:cubicBezTo>
                  <a:cubicBezTo>
                    <a:pt x="2704" y="1562"/>
                    <a:pt x="2784" y="1625"/>
                    <a:pt x="2867" y="1687"/>
                  </a:cubicBezTo>
                  <a:cubicBezTo>
                    <a:pt x="3031" y="1809"/>
                    <a:pt x="3199" y="1919"/>
                    <a:pt x="3368" y="2004"/>
                  </a:cubicBezTo>
                  <a:cubicBezTo>
                    <a:pt x="3536" y="2090"/>
                    <a:pt x="3702" y="2154"/>
                    <a:pt x="3855" y="2196"/>
                  </a:cubicBezTo>
                  <a:cubicBezTo>
                    <a:pt x="3932" y="2215"/>
                    <a:pt x="4004" y="2234"/>
                    <a:pt x="4072" y="2244"/>
                  </a:cubicBezTo>
                  <a:cubicBezTo>
                    <a:pt x="4107" y="2249"/>
                    <a:pt x="4139" y="2257"/>
                    <a:pt x="4171" y="2259"/>
                  </a:cubicBezTo>
                  <a:cubicBezTo>
                    <a:pt x="4202" y="2262"/>
                    <a:pt x="4233" y="2266"/>
                    <a:pt x="4262" y="2269"/>
                  </a:cubicBezTo>
                  <a:cubicBezTo>
                    <a:pt x="4277" y="2270"/>
                    <a:pt x="4291" y="2272"/>
                    <a:pt x="4304" y="2273"/>
                  </a:cubicBezTo>
                  <a:cubicBezTo>
                    <a:pt x="4318" y="2274"/>
                    <a:pt x="4331" y="2274"/>
                    <a:pt x="4344" y="2274"/>
                  </a:cubicBezTo>
                  <a:cubicBezTo>
                    <a:pt x="4371" y="2275"/>
                    <a:pt x="4395" y="2276"/>
                    <a:pt x="4418" y="2277"/>
                  </a:cubicBezTo>
                  <a:cubicBezTo>
                    <a:pt x="4463" y="2279"/>
                    <a:pt x="4502" y="2277"/>
                    <a:pt x="4534" y="2276"/>
                  </a:cubicBezTo>
                  <a:cubicBezTo>
                    <a:pt x="4597" y="2273"/>
                    <a:pt x="4631" y="2272"/>
                    <a:pt x="4631" y="2272"/>
                  </a:cubicBezTo>
                  <a:cubicBezTo>
                    <a:pt x="4631" y="2272"/>
                    <a:pt x="4597" y="2268"/>
                    <a:pt x="4534" y="2261"/>
                  </a:cubicBezTo>
                  <a:cubicBezTo>
                    <a:pt x="4503" y="2258"/>
                    <a:pt x="4464" y="2255"/>
                    <a:pt x="4421" y="2246"/>
                  </a:cubicBezTo>
                  <a:cubicBezTo>
                    <a:pt x="4398" y="2242"/>
                    <a:pt x="4375" y="2238"/>
                    <a:pt x="4350" y="2234"/>
                  </a:cubicBezTo>
                  <a:cubicBezTo>
                    <a:pt x="4336" y="2231"/>
                    <a:pt x="4323" y="2229"/>
                    <a:pt x="4311" y="2227"/>
                  </a:cubicBezTo>
                  <a:cubicBezTo>
                    <a:pt x="4298" y="2224"/>
                    <a:pt x="4284" y="2220"/>
                    <a:pt x="4270" y="2217"/>
                  </a:cubicBezTo>
                  <a:cubicBezTo>
                    <a:pt x="4242" y="2210"/>
                    <a:pt x="4214" y="2204"/>
                    <a:pt x="4184" y="2196"/>
                  </a:cubicBezTo>
                  <a:cubicBezTo>
                    <a:pt x="4153" y="2189"/>
                    <a:pt x="4123" y="2178"/>
                    <a:pt x="4090" y="2168"/>
                  </a:cubicBezTo>
                  <a:cubicBezTo>
                    <a:pt x="4026" y="2150"/>
                    <a:pt x="3959" y="2123"/>
                    <a:pt x="3889" y="2096"/>
                  </a:cubicBezTo>
                  <a:cubicBezTo>
                    <a:pt x="3749" y="2038"/>
                    <a:pt x="3601" y="1959"/>
                    <a:pt x="3453" y="1861"/>
                  </a:cubicBezTo>
                  <a:cubicBezTo>
                    <a:pt x="3304" y="1762"/>
                    <a:pt x="3157" y="1642"/>
                    <a:pt x="3012" y="1510"/>
                  </a:cubicBezTo>
                  <a:cubicBezTo>
                    <a:pt x="2939" y="1444"/>
                    <a:pt x="2866" y="1374"/>
                    <a:pt x="2794" y="1304"/>
                  </a:cubicBezTo>
                  <a:cubicBezTo>
                    <a:pt x="2721" y="1235"/>
                    <a:pt x="2650" y="1162"/>
                    <a:pt x="2578" y="1089"/>
                  </a:cubicBezTo>
                  <a:cubicBezTo>
                    <a:pt x="2433" y="943"/>
                    <a:pt x="2287" y="794"/>
                    <a:pt x="2134" y="657"/>
                  </a:cubicBezTo>
                  <a:cubicBezTo>
                    <a:pt x="1980" y="520"/>
                    <a:pt x="1819" y="393"/>
                    <a:pt x="1652" y="292"/>
                  </a:cubicBezTo>
                  <a:cubicBezTo>
                    <a:pt x="1485" y="189"/>
                    <a:pt x="1319" y="121"/>
                    <a:pt x="1169" y="77"/>
                  </a:cubicBezTo>
                  <a:cubicBezTo>
                    <a:pt x="1018" y="32"/>
                    <a:pt x="880" y="12"/>
                    <a:pt x="757" y="6"/>
                  </a:cubicBezTo>
                  <a:cubicBezTo>
                    <a:pt x="636" y="0"/>
                    <a:pt x="529" y="14"/>
                    <a:pt x="442" y="30"/>
                  </a:cubicBezTo>
                  <a:cubicBezTo>
                    <a:pt x="353" y="49"/>
                    <a:pt x="281" y="74"/>
                    <a:pt x="224" y="101"/>
                  </a:cubicBezTo>
                  <a:cubicBezTo>
                    <a:pt x="195" y="114"/>
                    <a:pt x="171" y="127"/>
                    <a:pt x="149" y="140"/>
                  </a:cubicBezTo>
                  <a:cubicBezTo>
                    <a:pt x="127" y="154"/>
                    <a:pt x="109" y="167"/>
                    <a:pt x="93" y="178"/>
                  </a:cubicBezTo>
                  <a:cubicBezTo>
                    <a:pt x="61" y="201"/>
                    <a:pt x="41" y="225"/>
                    <a:pt x="27" y="243"/>
                  </a:cubicBezTo>
                  <a:cubicBezTo>
                    <a:pt x="0" y="279"/>
                    <a:pt x="1" y="301"/>
                    <a:pt x="9" y="31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8D5AC7C8-C3DD-3A40-867F-047825288E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2963" y="3486150"/>
              <a:ext cx="366712" cy="561975"/>
            </a:xfrm>
            <a:custGeom>
              <a:avLst/>
              <a:gdLst>
                <a:gd name="T0" fmla="*/ 144310 w 1019"/>
                <a:gd name="T1" fmla="*/ 8989 h 1563"/>
                <a:gd name="T2" fmla="*/ 144310 w 1019"/>
                <a:gd name="T3" fmla="*/ 8989 h 1563"/>
                <a:gd name="T4" fmla="*/ 131714 w 1019"/>
                <a:gd name="T5" fmla="*/ 1079 h 1563"/>
                <a:gd name="T6" fmla="*/ 131714 w 1019"/>
                <a:gd name="T7" fmla="*/ 1079 h 1563"/>
                <a:gd name="T8" fmla="*/ 96446 w 1019"/>
                <a:gd name="T9" fmla="*/ 9708 h 1563"/>
                <a:gd name="T10" fmla="*/ 96446 w 1019"/>
                <a:gd name="T11" fmla="*/ 9708 h 1563"/>
                <a:gd name="T12" fmla="*/ 37787 w 1019"/>
                <a:gd name="T13" fmla="*/ 65078 h 1563"/>
                <a:gd name="T14" fmla="*/ 37787 w 1019"/>
                <a:gd name="T15" fmla="*/ 65078 h 1563"/>
                <a:gd name="T16" fmla="*/ 1080 w 1019"/>
                <a:gd name="T17" fmla="*/ 200988 h 1563"/>
                <a:gd name="T18" fmla="*/ 1080 w 1019"/>
                <a:gd name="T19" fmla="*/ 200988 h 1563"/>
                <a:gd name="T20" fmla="*/ 20513 w 1019"/>
                <a:gd name="T21" fmla="*/ 291235 h 1563"/>
                <a:gd name="T22" fmla="*/ 20513 w 1019"/>
                <a:gd name="T23" fmla="*/ 291235 h 1563"/>
                <a:gd name="T24" fmla="*/ 68016 w 1019"/>
                <a:gd name="T25" fmla="*/ 373212 h 1563"/>
                <a:gd name="T26" fmla="*/ 68016 w 1019"/>
                <a:gd name="T27" fmla="*/ 373212 h 1563"/>
                <a:gd name="T28" fmla="*/ 132074 w 1019"/>
                <a:gd name="T29" fmla="*/ 438650 h 1563"/>
                <a:gd name="T30" fmla="*/ 132074 w 1019"/>
                <a:gd name="T31" fmla="*/ 438650 h 1563"/>
                <a:gd name="T32" fmla="*/ 201530 w 1019"/>
                <a:gd name="T33" fmla="*/ 486110 h 1563"/>
                <a:gd name="T34" fmla="*/ 201530 w 1019"/>
                <a:gd name="T35" fmla="*/ 486110 h 1563"/>
                <a:gd name="T36" fmla="*/ 318489 w 1019"/>
                <a:gd name="T37" fmla="*/ 542559 h 1563"/>
                <a:gd name="T38" fmla="*/ 318489 w 1019"/>
                <a:gd name="T39" fmla="*/ 542559 h 1563"/>
                <a:gd name="T40" fmla="*/ 366352 w 1019"/>
                <a:gd name="T41" fmla="*/ 561615 h 1563"/>
                <a:gd name="T42" fmla="*/ 366352 w 1019"/>
                <a:gd name="T43" fmla="*/ 561615 h 1563"/>
                <a:gd name="T44" fmla="*/ 324607 w 1019"/>
                <a:gd name="T45" fmla="*/ 531773 h 1563"/>
                <a:gd name="T46" fmla="*/ 324607 w 1019"/>
                <a:gd name="T47" fmla="*/ 531773 h 1563"/>
                <a:gd name="T48" fmla="*/ 224921 w 1019"/>
                <a:gd name="T49" fmla="*/ 453391 h 1563"/>
                <a:gd name="T50" fmla="*/ 224921 w 1019"/>
                <a:gd name="T51" fmla="*/ 453391 h 1563"/>
                <a:gd name="T52" fmla="*/ 123797 w 1019"/>
                <a:gd name="T53" fmla="*/ 334740 h 1563"/>
                <a:gd name="T54" fmla="*/ 123797 w 1019"/>
                <a:gd name="T55" fmla="*/ 334740 h 1563"/>
                <a:gd name="T56" fmla="*/ 92848 w 1019"/>
                <a:gd name="T57" fmla="*/ 265707 h 1563"/>
                <a:gd name="T58" fmla="*/ 92848 w 1019"/>
                <a:gd name="T59" fmla="*/ 265707 h 1563"/>
                <a:gd name="T60" fmla="*/ 81332 w 1019"/>
                <a:gd name="T61" fmla="*/ 198471 h 1563"/>
                <a:gd name="T62" fmla="*/ 81332 w 1019"/>
                <a:gd name="T63" fmla="*/ 198471 h 1563"/>
                <a:gd name="T64" fmla="*/ 100765 w 1019"/>
                <a:gd name="T65" fmla="*/ 100314 h 1563"/>
                <a:gd name="T66" fmla="*/ 100765 w 1019"/>
                <a:gd name="T67" fmla="*/ 100314 h 1563"/>
                <a:gd name="T68" fmla="*/ 129555 w 1019"/>
                <a:gd name="T69" fmla="*/ 49618 h 1563"/>
                <a:gd name="T70" fmla="*/ 129555 w 1019"/>
                <a:gd name="T71" fmla="*/ 49618 h 1563"/>
                <a:gd name="T72" fmla="*/ 144310 w 1019"/>
                <a:gd name="T73" fmla="*/ 23730 h 1563"/>
                <a:gd name="T74" fmla="*/ 144310 w 1019"/>
                <a:gd name="T75" fmla="*/ 23730 h 1563"/>
                <a:gd name="T76" fmla="*/ 144310 w 1019"/>
                <a:gd name="T77" fmla="*/ 8989 h 156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9" h="1563">
                  <a:moveTo>
                    <a:pt x="401" y="25"/>
                  </a:moveTo>
                  <a:lnTo>
                    <a:pt x="401" y="25"/>
                  </a:lnTo>
                  <a:cubicBezTo>
                    <a:pt x="395" y="15"/>
                    <a:pt x="386" y="6"/>
                    <a:pt x="366" y="3"/>
                  </a:cubicBezTo>
                  <a:cubicBezTo>
                    <a:pt x="345" y="0"/>
                    <a:pt x="313" y="3"/>
                    <a:pt x="268" y="27"/>
                  </a:cubicBezTo>
                  <a:cubicBezTo>
                    <a:pt x="222" y="51"/>
                    <a:pt x="162" y="97"/>
                    <a:pt x="105" y="181"/>
                  </a:cubicBezTo>
                  <a:cubicBezTo>
                    <a:pt x="51" y="266"/>
                    <a:pt x="0" y="391"/>
                    <a:pt x="3" y="559"/>
                  </a:cubicBezTo>
                  <a:cubicBezTo>
                    <a:pt x="6" y="644"/>
                    <a:pt x="25" y="728"/>
                    <a:pt x="57" y="810"/>
                  </a:cubicBezTo>
                  <a:cubicBezTo>
                    <a:pt x="90" y="892"/>
                    <a:pt x="135" y="969"/>
                    <a:pt x="189" y="1038"/>
                  </a:cubicBezTo>
                  <a:cubicBezTo>
                    <a:pt x="242" y="1106"/>
                    <a:pt x="303" y="1167"/>
                    <a:pt x="367" y="1220"/>
                  </a:cubicBezTo>
                  <a:cubicBezTo>
                    <a:pt x="431" y="1271"/>
                    <a:pt x="496" y="1315"/>
                    <a:pt x="560" y="1352"/>
                  </a:cubicBezTo>
                  <a:cubicBezTo>
                    <a:pt x="687" y="1426"/>
                    <a:pt x="802" y="1475"/>
                    <a:pt x="885" y="1509"/>
                  </a:cubicBezTo>
                  <a:cubicBezTo>
                    <a:pt x="968" y="1543"/>
                    <a:pt x="1018" y="1562"/>
                    <a:pt x="1018" y="1562"/>
                  </a:cubicBezTo>
                  <a:cubicBezTo>
                    <a:pt x="1018" y="1562"/>
                    <a:pt x="975" y="1530"/>
                    <a:pt x="902" y="1479"/>
                  </a:cubicBezTo>
                  <a:cubicBezTo>
                    <a:pt x="830" y="1426"/>
                    <a:pt x="729" y="1354"/>
                    <a:pt x="625" y="1261"/>
                  </a:cubicBezTo>
                  <a:cubicBezTo>
                    <a:pt x="521" y="1170"/>
                    <a:pt x="417" y="1058"/>
                    <a:pt x="344" y="931"/>
                  </a:cubicBezTo>
                  <a:cubicBezTo>
                    <a:pt x="307" y="869"/>
                    <a:pt x="278" y="802"/>
                    <a:pt x="258" y="739"/>
                  </a:cubicBezTo>
                  <a:cubicBezTo>
                    <a:pt x="239" y="675"/>
                    <a:pt x="228" y="609"/>
                    <a:pt x="226" y="552"/>
                  </a:cubicBezTo>
                  <a:cubicBezTo>
                    <a:pt x="224" y="435"/>
                    <a:pt x="253" y="344"/>
                    <a:pt x="280" y="279"/>
                  </a:cubicBezTo>
                  <a:cubicBezTo>
                    <a:pt x="310" y="214"/>
                    <a:pt x="339" y="171"/>
                    <a:pt x="360" y="138"/>
                  </a:cubicBezTo>
                  <a:cubicBezTo>
                    <a:pt x="382" y="105"/>
                    <a:pt x="395" y="83"/>
                    <a:pt x="401" y="66"/>
                  </a:cubicBezTo>
                  <a:cubicBezTo>
                    <a:pt x="407" y="48"/>
                    <a:pt x="405" y="34"/>
                    <a:pt x="401" y="2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4ACAB99C-C9CD-834A-A7DF-F519C22A13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8338" y="3197225"/>
              <a:ext cx="434975" cy="733425"/>
            </a:xfrm>
            <a:custGeom>
              <a:avLst/>
              <a:gdLst>
                <a:gd name="T0" fmla="*/ 427413 w 1208"/>
                <a:gd name="T1" fmla="*/ 144812 h 2036"/>
                <a:gd name="T2" fmla="*/ 434615 w 1208"/>
                <a:gd name="T3" fmla="*/ 129322 h 2036"/>
                <a:gd name="T4" fmla="*/ 433895 w 1208"/>
                <a:gd name="T5" fmla="*/ 120677 h 2036"/>
                <a:gd name="T6" fmla="*/ 430654 w 1208"/>
                <a:gd name="T7" fmla="*/ 109509 h 2036"/>
                <a:gd name="T8" fmla="*/ 428494 w 1208"/>
                <a:gd name="T9" fmla="*/ 102665 h 2036"/>
                <a:gd name="T10" fmla="*/ 424893 w 1208"/>
                <a:gd name="T11" fmla="*/ 95461 h 2036"/>
                <a:gd name="T12" fmla="*/ 415171 w 1208"/>
                <a:gd name="T13" fmla="*/ 79610 h 2036"/>
                <a:gd name="T14" fmla="*/ 400047 w 1208"/>
                <a:gd name="T15" fmla="*/ 61959 h 2036"/>
                <a:gd name="T16" fmla="*/ 379163 w 1208"/>
                <a:gd name="T17" fmla="*/ 43588 h 2036"/>
                <a:gd name="T18" fmla="*/ 315789 w 1208"/>
                <a:gd name="T19" fmla="*/ 11888 h 2036"/>
                <a:gd name="T20" fmla="*/ 221088 w 1208"/>
                <a:gd name="T21" fmla="*/ 4323 h 2036"/>
                <a:gd name="T22" fmla="*/ 207405 w 1208"/>
                <a:gd name="T23" fmla="*/ 6844 h 2036"/>
                <a:gd name="T24" fmla="*/ 193002 w 1208"/>
                <a:gd name="T25" fmla="*/ 10086 h 2036"/>
                <a:gd name="T26" fmla="*/ 178599 w 1208"/>
                <a:gd name="T27" fmla="*/ 14769 h 2036"/>
                <a:gd name="T28" fmla="*/ 164556 w 1208"/>
                <a:gd name="T29" fmla="*/ 20173 h 2036"/>
                <a:gd name="T30" fmla="*/ 109104 w 1208"/>
                <a:gd name="T31" fmla="*/ 53674 h 2036"/>
                <a:gd name="T32" fmla="*/ 25566 w 1208"/>
                <a:gd name="T33" fmla="*/ 164264 h 2036"/>
                <a:gd name="T34" fmla="*/ 5401 w 1208"/>
                <a:gd name="T35" fmla="*/ 233788 h 2036"/>
                <a:gd name="T36" fmla="*/ 1080 w 1208"/>
                <a:gd name="T37" fmla="*/ 305834 h 2036"/>
                <a:gd name="T38" fmla="*/ 34207 w 1208"/>
                <a:gd name="T39" fmla="*/ 440920 h 2036"/>
                <a:gd name="T40" fmla="*/ 99742 w 1208"/>
                <a:gd name="T41" fmla="*/ 549709 h 2036"/>
                <a:gd name="T42" fmla="*/ 239812 w 1208"/>
                <a:gd name="T43" fmla="*/ 686235 h 2036"/>
                <a:gd name="T44" fmla="*/ 285182 w 1208"/>
                <a:gd name="T45" fmla="*/ 721177 h 2036"/>
                <a:gd name="T46" fmla="*/ 301746 w 1208"/>
                <a:gd name="T47" fmla="*/ 733065 h 2036"/>
                <a:gd name="T48" fmla="*/ 287343 w 1208"/>
                <a:gd name="T49" fmla="*/ 718295 h 2036"/>
                <a:gd name="T50" fmla="*/ 248454 w 1208"/>
                <a:gd name="T51" fmla="*/ 677229 h 2036"/>
                <a:gd name="T52" fmla="*/ 132869 w 1208"/>
                <a:gd name="T53" fmla="*/ 527014 h 2036"/>
                <a:gd name="T54" fmla="*/ 85699 w 1208"/>
                <a:gd name="T55" fmla="*/ 421467 h 2036"/>
                <a:gd name="T56" fmla="*/ 68775 w 1208"/>
                <a:gd name="T57" fmla="*/ 304753 h 2036"/>
                <a:gd name="T58" fmla="*/ 95421 w 1208"/>
                <a:gd name="T59" fmla="*/ 196324 h 2036"/>
                <a:gd name="T60" fmla="*/ 158795 w 1208"/>
                <a:gd name="T61" fmla="*/ 116354 h 2036"/>
                <a:gd name="T62" fmla="*/ 196603 w 1208"/>
                <a:gd name="T63" fmla="*/ 93299 h 2036"/>
                <a:gd name="T64" fmla="*/ 205965 w 1208"/>
                <a:gd name="T65" fmla="*/ 88976 h 2036"/>
                <a:gd name="T66" fmla="*/ 214967 w 1208"/>
                <a:gd name="T67" fmla="*/ 86095 h 2036"/>
                <a:gd name="T68" fmla="*/ 224329 w 1208"/>
                <a:gd name="T69" fmla="*/ 83933 h 2036"/>
                <a:gd name="T70" fmla="*/ 232971 w 1208"/>
                <a:gd name="T71" fmla="*/ 81772 h 2036"/>
                <a:gd name="T72" fmla="*/ 298145 w 1208"/>
                <a:gd name="T73" fmla="*/ 82132 h 2036"/>
                <a:gd name="T74" fmla="*/ 345675 w 1208"/>
                <a:gd name="T75" fmla="*/ 97262 h 2036"/>
                <a:gd name="T76" fmla="*/ 363319 w 1208"/>
                <a:gd name="T77" fmla="*/ 106628 h 2036"/>
                <a:gd name="T78" fmla="*/ 377362 w 1208"/>
                <a:gd name="T79" fmla="*/ 115633 h 2036"/>
                <a:gd name="T80" fmla="*/ 388885 w 1208"/>
                <a:gd name="T81" fmla="*/ 123919 h 2036"/>
                <a:gd name="T82" fmla="*/ 393566 w 1208"/>
                <a:gd name="T83" fmla="*/ 127521 h 2036"/>
                <a:gd name="T84" fmla="*/ 397887 w 1208"/>
                <a:gd name="T85" fmla="*/ 131123 h 2036"/>
                <a:gd name="T86" fmla="*/ 405449 w 1208"/>
                <a:gd name="T87" fmla="*/ 136527 h 2036"/>
                <a:gd name="T88" fmla="*/ 411210 w 1208"/>
                <a:gd name="T89" fmla="*/ 141210 h 20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208" h="2036">
                  <a:moveTo>
                    <a:pt x="1187" y="402"/>
                  </a:moveTo>
                  <a:lnTo>
                    <a:pt x="1187" y="402"/>
                  </a:lnTo>
                  <a:cubicBezTo>
                    <a:pt x="1197" y="398"/>
                    <a:pt x="1206" y="387"/>
                    <a:pt x="1207" y="359"/>
                  </a:cubicBezTo>
                  <a:cubicBezTo>
                    <a:pt x="1207" y="352"/>
                    <a:pt x="1207" y="344"/>
                    <a:pt x="1205" y="335"/>
                  </a:cubicBezTo>
                  <a:cubicBezTo>
                    <a:pt x="1203" y="325"/>
                    <a:pt x="1201" y="315"/>
                    <a:pt x="1196" y="304"/>
                  </a:cubicBezTo>
                  <a:cubicBezTo>
                    <a:pt x="1194" y="298"/>
                    <a:pt x="1192" y="291"/>
                    <a:pt x="1190" y="285"/>
                  </a:cubicBezTo>
                  <a:cubicBezTo>
                    <a:pt x="1187" y="278"/>
                    <a:pt x="1183" y="272"/>
                    <a:pt x="1180" y="265"/>
                  </a:cubicBezTo>
                  <a:cubicBezTo>
                    <a:pt x="1172" y="252"/>
                    <a:pt x="1165" y="235"/>
                    <a:pt x="1153" y="221"/>
                  </a:cubicBezTo>
                  <a:cubicBezTo>
                    <a:pt x="1141" y="205"/>
                    <a:pt x="1128" y="188"/>
                    <a:pt x="1111" y="172"/>
                  </a:cubicBezTo>
                  <a:cubicBezTo>
                    <a:pt x="1095" y="154"/>
                    <a:pt x="1075" y="138"/>
                    <a:pt x="1053" y="121"/>
                  </a:cubicBezTo>
                  <a:cubicBezTo>
                    <a:pt x="1008" y="88"/>
                    <a:pt x="950" y="56"/>
                    <a:pt x="877" y="33"/>
                  </a:cubicBezTo>
                  <a:cubicBezTo>
                    <a:pt x="804" y="12"/>
                    <a:pt x="715" y="0"/>
                    <a:pt x="614" y="12"/>
                  </a:cubicBezTo>
                  <a:cubicBezTo>
                    <a:pt x="601" y="14"/>
                    <a:pt x="588" y="16"/>
                    <a:pt x="576" y="19"/>
                  </a:cubicBezTo>
                  <a:cubicBezTo>
                    <a:pt x="563" y="22"/>
                    <a:pt x="549" y="24"/>
                    <a:pt x="536" y="28"/>
                  </a:cubicBezTo>
                  <a:cubicBezTo>
                    <a:pt x="523" y="32"/>
                    <a:pt x="510" y="36"/>
                    <a:pt x="496" y="41"/>
                  </a:cubicBezTo>
                  <a:cubicBezTo>
                    <a:pt x="483" y="46"/>
                    <a:pt x="470" y="51"/>
                    <a:pt x="457" y="56"/>
                  </a:cubicBezTo>
                  <a:cubicBezTo>
                    <a:pt x="405" y="79"/>
                    <a:pt x="352" y="109"/>
                    <a:pt x="303" y="149"/>
                  </a:cubicBezTo>
                  <a:cubicBezTo>
                    <a:pt x="205" y="227"/>
                    <a:pt x="123" y="334"/>
                    <a:pt x="71" y="456"/>
                  </a:cubicBezTo>
                  <a:cubicBezTo>
                    <a:pt x="45" y="518"/>
                    <a:pt x="26" y="582"/>
                    <a:pt x="15" y="649"/>
                  </a:cubicBezTo>
                  <a:cubicBezTo>
                    <a:pt x="3" y="715"/>
                    <a:pt x="0" y="783"/>
                    <a:pt x="3" y="849"/>
                  </a:cubicBezTo>
                  <a:cubicBezTo>
                    <a:pt x="10" y="982"/>
                    <a:pt x="45" y="1109"/>
                    <a:pt x="95" y="1224"/>
                  </a:cubicBezTo>
                  <a:cubicBezTo>
                    <a:pt x="144" y="1337"/>
                    <a:pt x="209" y="1439"/>
                    <a:pt x="277" y="1526"/>
                  </a:cubicBezTo>
                  <a:cubicBezTo>
                    <a:pt x="414" y="1701"/>
                    <a:pt x="561" y="1821"/>
                    <a:pt x="666" y="1905"/>
                  </a:cubicBezTo>
                  <a:cubicBezTo>
                    <a:pt x="719" y="1947"/>
                    <a:pt x="762" y="1979"/>
                    <a:pt x="792" y="2002"/>
                  </a:cubicBezTo>
                  <a:cubicBezTo>
                    <a:pt x="821" y="2023"/>
                    <a:pt x="838" y="2035"/>
                    <a:pt x="838" y="2035"/>
                  </a:cubicBezTo>
                  <a:cubicBezTo>
                    <a:pt x="838" y="2035"/>
                    <a:pt x="823" y="2020"/>
                    <a:pt x="798" y="1994"/>
                  </a:cubicBezTo>
                  <a:cubicBezTo>
                    <a:pt x="772" y="1968"/>
                    <a:pt x="735" y="1929"/>
                    <a:pt x="690" y="1880"/>
                  </a:cubicBezTo>
                  <a:cubicBezTo>
                    <a:pt x="600" y="1782"/>
                    <a:pt x="475" y="1642"/>
                    <a:pt x="369" y="1463"/>
                  </a:cubicBezTo>
                  <a:cubicBezTo>
                    <a:pt x="316" y="1374"/>
                    <a:pt x="270" y="1275"/>
                    <a:pt x="238" y="1170"/>
                  </a:cubicBezTo>
                  <a:cubicBezTo>
                    <a:pt x="205" y="1065"/>
                    <a:pt x="187" y="954"/>
                    <a:pt x="191" y="846"/>
                  </a:cubicBezTo>
                  <a:cubicBezTo>
                    <a:pt x="195" y="738"/>
                    <a:pt x="221" y="636"/>
                    <a:pt x="265" y="545"/>
                  </a:cubicBezTo>
                  <a:cubicBezTo>
                    <a:pt x="310" y="454"/>
                    <a:pt x="373" y="378"/>
                    <a:pt x="441" y="323"/>
                  </a:cubicBezTo>
                  <a:cubicBezTo>
                    <a:pt x="476" y="295"/>
                    <a:pt x="512" y="275"/>
                    <a:pt x="546" y="259"/>
                  </a:cubicBezTo>
                  <a:cubicBezTo>
                    <a:pt x="555" y="255"/>
                    <a:pt x="564" y="252"/>
                    <a:pt x="572" y="247"/>
                  </a:cubicBezTo>
                  <a:cubicBezTo>
                    <a:pt x="581" y="245"/>
                    <a:pt x="589" y="242"/>
                    <a:pt x="597" y="239"/>
                  </a:cubicBezTo>
                  <a:cubicBezTo>
                    <a:pt x="606" y="236"/>
                    <a:pt x="614" y="234"/>
                    <a:pt x="623" y="233"/>
                  </a:cubicBezTo>
                  <a:cubicBezTo>
                    <a:pt x="631" y="230"/>
                    <a:pt x="639" y="228"/>
                    <a:pt x="647" y="227"/>
                  </a:cubicBezTo>
                  <a:cubicBezTo>
                    <a:pt x="714" y="215"/>
                    <a:pt x="775" y="218"/>
                    <a:pt x="828" y="228"/>
                  </a:cubicBezTo>
                  <a:cubicBezTo>
                    <a:pt x="880" y="238"/>
                    <a:pt x="924" y="254"/>
                    <a:pt x="960" y="270"/>
                  </a:cubicBezTo>
                  <a:cubicBezTo>
                    <a:pt x="978" y="279"/>
                    <a:pt x="995" y="287"/>
                    <a:pt x="1009" y="296"/>
                  </a:cubicBezTo>
                  <a:cubicBezTo>
                    <a:pt x="1024" y="304"/>
                    <a:pt x="1037" y="313"/>
                    <a:pt x="1048" y="321"/>
                  </a:cubicBezTo>
                  <a:cubicBezTo>
                    <a:pt x="1061" y="328"/>
                    <a:pt x="1070" y="337"/>
                    <a:pt x="1080" y="344"/>
                  </a:cubicBezTo>
                  <a:cubicBezTo>
                    <a:pt x="1084" y="348"/>
                    <a:pt x="1089" y="351"/>
                    <a:pt x="1093" y="354"/>
                  </a:cubicBezTo>
                  <a:cubicBezTo>
                    <a:pt x="1097" y="357"/>
                    <a:pt x="1101" y="361"/>
                    <a:pt x="1105" y="364"/>
                  </a:cubicBezTo>
                  <a:cubicBezTo>
                    <a:pt x="1112" y="370"/>
                    <a:pt x="1120" y="375"/>
                    <a:pt x="1126" y="379"/>
                  </a:cubicBezTo>
                  <a:cubicBezTo>
                    <a:pt x="1132" y="384"/>
                    <a:pt x="1137" y="388"/>
                    <a:pt x="1142" y="392"/>
                  </a:cubicBezTo>
                  <a:cubicBezTo>
                    <a:pt x="1163" y="405"/>
                    <a:pt x="1177" y="406"/>
                    <a:pt x="1187" y="40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4455549C-6690-034E-8ED8-A58A1FEE80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6288" y="4033838"/>
              <a:ext cx="546100" cy="141287"/>
            </a:xfrm>
            <a:custGeom>
              <a:avLst/>
              <a:gdLst>
                <a:gd name="T0" fmla="*/ 6480 w 1517"/>
                <a:gd name="T1" fmla="*/ 128704 h 393"/>
                <a:gd name="T2" fmla="*/ 6480 w 1517"/>
                <a:gd name="T3" fmla="*/ 128704 h 393"/>
                <a:gd name="T4" fmla="*/ 44638 w 1517"/>
                <a:gd name="T5" fmla="*/ 135175 h 393"/>
                <a:gd name="T6" fmla="*/ 44638 w 1517"/>
                <a:gd name="T7" fmla="*/ 135175 h 393"/>
                <a:gd name="T8" fmla="*/ 175314 w 1517"/>
                <a:gd name="T9" fmla="*/ 93472 h 393"/>
                <a:gd name="T10" fmla="*/ 175314 w 1517"/>
                <a:gd name="T11" fmla="*/ 93472 h 393"/>
                <a:gd name="T12" fmla="*/ 291229 w 1517"/>
                <a:gd name="T13" fmla="*/ 69385 h 393"/>
                <a:gd name="T14" fmla="*/ 291229 w 1517"/>
                <a:gd name="T15" fmla="*/ 69385 h 393"/>
                <a:gd name="T16" fmla="*/ 412545 w 1517"/>
                <a:gd name="T17" fmla="*/ 65071 h 393"/>
                <a:gd name="T18" fmla="*/ 412545 w 1517"/>
                <a:gd name="T19" fmla="*/ 65071 h 393"/>
                <a:gd name="T20" fmla="*/ 507581 w 1517"/>
                <a:gd name="T21" fmla="*/ 79092 h 393"/>
                <a:gd name="T22" fmla="*/ 507581 w 1517"/>
                <a:gd name="T23" fmla="*/ 79092 h 393"/>
                <a:gd name="T24" fmla="*/ 535660 w 1517"/>
                <a:gd name="T25" fmla="*/ 86642 h 393"/>
                <a:gd name="T26" fmla="*/ 535660 w 1517"/>
                <a:gd name="T27" fmla="*/ 86642 h 393"/>
                <a:gd name="T28" fmla="*/ 545740 w 1517"/>
                <a:gd name="T29" fmla="*/ 89518 h 393"/>
                <a:gd name="T30" fmla="*/ 545740 w 1517"/>
                <a:gd name="T31" fmla="*/ 89518 h 393"/>
                <a:gd name="T32" fmla="*/ 537100 w 1517"/>
                <a:gd name="T33" fmla="*/ 83406 h 393"/>
                <a:gd name="T34" fmla="*/ 537100 w 1517"/>
                <a:gd name="T35" fmla="*/ 83406 h 393"/>
                <a:gd name="T36" fmla="*/ 512621 w 1517"/>
                <a:gd name="T37" fmla="*/ 67588 h 393"/>
                <a:gd name="T38" fmla="*/ 512621 w 1517"/>
                <a:gd name="T39" fmla="*/ 67588 h 393"/>
                <a:gd name="T40" fmla="*/ 420465 w 1517"/>
                <a:gd name="T41" fmla="*/ 25525 h 393"/>
                <a:gd name="T42" fmla="*/ 420465 w 1517"/>
                <a:gd name="T43" fmla="*/ 25525 h 393"/>
                <a:gd name="T44" fmla="*/ 288709 w 1517"/>
                <a:gd name="T45" fmla="*/ 2157 h 393"/>
                <a:gd name="T46" fmla="*/ 288709 w 1517"/>
                <a:gd name="T47" fmla="*/ 2157 h 393"/>
                <a:gd name="T48" fmla="*/ 153714 w 1517"/>
                <a:gd name="T49" fmla="*/ 16537 h 393"/>
                <a:gd name="T50" fmla="*/ 153714 w 1517"/>
                <a:gd name="T51" fmla="*/ 16537 h 393"/>
                <a:gd name="T52" fmla="*/ 125275 w 1517"/>
                <a:gd name="T53" fmla="*/ 25166 h 393"/>
                <a:gd name="T54" fmla="*/ 125275 w 1517"/>
                <a:gd name="T55" fmla="*/ 25166 h 393"/>
                <a:gd name="T56" fmla="*/ 100796 w 1517"/>
                <a:gd name="T57" fmla="*/ 35232 h 393"/>
                <a:gd name="T58" fmla="*/ 100796 w 1517"/>
                <a:gd name="T59" fmla="*/ 35232 h 393"/>
                <a:gd name="T60" fmla="*/ 61558 w 1517"/>
                <a:gd name="T61" fmla="*/ 55005 h 393"/>
                <a:gd name="T62" fmla="*/ 61558 w 1517"/>
                <a:gd name="T63" fmla="*/ 55005 h 393"/>
                <a:gd name="T64" fmla="*/ 34559 w 1517"/>
                <a:gd name="T65" fmla="*/ 74418 h 393"/>
                <a:gd name="T66" fmla="*/ 34559 w 1517"/>
                <a:gd name="T67" fmla="*/ 74418 h 393"/>
                <a:gd name="T68" fmla="*/ 17279 w 1517"/>
                <a:gd name="T69" fmla="*/ 90596 h 393"/>
                <a:gd name="T70" fmla="*/ 17279 w 1517"/>
                <a:gd name="T71" fmla="*/ 90596 h 393"/>
                <a:gd name="T72" fmla="*/ 6480 w 1517"/>
                <a:gd name="T73" fmla="*/ 128704 h 39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517" h="393">
                  <a:moveTo>
                    <a:pt x="18" y="358"/>
                  </a:moveTo>
                  <a:lnTo>
                    <a:pt x="18" y="358"/>
                  </a:lnTo>
                  <a:cubicBezTo>
                    <a:pt x="31" y="376"/>
                    <a:pt x="59" y="392"/>
                    <a:pt x="124" y="376"/>
                  </a:cubicBezTo>
                  <a:cubicBezTo>
                    <a:pt x="191" y="363"/>
                    <a:pt x="294" y="316"/>
                    <a:pt x="487" y="260"/>
                  </a:cubicBezTo>
                  <a:cubicBezTo>
                    <a:pt x="584" y="233"/>
                    <a:pt x="694" y="207"/>
                    <a:pt x="809" y="193"/>
                  </a:cubicBezTo>
                  <a:cubicBezTo>
                    <a:pt x="923" y="178"/>
                    <a:pt x="1040" y="174"/>
                    <a:pt x="1146" y="181"/>
                  </a:cubicBezTo>
                  <a:cubicBezTo>
                    <a:pt x="1252" y="187"/>
                    <a:pt x="1344" y="206"/>
                    <a:pt x="1410" y="220"/>
                  </a:cubicBezTo>
                  <a:cubicBezTo>
                    <a:pt x="1443" y="228"/>
                    <a:pt x="1470" y="237"/>
                    <a:pt x="1488" y="241"/>
                  </a:cubicBezTo>
                  <a:cubicBezTo>
                    <a:pt x="1506" y="246"/>
                    <a:pt x="1516" y="249"/>
                    <a:pt x="1516" y="249"/>
                  </a:cubicBezTo>
                  <a:cubicBezTo>
                    <a:pt x="1516" y="249"/>
                    <a:pt x="1508" y="243"/>
                    <a:pt x="1492" y="232"/>
                  </a:cubicBezTo>
                  <a:cubicBezTo>
                    <a:pt x="1476" y="222"/>
                    <a:pt x="1453" y="206"/>
                    <a:pt x="1424" y="188"/>
                  </a:cubicBezTo>
                  <a:cubicBezTo>
                    <a:pt x="1363" y="154"/>
                    <a:pt x="1276" y="107"/>
                    <a:pt x="1168" y="71"/>
                  </a:cubicBezTo>
                  <a:cubicBezTo>
                    <a:pt x="1060" y="37"/>
                    <a:pt x="932" y="11"/>
                    <a:pt x="802" y="6"/>
                  </a:cubicBezTo>
                  <a:cubicBezTo>
                    <a:pt x="671" y="0"/>
                    <a:pt x="540" y="15"/>
                    <a:pt x="427" y="46"/>
                  </a:cubicBezTo>
                  <a:cubicBezTo>
                    <a:pt x="399" y="54"/>
                    <a:pt x="373" y="61"/>
                    <a:pt x="348" y="70"/>
                  </a:cubicBezTo>
                  <a:cubicBezTo>
                    <a:pt x="323" y="78"/>
                    <a:pt x="301" y="89"/>
                    <a:pt x="280" y="98"/>
                  </a:cubicBezTo>
                  <a:cubicBezTo>
                    <a:pt x="237" y="115"/>
                    <a:pt x="202" y="136"/>
                    <a:pt x="171" y="153"/>
                  </a:cubicBezTo>
                  <a:cubicBezTo>
                    <a:pt x="141" y="171"/>
                    <a:pt x="116" y="190"/>
                    <a:pt x="96" y="207"/>
                  </a:cubicBezTo>
                  <a:cubicBezTo>
                    <a:pt x="76" y="224"/>
                    <a:pt x="59" y="238"/>
                    <a:pt x="48" y="252"/>
                  </a:cubicBezTo>
                  <a:cubicBezTo>
                    <a:pt x="0" y="311"/>
                    <a:pt x="6" y="340"/>
                    <a:pt x="18" y="35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FF77238D-7224-324E-8B33-6619246ED3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3650" y="3622675"/>
              <a:ext cx="244475" cy="409575"/>
            </a:xfrm>
            <a:custGeom>
              <a:avLst/>
              <a:gdLst>
                <a:gd name="T0" fmla="*/ 149701 w 681"/>
                <a:gd name="T1" fmla="*/ 409215 h 1139"/>
                <a:gd name="T2" fmla="*/ 149701 w 681"/>
                <a:gd name="T3" fmla="*/ 409215 h 1139"/>
                <a:gd name="T4" fmla="*/ 145752 w 681"/>
                <a:gd name="T5" fmla="*/ 404900 h 1139"/>
                <a:gd name="T6" fmla="*/ 145752 w 681"/>
                <a:gd name="T7" fmla="*/ 404900 h 1139"/>
                <a:gd name="T8" fmla="*/ 135700 w 681"/>
                <a:gd name="T9" fmla="*/ 391955 h 1139"/>
                <a:gd name="T10" fmla="*/ 135700 w 681"/>
                <a:gd name="T11" fmla="*/ 391955 h 1139"/>
                <a:gd name="T12" fmla="*/ 106262 w 681"/>
                <a:gd name="T13" fmla="*/ 343410 h 1139"/>
                <a:gd name="T14" fmla="*/ 106262 w 681"/>
                <a:gd name="T15" fmla="*/ 343410 h 1139"/>
                <a:gd name="T16" fmla="*/ 87954 w 681"/>
                <a:gd name="T17" fmla="*/ 181234 h 1139"/>
                <a:gd name="T18" fmla="*/ 87954 w 681"/>
                <a:gd name="T19" fmla="*/ 181234 h 1139"/>
                <a:gd name="T20" fmla="*/ 176266 w 681"/>
                <a:gd name="T21" fmla="*/ 44230 h 1139"/>
                <a:gd name="T22" fmla="*/ 176266 w 681"/>
                <a:gd name="T23" fmla="*/ 44230 h 1139"/>
                <a:gd name="T24" fmla="*/ 224012 w 681"/>
                <a:gd name="T25" fmla="*/ 13664 h 1139"/>
                <a:gd name="T26" fmla="*/ 224012 w 681"/>
                <a:gd name="T27" fmla="*/ 13664 h 1139"/>
                <a:gd name="T28" fmla="*/ 238731 w 681"/>
                <a:gd name="T29" fmla="*/ 6832 h 1139"/>
                <a:gd name="T30" fmla="*/ 238731 w 681"/>
                <a:gd name="T31" fmla="*/ 6832 h 1139"/>
                <a:gd name="T32" fmla="*/ 244116 w 681"/>
                <a:gd name="T33" fmla="*/ 4675 h 1139"/>
                <a:gd name="T34" fmla="*/ 244116 w 681"/>
                <a:gd name="T35" fmla="*/ 4675 h 1139"/>
                <a:gd name="T36" fmla="*/ 238372 w 681"/>
                <a:gd name="T37" fmla="*/ 3596 h 1139"/>
                <a:gd name="T38" fmla="*/ 238372 w 681"/>
                <a:gd name="T39" fmla="*/ 3596 h 1139"/>
                <a:gd name="T40" fmla="*/ 221499 w 681"/>
                <a:gd name="T41" fmla="*/ 1438 h 1139"/>
                <a:gd name="T42" fmla="*/ 221499 w 681"/>
                <a:gd name="T43" fmla="*/ 1438 h 1139"/>
                <a:gd name="T44" fmla="*/ 158316 w 681"/>
                <a:gd name="T45" fmla="*/ 8271 h 1139"/>
                <a:gd name="T46" fmla="*/ 158316 w 681"/>
                <a:gd name="T47" fmla="*/ 8271 h 1139"/>
                <a:gd name="T48" fmla="*/ 116314 w 681"/>
                <a:gd name="T49" fmla="*/ 25531 h 1139"/>
                <a:gd name="T50" fmla="*/ 116314 w 681"/>
                <a:gd name="T51" fmla="*/ 25531 h 1139"/>
                <a:gd name="T52" fmla="*/ 73594 w 681"/>
                <a:gd name="T53" fmla="*/ 56096 h 1139"/>
                <a:gd name="T54" fmla="*/ 73594 w 681"/>
                <a:gd name="T55" fmla="*/ 56096 h 1139"/>
                <a:gd name="T56" fmla="*/ 10052 w 681"/>
                <a:gd name="T57" fmla="*/ 162895 h 1139"/>
                <a:gd name="T58" fmla="*/ 10052 w 681"/>
                <a:gd name="T59" fmla="*/ 162895 h 1139"/>
                <a:gd name="T60" fmla="*/ 19745 w 681"/>
                <a:gd name="T61" fmla="*/ 286954 h 1139"/>
                <a:gd name="T62" fmla="*/ 19745 w 681"/>
                <a:gd name="T63" fmla="*/ 286954 h 1139"/>
                <a:gd name="T64" fmla="*/ 44515 w 681"/>
                <a:gd name="T65" fmla="*/ 333701 h 1139"/>
                <a:gd name="T66" fmla="*/ 44515 w 681"/>
                <a:gd name="T67" fmla="*/ 333701 h 1139"/>
                <a:gd name="T68" fmla="*/ 74671 w 681"/>
                <a:gd name="T69" fmla="*/ 367862 h 1139"/>
                <a:gd name="T70" fmla="*/ 74671 w 681"/>
                <a:gd name="T71" fmla="*/ 367862 h 1139"/>
                <a:gd name="T72" fmla="*/ 128161 w 681"/>
                <a:gd name="T73" fmla="*/ 402024 h 1139"/>
                <a:gd name="T74" fmla="*/ 128161 w 681"/>
                <a:gd name="T75" fmla="*/ 402024 h 1139"/>
                <a:gd name="T76" fmla="*/ 144316 w 681"/>
                <a:gd name="T77" fmla="*/ 407417 h 1139"/>
                <a:gd name="T78" fmla="*/ 144316 w 681"/>
                <a:gd name="T79" fmla="*/ 407417 h 1139"/>
                <a:gd name="T80" fmla="*/ 149701 w 681"/>
                <a:gd name="T81" fmla="*/ 409215 h 113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81" h="1139">
                  <a:moveTo>
                    <a:pt x="417" y="1138"/>
                  </a:moveTo>
                  <a:lnTo>
                    <a:pt x="417" y="1138"/>
                  </a:lnTo>
                  <a:cubicBezTo>
                    <a:pt x="417" y="1138"/>
                    <a:pt x="413" y="1134"/>
                    <a:pt x="406" y="1126"/>
                  </a:cubicBezTo>
                  <a:cubicBezTo>
                    <a:pt x="400" y="1117"/>
                    <a:pt x="389" y="1106"/>
                    <a:pt x="378" y="1090"/>
                  </a:cubicBezTo>
                  <a:cubicBezTo>
                    <a:pt x="354" y="1060"/>
                    <a:pt x="323" y="1013"/>
                    <a:pt x="296" y="955"/>
                  </a:cubicBezTo>
                  <a:cubicBezTo>
                    <a:pt x="241" y="839"/>
                    <a:pt x="208" y="668"/>
                    <a:pt x="245" y="504"/>
                  </a:cubicBezTo>
                  <a:cubicBezTo>
                    <a:pt x="284" y="341"/>
                    <a:pt x="390" y="202"/>
                    <a:pt x="491" y="123"/>
                  </a:cubicBezTo>
                  <a:cubicBezTo>
                    <a:pt x="541" y="83"/>
                    <a:pt x="589" y="54"/>
                    <a:pt x="624" y="38"/>
                  </a:cubicBezTo>
                  <a:cubicBezTo>
                    <a:pt x="641" y="28"/>
                    <a:pt x="655" y="24"/>
                    <a:pt x="665" y="19"/>
                  </a:cubicBezTo>
                  <a:cubicBezTo>
                    <a:pt x="675" y="15"/>
                    <a:pt x="680" y="13"/>
                    <a:pt x="680" y="13"/>
                  </a:cubicBezTo>
                  <a:cubicBezTo>
                    <a:pt x="680" y="13"/>
                    <a:pt x="675" y="11"/>
                    <a:pt x="664" y="10"/>
                  </a:cubicBezTo>
                  <a:cubicBezTo>
                    <a:pt x="654" y="8"/>
                    <a:pt x="637" y="4"/>
                    <a:pt x="617" y="4"/>
                  </a:cubicBezTo>
                  <a:cubicBezTo>
                    <a:pt x="576" y="0"/>
                    <a:pt x="515" y="3"/>
                    <a:pt x="441" y="23"/>
                  </a:cubicBezTo>
                  <a:cubicBezTo>
                    <a:pt x="404" y="33"/>
                    <a:pt x="365" y="49"/>
                    <a:pt x="324" y="71"/>
                  </a:cubicBezTo>
                  <a:cubicBezTo>
                    <a:pt x="285" y="94"/>
                    <a:pt x="243" y="120"/>
                    <a:pt x="205" y="156"/>
                  </a:cubicBezTo>
                  <a:cubicBezTo>
                    <a:pt x="127" y="227"/>
                    <a:pt x="58" y="330"/>
                    <a:pt x="28" y="453"/>
                  </a:cubicBezTo>
                  <a:cubicBezTo>
                    <a:pt x="0" y="578"/>
                    <a:pt x="16" y="700"/>
                    <a:pt x="55" y="798"/>
                  </a:cubicBezTo>
                  <a:cubicBezTo>
                    <a:pt x="73" y="847"/>
                    <a:pt x="98" y="890"/>
                    <a:pt x="124" y="928"/>
                  </a:cubicBezTo>
                  <a:cubicBezTo>
                    <a:pt x="151" y="965"/>
                    <a:pt x="179" y="997"/>
                    <a:pt x="208" y="1023"/>
                  </a:cubicBezTo>
                  <a:cubicBezTo>
                    <a:pt x="265" y="1074"/>
                    <a:pt x="319" y="1103"/>
                    <a:pt x="357" y="1118"/>
                  </a:cubicBezTo>
                  <a:cubicBezTo>
                    <a:pt x="375" y="1127"/>
                    <a:pt x="392" y="1130"/>
                    <a:pt x="402" y="1133"/>
                  </a:cubicBezTo>
                  <a:cubicBezTo>
                    <a:pt x="412" y="1136"/>
                    <a:pt x="417" y="1138"/>
                    <a:pt x="417" y="113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7A086BE-0992-DA4A-9DD0-8B5B02BADB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1763" y="3779838"/>
              <a:ext cx="223837" cy="258762"/>
            </a:xfrm>
            <a:custGeom>
              <a:avLst/>
              <a:gdLst>
                <a:gd name="T0" fmla="*/ 223478 w 623"/>
                <a:gd name="T1" fmla="*/ 234649 h 719"/>
                <a:gd name="T2" fmla="*/ 223478 w 623"/>
                <a:gd name="T3" fmla="*/ 234649 h 719"/>
                <a:gd name="T4" fmla="*/ 219166 w 623"/>
                <a:gd name="T5" fmla="*/ 233570 h 719"/>
                <a:gd name="T6" fmla="*/ 219166 w 623"/>
                <a:gd name="T7" fmla="*/ 233570 h 719"/>
                <a:gd name="T8" fmla="*/ 208747 w 623"/>
                <a:gd name="T9" fmla="*/ 230331 h 719"/>
                <a:gd name="T10" fmla="*/ 208747 w 623"/>
                <a:gd name="T11" fmla="*/ 230331 h 719"/>
                <a:gd name="T12" fmla="*/ 173177 w 623"/>
                <a:gd name="T13" fmla="*/ 215935 h 719"/>
                <a:gd name="T14" fmla="*/ 173177 w 623"/>
                <a:gd name="T15" fmla="*/ 215935 h 719"/>
                <a:gd name="T16" fmla="*/ 94134 w 623"/>
                <a:gd name="T17" fmla="*/ 148635 h 719"/>
                <a:gd name="T18" fmla="*/ 94134 w 623"/>
                <a:gd name="T19" fmla="*/ 148635 h 719"/>
                <a:gd name="T20" fmla="*/ 53534 w 623"/>
                <a:gd name="T21" fmla="*/ 53264 h 719"/>
                <a:gd name="T22" fmla="*/ 53534 w 623"/>
                <a:gd name="T23" fmla="*/ 53264 h 719"/>
                <a:gd name="T24" fmla="*/ 50660 w 623"/>
                <a:gd name="T25" fmla="*/ 15475 h 719"/>
                <a:gd name="T26" fmla="*/ 50660 w 623"/>
                <a:gd name="T27" fmla="*/ 15475 h 719"/>
                <a:gd name="T28" fmla="*/ 50660 w 623"/>
                <a:gd name="T29" fmla="*/ 3959 h 719"/>
                <a:gd name="T30" fmla="*/ 50660 w 623"/>
                <a:gd name="T31" fmla="*/ 3959 h 719"/>
                <a:gd name="T32" fmla="*/ 51019 w 623"/>
                <a:gd name="T33" fmla="*/ 0 h 719"/>
                <a:gd name="T34" fmla="*/ 51019 w 623"/>
                <a:gd name="T35" fmla="*/ 0 h 719"/>
                <a:gd name="T36" fmla="*/ 47785 w 623"/>
                <a:gd name="T37" fmla="*/ 2159 h 719"/>
                <a:gd name="T38" fmla="*/ 47785 w 623"/>
                <a:gd name="T39" fmla="*/ 2159 h 719"/>
                <a:gd name="T40" fmla="*/ 38803 w 623"/>
                <a:gd name="T41" fmla="*/ 10077 h 719"/>
                <a:gd name="T42" fmla="*/ 38803 w 623"/>
                <a:gd name="T43" fmla="*/ 10077 h 719"/>
                <a:gd name="T44" fmla="*/ 14012 w 623"/>
                <a:gd name="T45" fmla="*/ 46786 h 719"/>
                <a:gd name="T46" fmla="*/ 14012 w 623"/>
                <a:gd name="T47" fmla="*/ 46786 h 719"/>
                <a:gd name="T48" fmla="*/ 1078 w 623"/>
                <a:gd name="T49" fmla="*/ 114086 h 719"/>
                <a:gd name="T50" fmla="*/ 1078 w 623"/>
                <a:gd name="T51" fmla="*/ 114086 h 719"/>
                <a:gd name="T52" fmla="*/ 29821 w 623"/>
                <a:gd name="T53" fmla="*/ 196141 h 719"/>
                <a:gd name="T54" fmla="*/ 29821 w 623"/>
                <a:gd name="T55" fmla="*/ 196141 h 719"/>
                <a:gd name="T56" fmla="*/ 99882 w 623"/>
                <a:gd name="T57" fmla="*/ 247965 h 719"/>
                <a:gd name="T58" fmla="*/ 99882 w 623"/>
                <a:gd name="T59" fmla="*/ 247965 h 719"/>
                <a:gd name="T60" fmla="*/ 167429 w 623"/>
                <a:gd name="T61" fmla="*/ 255883 h 719"/>
                <a:gd name="T62" fmla="*/ 167429 w 623"/>
                <a:gd name="T63" fmla="*/ 255883 h 719"/>
                <a:gd name="T64" fmla="*/ 209825 w 623"/>
                <a:gd name="T65" fmla="*/ 242567 h 719"/>
                <a:gd name="T66" fmla="*/ 209825 w 623"/>
                <a:gd name="T67" fmla="*/ 242567 h 719"/>
                <a:gd name="T68" fmla="*/ 219885 w 623"/>
                <a:gd name="T69" fmla="*/ 236809 h 719"/>
                <a:gd name="T70" fmla="*/ 219885 w 623"/>
                <a:gd name="T71" fmla="*/ 236809 h 719"/>
                <a:gd name="T72" fmla="*/ 223478 w 623"/>
                <a:gd name="T73" fmla="*/ 234649 h 71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623" h="719">
                  <a:moveTo>
                    <a:pt x="622" y="652"/>
                  </a:moveTo>
                  <a:lnTo>
                    <a:pt x="622" y="652"/>
                  </a:lnTo>
                  <a:cubicBezTo>
                    <a:pt x="622" y="652"/>
                    <a:pt x="617" y="650"/>
                    <a:pt x="610" y="649"/>
                  </a:cubicBezTo>
                  <a:cubicBezTo>
                    <a:pt x="604" y="646"/>
                    <a:pt x="594" y="644"/>
                    <a:pt x="581" y="640"/>
                  </a:cubicBezTo>
                  <a:cubicBezTo>
                    <a:pt x="555" y="633"/>
                    <a:pt x="519" y="619"/>
                    <a:pt x="482" y="600"/>
                  </a:cubicBezTo>
                  <a:cubicBezTo>
                    <a:pt x="405" y="562"/>
                    <a:pt x="322" y="494"/>
                    <a:pt x="262" y="413"/>
                  </a:cubicBezTo>
                  <a:cubicBezTo>
                    <a:pt x="203" y="333"/>
                    <a:pt x="162" y="233"/>
                    <a:pt x="149" y="148"/>
                  </a:cubicBezTo>
                  <a:cubicBezTo>
                    <a:pt x="142" y="106"/>
                    <a:pt x="140" y="69"/>
                    <a:pt x="141" y="43"/>
                  </a:cubicBezTo>
                  <a:cubicBezTo>
                    <a:pt x="140" y="29"/>
                    <a:pt x="141" y="18"/>
                    <a:pt x="141" y="11"/>
                  </a:cubicBezTo>
                  <a:cubicBezTo>
                    <a:pt x="142" y="4"/>
                    <a:pt x="142" y="0"/>
                    <a:pt x="142" y="0"/>
                  </a:cubicBezTo>
                  <a:cubicBezTo>
                    <a:pt x="142" y="0"/>
                    <a:pt x="139" y="2"/>
                    <a:pt x="133" y="6"/>
                  </a:cubicBezTo>
                  <a:cubicBezTo>
                    <a:pt x="128" y="11"/>
                    <a:pt x="118" y="18"/>
                    <a:pt x="108" y="28"/>
                  </a:cubicBezTo>
                  <a:cubicBezTo>
                    <a:pt x="88" y="48"/>
                    <a:pt x="61" y="82"/>
                    <a:pt x="39" y="130"/>
                  </a:cubicBezTo>
                  <a:cubicBezTo>
                    <a:pt x="17" y="179"/>
                    <a:pt x="0" y="243"/>
                    <a:pt x="3" y="317"/>
                  </a:cubicBezTo>
                  <a:cubicBezTo>
                    <a:pt x="6" y="390"/>
                    <a:pt x="30" y="473"/>
                    <a:pt x="83" y="545"/>
                  </a:cubicBezTo>
                  <a:cubicBezTo>
                    <a:pt x="137" y="617"/>
                    <a:pt x="209" y="665"/>
                    <a:pt x="278" y="689"/>
                  </a:cubicBezTo>
                  <a:cubicBezTo>
                    <a:pt x="347" y="714"/>
                    <a:pt x="414" y="718"/>
                    <a:pt x="466" y="711"/>
                  </a:cubicBezTo>
                  <a:cubicBezTo>
                    <a:pt x="519" y="704"/>
                    <a:pt x="559" y="688"/>
                    <a:pt x="584" y="674"/>
                  </a:cubicBezTo>
                  <a:cubicBezTo>
                    <a:pt x="597" y="669"/>
                    <a:pt x="606" y="662"/>
                    <a:pt x="612" y="658"/>
                  </a:cubicBezTo>
                  <a:cubicBezTo>
                    <a:pt x="618" y="654"/>
                    <a:pt x="622" y="652"/>
                    <a:pt x="622" y="65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D2367823-333D-9843-AD7F-EBDF3816D0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1825" y="3784600"/>
              <a:ext cx="485775" cy="255588"/>
            </a:xfrm>
            <a:custGeom>
              <a:avLst/>
              <a:gdLst>
                <a:gd name="T0" fmla="*/ 0 w 1349"/>
                <a:gd name="T1" fmla="*/ 0 h 710"/>
                <a:gd name="T2" fmla="*/ 9723 w 1349"/>
                <a:gd name="T3" fmla="*/ 20519 h 710"/>
                <a:gd name="T4" fmla="*/ 15124 w 1349"/>
                <a:gd name="T5" fmla="*/ 31679 h 710"/>
                <a:gd name="T6" fmla="*/ 22686 w 1349"/>
                <a:gd name="T7" fmla="*/ 44278 h 710"/>
                <a:gd name="T8" fmla="*/ 42132 w 1349"/>
                <a:gd name="T9" fmla="*/ 74157 h 710"/>
                <a:gd name="T10" fmla="*/ 54375 w 1349"/>
                <a:gd name="T11" fmla="*/ 91076 h 710"/>
                <a:gd name="T12" fmla="*/ 69139 w 1349"/>
                <a:gd name="T13" fmla="*/ 108355 h 710"/>
                <a:gd name="T14" fmla="*/ 104069 w 1349"/>
                <a:gd name="T15" fmla="*/ 143993 h 710"/>
                <a:gd name="T16" fmla="*/ 198775 w 1349"/>
                <a:gd name="T17" fmla="*/ 208790 h 710"/>
                <a:gd name="T18" fmla="*/ 307525 w 1349"/>
                <a:gd name="T19" fmla="*/ 246228 h 710"/>
                <a:gd name="T20" fmla="*/ 356859 w 1349"/>
                <a:gd name="T21" fmla="*/ 253428 h 710"/>
                <a:gd name="T22" fmla="*/ 379545 w 1349"/>
                <a:gd name="T23" fmla="*/ 254868 h 710"/>
                <a:gd name="T24" fmla="*/ 400431 w 1349"/>
                <a:gd name="T25" fmla="*/ 254868 h 710"/>
                <a:gd name="T26" fmla="*/ 436081 w 1349"/>
                <a:gd name="T27" fmla="*/ 253068 h 710"/>
                <a:gd name="T28" fmla="*/ 450485 w 1349"/>
                <a:gd name="T29" fmla="*/ 251268 h 710"/>
                <a:gd name="T30" fmla="*/ 462729 w 1349"/>
                <a:gd name="T31" fmla="*/ 249108 h 710"/>
                <a:gd name="T32" fmla="*/ 485415 w 1349"/>
                <a:gd name="T33" fmla="*/ 244789 h 710"/>
                <a:gd name="T34" fmla="*/ 463809 w 1349"/>
                <a:gd name="T35" fmla="*/ 236869 h 710"/>
                <a:gd name="T36" fmla="*/ 452646 w 1349"/>
                <a:gd name="T37" fmla="*/ 232909 h 710"/>
                <a:gd name="T38" fmla="*/ 439322 w 1349"/>
                <a:gd name="T39" fmla="*/ 227509 h 710"/>
                <a:gd name="T40" fmla="*/ 407273 w 1349"/>
                <a:gd name="T41" fmla="*/ 215630 h 710"/>
                <a:gd name="T42" fmla="*/ 389268 w 1349"/>
                <a:gd name="T43" fmla="*/ 208430 h 710"/>
                <a:gd name="T44" fmla="*/ 370183 w 1349"/>
                <a:gd name="T45" fmla="*/ 200151 h 710"/>
                <a:gd name="T46" fmla="*/ 328051 w 1349"/>
                <a:gd name="T47" fmla="*/ 181791 h 710"/>
                <a:gd name="T48" fmla="*/ 235145 w 1349"/>
                <a:gd name="T49" fmla="*/ 137154 h 710"/>
                <a:gd name="T50" fmla="*/ 144040 w 1349"/>
                <a:gd name="T51" fmla="*/ 88916 h 710"/>
                <a:gd name="T52" fmla="*/ 104429 w 1349"/>
                <a:gd name="T53" fmla="*/ 66237 h 710"/>
                <a:gd name="T54" fmla="*/ 86064 w 1349"/>
                <a:gd name="T55" fmla="*/ 55437 h 710"/>
                <a:gd name="T56" fmla="*/ 69859 w 1349"/>
                <a:gd name="T57" fmla="*/ 44998 h 710"/>
                <a:gd name="T58" fmla="*/ 41051 w 1349"/>
                <a:gd name="T59" fmla="*/ 26639 h 710"/>
                <a:gd name="T60" fmla="*/ 28808 w 1349"/>
                <a:gd name="T61" fmla="*/ 19079 h 710"/>
                <a:gd name="T62" fmla="*/ 19085 w 1349"/>
                <a:gd name="T63" fmla="*/ 12239 h 71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349" h="71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8" y="21"/>
                    <a:pt x="27" y="57"/>
                  </a:cubicBezTo>
                  <a:cubicBezTo>
                    <a:pt x="31" y="67"/>
                    <a:pt x="36" y="77"/>
                    <a:pt x="42" y="88"/>
                  </a:cubicBezTo>
                  <a:cubicBezTo>
                    <a:pt x="48" y="99"/>
                    <a:pt x="55" y="110"/>
                    <a:pt x="63" y="123"/>
                  </a:cubicBezTo>
                  <a:cubicBezTo>
                    <a:pt x="77" y="148"/>
                    <a:pt x="94" y="177"/>
                    <a:pt x="117" y="206"/>
                  </a:cubicBezTo>
                  <a:cubicBezTo>
                    <a:pt x="128" y="221"/>
                    <a:pt x="139" y="237"/>
                    <a:pt x="151" y="253"/>
                  </a:cubicBezTo>
                  <a:cubicBezTo>
                    <a:pt x="164" y="269"/>
                    <a:pt x="178" y="284"/>
                    <a:pt x="192" y="301"/>
                  </a:cubicBezTo>
                  <a:cubicBezTo>
                    <a:pt x="220" y="334"/>
                    <a:pt x="253" y="366"/>
                    <a:pt x="289" y="400"/>
                  </a:cubicBezTo>
                  <a:cubicBezTo>
                    <a:pt x="363" y="465"/>
                    <a:pt x="451" y="529"/>
                    <a:pt x="552" y="580"/>
                  </a:cubicBezTo>
                  <a:cubicBezTo>
                    <a:pt x="654" y="631"/>
                    <a:pt x="758" y="664"/>
                    <a:pt x="854" y="684"/>
                  </a:cubicBezTo>
                  <a:cubicBezTo>
                    <a:pt x="902" y="693"/>
                    <a:pt x="948" y="701"/>
                    <a:pt x="991" y="704"/>
                  </a:cubicBezTo>
                  <a:cubicBezTo>
                    <a:pt x="1013" y="706"/>
                    <a:pt x="1034" y="708"/>
                    <a:pt x="1054" y="708"/>
                  </a:cubicBezTo>
                  <a:cubicBezTo>
                    <a:pt x="1074" y="708"/>
                    <a:pt x="1093" y="708"/>
                    <a:pt x="1112" y="708"/>
                  </a:cubicBezTo>
                  <a:cubicBezTo>
                    <a:pt x="1149" y="709"/>
                    <a:pt x="1182" y="705"/>
                    <a:pt x="1211" y="703"/>
                  </a:cubicBezTo>
                  <a:cubicBezTo>
                    <a:pt x="1226" y="701"/>
                    <a:pt x="1239" y="700"/>
                    <a:pt x="1251" y="698"/>
                  </a:cubicBezTo>
                  <a:cubicBezTo>
                    <a:pt x="1264" y="696"/>
                    <a:pt x="1275" y="694"/>
                    <a:pt x="1285" y="692"/>
                  </a:cubicBezTo>
                  <a:cubicBezTo>
                    <a:pt x="1326" y="685"/>
                    <a:pt x="1348" y="680"/>
                    <a:pt x="1348" y="680"/>
                  </a:cubicBezTo>
                  <a:cubicBezTo>
                    <a:pt x="1348" y="680"/>
                    <a:pt x="1326" y="671"/>
                    <a:pt x="1288" y="658"/>
                  </a:cubicBezTo>
                  <a:cubicBezTo>
                    <a:pt x="1279" y="654"/>
                    <a:pt x="1268" y="651"/>
                    <a:pt x="1257" y="647"/>
                  </a:cubicBezTo>
                  <a:cubicBezTo>
                    <a:pt x="1245" y="642"/>
                    <a:pt x="1233" y="638"/>
                    <a:pt x="1220" y="632"/>
                  </a:cubicBezTo>
                  <a:cubicBezTo>
                    <a:pt x="1194" y="622"/>
                    <a:pt x="1164" y="612"/>
                    <a:pt x="1131" y="599"/>
                  </a:cubicBezTo>
                  <a:cubicBezTo>
                    <a:pt x="1116" y="592"/>
                    <a:pt x="1099" y="586"/>
                    <a:pt x="1081" y="579"/>
                  </a:cubicBezTo>
                  <a:cubicBezTo>
                    <a:pt x="1063" y="572"/>
                    <a:pt x="1046" y="564"/>
                    <a:pt x="1028" y="556"/>
                  </a:cubicBezTo>
                  <a:cubicBezTo>
                    <a:pt x="990" y="541"/>
                    <a:pt x="952" y="523"/>
                    <a:pt x="911" y="505"/>
                  </a:cubicBezTo>
                  <a:cubicBezTo>
                    <a:pt x="830" y="467"/>
                    <a:pt x="743" y="426"/>
                    <a:pt x="653" y="381"/>
                  </a:cubicBezTo>
                  <a:cubicBezTo>
                    <a:pt x="563" y="335"/>
                    <a:pt x="478" y="290"/>
                    <a:pt x="400" y="247"/>
                  </a:cubicBezTo>
                  <a:cubicBezTo>
                    <a:pt x="361" y="225"/>
                    <a:pt x="323" y="205"/>
                    <a:pt x="290" y="184"/>
                  </a:cubicBezTo>
                  <a:cubicBezTo>
                    <a:pt x="272" y="173"/>
                    <a:pt x="255" y="164"/>
                    <a:pt x="239" y="154"/>
                  </a:cubicBezTo>
                  <a:cubicBezTo>
                    <a:pt x="223" y="144"/>
                    <a:pt x="208" y="134"/>
                    <a:pt x="194" y="125"/>
                  </a:cubicBezTo>
                  <a:cubicBezTo>
                    <a:pt x="163" y="108"/>
                    <a:pt x="137" y="90"/>
                    <a:pt x="114" y="74"/>
                  </a:cubicBezTo>
                  <a:cubicBezTo>
                    <a:pt x="101" y="67"/>
                    <a:pt x="90" y="60"/>
                    <a:pt x="80" y="53"/>
                  </a:cubicBezTo>
                  <a:cubicBezTo>
                    <a:pt x="70" y="46"/>
                    <a:pt x="61" y="40"/>
                    <a:pt x="53" y="34"/>
                  </a:cubicBezTo>
                  <a:cubicBezTo>
                    <a:pt x="20" y="12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EF0BC2F4-441B-F14C-BC97-FE577DE0D2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5213" y="3657600"/>
              <a:ext cx="525462" cy="430213"/>
            </a:xfrm>
            <a:custGeom>
              <a:avLst/>
              <a:gdLst>
                <a:gd name="T0" fmla="*/ 0 w 1460"/>
                <a:gd name="T1" fmla="*/ 2518 h 1196"/>
                <a:gd name="T2" fmla="*/ 0 w 1460"/>
                <a:gd name="T3" fmla="*/ 2518 h 1196"/>
                <a:gd name="T4" fmla="*/ 20875 w 1460"/>
                <a:gd name="T5" fmla="*/ 24101 h 1196"/>
                <a:gd name="T6" fmla="*/ 20875 w 1460"/>
                <a:gd name="T7" fmla="*/ 24101 h 1196"/>
                <a:gd name="T8" fmla="*/ 76300 w 1460"/>
                <a:gd name="T9" fmla="*/ 77697 h 1196"/>
                <a:gd name="T10" fmla="*/ 76300 w 1460"/>
                <a:gd name="T11" fmla="*/ 77697 h 1196"/>
                <a:gd name="T12" fmla="*/ 113010 w 1460"/>
                <a:gd name="T13" fmla="*/ 112589 h 1196"/>
                <a:gd name="T14" fmla="*/ 113010 w 1460"/>
                <a:gd name="T15" fmla="*/ 112589 h 1196"/>
                <a:gd name="T16" fmla="*/ 154399 w 1460"/>
                <a:gd name="T17" fmla="*/ 151078 h 1196"/>
                <a:gd name="T18" fmla="*/ 154399 w 1460"/>
                <a:gd name="T19" fmla="*/ 151078 h 1196"/>
                <a:gd name="T20" fmla="*/ 248695 w 1460"/>
                <a:gd name="T21" fmla="*/ 233452 h 1196"/>
                <a:gd name="T22" fmla="*/ 248695 w 1460"/>
                <a:gd name="T23" fmla="*/ 233452 h 1196"/>
                <a:gd name="T24" fmla="*/ 348389 w 1460"/>
                <a:gd name="T25" fmla="*/ 308991 h 1196"/>
                <a:gd name="T26" fmla="*/ 348389 w 1460"/>
                <a:gd name="T27" fmla="*/ 308991 h 1196"/>
                <a:gd name="T28" fmla="*/ 394456 w 1460"/>
                <a:gd name="T29" fmla="*/ 341724 h 1196"/>
                <a:gd name="T30" fmla="*/ 394456 w 1460"/>
                <a:gd name="T31" fmla="*/ 341724 h 1196"/>
                <a:gd name="T32" fmla="*/ 436205 w 1460"/>
                <a:gd name="T33" fmla="*/ 370861 h 1196"/>
                <a:gd name="T34" fmla="*/ 436205 w 1460"/>
                <a:gd name="T35" fmla="*/ 370861 h 1196"/>
                <a:gd name="T36" fmla="*/ 499909 w 1460"/>
                <a:gd name="T37" fmla="*/ 413666 h 1196"/>
                <a:gd name="T38" fmla="*/ 499909 w 1460"/>
                <a:gd name="T39" fmla="*/ 413666 h 1196"/>
                <a:gd name="T40" fmla="*/ 525102 w 1460"/>
                <a:gd name="T41" fmla="*/ 429853 h 1196"/>
                <a:gd name="T42" fmla="*/ 525102 w 1460"/>
                <a:gd name="T43" fmla="*/ 429853 h 1196"/>
                <a:gd name="T44" fmla="*/ 520783 w 1460"/>
                <a:gd name="T45" fmla="*/ 400357 h 1196"/>
                <a:gd name="T46" fmla="*/ 520783 w 1460"/>
                <a:gd name="T47" fmla="*/ 400357 h 1196"/>
                <a:gd name="T48" fmla="*/ 518264 w 1460"/>
                <a:gd name="T49" fmla="*/ 384890 h 1196"/>
                <a:gd name="T50" fmla="*/ 518264 w 1460"/>
                <a:gd name="T51" fmla="*/ 384890 h 1196"/>
                <a:gd name="T52" fmla="*/ 513585 w 1460"/>
                <a:gd name="T53" fmla="*/ 366544 h 1196"/>
                <a:gd name="T54" fmla="*/ 513585 w 1460"/>
                <a:gd name="T55" fmla="*/ 366544 h 1196"/>
                <a:gd name="T56" fmla="*/ 500269 w 1460"/>
                <a:gd name="T57" fmla="*/ 322300 h 1196"/>
                <a:gd name="T58" fmla="*/ 500269 w 1460"/>
                <a:gd name="T59" fmla="*/ 322300 h 1196"/>
                <a:gd name="T60" fmla="*/ 490551 w 1460"/>
                <a:gd name="T61" fmla="*/ 297840 h 1196"/>
                <a:gd name="T62" fmla="*/ 490551 w 1460"/>
                <a:gd name="T63" fmla="*/ 297840 h 1196"/>
                <a:gd name="T64" fmla="*/ 478314 w 1460"/>
                <a:gd name="T65" fmla="*/ 271581 h 1196"/>
                <a:gd name="T66" fmla="*/ 478314 w 1460"/>
                <a:gd name="T67" fmla="*/ 271581 h 1196"/>
                <a:gd name="T68" fmla="*/ 447003 w 1460"/>
                <a:gd name="T69" fmla="*/ 216186 h 1196"/>
                <a:gd name="T70" fmla="*/ 447003 w 1460"/>
                <a:gd name="T71" fmla="*/ 216186 h 1196"/>
                <a:gd name="T72" fmla="*/ 350188 w 1460"/>
                <a:gd name="T73" fmla="*/ 108992 h 1196"/>
                <a:gd name="T74" fmla="*/ 350188 w 1460"/>
                <a:gd name="T75" fmla="*/ 108992 h 1196"/>
                <a:gd name="T76" fmla="*/ 225301 w 1460"/>
                <a:gd name="T77" fmla="*/ 35971 h 1196"/>
                <a:gd name="T78" fmla="*/ 225301 w 1460"/>
                <a:gd name="T79" fmla="*/ 35971 h 1196"/>
                <a:gd name="T80" fmla="*/ 164837 w 1460"/>
                <a:gd name="T81" fmla="*/ 16187 h 1196"/>
                <a:gd name="T82" fmla="*/ 164837 w 1460"/>
                <a:gd name="T83" fmla="*/ 16187 h 1196"/>
                <a:gd name="T84" fmla="*/ 137124 w 1460"/>
                <a:gd name="T85" fmla="*/ 9712 h 1196"/>
                <a:gd name="T86" fmla="*/ 137124 w 1460"/>
                <a:gd name="T87" fmla="*/ 9712 h 1196"/>
                <a:gd name="T88" fmla="*/ 110851 w 1460"/>
                <a:gd name="T89" fmla="*/ 5036 h 1196"/>
                <a:gd name="T90" fmla="*/ 110851 w 1460"/>
                <a:gd name="T91" fmla="*/ 5036 h 1196"/>
                <a:gd name="T92" fmla="*/ 65143 w 1460"/>
                <a:gd name="T93" fmla="*/ 719 h 1196"/>
                <a:gd name="T94" fmla="*/ 65143 w 1460"/>
                <a:gd name="T95" fmla="*/ 719 h 1196"/>
                <a:gd name="T96" fmla="*/ 46068 w 1460"/>
                <a:gd name="T97" fmla="*/ 0 h 1196"/>
                <a:gd name="T98" fmla="*/ 46068 w 1460"/>
                <a:gd name="T99" fmla="*/ 0 h 1196"/>
                <a:gd name="T100" fmla="*/ 30232 w 1460"/>
                <a:gd name="T101" fmla="*/ 360 h 1196"/>
                <a:gd name="T102" fmla="*/ 30232 w 1460"/>
                <a:gd name="T103" fmla="*/ 360 h 1196"/>
                <a:gd name="T104" fmla="*/ 0 w 1460"/>
                <a:gd name="T105" fmla="*/ 2518 h 119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460" h="1196">
                  <a:moveTo>
                    <a:pt x="0" y="7"/>
                  </a:moveTo>
                  <a:lnTo>
                    <a:pt x="0" y="7"/>
                  </a:lnTo>
                  <a:cubicBezTo>
                    <a:pt x="0" y="7"/>
                    <a:pt x="21" y="30"/>
                    <a:pt x="58" y="67"/>
                  </a:cubicBezTo>
                  <a:cubicBezTo>
                    <a:pt x="96" y="102"/>
                    <a:pt x="148" y="153"/>
                    <a:pt x="212" y="216"/>
                  </a:cubicBezTo>
                  <a:cubicBezTo>
                    <a:pt x="243" y="245"/>
                    <a:pt x="278" y="278"/>
                    <a:pt x="314" y="313"/>
                  </a:cubicBezTo>
                  <a:cubicBezTo>
                    <a:pt x="351" y="346"/>
                    <a:pt x="389" y="384"/>
                    <a:pt x="429" y="420"/>
                  </a:cubicBezTo>
                  <a:cubicBezTo>
                    <a:pt x="509" y="495"/>
                    <a:pt x="596" y="572"/>
                    <a:pt x="691" y="649"/>
                  </a:cubicBezTo>
                  <a:cubicBezTo>
                    <a:pt x="785" y="727"/>
                    <a:pt x="878" y="796"/>
                    <a:pt x="968" y="859"/>
                  </a:cubicBezTo>
                  <a:cubicBezTo>
                    <a:pt x="1011" y="892"/>
                    <a:pt x="1055" y="921"/>
                    <a:pt x="1096" y="950"/>
                  </a:cubicBezTo>
                  <a:cubicBezTo>
                    <a:pt x="1137" y="979"/>
                    <a:pt x="1176" y="1006"/>
                    <a:pt x="1212" y="1031"/>
                  </a:cubicBezTo>
                  <a:cubicBezTo>
                    <a:pt x="1285" y="1081"/>
                    <a:pt x="1346" y="1121"/>
                    <a:pt x="1389" y="1150"/>
                  </a:cubicBezTo>
                  <a:cubicBezTo>
                    <a:pt x="1432" y="1179"/>
                    <a:pt x="1459" y="1195"/>
                    <a:pt x="1459" y="1195"/>
                  </a:cubicBezTo>
                  <a:cubicBezTo>
                    <a:pt x="1459" y="1195"/>
                    <a:pt x="1456" y="1165"/>
                    <a:pt x="1447" y="1113"/>
                  </a:cubicBezTo>
                  <a:cubicBezTo>
                    <a:pt x="1445" y="1099"/>
                    <a:pt x="1442" y="1085"/>
                    <a:pt x="1440" y="1070"/>
                  </a:cubicBezTo>
                  <a:cubicBezTo>
                    <a:pt x="1436" y="1054"/>
                    <a:pt x="1432" y="1037"/>
                    <a:pt x="1427" y="1019"/>
                  </a:cubicBezTo>
                  <a:cubicBezTo>
                    <a:pt x="1417" y="983"/>
                    <a:pt x="1407" y="940"/>
                    <a:pt x="1390" y="896"/>
                  </a:cubicBezTo>
                  <a:cubicBezTo>
                    <a:pt x="1382" y="875"/>
                    <a:pt x="1373" y="851"/>
                    <a:pt x="1363" y="828"/>
                  </a:cubicBezTo>
                  <a:cubicBezTo>
                    <a:pt x="1353" y="803"/>
                    <a:pt x="1341" y="779"/>
                    <a:pt x="1329" y="755"/>
                  </a:cubicBezTo>
                  <a:cubicBezTo>
                    <a:pt x="1305" y="704"/>
                    <a:pt x="1275" y="654"/>
                    <a:pt x="1242" y="601"/>
                  </a:cubicBezTo>
                  <a:cubicBezTo>
                    <a:pt x="1173" y="499"/>
                    <a:pt x="1083" y="394"/>
                    <a:pt x="973" y="303"/>
                  </a:cubicBezTo>
                  <a:cubicBezTo>
                    <a:pt x="862" y="213"/>
                    <a:pt x="741" y="147"/>
                    <a:pt x="626" y="100"/>
                  </a:cubicBezTo>
                  <a:cubicBezTo>
                    <a:pt x="568" y="78"/>
                    <a:pt x="513" y="58"/>
                    <a:pt x="458" y="45"/>
                  </a:cubicBezTo>
                  <a:cubicBezTo>
                    <a:pt x="432" y="38"/>
                    <a:pt x="406" y="31"/>
                    <a:pt x="381" y="27"/>
                  </a:cubicBezTo>
                  <a:cubicBezTo>
                    <a:pt x="356" y="22"/>
                    <a:pt x="331" y="18"/>
                    <a:pt x="308" y="14"/>
                  </a:cubicBezTo>
                  <a:cubicBezTo>
                    <a:pt x="261" y="7"/>
                    <a:pt x="218" y="4"/>
                    <a:pt x="181" y="2"/>
                  </a:cubicBezTo>
                  <a:cubicBezTo>
                    <a:pt x="162" y="1"/>
                    <a:pt x="144" y="0"/>
                    <a:pt x="128" y="0"/>
                  </a:cubicBezTo>
                  <a:cubicBezTo>
                    <a:pt x="112" y="1"/>
                    <a:pt x="97" y="1"/>
                    <a:pt x="84" y="1"/>
                  </a:cubicBezTo>
                  <a:cubicBezTo>
                    <a:pt x="30" y="4"/>
                    <a:pt x="0" y="7"/>
                    <a:pt x="0" y="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62AF4AA9-EE36-D543-B9A2-C2597F79C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1588" y="3400425"/>
              <a:ext cx="311150" cy="452438"/>
            </a:xfrm>
            <a:custGeom>
              <a:avLst/>
              <a:gdLst>
                <a:gd name="T0" fmla="*/ 0 w 863"/>
                <a:gd name="T1" fmla="*/ 0 h 1258"/>
                <a:gd name="T2" fmla="*/ 0 w 863"/>
                <a:gd name="T3" fmla="*/ 0 h 1258"/>
                <a:gd name="T4" fmla="*/ 105640 w 863"/>
                <a:gd name="T5" fmla="*/ 260026 h 1258"/>
                <a:gd name="T6" fmla="*/ 105640 w 863"/>
                <a:gd name="T7" fmla="*/ 260026 h 1258"/>
                <a:gd name="T8" fmla="*/ 310789 w 863"/>
                <a:gd name="T9" fmla="*/ 452078 h 1258"/>
                <a:gd name="T10" fmla="*/ 310789 w 863"/>
                <a:gd name="T11" fmla="*/ 452078 h 1258"/>
                <a:gd name="T12" fmla="*/ 205150 w 863"/>
                <a:gd name="T13" fmla="*/ 192052 h 1258"/>
                <a:gd name="T14" fmla="*/ 205150 w 863"/>
                <a:gd name="T15" fmla="*/ 192052 h 1258"/>
                <a:gd name="T16" fmla="*/ 0 w 863"/>
                <a:gd name="T17" fmla="*/ 0 h 12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63" h="1258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5" y="376"/>
                    <a:pt x="293" y="723"/>
                  </a:cubicBezTo>
                  <a:cubicBezTo>
                    <a:pt x="531" y="1070"/>
                    <a:pt x="862" y="1257"/>
                    <a:pt x="862" y="1257"/>
                  </a:cubicBezTo>
                  <a:cubicBezTo>
                    <a:pt x="862" y="1257"/>
                    <a:pt x="806" y="882"/>
                    <a:pt x="569" y="534"/>
                  </a:cubicBezTo>
                  <a:cubicBezTo>
                    <a:pt x="331" y="187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51537628-F340-B849-8006-523F17FF26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4925" y="3640138"/>
              <a:ext cx="44450" cy="41275"/>
            </a:xfrm>
            <a:custGeom>
              <a:avLst/>
              <a:gdLst>
                <a:gd name="T0" fmla="*/ 20960 w 123"/>
                <a:gd name="T1" fmla="*/ 0 h 113"/>
                <a:gd name="T2" fmla="*/ 23490 w 123"/>
                <a:gd name="T3" fmla="*/ 0 h 113"/>
                <a:gd name="T4" fmla="*/ 23490 w 123"/>
                <a:gd name="T5" fmla="*/ 0 h 113"/>
                <a:gd name="T6" fmla="*/ 43727 w 123"/>
                <a:gd name="T7" fmla="*/ 20455 h 113"/>
                <a:gd name="T8" fmla="*/ 43727 w 123"/>
                <a:gd name="T9" fmla="*/ 20455 h 113"/>
                <a:gd name="T10" fmla="*/ 23490 w 123"/>
                <a:gd name="T11" fmla="*/ 40910 h 113"/>
                <a:gd name="T12" fmla="*/ 20960 w 123"/>
                <a:gd name="T13" fmla="*/ 40910 h 113"/>
                <a:gd name="T14" fmla="*/ 20960 w 123"/>
                <a:gd name="T15" fmla="*/ 40910 h 113"/>
                <a:gd name="T16" fmla="*/ 361 w 123"/>
                <a:gd name="T17" fmla="*/ 20455 h 113"/>
                <a:gd name="T18" fmla="*/ 361 w 123"/>
                <a:gd name="T19" fmla="*/ 20455 h 113"/>
                <a:gd name="T20" fmla="*/ 20960 w 123"/>
                <a:gd name="T21" fmla="*/ 0 h 1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3" h="113">
                  <a:moveTo>
                    <a:pt x="58" y="0"/>
                  </a:moveTo>
                  <a:lnTo>
                    <a:pt x="65" y="0"/>
                  </a:lnTo>
                  <a:cubicBezTo>
                    <a:pt x="94" y="0"/>
                    <a:pt x="122" y="26"/>
                    <a:pt x="121" y="56"/>
                  </a:cubicBezTo>
                  <a:cubicBezTo>
                    <a:pt x="119" y="86"/>
                    <a:pt x="96" y="112"/>
                    <a:pt x="65" y="112"/>
                  </a:cubicBezTo>
                  <a:lnTo>
                    <a:pt x="58" y="112"/>
                  </a:lnTo>
                  <a:cubicBezTo>
                    <a:pt x="28" y="112"/>
                    <a:pt x="0" y="86"/>
                    <a:pt x="1" y="56"/>
                  </a:cubicBezTo>
                  <a:cubicBezTo>
                    <a:pt x="3" y="26"/>
                    <a:pt x="26" y="0"/>
                    <a:pt x="5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7A7BE588-B013-5A4A-AE94-D504A12641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3013" y="3608388"/>
              <a:ext cx="52387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0" y="112"/>
                    <a:pt x="0" y="0"/>
                    <a:pt x="72" y="0"/>
                  </a:cubicBezTo>
                  <a:cubicBezTo>
                    <a:pt x="144" y="0"/>
                    <a:pt x="144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E5E88731-EF3D-3144-A072-6445D2EF98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1575" y="3589338"/>
              <a:ext cx="52388" cy="39687"/>
            </a:xfrm>
            <a:custGeom>
              <a:avLst/>
              <a:gdLst>
                <a:gd name="T0" fmla="*/ 26013 w 145"/>
                <a:gd name="T1" fmla="*/ 39333 h 112"/>
                <a:gd name="T2" fmla="*/ 26013 w 145"/>
                <a:gd name="T3" fmla="*/ 39333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3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0" y="111"/>
                    <a:pt x="0" y="0"/>
                    <a:pt x="72" y="0"/>
                  </a:cubicBezTo>
                  <a:cubicBezTo>
                    <a:pt x="144" y="0"/>
                    <a:pt x="144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EC2F8C24-5CE9-0248-8233-FB03185AC8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1725" y="3595688"/>
              <a:ext cx="52388" cy="39687"/>
            </a:xfrm>
            <a:custGeom>
              <a:avLst/>
              <a:gdLst>
                <a:gd name="T0" fmla="*/ 26013 w 145"/>
                <a:gd name="T1" fmla="*/ 39333 h 112"/>
                <a:gd name="T2" fmla="*/ 26013 w 145"/>
                <a:gd name="T3" fmla="*/ 39333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3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0" y="111"/>
                    <a:pt x="0" y="0"/>
                    <a:pt x="72" y="0"/>
                  </a:cubicBezTo>
                  <a:cubicBezTo>
                    <a:pt x="144" y="0"/>
                    <a:pt x="144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F85EC63D-4A0E-404D-8A98-408DF3066D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4725" y="3308350"/>
              <a:ext cx="44450" cy="41275"/>
            </a:xfrm>
            <a:custGeom>
              <a:avLst/>
              <a:gdLst>
                <a:gd name="T0" fmla="*/ 23318 w 122"/>
                <a:gd name="T1" fmla="*/ 40910 h 113"/>
                <a:gd name="T2" fmla="*/ 20403 w 122"/>
                <a:gd name="T3" fmla="*/ 40910 h 113"/>
                <a:gd name="T4" fmla="*/ 20403 w 122"/>
                <a:gd name="T5" fmla="*/ 40910 h 113"/>
                <a:gd name="T6" fmla="*/ 364 w 122"/>
                <a:gd name="T7" fmla="*/ 20455 h 113"/>
                <a:gd name="T8" fmla="*/ 364 w 122"/>
                <a:gd name="T9" fmla="*/ 20455 h 113"/>
                <a:gd name="T10" fmla="*/ 20403 w 122"/>
                <a:gd name="T11" fmla="*/ 0 h 113"/>
                <a:gd name="T12" fmla="*/ 23318 w 122"/>
                <a:gd name="T13" fmla="*/ 0 h 113"/>
                <a:gd name="T14" fmla="*/ 23318 w 122"/>
                <a:gd name="T15" fmla="*/ 0 h 113"/>
                <a:gd name="T16" fmla="*/ 43721 w 122"/>
                <a:gd name="T17" fmla="*/ 20455 h 113"/>
                <a:gd name="T18" fmla="*/ 43721 w 122"/>
                <a:gd name="T19" fmla="*/ 20455 h 113"/>
                <a:gd name="T20" fmla="*/ 23318 w 122"/>
                <a:gd name="T21" fmla="*/ 40910 h 1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2" h="113">
                  <a:moveTo>
                    <a:pt x="64" y="112"/>
                  </a:moveTo>
                  <a:lnTo>
                    <a:pt x="56" y="112"/>
                  </a:lnTo>
                  <a:cubicBezTo>
                    <a:pt x="27" y="112"/>
                    <a:pt x="0" y="87"/>
                    <a:pt x="1" y="56"/>
                  </a:cubicBezTo>
                  <a:cubicBezTo>
                    <a:pt x="2" y="26"/>
                    <a:pt x="25" y="0"/>
                    <a:pt x="56" y="0"/>
                  </a:cubicBezTo>
                  <a:lnTo>
                    <a:pt x="64" y="0"/>
                  </a:lnTo>
                  <a:cubicBezTo>
                    <a:pt x="94" y="0"/>
                    <a:pt x="121" y="26"/>
                    <a:pt x="120" y="56"/>
                  </a:cubicBezTo>
                  <a:cubicBezTo>
                    <a:pt x="119" y="87"/>
                    <a:pt x="95" y="112"/>
                    <a:pt x="64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9DC29215-461C-C749-BA84-4C8102A66F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1225" y="3297238"/>
              <a:ext cx="52388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0" y="112"/>
                    <a:pt x="0" y="0"/>
                    <a:pt x="72" y="0"/>
                  </a:cubicBezTo>
                  <a:cubicBezTo>
                    <a:pt x="144" y="0"/>
                    <a:pt x="144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5B462638-29CE-C54E-BB79-5BCF5CCFAD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138" y="3316288"/>
              <a:ext cx="52387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0" y="112"/>
                    <a:pt x="0" y="0"/>
                    <a:pt x="72" y="0"/>
                  </a:cubicBezTo>
                  <a:cubicBezTo>
                    <a:pt x="144" y="0"/>
                    <a:pt x="144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01456D3C-4CE3-8C4D-82E6-3AD3AF8EF3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8513" y="3382963"/>
              <a:ext cx="52387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0" y="112"/>
                    <a:pt x="0" y="0"/>
                    <a:pt x="72" y="0"/>
                  </a:cubicBezTo>
                  <a:cubicBezTo>
                    <a:pt x="144" y="0"/>
                    <a:pt x="144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E6C4FE0A-D6D2-D043-82D8-F80D82D997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0313" y="3313113"/>
              <a:ext cx="627062" cy="231775"/>
            </a:xfrm>
            <a:custGeom>
              <a:avLst/>
              <a:gdLst>
                <a:gd name="T0" fmla="*/ 0 w 1740"/>
                <a:gd name="T1" fmla="*/ 64984 h 642"/>
                <a:gd name="T2" fmla="*/ 0 w 1740"/>
                <a:gd name="T3" fmla="*/ 64984 h 642"/>
                <a:gd name="T4" fmla="*/ 6126 w 1740"/>
                <a:gd name="T5" fmla="*/ 61734 h 642"/>
                <a:gd name="T6" fmla="*/ 6126 w 1740"/>
                <a:gd name="T7" fmla="*/ 61734 h 642"/>
                <a:gd name="T8" fmla="*/ 23064 w 1740"/>
                <a:gd name="T9" fmla="*/ 53431 h 642"/>
                <a:gd name="T10" fmla="*/ 23064 w 1740"/>
                <a:gd name="T11" fmla="*/ 53431 h 642"/>
                <a:gd name="T12" fmla="*/ 89014 w 1740"/>
                <a:gd name="T13" fmla="*/ 31770 h 642"/>
                <a:gd name="T14" fmla="*/ 89014 w 1740"/>
                <a:gd name="T15" fmla="*/ 31770 h 642"/>
                <a:gd name="T16" fmla="*/ 193524 w 1740"/>
                <a:gd name="T17" fmla="*/ 23466 h 642"/>
                <a:gd name="T18" fmla="*/ 193524 w 1740"/>
                <a:gd name="T19" fmla="*/ 23466 h 642"/>
                <a:gd name="T20" fmla="*/ 321459 w 1740"/>
                <a:gd name="T21" fmla="*/ 47655 h 642"/>
                <a:gd name="T22" fmla="*/ 321459 w 1740"/>
                <a:gd name="T23" fmla="*/ 47655 h 642"/>
                <a:gd name="T24" fmla="*/ 540931 w 1740"/>
                <a:gd name="T25" fmla="*/ 165347 h 642"/>
                <a:gd name="T26" fmla="*/ 540931 w 1740"/>
                <a:gd name="T27" fmla="*/ 165347 h 642"/>
                <a:gd name="T28" fmla="*/ 603637 w 1740"/>
                <a:gd name="T29" fmla="*/ 213363 h 642"/>
                <a:gd name="T30" fmla="*/ 603637 w 1740"/>
                <a:gd name="T31" fmla="*/ 213363 h 642"/>
                <a:gd name="T32" fmla="*/ 626702 w 1740"/>
                <a:gd name="T33" fmla="*/ 231414 h 642"/>
                <a:gd name="T34" fmla="*/ 626702 w 1740"/>
                <a:gd name="T35" fmla="*/ 231414 h 642"/>
                <a:gd name="T36" fmla="*/ 606520 w 1740"/>
                <a:gd name="T37" fmla="*/ 210114 h 642"/>
                <a:gd name="T38" fmla="*/ 606520 w 1740"/>
                <a:gd name="T39" fmla="*/ 210114 h 642"/>
                <a:gd name="T40" fmla="*/ 549220 w 1740"/>
                <a:gd name="T41" fmla="*/ 154517 h 642"/>
                <a:gd name="T42" fmla="*/ 549220 w 1740"/>
                <a:gd name="T43" fmla="*/ 154517 h 642"/>
                <a:gd name="T44" fmla="*/ 456602 w 1740"/>
                <a:gd name="T45" fmla="*/ 83035 h 642"/>
                <a:gd name="T46" fmla="*/ 456602 w 1740"/>
                <a:gd name="T47" fmla="*/ 83035 h 642"/>
                <a:gd name="T48" fmla="*/ 330109 w 1740"/>
                <a:gd name="T49" fmla="*/ 21661 h 642"/>
                <a:gd name="T50" fmla="*/ 330109 w 1740"/>
                <a:gd name="T51" fmla="*/ 21661 h 642"/>
                <a:gd name="T52" fmla="*/ 193885 w 1740"/>
                <a:gd name="T53" fmla="*/ 722 h 642"/>
                <a:gd name="T54" fmla="*/ 193885 w 1740"/>
                <a:gd name="T55" fmla="*/ 722 h 642"/>
                <a:gd name="T56" fmla="*/ 85410 w 1740"/>
                <a:gd name="T57" fmla="*/ 18773 h 642"/>
                <a:gd name="T58" fmla="*/ 85410 w 1740"/>
                <a:gd name="T59" fmla="*/ 18773 h 642"/>
                <a:gd name="T60" fmla="*/ 20902 w 1740"/>
                <a:gd name="T61" fmla="*/ 49821 h 642"/>
                <a:gd name="T62" fmla="*/ 20902 w 1740"/>
                <a:gd name="T63" fmla="*/ 49821 h 642"/>
                <a:gd name="T64" fmla="*/ 5406 w 1740"/>
                <a:gd name="T65" fmla="*/ 60651 h 642"/>
                <a:gd name="T66" fmla="*/ 5406 w 1740"/>
                <a:gd name="T67" fmla="*/ 60651 h 642"/>
                <a:gd name="T68" fmla="*/ 0 w 1740"/>
                <a:gd name="T69" fmla="*/ 64984 h 64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740" h="642">
                  <a:moveTo>
                    <a:pt x="0" y="180"/>
                  </a:moveTo>
                  <a:lnTo>
                    <a:pt x="0" y="180"/>
                  </a:lnTo>
                  <a:cubicBezTo>
                    <a:pt x="0" y="180"/>
                    <a:pt x="6" y="177"/>
                    <a:pt x="17" y="171"/>
                  </a:cubicBezTo>
                  <a:cubicBezTo>
                    <a:pt x="28" y="166"/>
                    <a:pt x="42" y="157"/>
                    <a:pt x="64" y="148"/>
                  </a:cubicBezTo>
                  <a:cubicBezTo>
                    <a:pt x="105" y="129"/>
                    <a:pt x="168" y="106"/>
                    <a:pt x="247" y="88"/>
                  </a:cubicBezTo>
                  <a:cubicBezTo>
                    <a:pt x="327" y="70"/>
                    <a:pt x="427" y="60"/>
                    <a:pt x="537" y="65"/>
                  </a:cubicBezTo>
                  <a:cubicBezTo>
                    <a:pt x="648" y="70"/>
                    <a:pt x="770" y="92"/>
                    <a:pt x="892" y="132"/>
                  </a:cubicBezTo>
                  <a:cubicBezTo>
                    <a:pt x="1141" y="213"/>
                    <a:pt x="1352" y="350"/>
                    <a:pt x="1501" y="458"/>
                  </a:cubicBezTo>
                  <a:cubicBezTo>
                    <a:pt x="1575" y="511"/>
                    <a:pt x="1635" y="558"/>
                    <a:pt x="1675" y="591"/>
                  </a:cubicBezTo>
                  <a:cubicBezTo>
                    <a:pt x="1716" y="623"/>
                    <a:pt x="1739" y="641"/>
                    <a:pt x="1739" y="641"/>
                  </a:cubicBezTo>
                  <a:cubicBezTo>
                    <a:pt x="1739" y="641"/>
                    <a:pt x="1720" y="620"/>
                    <a:pt x="1683" y="582"/>
                  </a:cubicBezTo>
                  <a:cubicBezTo>
                    <a:pt x="1647" y="544"/>
                    <a:pt x="1594" y="490"/>
                    <a:pt x="1524" y="428"/>
                  </a:cubicBezTo>
                  <a:cubicBezTo>
                    <a:pt x="1455" y="366"/>
                    <a:pt x="1369" y="297"/>
                    <a:pt x="1267" y="230"/>
                  </a:cubicBezTo>
                  <a:cubicBezTo>
                    <a:pt x="1165" y="164"/>
                    <a:pt x="1046" y="103"/>
                    <a:pt x="916" y="60"/>
                  </a:cubicBezTo>
                  <a:cubicBezTo>
                    <a:pt x="785" y="17"/>
                    <a:pt x="655" y="0"/>
                    <a:pt x="538" y="2"/>
                  </a:cubicBezTo>
                  <a:cubicBezTo>
                    <a:pt x="421" y="3"/>
                    <a:pt x="318" y="23"/>
                    <a:pt x="237" y="52"/>
                  </a:cubicBezTo>
                  <a:cubicBezTo>
                    <a:pt x="156" y="80"/>
                    <a:pt x="97" y="112"/>
                    <a:pt x="58" y="138"/>
                  </a:cubicBezTo>
                  <a:cubicBezTo>
                    <a:pt x="39" y="150"/>
                    <a:pt x="25" y="162"/>
                    <a:pt x="15" y="168"/>
                  </a:cubicBezTo>
                  <a:cubicBezTo>
                    <a:pt x="5" y="176"/>
                    <a:pt x="0" y="180"/>
                    <a:pt x="0" y="18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FDE413D2-E2C7-7B49-9E30-F495284325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8250" y="3255963"/>
              <a:ext cx="622300" cy="214312"/>
            </a:xfrm>
            <a:custGeom>
              <a:avLst/>
              <a:gdLst>
                <a:gd name="T0" fmla="*/ 0 w 1730"/>
                <a:gd name="T1" fmla="*/ 50257 h 597"/>
                <a:gd name="T2" fmla="*/ 0 w 1730"/>
                <a:gd name="T3" fmla="*/ 50257 h 597"/>
                <a:gd name="T4" fmla="*/ 6835 w 1730"/>
                <a:gd name="T5" fmla="*/ 47745 h 597"/>
                <a:gd name="T6" fmla="*/ 6835 w 1730"/>
                <a:gd name="T7" fmla="*/ 47745 h 597"/>
                <a:gd name="T8" fmla="*/ 25539 w 1730"/>
                <a:gd name="T9" fmla="*/ 41283 h 597"/>
                <a:gd name="T10" fmla="*/ 25539 w 1730"/>
                <a:gd name="T11" fmla="*/ 41283 h 597"/>
                <a:gd name="T12" fmla="*/ 96762 w 1730"/>
                <a:gd name="T13" fmla="*/ 25847 h 597"/>
                <a:gd name="T14" fmla="*/ 96762 w 1730"/>
                <a:gd name="T15" fmla="*/ 25847 h 597"/>
                <a:gd name="T16" fmla="*/ 329855 w 1730"/>
                <a:gd name="T17" fmla="*/ 49539 h 597"/>
                <a:gd name="T18" fmla="*/ 329855 w 1730"/>
                <a:gd name="T19" fmla="*/ 49539 h 597"/>
                <a:gd name="T20" fmla="*/ 541005 w 1730"/>
                <a:gd name="T21" fmla="*/ 156157 h 597"/>
                <a:gd name="T22" fmla="*/ 541005 w 1730"/>
                <a:gd name="T23" fmla="*/ 156157 h 597"/>
                <a:gd name="T24" fmla="*/ 600358 w 1730"/>
                <a:gd name="T25" fmla="*/ 198158 h 597"/>
                <a:gd name="T26" fmla="*/ 600358 w 1730"/>
                <a:gd name="T27" fmla="*/ 198158 h 597"/>
                <a:gd name="T28" fmla="*/ 621940 w 1730"/>
                <a:gd name="T29" fmla="*/ 213953 h 597"/>
                <a:gd name="T30" fmla="*/ 621940 w 1730"/>
                <a:gd name="T31" fmla="*/ 213953 h 597"/>
                <a:gd name="T32" fmla="*/ 603235 w 1730"/>
                <a:gd name="T33" fmla="*/ 194568 h 597"/>
                <a:gd name="T34" fmla="*/ 603235 w 1730"/>
                <a:gd name="T35" fmla="*/ 194568 h 597"/>
                <a:gd name="T36" fmla="*/ 549279 w 1730"/>
                <a:gd name="T37" fmla="*/ 145388 h 597"/>
                <a:gd name="T38" fmla="*/ 549279 w 1730"/>
                <a:gd name="T39" fmla="*/ 145388 h 597"/>
                <a:gd name="T40" fmla="*/ 460790 w 1730"/>
                <a:gd name="T41" fmla="*/ 81130 h 597"/>
                <a:gd name="T42" fmla="*/ 460790 w 1730"/>
                <a:gd name="T43" fmla="*/ 81130 h 597"/>
                <a:gd name="T44" fmla="*/ 338488 w 1730"/>
                <a:gd name="T45" fmla="*/ 23693 h 597"/>
                <a:gd name="T46" fmla="*/ 338488 w 1730"/>
                <a:gd name="T47" fmla="*/ 23693 h 597"/>
                <a:gd name="T48" fmla="*/ 204316 w 1730"/>
                <a:gd name="T49" fmla="*/ 718 h 597"/>
                <a:gd name="T50" fmla="*/ 204316 w 1730"/>
                <a:gd name="T51" fmla="*/ 718 h 597"/>
                <a:gd name="T52" fmla="*/ 94244 w 1730"/>
                <a:gd name="T53" fmla="*/ 12564 h 597"/>
                <a:gd name="T54" fmla="*/ 94244 w 1730"/>
                <a:gd name="T55" fmla="*/ 12564 h 597"/>
                <a:gd name="T56" fmla="*/ 24101 w 1730"/>
                <a:gd name="T57" fmla="*/ 37334 h 597"/>
                <a:gd name="T58" fmla="*/ 24101 w 1730"/>
                <a:gd name="T59" fmla="*/ 37334 h 597"/>
                <a:gd name="T60" fmla="*/ 6115 w 1730"/>
                <a:gd name="T61" fmla="*/ 47027 h 597"/>
                <a:gd name="T62" fmla="*/ 6115 w 1730"/>
                <a:gd name="T63" fmla="*/ 47027 h 597"/>
                <a:gd name="T64" fmla="*/ 0 w 1730"/>
                <a:gd name="T65" fmla="*/ 50257 h 5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730" h="597">
                  <a:moveTo>
                    <a:pt x="0" y="140"/>
                  </a:moveTo>
                  <a:lnTo>
                    <a:pt x="0" y="140"/>
                  </a:lnTo>
                  <a:cubicBezTo>
                    <a:pt x="0" y="140"/>
                    <a:pt x="6" y="138"/>
                    <a:pt x="19" y="133"/>
                  </a:cubicBezTo>
                  <a:cubicBezTo>
                    <a:pt x="31" y="129"/>
                    <a:pt x="48" y="122"/>
                    <a:pt x="71" y="115"/>
                  </a:cubicBezTo>
                  <a:cubicBezTo>
                    <a:pt x="117" y="101"/>
                    <a:pt x="184" y="83"/>
                    <a:pt x="269" y="72"/>
                  </a:cubicBezTo>
                  <a:cubicBezTo>
                    <a:pt x="437" y="48"/>
                    <a:pt x="674" y="58"/>
                    <a:pt x="917" y="138"/>
                  </a:cubicBezTo>
                  <a:cubicBezTo>
                    <a:pt x="1161" y="218"/>
                    <a:pt x="1363" y="341"/>
                    <a:pt x="1504" y="435"/>
                  </a:cubicBezTo>
                  <a:cubicBezTo>
                    <a:pt x="1575" y="482"/>
                    <a:pt x="1630" y="523"/>
                    <a:pt x="1669" y="552"/>
                  </a:cubicBezTo>
                  <a:cubicBezTo>
                    <a:pt x="1707" y="580"/>
                    <a:pt x="1729" y="596"/>
                    <a:pt x="1729" y="596"/>
                  </a:cubicBezTo>
                  <a:cubicBezTo>
                    <a:pt x="1729" y="596"/>
                    <a:pt x="1710" y="577"/>
                    <a:pt x="1677" y="542"/>
                  </a:cubicBezTo>
                  <a:cubicBezTo>
                    <a:pt x="1643" y="509"/>
                    <a:pt x="1593" y="461"/>
                    <a:pt x="1527" y="405"/>
                  </a:cubicBezTo>
                  <a:cubicBezTo>
                    <a:pt x="1461" y="349"/>
                    <a:pt x="1379" y="286"/>
                    <a:pt x="1281" y="226"/>
                  </a:cubicBezTo>
                  <a:cubicBezTo>
                    <a:pt x="1183" y="165"/>
                    <a:pt x="1068" y="109"/>
                    <a:pt x="941" y="66"/>
                  </a:cubicBezTo>
                  <a:cubicBezTo>
                    <a:pt x="812" y="25"/>
                    <a:pt x="685" y="4"/>
                    <a:pt x="568" y="2"/>
                  </a:cubicBezTo>
                  <a:cubicBezTo>
                    <a:pt x="452" y="0"/>
                    <a:pt x="347" y="14"/>
                    <a:pt x="262" y="35"/>
                  </a:cubicBezTo>
                  <a:cubicBezTo>
                    <a:pt x="176" y="56"/>
                    <a:pt x="111" y="83"/>
                    <a:pt x="67" y="104"/>
                  </a:cubicBezTo>
                  <a:cubicBezTo>
                    <a:pt x="45" y="115"/>
                    <a:pt x="29" y="124"/>
                    <a:pt x="17" y="131"/>
                  </a:cubicBezTo>
                  <a:cubicBezTo>
                    <a:pt x="6" y="136"/>
                    <a:pt x="0" y="140"/>
                    <a:pt x="0" y="14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7EC9E8DC-4098-184A-A0D0-483B0D4953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9688" y="3209925"/>
              <a:ext cx="517525" cy="166688"/>
            </a:xfrm>
            <a:custGeom>
              <a:avLst/>
              <a:gdLst>
                <a:gd name="T0" fmla="*/ 0 w 1436"/>
                <a:gd name="T1" fmla="*/ 18802 h 461"/>
                <a:gd name="T2" fmla="*/ 0 w 1436"/>
                <a:gd name="T3" fmla="*/ 18802 h 461"/>
                <a:gd name="T4" fmla="*/ 6127 w 1436"/>
                <a:gd name="T5" fmla="*/ 17717 h 461"/>
                <a:gd name="T6" fmla="*/ 6127 w 1436"/>
                <a:gd name="T7" fmla="*/ 17717 h 461"/>
                <a:gd name="T8" fmla="*/ 22344 w 1436"/>
                <a:gd name="T9" fmla="*/ 15548 h 461"/>
                <a:gd name="T10" fmla="*/ 22344 w 1436"/>
                <a:gd name="T11" fmla="*/ 15548 h 461"/>
                <a:gd name="T12" fmla="*/ 48653 w 1436"/>
                <a:gd name="T13" fmla="*/ 13378 h 461"/>
                <a:gd name="T14" fmla="*/ 48653 w 1436"/>
                <a:gd name="T15" fmla="*/ 13378 h 461"/>
                <a:gd name="T16" fmla="*/ 65231 w 1436"/>
                <a:gd name="T17" fmla="*/ 12294 h 461"/>
                <a:gd name="T18" fmla="*/ 65231 w 1436"/>
                <a:gd name="T19" fmla="*/ 12294 h 461"/>
                <a:gd name="T20" fmla="*/ 83611 w 1436"/>
                <a:gd name="T21" fmla="*/ 12294 h 461"/>
                <a:gd name="T22" fmla="*/ 83611 w 1436"/>
                <a:gd name="T23" fmla="*/ 12294 h 461"/>
                <a:gd name="T24" fmla="*/ 172268 w 1436"/>
                <a:gd name="T25" fmla="*/ 18441 h 461"/>
                <a:gd name="T26" fmla="*/ 172268 w 1436"/>
                <a:gd name="T27" fmla="*/ 18441 h 461"/>
                <a:gd name="T28" fmla="*/ 277143 w 1436"/>
                <a:gd name="T29" fmla="*/ 43751 h 461"/>
                <a:gd name="T30" fmla="*/ 277143 w 1436"/>
                <a:gd name="T31" fmla="*/ 43751 h 461"/>
                <a:gd name="T32" fmla="*/ 450852 w 1436"/>
                <a:gd name="T33" fmla="*/ 124022 h 461"/>
                <a:gd name="T34" fmla="*/ 450852 w 1436"/>
                <a:gd name="T35" fmla="*/ 124022 h 461"/>
                <a:gd name="T36" fmla="*/ 499505 w 1436"/>
                <a:gd name="T37" fmla="*/ 154394 h 461"/>
                <a:gd name="T38" fmla="*/ 499505 w 1436"/>
                <a:gd name="T39" fmla="*/ 154394 h 461"/>
                <a:gd name="T40" fmla="*/ 512479 w 1436"/>
                <a:gd name="T41" fmla="*/ 163072 h 461"/>
                <a:gd name="T42" fmla="*/ 512479 w 1436"/>
                <a:gd name="T43" fmla="*/ 163072 h 461"/>
                <a:gd name="T44" fmla="*/ 517165 w 1436"/>
                <a:gd name="T45" fmla="*/ 166326 h 461"/>
                <a:gd name="T46" fmla="*/ 517165 w 1436"/>
                <a:gd name="T47" fmla="*/ 166326 h 461"/>
                <a:gd name="T48" fmla="*/ 513200 w 1436"/>
                <a:gd name="T49" fmla="*/ 162711 h 461"/>
                <a:gd name="T50" fmla="*/ 513200 w 1436"/>
                <a:gd name="T51" fmla="*/ 162711 h 461"/>
                <a:gd name="T52" fmla="*/ 501307 w 1436"/>
                <a:gd name="T53" fmla="*/ 152586 h 461"/>
                <a:gd name="T54" fmla="*/ 501307 w 1436"/>
                <a:gd name="T55" fmla="*/ 152586 h 461"/>
                <a:gd name="T56" fmla="*/ 455898 w 1436"/>
                <a:gd name="T57" fmla="*/ 116428 h 461"/>
                <a:gd name="T58" fmla="*/ 455898 w 1436"/>
                <a:gd name="T59" fmla="*/ 116428 h 461"/>
                <a:gd name="T60" fmla="*/ 282548 w 1436"/>
                <a:gd name="T61" fmla="*/ 26034 h 461"/>
                <a:gd name="T62" fmla="*/ 282548 w 1436"/>
                <a:gd name="T63" fmla="*/ 26034 h 461"/>
                <a:gd name="T64" fmla="*/ 174070 w 1436"/>
                <a:gd name="T65" fmla="*/ 3616 h 461"/>
                <a:gd name="T66" fmla="*/ 174070 w 1436"/>
                <a:gd name="T67" fmla="*/ 3616 h 461"/>
                <a:gd name="T68" fmla="*/ 83251 w 1436"/>
                <a:gd name="T69" fmla="*/ 3254 h 461"/>
                <a:gd name="T70" fmla="*/ 83251 w 1436"/>
                <a:gd name="T71" fmla="*/ 3254 h 461"/>
                <a:gd name="T72" fmla="*/ 64510 w 1436"/>
                <a:gd name="T73" fmla="*/ 5062 h 461"/>
                <a:gd name="T74" fmla="*/ 64510 w 1436"/>
                <a:gd name="T75" fmla="*/ 5062 h 461"/>
                <a:gd name="T76" fmla="*/ 48293 w 1436"/>
                <a:gd name="T77" fmla="*/ 7593 h 461"/>
                <a:gd name="T78" fmla="*/ 48293 w 1436"/>
                <a:gd name="T79" fmla="*/ 7593 h 461"/>
                <a:gd name="T80" fmla="*/ 21984 w 1436"/>
                <a:gd name="T81" fmla="*/ 13017 h 461"/>
                <a:gd name="T82" fmla="*/ 21984 w 1436"/>
                <a:gd name="T83" fmla="*/ 13017 h 461"/>
                <a:gd name="T84" fmla="*/ 5766 w 1436"/>
                <a:gd name="T85" fmla="*/ 16994 h 461"/>
                <a:gd name="T86" fmla="*/ 5766 w 1436"/>
                <a:gd name="T87" fmla="*/ 16994 h 461"/>
                <a:gd name="T88" fmla="*/ 0 w 1436"/>
                <a:gd name="T89" fmla="*/ 18802 h 46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436" h="461">
                  <a:moveTo>
                    <a:pt x="0" y="52"/>
                  </a:moveTo>
                  <a:lnTo>
                    <a:pt x="0" y="52"/>
                  </a:lnTo>
                  <a:cubicBezTo>
                    <a:pt x="0" y="52"/>
                    <a:pt x="6" y="51"/>
                    <a:pt x="17" y="49"/>
                  </a:cubicBezTo>
                  <a:cubicBezTo>
                    <a:pt x="27" y="47"/>
                    <a:pt x="42" y="46"/>
                    <a:pt x="62" y="43"/>
                  </a:cubicBezTo>
                  <a:cubicBezTo>
                    <a:pt x="83" y="41"/>
                    <a:pt x="107" y="38"/>
                    <a:pt x="135" y="37"/>
                  </a:cubicBezTo>
                  <a:cubicBezTo>
                    <a:pt x="150" y="36"/>
                    <a:pt x="165" y="35"/>
                    <a:pt x="181" y="34"/>
                  </a:cubicBezTo>
                  <a:cubicBezTo>
                    <a:pt x="197" y="34"/>
                    <a:pt x="214" y="34"/>
                    <a:pt x="232" y="34"/>
                  </a:cubicBezTo>
                  <a:cubicBezTo>
                    <a:pt x="303" y="34"/>
                    <a:pt x="387" y="38"/>
                    <a:pt x="478" y="51"/>
                  </a:cubicBezTo>
                  <a:cubicBezTo>
                    <a:pt x="569" y="66"/>
                    <a:pt x="668" y="88"/>
                    <a:pt x="769" y="121"/>
                  </a:cubicBezTo>
                  <a:cubicBezTo>
                    <a:pt x="968" y="186"/>
                    <a:pt x="1135" y="275"/>
                    <a:pt x="1251" y="343"/>
                  </a:cubicBezTo>
                  <a:cubicBezTo>
                    <a:pt x="1309" y="377"/>
                    <a:pt x="1355" y="407"/>
                    <a:pt x="1386" y="427"/>
                  </a:cubicBezTo>
                  <a:cubicBezTo>
                    <a:pt x="1402" y="438"/>
                    <a:pt x="1415" y="446"/>
                    <a:pt x="1422" y="451"/>
                  </a:cubicBezTo>
                  <a:cubicBezTo>
                    <a:pt x="1430" y="457"/>
                    <a:pt x="1435" y="460"/>
                    <a:pt x="1435" y="460"/>
                  </a:cubicBezTo>
                  <a:cubicBezTo>
                    <a:pt x="1435" y="460"/>
                    <a:pt x="1431" y="456"/>
                    <a:pt x="1424" y="450"/>
                  </a:cubicBezTo>
                  <a:cubicBezTo>
                    <a:pt x="1416" y="443"/>
                    <a:pt x="1406" y="433"/>
                    <a:pt x="1391" y="422"/>
                  </a:cubicBezTo>
                  <a:cubicBezTo>
                    <a:pt x="1362" y="397"/>
                    <a:pt x="1320" y="362"/>
                    <a:pt x="1265" y="322"/>
                  </a:cubicBezTo>
                  <a:cubicBezTo>
                    <a:pt x="1155" y="243"/>
                    <a:pt x="991" y="141"/>
                    <a:pt x="784" y="72"/>
                  </a:cubicBezTo>
                  <a:cubicBezTo>
                    <a:pt x="680" y="39"/>
                    <a:pt x="578" y="19"/>
                    <a:pt x="483" y="10"/>
                  </a:cubicBezTo>
                  <a:cubicBezTo>
                    <a:pt x="388" y="0"/>
                    <a:pt x="302" y="2"/>
                    <a:pt x="231" y="9"/>
                  </a:cubicBezTo>
                  <a:cubicBezTo>
                    <a:pt x="212" y="10"/>
                    <a:pt x="195" y="12"/>
                    <a:pt x="179" y="14"/>
                  </a:cubicBezTo>
                  <a:cubicBezTo>
                    <a:pt x="163" y="16"/>
                    <a:pt x="148" y="19"/>
                    <a:pt x="134" y="21"/>
                  </a:cubicBezTo>
                  <a:cubicBezTo>
                    <a:pt x="105" y="25"/>
                    <a:pt x="81" y="31"/>
                    <a:pt x="61" y="36"/>
                  </a:cubicBezTo>
                  <a:cubicBezTo>
                    <a:pt x="41" y="40"/>
                    <a:pt x="26" y="44"/>
                    <a:pt x="16" y="47"/>
                  </a:cubicBezTo>
                  <a:cubicBezTo>
                    <a:pt x="5" y="50"/>
                    <a:pt x="0" y="52"/>
                    <a:pt x="0" y="5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4B9FF66B-C54B-824F-9747-83B51BAAA6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6650" y="3889375"/>
              <a:ext cx="349250" cy="176213"/>
            </a:xfrm>
            <a:custGeom>
              <a:avLst/>
              <a:gdLst>
                <a:gd name="T0" fmla="*/ 0 w 971"/>
                <a:gd name="T1" fmla="*/ 0 h 489"/>
                <a:gd name="T2" fmla="*/ 0 w 971"/>
                <a:gd name="T3" fmla="*/ 0 h 489"/>
                <a:gd name="T4" fmla="*/ 156101 w 971"/>
                <a:gd name="T5" fmla="*/ 124322 h 489"/>
                <a:gd name="T6" fmla="*/ 156101 w 971"/>
                <a:gd name="T7" fmla="*/ 124322 h 489"/>
                <a:gd name="T8" fmla="*/ 348890 w 971"/>
                <a:gd name="T9" fmla="*/ 175853 h 489"/>
                <a:gd name="T10" fmla="*/ 348890 w 971"/>
                <a:gd name="T11" fmla="*/ 175853 h 489"/>
                <a:gd name="T12" fmla="*/ 192429 w 971"/>
                <a:gd name="T13" fmla="*/ 52251 h 489"/>
                <a:gd name="T14" fmla="*/ 192429 w 971"/>
                <a:gd name="T15" fmla="*/ 52251 h 489"/>
                <a:gd name="T16" fmla="*/ 0 w 971"/>
                <a:gd name="T17" fmla="*/ 0 h 4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1" h="489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167" y="209"/>
                    <a:pt x="434" y="345"/>
                  </a:cubicBezTo>
                  <a:cubicBezTo>
                    <a:pt x="702" y="478"/>
                    <a:pt x="970" y="488"/>
                    <a:pt x="970" y="488"/>
                  </a:cubicBezTo>
                  <a:cubicBezTo>
                    <a:pt x="970" y="488"/>
                    <a:pt x="803" y="280"/>
                    <a:pt x="535" y="145"/>
                  </a:cubicBezTo>
                  <a:cubicBezTo>
                    <a:pt x="267" y="1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4D2B1404-4F24-B647-83AE-C1279893D8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1025" y="3843338"/>
              <a:ext cx="2365375" cy="890587"/>
            </a:xfrm>
            <a:custGeom>
              <a:avLst/>
              <a:gdLst>
                <a:gd name="T0" fmla="*/ 1993221 w 6572"/>
                <a:gd name="T1" fmla="*/ 673695 h 2476"/>
                <a:gd name="T2" fmla="*/ 2000059 w 6572"/>
                <a:gd name="T3" fmla="*/ 663624 h 2476"/>
                <a:gd name="T4" fmla="*/ 2005818 w 6572"/>
                <a:gd name="T5" fmla="*/ 651035 h 2476"/>
                <a:gd name="T6" fmla="*/ 2002579 w 6572"/>
                <a:gd name="T7" fmla="*/ 580896 h 2476"/>
                <a:gd name="T8" fmla="*/ 1994300 w 6572"/>
                <a:gd name="T9" fmla="*/ 569026 h 2476"/>
                <a:gd name="T10" fmla="*/ 1982783 w 6572"/>
                <a:gd name="T11" fmla="*/ 560034 h 2476"/>
                <a:gd name="T12" fmla="*/ 1879847 w 6572"/>
                <a:gd name="T13" fmla="*/ 571544 h 2476"/>
                <a:gd name="T14" fmla="*/ 1862211 w 6572"/>
                <a:gd name="T15" fmla="*/ 590967 h 2476"/>
                <a:gd name="T16" fmla="*/ 1847094 w 6572"/>
                <a:gd name="T17" fmla="*/ 674415 h 2476"/>
                <a:gd name="T18" fmla="*/ 1886325 w 6572"/>
                <a:gd name="T19" fmla="*/ 755704 h 2476"/>
                <a:gd name="T20" fmla="*/ 2016255 w 6572"/>
                <a:gd name="T21" fmla="*/ 828721 h 2476"/>
                <a:gd name="T22" fmla="*/ 2200173 w 6572"/>
                <a:gd name="T23" fmla="*/ 811456 h 2476"/>
                <a:gd name="T24" fmla="*/ 2313547 w 6572"/>
                <a:gd name="T25" fmla="*/ 692039 h 2476"/>
                <a:gd name="T26" fmla="*/ 2318226 w 6572"/>
                <a:gd name="T27" fmla="*/ 629813 h 2476"/>
                <a:gd name="T28" fmla="*/ 2209891 w 6572"/>
                <a:gd name="T29" fmla="*/ 474428 h 2476"/>
                <a:gd name="T30" fmla="*/ 2036771 w 6572"/>
                <a:gd name="T31" fmla="*/ 429108 h 2476"/>
                <a:gd name="T32" fmla="*/ 1569958 w 6572"/>
                <a:gd name="T33" fmla="*/ 536654 h 2476"/>
                <a:gd name="T34" fmla="*/ 843286 w 6572"/>
                <a:gd name="T35" fmla="*/ 702830 h 2476"/>
                <a:gd name="T36" fmla="*/ 523319 w 6572"/>
                <a:gd name="T37" fmla="*/ 670818 h 2476"/>
                <a:gd name="T38" fmla="*/ 460694 w 6572"/>
                <a:gd name="T39" fmla="*/ 651754 h 2476"/>
                <a:gd name="T40" fmla="*/ 384391 w 6572"/>
                <a:gd name="T41" fmla="*/ 621541 h 2476"/>
                <a:gd name="T42" fmla="*/ 340122 w 6572"/>
                <a:gd name="T43" fmla="*/ 599240 h 2476"/>
                <a:gd name="T44" fmla="*/ 256261 w 6572"/>
                <a:gd name="T45" fmla="*/ 545646 h 2476"/>
                <a:gd name="T46" fmla="*/ 180678 w 6572"/>
                <a:gd name="T47" fmla="*/ 480903 h 2476"/>
                <a:gd name="T48" fmla="*/ 136049 w 6572"/>
                <a:gd name="T49" fmla="*/ 432345 h 2476"/>
                <a:gd name="T50" fmla="*/ 1080 w 6572"/>
                <a:gd name="T51" fmla="*/ 126970 h 2476"/>
                <a:gd name="T52" fmla="*/ 1440 w 6572"/>
                <a:gd name="T53" fmla="*/ 71938 h 2476"/>
                <a:gd name="T54" fmla="*/ 7918 w 6572"/>
                <a:gd name="T55" fmla="*/ 32732 h 2476"/>
                <a:gd name="T56" fmla="*/ 44990 w 6572"/>
                <a:gd name="T57" fmla="*/ 26617 h 2476"/>
                <a:gd name="T58" fmla="*/ 65865 w 6572"/>
                <a:gd name="T59" fmla="*/ 104309 h 2476"/>
                <a:gd name="T60" fmla="*/ 81341 w 6572"/>
                <a:gd name="T61" fmla="*/ 151429 h 2476"/>
                <a:gd name="T62" fmla="*/ 165922 w 6572"/>
                <a:gd name="T63" fmla="*/ 309332 h 2476"/>
                <a:gd name="T64" fmla="*/ 389430 w 6572"/>
                <a:gd name="T65" fmla="*/ 505721 h 2476"/>
                <a:gd name="T66" fmla="*/ 440898 w 6572"/>
                <a:gd name="T67" fmla="*/ 530899 h 2476"/>
                <a:gd name="T68" fmla="*/ 522600 w 6572"/>
                <a:gd name="T69" fmla="*/ 561832 h 2476"/>
                <a:gd name="T70" fmla="*/ 694280 w 6572"/>
                <a:gd name="T71" fmla="*/ 599240 h 2476"/>
                <a:gd name="T72" fmla="*/ 1287063 w 6572"/>
                <a:gd name="T73" fmla="*/ 549603 h 2476"/>
                <a:gd name="T74" fmla="*/ 2012656 w 6572"/>
                <a:gd name="T75" fmla="*/ 388823 h 2476"/>
                <a:gd name="T76" fmla="*/ 2261359 w 6572"/>
                <a:gd name="T77" fmla="*/ 463997 h 2476"/>
                <a:gd name="T78" fmla="*/ 2350258 w 6572"/>
                <a:gd name="T79" fmla="*/ 585931 h 2476"/>
                <a:gd name="T80" fmla="*/ 2307068 w 6572"/>
                <a:gd name="T81" fmla="*/ 792392 h 2476"/>
                <a:gd name="T82" fmla="*/ 2083560 w 6572"/>
                <a:gd name="T83" fmla="*/ 889508 h 2476"/>
                <a:gd name="T84" fmla="*/ 1985662 w 6572"/>
                <a:gd name="T85" fmla="*/ 877998 h 2476"/>
                <a:gd name="T86" fmla="*/ 1843855 w 6572"/>
                <a:gd name="T87" fmla="*/ 796349 h 2476"/>
                <a:gd name="T88" fmla="*/ 1786268 w 6572"/>
                <a:gd name="T89" fmla="*/ 676213 h 2476"/>
                <a:gd name="T90" fmla="*/ 1867250 w 6572"/>
                <a:gd name="T91" fmla="*/ 508599 h 2476"/>
                <a:gd name="T92" fmla="*/ 1982783 w 6572"/>
                <a:gd name="T93" fmla="*/ 499247 h 2476"/>
                <a:gd name="T94" fmla="*/ 2053327 w 6572"/>
                <a:gd name="T95" fmla="*/ 573702 h 2476"/>
                <a:gd name="T96" fmla="*/ 2029932 w 6572"/>
                <a:gd name="T97" fmla="*/ 678731 h 2476"/>
                <a:gd name="T98" fmla="*/ 1977384 w 6572"/>
                <a:gd name="T99" fmla="*/ 696356 h 247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6572" h="2476">
                  <a:moveTo>
                    <a:pt x="5494" y="1936"/>
                  </a:moveTo>
                  <a:lnTo>
                    <a:pt x="5494" y="1936"/>
                  </a:lnTo>
                  <a:cubicBezTo>
                    <a:pt x="5490" y="1921"/>
                    <a:pt x="5513" y="1904"/>
                    <a:pt x="5538" y="1873"/>
                  </a:cubicBezTo>
                  <a:cubicBezTo>
                    <a:pt x="5541" y="1869"/>
                    <a:pt x="5544" y="1864"/>
                    <a:pt x="5548" y="1860"/>
                  </a:cubicBezTo>
                  <a:cubicBezTo>
                    <a:pt x="5551" y="1855"/>
                    <a:pt x="5554" y="1850"/>
                    <a:pt x="5557" y="1845"/>
                  </a:cubicBezTo>
                  <a:cubicBezTo>
                    <a:pt x="5560" y="1840"/>
                    <a:pt x="5563" y="1834"/>
                    <a:pt x="5565" y="1829"/>
                  </a:cubicBezTo>
                  <a:cubicBezTo>
                    <a:pt x="5568" y="1822"/>
                    <a:pt x="5571" y="1817"/>
                    <a:pt x="5573" y="1810"/>
                  </a:cubicBezTo>
                  <a:cubicBezTo>
                    <a:pt x="5583" y="1784"/>
                    <a:pt x="5590" y="1753"/>
                    <a:pt x="5590" y="1718"/>
                  </a:cubicBezTo>
                  <a:cubicBezTo>
                    <a:pt x="5589" y="1684"/>
                    <a:pt x="5582" y="1647"/>
                    <a:pt x="5564" y="1615"/>
                  </a:cubicBezTo>
                  <a:cubicBezTo>
                    <a:pt x="5560" y="1608"/>
                    <a:pt x="5556" y="1599"/>
                    <a:pt x="5550" y="1593"/>
                  </a:cubicBezTo>
                  <a:cubicBezTo>
                    <a:pt x="5547" y="1589"/>
                    <a:pt x="5544" y="1586"/>
                    <a:pt x="5541" y="1582"/>
                  </a:cubicBezTo>
                  <a:cubicBezTo>
                    <a:pt x="5538" y="1579"/>
                    <a:pt x="5535" y="1577"/>
                    <a:pt x="5531" y="1574"/>
                  </a:cubicBezTo>
                  <a:cubicBezTo>
                    <a:pt x="5526" y="1567"/>
                    <a:pt x="5517" y="1562"/>
                    <a:pt x="5509" y="1557"/>
                  </a:cubicBezTo>
                  <a:cubicBezTo>
                    <a:pt x="5501" y="1552"/>
                    <a:pt x="5493" y="1547"/>
                    <a:pt x="5483" y="1543"/>
                  </a:cubicBezTo>
                  <a:cubicBezTo>
                    <a:pt x="5410" y="1509"/>
                    <a:pt x="5297" y="1526"/>
                    <a:pt x="5223" y="1589"/>
                  </a:cubicBezTo>
                  <a:cubicBezTo>
                    <a:pt x="5213" y="1597"/>
                    <a:pt x="5205" y="1606"/>
                    <a:pt x="5196" y="1614"/>
                  </a:cubicBezTo>
                  <a:cubicBezTo>
                    <a:pt x="5189" y="1623"/>
                    <a:pt x="5181" y="1632"/>
                    <a:pt x="5174" y="1643"/>
                  </a:cubicBezTo>
                  <a:cubicBezTo>
                    <a:pt x="5161" y="1665"/>
                    <a:pt x="5150" y="1688"/>
                    <a:pt x="5143" y="1713"/>
                  </a:cubicBezTo>
                  <a:cubicBezTo>
                    <a:pt x="5127" y="1763"/>
                    <a:pt x="5124" y="1820"/>
                    <a:pt x="5132" y="1875"/>
                  </a:cubicBezTo>
                  <a:cubicBezTo>
                    <a:pt x="5141" y="1931"/>
                    <a:pt x="5161" y="1986"/>
                    <a:pt x="5190" y="2033"/>
                  </a:cubicBezTo>
                  <a:cubicBezTo>
                    <a:pt x="5206" y="2056"/>
                    <a:pt x="5223" y="2079"/>
                    <a:pt x="5241" y="2101"/>
                  </a:cubicBezTo>
                  <a:cubicBezTo>
                    <a:pt x="5261" y="2122"/>
                    <a:pt x="5282" y="2142"/>
                    <a:pt x="5304" y="2160"/>
                  </a:cubicBezTo>
                  <a:cubicBezTo>
                    <a:pt x="5393" y="2232"/>
                    <a:pt x="5502" y="2278"/>
                    <a:pt x="5602" y="2304"/>
                  </a:cubicBezTo>
                  <a:cubicBezTo>
                    <a:pt x="5702" y="2328"/>
                    <a:pt x="5798" y="2329"/>
                    <a:pt x="5877" y="2319"/>
                  </a:cubicBezTo>
                  <a:cubicBezTo>
                    <a:pt x="5958" y="2310"/>
                    <a:pt x="6038" y="2289"/>
                    <a:pt x="6113" y="2256"/>
                  </a:cubicBezTo>
                  <a:cubicBezTo>
                    <a:pt x="6187" y="2223"/>
                    <a:pt x="6255" y="2178"/>
                    <a:pt x="6310" y="2122"/>
                  </a:cubicBezTo>
                  <a:cubicBezTo>
                    <a:pt x="6365" y="2066"/>
                    <a:pt x="6407" y="1999"/>
                    <a:pt x="6428" y="1924"/>
                  </a:cubicBezTo>
                  <a:cubicBezTo>
                    <a:pt x="6438" y="1887"/>
                    <a:pt x="6444" y="1849"/>
                    <a:pt x="6444" y="1810"/>
                  </a:cubicBezTo>
                  <a:cubicBezTo>
                    <a:pt x="6445" y="1800"/>
                    <a:pt x="6444" y="1790"/>
                    <a:pt x="6443" y="1780"/>
                  </a:cubicBezTo>
                  <a:lnTo>
                    <a:pt x="6441" y="1751"/>
                  </a:lnTo>
                  <a:cubicBezTo>
                    <a:pt x="6439" y="1732"/>
                    <a:pt x="6434" y="1713"/>
                    <a:pt x="6430" y="1693"/>
                  </a:cubicBezTo>
                  <a:cubicBezTo>
                    <a:pt x="6391" y="1541"/>
                    <a:pt x="6280" y="1405"/>
                    <a:pt x="6140" y="1319"/>
                  </a:cubicBezTo>
                  <a:cubicBezTo>
                    <a:pt x="6069" y="1274"/>
                    <a:pt x="5994" y="1242"/>
                    <a:pt x="5912" y="1222"/>
                  </a:cubicBezTo>
                  <a:cubicBezTo>
                    <a:pt x="5830" y="1203"/>
                    <a:pt x="5745" y="1194"/>
                    <a:pt x="5659" y="1193"/>
                  </a:cubicBezTo>
                  <a:cubicBezTo>
                    <a:pt x="5442" y="1192"/>
                    <a:pt x="5225" y="1242"/>
                    <a:pt x="5009" y="1299"/>
                  </a:cubicBezTo>
                  <a:cubicBezTo>
                    <a:pt x="4793" y="1356"/>
                    <a:pt x="4578" y="1423"/>
                    <a:pt x="4362" y="1492"/>
                  </a:cubicBezTo>
                  <a:cubicBezTo>
                    <a:pt x="3931" y="1629"/>
                    <a:pt x="3497" y="1776"/>
                    <a:pt x="3040" y="1868"/>
                  </a:cubicBezTo>
                  <a:cubicBezTo>
                    <a:pt x="2812" y="1914"/>
                    <a:pt x="2579" y="1944"/>
                    <a:pt x="2343" y="1954"/>
                  </a:cubicBezTo>
                  <a:cubicBezTo>
                    <a:pt x="2107" y="1962"/>
                    <a:pt x="1867" y="1951"/>
                    <a:pt x="1631" y="1905"/>
                  </a:cubicBezTo>
                  <a:cubicBezTo>
                    <a:pt x="1571" y="1895"/>
                    <a:pt x="1513" y="1879"/>
                    <a:pt x="1454" y="1865"/>
                  </a:cubicBezTo>
                  <a:cubicBezTo>
                    <a:pt x="1425" y="1858"/>
                    <a:pt x="1396" y="1849"/>
                    <a:pt x="1367" y="1840"/>
                  </a:cubicBezTo>
                  <a:cubicBezTo>
                    <a:pt x="1338" y="1831"/>
                    <a:pt x="1309" y="1823"/>
                    <a:pt x="1280" y="1812"/>
                  </a:cubicBezTo>
                  <a:lnTo>
                    <a:pt x="1195" y="1781"/>
                  </a:lnTo>
                  <a:cubicBezTo>
                    <a:pt x="1167" y="1770"/>
                    <a:pt x="1138" y="1758"/>
                    <a:pt x="1111" y="1746"/>
                  </a:cubicBezTo>
                  <a:lnTo>
                    <a:pt x="1068" y="1728"/>
                  </a:lnTo>
                  <a:cubicBezTo>
                    <a:pt x="1054" y="1722"/>
                    <a:pt x="1041" y="1714"/>
                    <a:pt x="1027" y="1708"/>
                  </a:cubicBezTo>
                  <a:lnTo>
                    <a:pt x="945" y="1666"/>
                  </a:lnTo>
                  <a:cubicBezTo>
                    <a:pt x="918" y="1650"/>
                    <a:pt x="892" y="1634"/>
                    <a:pt x="865" y="1619"/>
                  </a:cubicBezTo>
                  <a:lnTo>
                    <a:pt x="826" y="1595"/>
                  </a:lnTo>
                  <a:lnTo>
                    <a:pt x="788" y="1569"/>
                  </a:lnTo>
                  <a:lnTo>
                    <a:pt x="712" y="1517"/>
                  </a:lnTo>
                  <a:lnTo>
                    <a:pt x="640" y="1459"/>
                  </a:lnTo>
                  <a:lnTo>
                    <a:pt x="604" y="1430"/>
                  </a:lnTo>
                  <a:lnTo>
                    <a:pt x="570" y="1400"/>
                  </a:lnTo>
                  <a:lnTo>
                    <a:pt x="502" y="1337"/>
                  </a:lnTo>
                  <a:lnTo>
                    <a:pt x="439" y="1271"/>
                  </a:lnTo>
                  <a:lnTo>
                    <a:pt x="407" y="1237"/>
                  </a:lnTo>
                  <a:lnTo>
                    <a:pt x="378" y="1202"/>
                  </a:lnTo>
                  <a:cubicBezTo>
                    <a:pt x="264" y="1067"/>
                    <a:pt x="171" y="917"/>
                    <a:pt x="108" y="768"/>
                  </a:cubicBezTo>
                  <a:cubicBezTo>
                    <a:pt x="42" y="620"/>
                    <a:pt x="13" y="473"/>
                    <a:pt x="3" y="353"/>
                  </a:cubicBezTo>
                  <a:cubicBezTo>
                    <a:pt x="1" y="324"/>
                    <a:pt x="0" y="296"/>
                    <a:pt x="0" y="271"/>
                  </a:cubicBezTo>
                  <a:cubicBezTo>
                    <a:pt x="0" y="246"/>
                    <a:pt x="2" y="222"/>
                    <a:pt x="4" y="200"/>
                  </a:cubicBezTo>
                  <a:cubicBezTo>
                    <a:pt x="6" y="178"/>
                    <a:pt x="8" y="158"/>
                    <a:pt x="11" y="140"/>
                  </a:cubicBezTo>
                  <a:cubicBezTo>
                    <a:pt x="13" y="121"/>
                    <a:pt x="19" y="105"/>
                    <a:pt x="22" y="91"/>
                  </a:cubicBezTo>
                  <a:cubicBezTo>
                    <a:pt x="40" y="32"/>
                    <a:pt x="58" y="4"/>
                    <a:pt x="75" y="2"/>
                  </a:cubicBezTo>
                  <a:cubicBezTo>
                    <a:pt x="92" y="0"/>
                    <a:pt x="109" y="25"/>
                    <a:pt x="125" y="74"/>
                  </a:cubicBezTo>
                  <a:cubicBezTo>
                    <a:pt x="132" y="99"/>
                    <a:pt x="138" y="129"/>
                    <a:pt x="149" y="165"/>
                  </a:cubicBezTo>
                  <a:cubicBezTo>
                    <a:pt x="159" y="201"/>
                    <a:pt x="167" y="243"/>
                    <a:pt x="183" y="290"/>
                  </a:cubicBezTo>
                  <a:cubicBezTo>
                    <a:pt x="189" y="311"/>
                    <a:pt x="196" y="332"/>
                    <a:pt x="202" y="354"/>
                  </a:cubicBezTo>
                  <a:cubicBezTo>
                    <a:pt x="209" y="375"/>
                    <a:pt x="217" y="397"/>
                    <a:pt x="226" y="421"/>
                  </a:cubicBezTo>
                  <a:cubicBezTo>
                    <a:pt x="240" y="467"/>
                    <a:pt x="264" y="513"/>
                    <a:pt x="284" y="563"/>
                  </a:cubicBezTo>
                  <a:cubicBezTo>
                    <a:pt x="332" y="659"/>
                    <a:pt x="389" y="761"/>
                    <a:pt x="461" y="860"/>
                  </a:cubicBezTo>
                  <a:cubicBezTo>
                    <a:pt x="534" y="958"/>
                    <a:pt x="619" y="1053"/>
                    <a:pt x="712" y="1140"/>
                  </a:cubicBezTo>
                  <a:cubicBezTo>
                    <a:pt x="805" y="1226"/>
                    <a:pt x="909" y="1301"/>
                    <a:pt x="1012" y="1365"/>
                  </a:cubicBezTo>
                  <a:lnTo>
                    <a:pt x="1082" y="1406"/>
                  </a:lnTo>
                  <a:lnTo>
                    <a:pt x="1153" y="1442"/>
                  </a:lnTo>
                  <a:lnTo>
                    <a:pt x="1188" y="1460"/>
                  </a:lnTo>
                  <a:lnTo>
                    <a:pt x="1225" y="1476"/>
                  </a:lnTo>
                  <a:cubicBezTo>
                    <a:pt x="1250" y="1487"/>
                    <a:pt x="1275" y="1498"/>
                    <a:pt x="1300" y="1508"/>
                  </a:cubicBezTo>
                  <a:cubicBezTo>
                    <a:pt x="1351" y="1527"/>
                    <a:pt x="1400" y="1548"/>
                    <a:pt x="1452" y="1562"/>
                  </a:cubicBezTo>
                  <a:cubicBezTo>
                    <a:pt x="1479" y="1571"/>
                    <a:pt x="1504" y="1579"/>
                    <a:pt x="1530" y="1587"/>
                  </a:cubicBezTo>
                  <a:lnTo>
                    <a:pt x="1609" y="1607"/>
                  </a:lnTo>
                  <a:cubicBezTo>
                    <a:pt x="1714" y="1633"/>
                    <a:pt x="1822" y="1653"/>
                    <a:pt x="1929" y="1666"/>
                  </a:cubicBezTo>
                  <a:cubicBezTo>
                    <a:pt x="2038" y="1680"/>
                    <a:pt x="2147" y="1687"/>
                    <a:pt x="2257" y="1690"/>
                  </a:cubicBezTo>
                  <a:cubicBezTo>
                    <a:pt x="2697" y="1702"/>
                    <a:pt x="3138" y="1630"/>
                    <a:pt x="3576" y="1528"/>
                  </a:cubicBezTo>
                  <a:cubicBezTo>
                    <a:pt x="4014" y="1426"/>
                    <a:pt x="4450" y="1295"/>
                    <a:pt x="4899" y="1190"/>
                  </a:cubicBezTo>
                  <a:cubicBezTo>
                    <a:pt x="5123" y="1139"/>
                    <a:pt x="5352" y="1086"/>
                    <a:pt x="5592" y="1081"/>
                  </a:cubicBezTo>
                  <a:cubicBezTo>
                    <a:pt x="5712" y="1080"/>
                    <a:pt x="5834" y="1090"/>
                    <a:pt x="5953" y="1123"/>
                  </a:cubicBezTo>
                  <a:cubicBezTo>
                    <a:pt x="6073" y="1154"/>
                    <a:pt x="6186" y="1211"/>
                    <a:pt x="6283" y="1290"/>
                  </a:cubicBezTo>
                  <a:cubicBezTo>
                    <a:pt x="6324" y="1322"/>
                    <a:pt x="6368" y="1366"/>
                    <a:pt x="6413" y="1421"/>
                  </a:cubicBezTo>
                  <a:cubicBezTo>
                    <a:pt x="6457" y="1477"/>
                    <a:pt x="6501" y="1546"/>
                    <a:pt x="6530" y="1629"/>
                  </a:cubicBezTo>
                  <a:cubicBezTo>
                    <a:pt x="6558" y="1713"/>
                    <a:pt x="6571" y="1813"/>
                    <a:pt x="6553" y="1915"/>
                  </a:cubicBezTo>
                  <a:cubicBezTo>
                    <a:pt x="6536" y="2017"/>
                    <a:pt x="6486" y="2119"/>
                    <a:pt x="6410" y="2203"/>
                  </a:cubicBezTo>
                  <a:cubicBezTo>
                    <a:pt x="6336" y="2286"/>
                    <a:pt x="6239" y="2351"/>
                    <a:pt x="6132" y="2397"/>
                  </a:cubicBezTo>
                  <a:cubicBezTo>
                    <a:pt x="6025" y="2442"/>
                    <a:pt x="5909" y="2468"/>
                    <a:pt x="5789" y="2473"/>
                  </a:cubicBezTo>
                  <a:cubicBezTo>
                    <a:pt x="5728" y="2475"/>
                    <a:pt x="5668" y="2472"/>
                    <a:pt x="5607" y="2461"/>
                  </a:cubicBezTo>
                  <a:cubicBezTo>
                    <a:pt x="5577" y="2456"/>
                    <a:pt x="5547" y="2449"/>
                    <a:pt x="5517" y="2441"/>
                  </a:cubicBezTo>
                  <a:cubicBezTo>
                    <a:pt x="5488" y="2433"/>
                    <a:pt x="5460" y="2423"/>
                    <a:pt x="5431" y="2413"/>
                  </a:cubicBezTo>
                  <a:cubicBezTo>
                    <a:pt x="5318" y="2370"/>
                    <a:pt x="5210" y="2306"/>
                    <a:pt x="5123" y="2214"/>
                  </a:cubicBezTo>
                  <a:cubicBezTo>
                    <a:pt x="5080" y="2169"/>
                    <a:pt x="5043" y="2117"/>
                    <a:pt x="5015" y="2060"/>
                  </a:cubicBezTo>
                  <a:cubicBezTo>
                    <a:pt x="4988" y="2002"/>
                    <a:pt x="4971" y="1942"/>
                    <a:pt x="4963" y="1880"/>
                  </a:cubicBezTo>
                  <a:cubicBezTo>
                    <a:pt x="4948" y="1758"/>
                    <a:pt x="4975" y="1628"/>
                    <a:pt x="5050" y="1529"/>
                  </a:cubicBezTo>
                  <a:cubicBezTo>
                    <a:pt x="5089" y="1478"/>
                    <a:pt x="5137" y="1440"/>
                    <a:pt x="5188" y="1414"/>
                  </a:cubicBezTo>
                  <a:cubicBezTo>
                    <a:pt x="5240" y="1388"/>
                    <a:pt x="5295" y="1373"/>
                    <a:pt x="5349" y="1368"/>
                  </a:cubicBezTo>
                  <a:cubicBezTo>
                    <a:pt x="5404" y="1364"/>
                    <a:pt x="5459" y="1370"/>
                    <a:pt x="5509" y="1388"/>
                  </a:cubicBezTo>
                  <a:cubicBezTo>
                    <a:pt x="5559" y="1406"/>
                    <a:pt x="5602" y="1434"/>
                    <a:pt x="5637" y="1471"/>
                  </a:cubicBezTo>
                  <a:cubicBezTo>
                    <a:pt x="5672" y="1509"/>
                    <a:pt x="5695" y="1553"/>
                    <a:pt x="5705" y="1595"/>
                  </a:cubicBezTo>
                  <a:cubicBezTo>
                    <a:pt x="5715" y="1638"/>
                    <a:pt x="5718" y="1678"/>
                    <a:pt x="5714" y="1715"/>
                  </a:cubicBezTo>
                  <a:cubicBezTo>
                    <a:pt x="5707" y="1789"/>
                    <a:pt x="5675" y="1848"/>
                    <a:pt x="5640" y="1887"/>
                  </a:cubicBezTo>
                  <a:cubicBezTo>
                    <a:pt x="5604" y="1926"/>
                    <a:pt x="5564" y="1942"/>
                    <a:pt x="5538" y="1947"/>
                  </a:cubicBezTo>
                  <a:cubicBezTo>
                    <a:pt x="5510" y="1950"/>
                    <a:pt x="5496" y="1945"/>
                    <a:pt x="5494" y="193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32834D02-A217-FC40-BA77-CA060856B2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6000" y="4360863"/>
              <a:ext cx="52388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0" y="112"/>
                    <a:pt x="0" y="0"/>
                    <a:pt x="72" y="0"/>
                  </a:cubicBezTo>
                  <a:cubicBezTo>
                    <a:pt x="144" y="0"/>
                    <a:pt x="144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DD59DD3C-67DA-694B-B8D3-0ECA70AE69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975" y="4391025"/>
              <a:ext cx="52388" cy="39688"/>
            </a:xfrm>
            <a:custGeom>
              <a:avLst/>
              <a:gdLst>
                <a:gd name="T0" fmla="*/ 26013 w 145"/>
                <a:gd name="T1" fmla="*/ 39334 h 112"/>
                <a:gd name="T2" fmla="*/ 26013 w 145"/>
                <a:gd name="T3" fmla="*/ 39334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4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0" y="111"/>
                    <a:pt x="0" y="0"/>
                    <a:pt x="72" y="0"/>
                  </a:cubicBezTo>
                  <a:cubicBezTo>
                    <a:pt x="144" y="0"/>
                    <a:pt x="144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759A6E05-19B6-3346-918F-F608081107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3125" y="4414838"/>
              <a:ext cx="52388" cy="41275"/>
            </a:xfrm>
            <a:custGeom>
              <a:avLst/>
              <a:gdLst>
                <a:gd name="T0" fmla="*/ 26375 w 145"/>
                <a:gd name="T1" fmla="*/ 40910 h 113"/>
                <a:gd name="T2" fmla="*/ 26375 w 145"/>
                <a:gd name="T3" fmla="*/ 40910 h 113"/>
                <a:gd name="T4" fmla="*/ 26375 w 145"/>
                <a:gd name="T5" fmla="*/ 0 h 113"/>
                <a:gd name="T6" fmla="*/ 26375 w 145"/>
                <a:gd name="T7" fmla="*/ 0 h 113"/>
                <a:gd name="T8" fmla="*/ 26375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3" y="112"/>
                  </a:moveTo>
                  <a:lnTo>
                    <a:pt x="73" y="112"/>
                  </a:lnTo>
                  <a:cubicBezTo>
                    <a:pt x="0" y="112"/>
                    <a:pt x="0" y="0"/>
                    <a:pt x="73" y="0"/>
                  </a:cubicBezTo>
                  <a:cubicBezTo>
                    <a:pt x="144" y="0"/>
                    <a:pt x="144" y="112"/>
                    <a:pt x="73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C6AFDFD1-2865-9848-8CAE-9B5700D747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9625" y="4438650"/>
              <a:ext cx="41275" cy="44450"/>
            </a:xfrm>
            <a:custGeom>
              <a:avLst/>
              <a:gdLst>
                <a:gd name="T0" fmla="*/ 0 w 113"/>
                <a:gd name="T1" fmla="*/ 23300 h 124"/>
                <a:gd name="T2" fmla="*/ 0 w 113"/>
                <a:gd name="T3" fmla="*/ 20791 h 124"/>
                <a:gd name="T4" fmla="*/ 0 w 113"/>
                <a:gd name="T5" fmla="*/ 20791 h 124"/>
                <a:gd name="T6" fmla="*/ 20455 w 113"/>
                <a:gd name="T7" fmla="*/ 717 h 124"/>
                <a:gd name="T8" fmla="*/ 20455 w 113"/>
                <a:gd name="T9" fmla="*/ 717 h 124"/>
                <a:gd name="T10" fmla="*/ 40910 w 113"/>
                <a:gd name="T11" fmla="*/ 20791 h 124"/>
                <a:gd name="T12" fmla="*/ 40910 w 113"/>
                <a:gd name="T13" fmla="*/ 23300 h 124"/>
                <a:gd name="T14" fmla="*/ 40910 w 113"/>
                <a:gd name="T15" fmla="*/ 23300 h 124"/>
                <a:gd name="T16" fmla="*/ 20455 w 113"/>
                <a:gd name="T17" fmla="*/ 43375 h 124"/>
                <a:gd name="T18" fmla="*/ 20455 w 113"/>
                <a:gd name="T19" fmla="*/ 43375 h 124"/>
                <a:gd name="T20" fmla="*/ 0 w 113"/>
                <a:gd name="T21" fmla="*/ 23300 h 12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3" h="124">
                  <a:moveTo>
                    <a:pt x="0" y="65"/>
                  </a:moveTo>
                  <a:lnTo>
                    <a:pt x="0" y="58"/>
                  </a:lnTo>
                  <a:cubicBezTo>
                    <a:pt x="0" y="29"/>
                    <a:pt x="26" y="0"/>
                    <a:pt x="56" y="2"/>
                  </a:cubicBezTo>
                  <a:cubicBezTo>
                    <a:pt x="86" y="3"/>
                    <a:pt x="112" y="26"/>
                    <a:pt x="112" y="58"/>
                  </a:cubicBezTo>
                  <a:lnTo>
                    <a:pt x="112" y="65"/>
                  </a:lnTo>
                  <a:cubicBezTo>
                    <a:pt x="112" y="94"/>
                    <a:pt x="86" y="123"/>
                    <a:pt x="56" y="121"/>
                  </a:cubicBezTo>
                  <a:cubicBezTo>
                    <a:pt x="26" y="120"/>
                    <a:pt x="0" y="97"/>
                    <a:pt x="0" y="6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165DC969-D1FC-054D-A90B-3126A1A970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8663" y="4449763"/>
              <a:ext cx="52387" cy="39687"/>
            </a:xfrm>
            <a:custGeom>
              <a:avLst/>
              <a:gdLst>
                <a:gd name="T0" fmla="*/ 25652 w 145"/>
                <a:gd name="T1" fmla="*/ 39333 h 112"/>
                <a:gd name="T2" fmla="*/ 25652 w 145"/>
                <a:gd name="T3" fmla="*/ 39333 h 112"/>
                <a:gd name="T4" fmla="*/ 25652 w 145"/>
                <a:gd name="T5" fmla="*/ 0 h 112"/>
                <a:gd name="T6" fmla="*/ 25652 w 145"/>
                <a:gd name="T7" fmla="*/ 0 h 112"/>
                <a:gd name="T8" fmla="*/ 25652 w 145"/>
                <a:gd name="T9" fmla="*/ 39333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1" y="111"/>
                  </a:moveTo>
                  <a:lnTo>
                    <a:pt x="71" y="111"/>
                  </a:lnTo>
                  <a:cubicBezTo>
                    <a:pt x="0" y="111"/>
                    <a:pt x="0" y="0"/>
                    <a:pt x="71" y="0"/>
                  </a:cubicBezTo>
                  <a:cubicBezTo>
                    <a:pt x="143" y="0"/>
                    <a:pt x="144" y="111"/>
                    <a:pt x="71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FD3C68A8-E23A-B048-8B6D-EE599B358B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0088" y="3587750"/>
              <a:ext cx="349250" cy="584200"/>
            </a:xfrm>
            <a:custGeom>
              <a:avLst/>
              <a:gdLst>
                <a:gd name="T0" fmla="*/ 88841 w 971"/>
                <a:gd name="T1" fmla="*/ 3240 h 1623"/>
                <a:gd name="T2" fmla="*/ 88841 w 971"/>
                <a:gd name="T3" fmla="*/ 3240 h 1623"/>
                <a:gd name="T4" fmla="*/ 68339 w 971"/>
                <a:gd name="T5" fmla="*/ 2880 h 1623"/>
                <a:gd name="T6" fmla="*/ 68339 w 971"/>
                <a:gd name="T7" fmla="*/ 2880 h 1623"/>
                <a:gd name="T8" fmla="*/ 40644 w 971"/>
                <a:gd name="T9" fmla="*/ 26996 h 1623"/>
                <a:gd name="T10" fmla="*/ 40644 w 971"/>
                <a:gd name="T11" fmla="*/ 26996 h 1623"/>
                <a:gd name="T12" fmla="*/ 12229 w 971"/>
                <a:gd name="T13" fmla="*/ 95387 h 1623"/>
                <a:gd name="T14" fmla="*/ 12229 w 971"/>
                <a:gd name="T15" fmla="*/ 95387 h 1623"/>
                <a:gd name="T16" fmla="*/ 6834 w 971"/>
                <a:gd name="T17" fmla="*/ 224969 h 1623"/>
                <a:gd name="T18" fmla="*/ 6834 w 971"/>
                <a:gd name="T19" fmla="*/ 224969 h 1623"/>
                <a:gd name="T20" fmla="*/ 67260 w 971"/>
                <a:gd name="T21" fmla="*/ 390547 h 1623"/>
                <a:gd name="T22" fmla="*/ 67260 w 971"/>
                <a:gd name="T23" fmla="*/ 390547 h 1623"/>
                <a:gd name="T24" fmla="*/ 186315 w 971"/>
                <a:gd name="T25" fmla="*/ 514010 h 1623"/>
                <a:gd name="T26" fmla="*/ 186315 w 971"/>
                <a:gd name="T27" fmla="*/ 514010 h 1623"/>
                <a:gd name="T28" fmla="*/ 300693 w 971"/>
                <a:gd name="T29" fmla="*/ 571242 h 1623"/>
                <a:gd name="T30" fmla="*/ 300693 w 971"/>
                <a:gd name="T31" fmla="*/ 571242 h 1623"/>
                <a:gd name="T32" fmla="*/ 335942 w 971"/>
                <a:gd name="T33" fmla="*/ 580960 h 1623"/>
                <a:gd name="T34" fmla="*/ 335942 w 971"/>
                <a:gd name="T35" fmla="*/ 580960 h 1623"/>
                <a:gd name="T36" fmla="*/ 348890 w 971"/>
                <a:gd name="T37" fmla="*/ 583840 h 1623"/>
                <a:gd name="T38" fmla="*/ 348890 w 971"/>
                <a:gd name="T39" fmla="*/ 583840 h 1623"/>
                <a:gd name="T40" fmla="*/ 338100 w 971"/>
                <a:gd name="T41" fmla="*/ 576281 h 1623"/>
                <a:gd name="T42" fmla="*/ 338100 w 971"/>
                <a:gd name="T43" fmla="*/ 576281 h 1623"/>
                <a:gd name="T44" fmla="*/ 309325 w 971"/>
                <a:gd name="T45" fmla="*/ 554684 h 1623"/>
                <a:gd name="T46" fmla="*/ 309325 w 971"/>
                <a:gd name="T47" fmla="*/ 554684 h 1623"/>
                <a:gd name="T48" fmla="*/ 227318 w 971"/>
                <a:gd name="T49" fmla="*/ 470096 h 1623"/>
                <a:gd name="T50" fmla="*/ 227318 w 971"/>
                <a:gd name="T51" fmla="*/ 470096 h 1623"/>
                <a:gd name="T52" fmla="*/ 157540 w 971"/>
                <a:gd name="T53" fmla="*/ 344113 h 1623"/>
                <a:gd name="T54" fmla="*/ 157540 w 971"/>
                <a:gd name="T55" fmla="*/ 344113 h 1623"/>
                <a:gd name="T56" fmla="*/ 126248 w 971"/>
                <a:gd name="T57" fmla="*/ 209491 h 1623"/>
                <a:gd name="T58" fmla="*/ 126248 w 971"/>
                <a:gd name="T59" fmla="*/ 209491 h 1623"/>
                <a:gd name="T60" fmla="*/ 119774 w 971"/>
                <a:gd name="T61" fmla="*/ 107985 h 1623"/>
                <a:gd name="T62" fmla="*/ 119774 w 971"/>
                <a:gd name="T63" fmla="*/ 107985 h 1623"/>
                <a:gd name="T64" fmla="*/ 115817 w 971"/>
                <a:gd name="T65" fmla="*/ 47513 h 1623"/>
                <a:gd name="T66" fmla="*/ 115817 w 971"/>
                <a:gd name="T67" fmla="*/ 47513 h 1623"/>
                <a:gd name="T68" fmla="*/ 105027 w 971"/>
                <a:gd name="T69" fmla="*/ 15838 h 1623"/>
                <a:gd name="T70" fmla="*/ 105027 w 971"/>
                <a:gd name="T71" fmla="*/ 15838 h 1623"/>
                <a:gd name="T72" fmla="*/ 88841 w 971"/>
                <a:gd name="T73" fmla="*/ 3240 h 16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971" h="1623">
                  <a:moveTo>
                    <a:pt x="247" y="9"/>
                  </a:moveTo>
                  <a:lnTo>
                    <a:pt x="247" y="9"/>
                  </a:lnTo>
                  <a:cubicBezTo>
                    <a:pt x="231" y="3"/>
                    <a:pt x="213" y="0"/>
                    <a:pt x="190" y="8"/>
                  </a:cubicBezTo>
                  <a:cubicBezTo>
                    <a:pt x="167" y="17"/>
                    <a:pt x="140" y="36"/>
                    <a:pt x="113" y="75"/>
                  </a:cubicBezTo>
                  <a:cubicBezTo>
                    <a:pt x="85" y="115"/>
                    <a:pt x="55" y="175"/>
                    <a:pt x="34" y="265"/>
                  </a:cubicBezTo>
                  <a:cubicBezTo>
                    <a:pt x="13" y="354"/>
                    <a:pt x="0" y="474"/>
                    <a:pt x="19" y="625"/>
                  </a:cubicBezTo>
                  <a:cubicBezTo>
                    <a:pt x="37" y="776"/>
                    <a:pt x="96" y="941"/>
                    <a:pt x="187" y="1085"/>
                  </a:cubicBezTo>
                  <a:cubicBezTo>
                    <a:pt x="278" y="1229"/>
                    <a:pt x="399" y="1345"/>
                    <a:pt x="518" y="1428"/>
                  </a:cubicBezTo>
                  <a:cubicBezTo>
                    <a:pt x="637" y="1512"/>
                    <a:pt x="753" y="1560"/>
                    <a:pt x="836" y="1587"/>
                  </a:cubicBezTo>
                  <a:cubicBezTo>
                    <a:pt x="877" y="1601"/>
                    <a:pt x="911" y="1609"/>
                    <a:pt x="934" y="1614"/>
                  </a:cubicBezTo>
                  <a:cubicBezTo>
                    <a:pt x="957" y="1619"/>
                    <a:pt x="970" y="1622"/>
                    <a:pt x="970" y="1622"/>
                  </a:cubicBezTo>
                  <a:cubicBezTo>
                    <a:pt x="970" y="1622"/>
                    <a:pt x="959" y="1614"/>
                    <a:pt x="940" y="1601"/>
                  </a:cubicBezTo>
                  <a:cubicBezTo>
                    <a:pt x="920" y="1588"/>
                    <a:pt x="893" y="1567"/>
                    <a:pt x="860" y="1541"/>
                  </a:cubicBezTo>
                  <a:cubicBezTo>
                    <a:pt x="795" y="1488"/>
                    <a:pt x="710" y="1408"/>
                    <a:pt x="632" y="1306"/>
                  </a:cubicBezTo>
                  <a:cubicBezTo>
                    <a:pt x="555" y="1206"/>
                    <a:pt x="485" y="1083"/>
                    <a:pt x="438" y="956"/>
                  </a:cubicBezTo>
                  <a:cubicBezTo>
                    <a:pt x="390" y="829"/>
                    <a:pt x="365" y="699"/>
                    <a:pt x="351" y="582"/>
                  </a:cubicBezTo>
                  <a:cubicBezTo>
                    <a:pt x="336" y="466"/>
                    <a:pt x="335" y="374"/>
                    <a:pt x="333" y="300"/>
                  </a:cubicBezTo>
                  <a:cubicBezTo>
                    <a:pt x="331" y="228"/>
                    <a:pt x="329" y="173"/>
                    <a:pt x="322" y="132"/>
                  </a:cubicBezTo>
                  <a:cubicBezTo>
                    <a:pt x="316" y="91"/>
                    <a:pt x="306" y="63"/>
                    <a:pt x="292" y="44"/>
                  </a:cubicBezTo>
                  <a:cubicBezTo>
                    <a:pt x="279" y="24"/>
                    <a:pt x="263" y="14"/>
                    <a:pt x="247" y="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676FC230-600E-D048-B05E-3F8AAFB3C9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0475" y="4067175"/>
              <a:ext cx="1084263" cy="558800"/>
            </a:xfrm>
            <a:custGeom>
              <a:avLst/>
              <a:gdLst>
                <a:gd name="T0" fmla="*/ 218076 w 3013"/>
                <a:gd name="T1" fmla="*/ 298675 h 1551"/>
                <a:gd name="T2" fmla="*/ 225273 w 3013"/>
                <a:gd name="T3" fmla="*/ 297594 h 1551"/>
                <a:gd name="T4" fmla="*/ 261260 w 3013"/>
                <a:gd name="T5" fmla="*/ 286786 h 1551"/>
                <a:gd name="T6" fmla="*/ 302284 w 3013"/>
                <a:gd name="T7" fmla="*/ 283183 h 1551"/>
                <a:gd name="T8" fmla="*/ 348706 w 3013"/>
                <a:gd name="T9" fmla="*/ 302999 h 1551"/>
                <a:gd name="T10" fmla="*/ 367419 w 3013"/>
                <a:gd name="T11" fmla="*/ 329299 h 1551"/>
                <a:gd name="T12" fmla="*/ 371017 w 3013"/>
                <a:gd name="T13" fmla="*/ 381540 h 1551"/>
                <a:gd name="T14" fmla="*/ 367059 w 3013"/>
                <a:gd name="T15" fmla="*/ 389827 h 1551"/>
                <a:gd name="T16" fmla="*/ 362021 w 3013"/>
                <a:gd name="T17" fmla="*/ 398113 h 1551"/>
                <a:gd name="T18" fmla="*/ 293287 w 3013"/>
                <a:gd name="T19" fmla="*/ 435223 h 1551"/>
                <a:gd name="T20" fmla="*/ 260540 w 3013"/>
                <a:gd name="T21" fmla="*/ 436304 h 1551"/>
                <a:gd name="T22" fmla="*/ 244346 w 3013"/>
                <a:gd name="T23" fmla="*/ 433782 h 1551"/>
                <a:gd name="T24" fmla="*/ 236429 w 3013"/>
                <a:gd name="T25" fmla="*/ 431980 h 1551"/>
                <a:gd name="T26" fmla="*/ 193246 w 3013"/>
                <a:gd name="T27" fmla="*/ 411444 h 1551"/>
                <a:gd name="T28" fmla="*/ 137107 w 3013"/>
                <a:gd name="T29" fmla="*/ 350556 h 1551"/>
                <a:gd name="T30" fmla="*/ 142145 w 3013"/>
                <a:gd name="T31" fmla="*/ 181223 h 1551"/>
                <a:gd name="T32" fmla="*/ 175253 w 3013"/>
                <a:gd name="T33" fmla="*/ 140871 h 1551"/>
                <a:gd name="T34" fmla="*/ 189287 w 3013"/>
                <a:gd name="T35" fmla="*/ 130062 h 1551"/>
                <a:gd name="T36" fmla="*/ 209799 w 3013"/>
                <a:gd name="T37" fmla="*/ 117813 h 1551"/>
                <a:gd name="T38" fmla="*/ 256221 w 3013"/>
                <a:gd name="T39" fmla="*/ 100519 h 1551"/>
                <a:gd name="T40" fmla="*/ 307682 w 3013"/>
                <a:gd name="T41" fmla="*/ 93313 h 1551"/>
                <a:gd name="T42" fmla="*/ 414920 w 3013"/>
                <a:gd name="T43" fmla="*/ 105923 h 1551"/>
                <a:gd name="T44" fmla="*/ 466021 w 3013"/>
                <a:gd name="T45" fmla="*/ 123577 h 1551"/>
                <a:gd name="T46" fmla="*/ 610325 w 3013"/>
                <a:gd name="T47" fmla="*/ 203560 h 1551"/>
                <a:gd name="T48" fmla="*/ 783059 w 3013"/>
                <a:gd name="T49" fmla="*/ 314167 h 1551"/>
                <a:gd name="T50" fmla="*/ 998616 w 3013"/>
                <a:gd name="T51" fmla="*/ 385864 h 1551"/>
                <a:gd name="T52" fmla="*/ 1045038 w 3013"/>
                <a:gd name="T53" fmla="*/ 385864 h 1551"/>
                <a:gd name="T54" fmla="*/ 1074187 w 3013"/>
                <a:gd name="T55" fmla="*/ 382261 h 1551"/>
                <a:gd name="T56" fmla="*/ 1083903 w 3013"/>
                <a:gd name="T57" fmla="*/ 380460 h 1551"/>
                <a:gd name="T58" fmla="*/ 1061952 w 3013"/>
                <a:gd name="T59" fmla="*/ 381180 h 1551"/>
                <a:gd name="T60" fmla="*/ 1045038 w 3013"/>
                <a:gd name="T61" fmla="*/ 380460 h 1551"/>
                <a:gd name="T62" fmla="*/ 942118 w 3013"/>
                <a:gd name="T63" fmla="*/ 358122 h 1551"/>
                <a:gd name="T64" fmla="*/ 803211 w 3013"/>
                <a:gd name="T65" fmla="*/ 281742 h 1551"/>
                <a:gd name="T66" fmla="*/ 552388 w 3013"/>
                <a:gd name="T67" fmla="*/ 85748 h 1551"/>
                <a:gd name="T68" fmla="*/ 499128 w 3013"/>
                <a:gd name="T69" fmla="*/ 54043 h 1551"/>
                <a:gd name="T70" fmla="*/ 376055 w 3013"/>
                <a:gd name="T71" fmla="*/ 9367 h 1551"/>
                <a:gd name="T72" fmla="*/ 308401 w 3013"/>
                <a:gd name="T73" fmla="*/ 721 h 1551"/>
                <a:gd name="T74" fmla="*/ 201882 w 3013"/>
                <a:gd name="T75" fmla="*/ 12970 h 1551"/>
                <a:gd name="T76" fmla="*/ 166976 w 3013"/>
                <a:gd name="T77" fmla="*/ 25580 h 1551"/>
                <a:gd name="T78" fmla="*/ 1799 w 3013"/>
                <a:gd name="T79" fmla="*/ 261926 h 1551"/>
                <a:gd name="T80" fmla="*/ 7197 w 3013"/>
                <a:gd name="T81" fmla="*/ 337586 h 1551"/>
                <a:gd name="T82" fmla="*/ 126311 w 3013"/>
                <a:gd name="T83" fmla="*/ 511603 h 1551"/>
                <a:gd name="T84" fmla="*/ 186768 w 3013"/>
                <a:gd name="T85" fmla="*/ 542227 h 1551"/>
                <a:gd name="T86" fmla="*/ 219516 w 3013"/>
                <a:gd name="T87" fmla="*/ 551234 h 1551"/>
                <a:gd name="T88" fmla="*/ 236069 w 3013"/>
                <a:gd name="T89" fmla="*/ 554116 h 1551"/>
                <a:gd name="T90" fmla="*/ 370298 w 3013"/>
                <a:gd name="T91" fmla="*/ 534301 h 1551"/>
                <a:gd name="T92" fmla="*/ 455945 w 3013"/>
                <a:gd name="T93" fmla="*/ 461523 h 1551"/>
                <a:gd name="T94" fmla="*/ 473938 w 3013"/>
                <a:gd name="T95" fmla="*/ 424774 h 1551"/>
                <a:gd name="T96" fmla="*/ 477536 w 3013"/>
                <a:gd name="T97" fmla="*/ 411804 h 1551"/>
                <a:gd name="T98" fmla="*/ 455945 w 3013"/>
                <a:gd name="T99" fmla="*/ 278139 h 1551"/>
                <a:gd name="T100" fmla="*/ 404125 w 3013"/>
                <a:gd name="T101" fmla="*/ 225538 h 1551"/>
                <a:gd name="T102" fmla="*/ 294727 w 3013"/>
                <a:gd name="T103" fmla="*/ 205362 h 1551"/>
                <a:gd name="T104" fmla="*/ 231751 w 3013"/>
                <a:gd name="T105" fmla="*/ 235265 h 1551"/>
                <a:gd name="T106" fmla="*/ 202602 w 3013"/>
                <a:gd name="T107" fmla="*/ 279220 h 1551"/>
                <a:gd name="T108" fmla="*/ 202602 w 3013"/>
                <a:gd name="T109" fmla="*/ 287506 h 155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013" h="1551">
                  <a:moveTo>
                    <a:pt x="577" y="823"/>
                  </a:moveTo>
                  <a:lnTo>
                    <a:pt x="577" y="823"/>
                  </a:lnTo>
                  <a:cubicBezTo>
                    <a:pt x="585" y="827"/>
                    <a:pt x="593" y="830"/>
                    <a:pt x="606" y="829"/>
                  </a:cubicBezTo>
                  <a:cubicBezTo>
                    <a:pt x="611" y="828"/>
                    <a:pt x="619" y="827"/>
                    <a:pt x="626" y="826"/>
                  </a:cubicBezTo>
                  <a:cubicBezTo>
                    <a:pt x="633" y="824"/>
                    <a:pt x="642" y="821"/>
                    <a:pt x="651" y="818"/>
                  </a:cubicBezTo>
                  <a:cubicBezTo>
                    <a:pt x="671" y="812"/>
                    <a:pt x="695" y="803"/>
                    <a:pt x="726" y="796"/>
                  </a:cubicBezTo>
                  <a:cubicBezTo>
                    <a:pt x="757" y="788"/>
                    <a:pt x="795" y="782"/>
                    <a:pt x="840" y="786"/>
                  </a:cubicBezTo>
                  <a:cubicBezTo>
                    <a:pt x="862" y="788"/>
                    <a:pt x="885" y="793"/>
                    <a:pt x="907" y="801"/>
                  </a:cubicBezTo>
                  <a:cubicBezTo>
                    <a:pt x="930" y="810"/>
                    <a:pt x="950" y="823"/>
                    <a:pt x="969" y="841"/>
                  </a:cubicBezTo>
                  <a:cubicBezTo>
                    <a:pt x="989" y="859"/>
                    <a:pt x="1008" y="883"/>
                    <a:pt x="1021" y="914"/>
                  </a:cubicBezTo>
                  <a:cubicBezTo>
                    <a:pt x="1034" y="943"/>
                    <a:pt x="1043" y="978"/>
                    <a:pt x="1041" y="1010"/>
                  </a:cubicBezTo>
                  <a:cubicBezTo>
                    <a:pt x="1040" y="1028"/>
                    <a:pt x="1037" y="1043"/>
                    <a:pt x="1031" y="1059"/>
                  </a:cubicBezTo>
                  <a:cubicBezTo>
                    <a:pt x="1030" y="1063"/>
                    <a:pt x="1028" y="1066"/>
                    <a:pt x="1027" y="1071"/>
                  </a:cubicBezTo>
                  <a:lnTo>
                    <a:pt x="1020" y="1082"/>
                  </a:lnTo>
                  <a:cubicBezTo>
                    <a:pt x="1017" y="1090"/>
                    <a:pt x="1011" y="1098"/>
                    <a:pt x="1006" y="1105"/>
                  </a:cubicBezTo>
                  <a:cubicBezTo>
                    <a:pt x="984" y="1136"/>
                    <a:pt x="946" y="1164"/>
                    <a:pt x="897" y="1185"/>
                  </a:cubicBezTo>
                  <a:cubicBezTo>
                    <a:pt x="872" y="1195"/>
                    <a:pt x="844" y="1203"/>
                    <a:pt x="815" y="1208"/>
                  </a:cubicBezTo>
                  <a:cubicBezTo>
                    <a:pt x="785" y="1212"/>
                    <a:pt x="755" y="1215"/>
                    <a:pt x="724" y="1211"/>
                  </a:cubicBezTo>
                  <a:cubicBezTo>
                    <a:pt x="717" y="1211"/>
                    <a:pt x="709" y="1210"/>
                    <a:pt x="701" y="1209"/>
                  </a:cubicBezTo>
                  <a:cubicBezTo>
                    <a:pt x="694" y="1208"/>
                    <a:pt x="686" y="1207"/>
                    <a:pt x="679" y="1204"/>
                  </a:cubicBezTo>
                  <a:cubicBezTo>
                    <a:pt x="672" y="1203"/>
                    <a:pt x="665" y="1201"/>
                    <a:pt x="657" y="1199"/>
                  </a:cubicBezTo>
                  <a:cubicBezTo>
                    <a:pt x="649" y="1196"/>
                    <a:pt x="641" y="1194"/>
                    <a:pt x="633" y="1191"/>
                  </a:cubicBezTo>
                  <a:cubicBezTo>
                    <a:pt x="600" y="1179"/>
                    <a:pt x="569" y="1163"/>
                    <a:pt x="537" y="1142"/>
                  </a:cubicBezTo>
                  <a:cubicBezTo>
                    <a:pt x="475" y="1101"/>
                    <a:pt x="419" y="1042"/>
                    <a:pt x="381" y="973"/>
                  </a:cubicBezTo>
                  <a:cubicBezTo>
                    <a:pt x="343" y="904"/>
                    <a:pt x="322" y="827"/>
                    <a:pt x="324" y="745"/>
                  </a:cubicBezTo>
                  <a:cubicBezTo>
                    <a:pt x="326" y="662"/>
                    <a:pt x="351" y="576"/>
                    <a:pt x="395" y="503"/>
                  </a:cubicBezTo>
                  <a:cubicBezTo>
                    <a:pt x="418" y="465"/>
                    <a:pt x="445" y="431"/>
                    <a:pt x="476" y="402"/>
                  </a:cubicBezTo>
                  <a:lnTo>
                    <a:pt x="487" y="391"/>
                  </a:lnTo>
                  <a:lnTo>
                    <a:pt x="500" y="381"/>
                  </a:lnTo>
                  <a:cubicBezTo>
                    <a:pt x="509" y="374"/>
                    <a:pt x="517" y="368"/>
                    <a:pt x="526" y="361"/>
                  </a:cubicBezTo>
                  <a:cubicBezTo>
                    <a:pt x="545" y="349"/>
                    <a:pt x="563" y="336"/>
                    <a:pt x="583" y="327"/>
                  </a:cubicBezTo>
                  <a:cubicBezTo>
                    <a:pt x="603" y="316"/>
                    <a:pt x="625" y="308"/>
                    <a:pt x="646" y="299"/>
                  </a:cubicBezTo>
                  <a:cubicBezTo>
                    <a:pt x="667" y="292"/>
                    <a:pt x="689" y="283"/>
                    <a:pt x="712" y="279"/>
                  </a:cubicBezTo>
                  <a:cubicBezTo>
                    <a:pt x="758" y="267"/>
                    <a:pt x="807" y="262"/>
                    <a:pt x="855" y="259"/>
                  </a:cubicBezTo>
                  <a:cubicBezTo>
                    <a:pt x="905" y="257"/>
                    <a:pt x="954" y="260"/>
                    <a:pt x="1004" y="265"/>
                  </a:cubicBezTo>
                  <a:cubicBezTo>
                    <a:pt x="1054" y="272"/>
                    <a:pt x="1104" y="281"/>
                    <a:pt x="1153" y="294"/>
                  </a:cubicBezTo>
                  <a:cubicBezTo>
                    <a:pt x="1201" y="308"/>
                    <a:pt x="1248" y="323"/>
                    <a:pt x="1295" y="343"/>
                  </a:cubicBezTo>
                  <a:cubicBezTo>
                    <a:pt x="1343" y="363"/>
                    <a:pt x="1388" y="385"/>
                    <a:pt x="1434" y="409"/>
                  </a:cubicBezTo>
                  <a:cubicBezTo>
                    <a:pt x="1525" y="456"/>
                    <a:pt x="1612" y="510"/>
                    <a:pt x="1696" y="565"/>
                  </a:cubicBezTo>
                  <a:cubicBezTo>
                    <a:pt x="1864" y="675"/>
                    <a:pt x="2022" y="787"/>
                    <a:pt x="2176" y="872"/>
                  </a:cubicBezTo>
                  <a:cubicBezTo>
                    <a:pt x="2329" y="957"/>
                    <a:pt x="2476" y="1014"/>
                    <a:pt x="2603" y="1044"/>
                  </a:cubicBezTo>
                  <a:cubicBezTo>
                    <a:pt x="2666" y="1059"/>
                    <a:pt x="2724" y="1066"/>
                    <a:pt x="2775" y="1071"/>
                  </a:cubicBezTo>
                  <a:cubicBezTo>
                    <a:pt x="2826" y="1074"/>
                    <a:pt x="2869" y="1073"/>
                    <a:pt x="2904" y="1071"/>
                  </a:cubicBezTo>
                  <a:cubicBezTo>
                    <a:pt x="2922" y="1069"/>
                    <a:pt x="2937" y="1068"/>
                    <a:pt x="2951" y="1066"/>
                  </a:cubicBezTo>
                  <a:cubicBezTo>
                    <a:pt x="2964" y="1065"/>
                    <a:pt x="2976" y="1062"/>
                    <a:pt x="2985" y="1061"/>
                  </a:cubicBezTo>
                  <a:cubicBezTo>
                    <a:pt x="3003" y="1058"/>
                    <a:pt x="3012" y="1056"/>
                    <a:pt x="3012" y="1056"/>
                  </a:cubicBezTo>
                  <a:cubicBezTo>
                    <a:pt x="3012" y="1056"/>
                    <a:pt x="3003" y="1057"/>
                    <a:pt x="2984" y="1058"/>
                  </a:cubicBezTo>
                  <a:cubicBezTo>
                    <a:pt x="2975" y="1058"/>
                    <a:pt x="2964" y="1058"/>
                    <a:pt x="2951" y="1058"/>
                  </a:cubicBezTo>
                  <a:cubicBezTo>
                    <a:pt x="2937" y="1058"/>
                    <a:pt x="2922" y="1057"/>
                    <a:pt x="2904" y="1056"/>
                  </a:cubicBezTo>
                  <a:cubicBezTo>
                    <a:pt x="2870" y="1055"/>
                    <a:pt x="2827" y="1049"/>
                    <a:pt x="2779" y="1040"/>
                  </a:cubicBezTo>
                  <a:cubicBezTo>
                    <a:pt x="2731" y="1029"/>
                    <a:pt x="2676" y="1016"/>
                    <a:pt x="2618" y="994"/>
                  </a:cubicBezTo>
                  <a:cubicBezTo>
                    <a:pt x="2501" y="951"/>
                    <a:pt x="2368" y="880"/>
                    <a:pt x="2232" y="782"/>
                  </a:cubicBezTo>
                  <a:cubicBezTo>
                    <a:pt x="2095" y="685"/>
                    <a:pt x="1954" y="560"/>
                    <a:pt x="1794" y="430"/>
                  </a:cubicBezTo>
                  <a:cubicBezTo>
                    <a:pt x="1714" y="364"/>
                    <a:pt x="1629" y="299"/>
                    <a:pt x="1535" y="238"/>
                  </a:cubicBezTo>
                  <a:cubicBezTo>
                    <a:pt x="1487" y="207"/>
                    <a:pt x="1438" y="177"/>
                    <a:pt x="1387" y="150"/>
                  </a:cubicBezTo>
                  <a:cubicBezTo>
                    <a:pt x="1335" y="122"/>
                    <a:pt x="1279" y="98"/>
                    <a:pt x="1222" y="77"/>
                  </a:cubicBezTo>
                  <a:cubicBezTo>
                    <a:pt x="1165" y="56"/>
                    <a:pt x="1106" y="39"/>
                    <a:pt x="1045" y="26"/>
                  </a:cubicBezTo>
                  <a:cubicBezTo>
                    <a:pt x="984" y="14"/>
                    <a:pt x="921" y="4"/>
                    <a:pt x="857" y="2"/>
                  </a:cubicBezTo>
                  <a:cubicBezTo>
                    <a:pt x="792" y="0"/>
                    <a:pt x="726" y="3"/>
                    <a:pt x="660" y="14"/>
                  </a:cubicBezTo>
                  <a:cubicBezTo>
                    <a:pt x="627" y="18"/>
                    <a:pt x="594" y="28"/>
                    <a:pt x="561" y="36"/>
                  </a:cubicBezTo>
                  <a:cubicBezTo>
                    <a:pt x="529" y="47"/>
                    <a:pt x="496" y="56"/>
                    <a:pt x="464" y="71"/>
                  </a:cubicBezTo>
                  <a:cubicBezTo>
                    <a:pt x="336" y="124"/>
                    <a:pt x="220" y="220"/>
                    <a:pt x="141" y="336"/>
                  </a:cubicBezTo>
                  <a:cubicBezTo>
                    <a:pt x="62" y="453"/>
                    <a:pt x="15" y="588"/>
                    <a:pt x="5" y="727"/>
                  </a:cubicBezTo>
                  <a:cubicBezTo>
                    <a:pt x="0" y="797"/>
                    <a:pt x="5" y="868"/>
                    <a:pt x="20" y="937"/>
                  </a:cubicBezTo>
                  <a:cubicBezTo>
                    <a:pt x="34" y="1005"/>
                    <a:pt x="58" y="1070"/>
                    <a:pt x="90" y="1130"/>
                  </a:cubicBezTo>
                  <a:cubicBezTo>
                    <a:pt x="153" y="1250"/>
                    <a:pt x="245" y="1349"/>
                    <a:pt x="351" y="1420"/>
                  </a:cubicBezTo>
                  <a:cubicBezTo>
                    <a:pt x="405" y="1456"/>
                    <a:pt x="462" y="1484"/>
                    <a:pt x="519" y="1505"/>
                  </a:cubicBezTo>
                  <a:cubicBezTo>
                    <a:pt x="534" y="1510"/>
                    <a:pt x="549" y="1515"/>
                    <a:pt x="563" y="1519"/>
                  </a:cubicBezTo>
                  <a:cubicBezTo>
                    <a:pt x="578" y="1524"/>
                    <a:pt x="595" y="1527"/>
                    <a:pt x="610" y="1530"/>
                  </a:cubicBezTo>
                  <a:cubicBezTo>
                    <a:pt x="625" y="1535"/>
                    <a:pt x="640" y="1536"/>
                    <a:pt x="656" y="1538"/>
                  </a:cubicBezTo>
                  <a:cubicBezTo>
                    <a:pt x="671" y="1540"/>
                    <a:pt x="686" y="1543"/>
                    <a:pt x="701" y="1543"/>
                  </a:cubicBezTo>
                  <a:cubicBezTo>
                    <a:pt x="821" y="1550"/>
                    <a:pt x="932" y="1526"/>
                    <a:pt x="1029" y="1483"/>
                  </a:cubicBezTo>
                  <a:cubicBezTo>
                    <a:pt x="1125" y="1437"/>
                    <a:pt x="1211" y="1369"/>
                    <a:pt x="1267" y="1281"/>
                  </a:cubicBezTo>
                  <a:cubicBezTo>
                    <a:pt x="1280" y="1259"/>
                    <a:pt x="1294" y="1237"/>
                    <a:pt x="1304" y="1213"/>
                  </a:cubicBezTo>
                  <a:cubicBezTo>
                    <a:pt x="1308" y="1201"/>
                    <a:pt x="1314" y="1190"/>
                    <a:pt x="1317" y="1179"/>
                  </a:cubicBezTo>
                  <a:cubicBezTo>
                    <a:pt x="1321" y="1166"/>
                    <a:pt x="1325" y="1154"/>
                    <a:pt x="1327" y="1143"/>
                  </a:cubicBezTo>
                  <a:cubicBezTo>
                    <a:pt x="1341" y="1096"/>
                    <a:pt x="1345" y="1046"/>
                    <a:pt x="1342" y="1002"/>
                  </a:cubicBezTo>
                  <a:cubicBezTo>
                    <a:pt x="1336" y="911"/>
                    <a:pt x="1306" y="834"/>
                    <a:pt x="1267" y="772"/>
                  </a:cubicBezTo>
                  <a:cubicBezTo>
                    <a:pt x="1228" y="709"/>
                    <a:pt x="1176" y="661"/>
                    <a:pt x="1123" y="626"/>
                  </a:cubicBezTo>
                  <a:cubicBezTo>
                    <a:pt x="1069" y="592"/>
                    <a:pt x="1010" y="572"/>
                    <a:pt x="958" y="565"/>
                  </a:cubicBezTo>
                  <a:cubicBezTo>
                    <a:pt x="906" y="558"/>
                    <a:pt x="859" y="562"/>
                    <a:pt x="819" y="570"/>
                  </a:cubicBezTo>
                  <a:cubicBezTo>
                    <a:pt x="738" y="586"/>
                    <a:pt x="682" y="621"/>
                    <a:pt x="644" y="653"/>
                  </a:cubicBezTo>
                  <a:cubicBezTo>
                    <a:pt x="606" y="686"/>
                    <a:pt x="585" y="718"/>
                    <a:pt x="574" y="742"/>
                  </a:cubicBezTo>
                  <a:cubicBezTo>
                    <a:pt x="569" y="755"/>
                    <a:pt x="565" y="766"/>
                    <a:pt x="563" y="775"/>
                  </a:cubicBezTo>
                  <a:cubicBezTo>
                    <a:pt x="562" y="784"/>
                    <a:pt x="562" y="792"/>
                    <a:pt x="563" y="798"/>
                  </a:cubicBezTo>
                  <a:cubicBezTo>
                    <a:pt x="565" y="811"/>
                    <a:pt x="570" y="818"/>
                    <a:pt x="577" y="82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70CCBBE7-12C3-0446-99EF-C54EABD79B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6875" y="3468688"/>
              <a:ext cx="1703388" cy="795337"/>
            </a:xfrm>
            <a:custGeom>
              <a:avLst/>
              <a:gdLst>
                <a:gd name="T0" fmla="*/ 1233264 w 4732"/>
                <a:gd name="T1" fmla="*/ 357524 h 2209"/>
                <a:gd name="T2" fmla="*/ 1209866 w 4732"/>
                <a:gd name="T3" fmla="*/ 353923 h 2209"/>
                <a:gd name="T4" fmla="*/ 1105834 w 4732"/>
                <a:gd name="T5" fmla="*/ 380566 h 2209"/>
                <a:gd name="T6" fmla="*/ 1073437 w 4732"/>
                <a:gd name="T7" fmla="*/ 411890 h 2209"/>
                <a:gd name="T8" fmla="*/ 1057598 w 4732"/>
                <a:gd name="T9" fmla="*/ 516303 h 2209"/>
                <a:gd name="T10" fmla="*/ 1091795 w 4732"/>
                <a:gd name="T11" fmla="*/ 583271 h 2209"/>
                <a:gd name="T12" fmla="*/ 1257023 w 4732"/>
                <a:gd name="T13" fmla="*/ 674002 h 2209"/>
                <a:gd name="T14" fmla="*/ 1285100 w 4732"/>
                <a:gd name="T15" fmla="*/ 676523 h 2209"/>
                <a:gd name="T16" fmla="*/ 1376533 w 4732"/>
                <a:gd name="T17" fmla="*/ 665361 h 2209"/>
                <a:gd name="T18" fmla="*/ 1437369 w 4732"/>
                <a:gd name="T19" fmla="*/ 641238 h 2209"/>
                <a:gd name="T20" fmla="*/ 1480565 w 4732"/>
                <a:gd name="T21" fmla="*/ 613515 h 2209"/>
                <a:gd name="T22" fmla="*/ 1493524 w 4732"/>
                <a:gd name="T23" fmla="*/ 602353 h 2209"/>
                <a:gd name="T24" fmla="*/ 1573078 w 4732"/>
                <a:gd name="T25" fmla="*/ 330520 h 2209"/>
                <a:gd name="T26" fmla="*/ 1546440 w 4732"/>
                <a:gd name="T27" fmla="*/ 256351 h 2209"/>
                <a:gd name="T28" fmla="*/ 1469046 w 4732"/>
                <a:gd name="T29" fmla="*/ 167060 h 2209"/>
                <a:gd name="T30" fmla="*/ 1452487 w 4732"/>
                <a:gd name="T31" fmla="*/ 155539 h 2209"/>
                <a:gd name="T32" fmla="*/ 1357095 w 4732"/>
                <a:gd name="T33" fmla="*/ 114494 h 2209"/>
                <a:gd name="T34" fmla="*/ 1183588 w 4732"/>
                <a:gd name="T35" fmla="*/ 104053 h 2209"/>
                <a:gd name="T36" fmla="*/ 858893 w 4732"/>
                <a:gd name="T37" fmla="*/ 237629 h 2209"/>
                <a:gd name="T38" fmla="*/ 718864 w 4732"/>
                <a:gd name="T39" fmla="*/ 341322 h 2209"/>
                <a:gd name="T40" fmla="*/ 228582 w 4732"/>
                <a:gd name="T41" fmla="*/ 641958 h 2209"/>
                <a:gd name="T42" fmla="*/ 215623 w 4732"/>
                <a:gd name="T43" fmla="*/ 645919 h 2209"/>
                <a:gd name="T44" fmla="*/ 178546 w 4732"/>
                <a:gd name="T45" fmla="*/ 654560 h 2209"/>
                <a:gd name="T46" fmla="*/ 155148 w 4732"/>
                <a:gd name="T47" fmla="*/ 658880 h 2209"/>
                <a:gd name="T48" fmla="*/ 133190 w 4732"/>
                <a:gd name="T49" fmla="*/ 662121 h 2209"/>
                <a:gd name="T50" fmla="*/ 93953 w 4732"/>
                <a:gd name="T51" fmla="*/ 665361 h 2209"/>
                <a:gd name="T52" fmla="*/ 34557 w 4732"/>
                <a:gd name="T53" fmla="*/ 664641 h 2209"/>
                <a:gd name="T54" fmla="*/ 15479 w 4732"/>
                <a:gd name="T55" fmla="*/ 662841 h 2209"/>
                <a:gd name="T56" fmla="*/ 15839 w 4732"/>
                <a:gd name="T57" fmla="*/ 661401 h 2209"/>
                <a:gd name="T58" fmla="*/ 34917 w 4732"/>
                <a:gd name="T59" fmla="*/ 661761 h 2209"/>
                <a:gd name="T60" fmla="*/ 93233 w 4732"/>
                <a:gd name="T61" fmla="*/ 657440 h 2209"/>
                <a:gd name="T62" fmla="*/ 131390 w 4732"/>
                <a:gd name="T63" fmla="*/ 650959 h 2209"/>
                <a:gd name="T64" fmla="*/ 152628 w 4732"/>
                <a:gd name="T65" fmla="*/ 646279 h 2209"/>
                <a:gd name="T66" fmla="*/ 174946 w 4732"/>
                <a:gd name="T67" fmla="*/ 640518 h 2209"/>
                <a:gd name="T68" fmla="*/ 210584 w 4732"/>
                <a:gd name="T69" fmla="*/ 628997 h 2209"/>
                <a:gd name="T70" fmla="*/ 222823 w 4732"/>
                <a:gd name="T71" fmla="*/ 624316 h 2209"/>
                <a:gd name="T72" fmla="*/ 679987 w 4732"/>
                <a:gd name="T73" fmla="*/ 295236 h 2209"/>
                <a:gd name="T74" fmla="*/ 817137 w 4732"/>
                <a:gd name="T75" fmla="*/ 179662 h 2209"/>
                <a:gd name="T76" fmla="*/ 1170629 w 4732"/>
                <a:gd name="T77" fmla="*/ 12602 h 2209"/>
                <a:gd name="T78" fmla="*/ 1380493 w 4732"/>
                <a:gd name="T79" fmla="*/ 15482 h 2209"/>
                <a:gd name="T80" fmla="*/ 1507923 w 4732"/>
                <a:gd name="T81" fmla="*/ 64448 h 2209"/>
                <a:gd name="T82" fmla="*/ 1531321 w 4732"/>
                <a:gd name="T83" fmla="*/ 79570 h 2209"/>
                <a:gd name="T84" fmla="*/ 1644713 w 4732"/>
                <a:gd name="T85" fmla="*/ 201625 h 2209"/>
                <a:gd name="T86" fmla="*/ 1685389 w 4732"/>
                <a:gd name="T87" fmla="*/ 303877 h 2209"/>
                <a:gd name="T88" fmla="*/ 1640753 w 4732"/>
                <a:gd name="T89" fmla="*/ 612435 h 2209"/>
                <a:gd name="T90" fmla="*/ 1625994 w 4732"/>
                <a:gd name="T91" fmla="*/ 634757 h 2209"/>
                <a:gd name="T92" fmla="*/ 1592157 w 4732"/>
                <a:gd name="T93" fmla="*/ 674362 h 2209"/>
                <a:gd name="T94" fmla="*/ 1573798 w 4732"/>
                <a:gd name="T95" fmla="*/ 692004 h 2209"/>
                <a:gd name="T96" fmla="*/ 1534201 w 4732"/>
                <a:gd name="T97" fmla="*/ 722968 h 2209"/>
                <a:gd name="T98" fmla="*/ 1493164 w 4732"/>
                <a:gd name="T99" fmla="*/ 747811 h 2209"/>
                <a:gd name="T100" fmla="*/ 1322178 w 4732"/>
                <a:gd name="T101" fmla="*/ 794257 h 2209"/>
                <a:gd name="T102" fmla="*/ 1280781 w 4732"/>
                <a:gd name="T103" fmla="*/ 794257 h 2209"/>
                <a:gd name="T104" fmla="*/ 1099355 w 4732"/>
                <a:gd name="T105" fmla="*/ 738450 h 2209"/>
                <a:gd name="T106" fmla="*/ 1003962 w 4732"/>
                <a:gd name="T107" fmla="*/ 645919 h 2209"/>
                <a:gd name="T108" fmla="*/ 955726 w 4732"/>
                <a:gd name="T109" fmla="*/ 524224 h 2209"/>
                <a:gd name="T110" fmla="*/ 954286 w 4732"/>
                <a:gd name="T111" fmla="*/ 510542 h 2209"/>
                <a:gd name="T112" fmla="*/ 956446 w 4732"/>
                <a:gd name="T113" fmla="*/ 457976 h 2209"/>
                <a:gd name="T114" fmla="*/ 961845 w 4732"/>
                <a:gd name="T115" fmla="*/ 433493 h 2209"/>
                <a:gd name="T116" fmla="*/ 1067317 w 4732"/>
                <a:gd name="T117" fmla="*/ 312518 h 2209"/>
                <a:gd name="T118" fmla="*/ 1169549 w 4732"/>
                <a:gd name="T119" fmla="*/ 295236 h 2209"/>
                <a:gd name="T120" fmla="*/ 1245144 w 4732"/>
                <a:gd name="T121" fmla="*/ 342762 h 220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732" h="2209">
                  <a:moveTo>
                    <a:pt x="3457" y="983"/>
                  </a:moveTo>
                  <a:lnTo>
                    <a:pt x="3457" y="983"/>
                  </a:lnTo>
                  <a:cubicBezTo>
                    <a:pt x="3451" y="990"/>
                    <a:pt x="3441" y="993"/>
                    <a:pt x="3426" y="993"/>
                  </a:cubicBezTo>
                  <a:cubicBezTo>
                    <a:pt x="3411" y="992"/>
                    <a:pt x="3390" y="988"/>
                    <a:pt x="3361" y="983"/>
                  </a:cubicBezTo>
                  <a:cubicBezTo>
                    <a:pt x="3331" y="980"/>
                    <a:pt x="3294" y="977"/>
                    <a:pt x="3245" y="985"/>
                  </a:cubicBezTo>
                  <a:cubicBezTo>
                    <a:pt x="3196" y="992"/>
                    <a:pt x="3135" y="1012"/>
                    <a:pt x="3072" y="1057"/>
                  </a:cubicBezTo>
                  <a:cubicBezTo>
                    <a:pt x="3040" y="1080"/>
                    <a:pt x="3008" y="1109"/>
                    <a:pt x="2982" y="1144"/>
                  </a:cubicBezTo>
                  <a:cubicBezTo>
                    <a:pt x="2955" y="1180"/>
                    <a:pt x="2936" y="1222"/>
                    <a:pt x="2928" y="1267"/>
                  </a:cubicBezTo>
                  <a:cubicBezTo>
                    <a:pt x="2920" y="1316"/>
                    <a:pt x="2921" y="1374"/>
                    <a:pt x="2938" y="1434"/>
                  </a:cubicBezTo>
                  <a:cubicBezTo>
                    <a:pt x="2954" y="1494"/>
                    <a:pt x="2984" y="1559"/>
                    <a:pt x="3033" y="1620"/>
                  </a:cubicBezTo>
                  <a:cubicBezTo>
                    <a:pt x="3080" y="1680"/>
                    <a:pt x="3144" y="1737"/>
                    <a:pt x="3219" y="1782"/>
                  </a:cubicBezTo>
                  <a:cubicBezTo>
                    <a:pt x="3296" y="1825"/>
                    <a:pt x="3388" y="1859"/>
                    <a:pt x="3492" y="1872"/>
                  </a:cubicBezTo>
                  <a:cubicBezTo>
                    <a:pt x="3517" y="1877"/>
                    <a:pt x="3544" y="1876"/>
                    <a:pt x="3570" y="1879"/>
                  </a:cubicBezTo>
                  <a:cubicBezTo>
                    <a:pt x="3598" y="1880"/>
                    <a:pt x="3625" y="1878"/>
                    <a:pt x="3653" y="1878"/>
                  </a:cubicBezTo>
                  <a:cubicBezTo>
                    <a:pt x="3709" y="1872"/>
                    <a:pt x="3766" y="1865"/>
                    <a:pt x="3824" y="1848"/>
                  </a:cubicBezTo>
                  <a:cubicBezTo>
                    <a:pt x="3881" y="1833"/>
                    <a:pt x="3937" y="1808"/>
                    <a:pt x="3993" y="1781"/>
                  </a:cubicBezTo>
                  <a:cubicBezTo>
                    <a:pt x="4020" y="1765"/>
                    <a:pt x="4048" y="1751"/>
                    <a:pt x="4074" y="1732"/>
                  </a:cubicBezTo>
                  <a:cubicBezTo>
                    <a:pt x="4086" y="1722"/>
                    <a:pt x="4101" y="1715"/>
                    <a:pt x="4113" y="1704"/>
                  </a:cubicBezTo>
                  <a:cubicBezTo>
                    <a:pt x="4125" y="1694"/>
                    <a:pt x="4137" y="1684"/>
                    <a:pt x="4149" y="1673"/>
                  </a:cubicBezTo>
                  <a:cubicBezTo>
                    <a:pt x="4245" y="1588"/>
                    <a:pt x="4319" y="1476"/>
                    <a:pt x="4358" y="1342"/>
                  </a:cubicBezTo>
                  <a:cubicBezTo>
                    <a:pt x="4397" y="1210"/>
                    <a:pt x="4402" y="1060"/>
                    <a:pt x="4370" y="918"/>
                  </a:cubicBezTo>
                  <a:cubicBezTo>
                    <a:pt x="4354" y="847"/>
                    <a:pt x="4329" y="777"/>
                    <a:pt x="4296" y="712"/>
                  </a:cubicBezTo>
                  <a:cubicBezTo>
                    <a:pt x="4260" y="648"/>
                    <a:pt x="4218" y="589"/>
                    <a:pt x="4166" y="537"/>
                  </a:cubicBezTo>
                  <a:cubicBezTo>
                    <a:pt x="4138" y="512"/>
                    <a:pt x="4113" y="485"/>
                    <a:pt x="4081" y="464"/>
                  </a:cubicBezTo>
                  <a:lnTo>
                    <a:pt x="4058" y="448"/>
                  </a:lnTo>
                  <a:cubicBezTo>
                    <a:pt x="4051" y="442"/>
                    <a:pt x="4043" y="436"/>
                    <a:pt x="4035" y="432"/>
                  </a:cubicBezTo>
                  <a:lnTo>
                    <a:pt x="3986" y="403"/>
                  </a:lnTo>
                  <a:cubicBezTo>
                    <a:pt x="3919" y="367"/>
                    <a:pt x="3847" y="336"/>
                    <a:pt x="3770" y="318"/>
                  </a:cubicBezTo>
                  <a:cubicBezTo>
                    <a:pt x="3618" y="276"/>
                    <a:pt x="3451" y="272"/>
                    <a:pt x="3288" y="289"/>
                  </a:cubicBezTo>
                  <a:cubicBezTo>
                    <a:pt x="3126" y="308"/>
                    <a:pt x="2965" y="354"/>
                    <a:pt x="2816" y="418"/>
                  </a:cubicBezTo>
                  <a:cubicBezTo>
                    <a:pt x="2665" y="485"/>
                    <a:pt x="2522" y="568"/>
                    <a:pt x="2386" y="660"/>
                  </a:cubicBezTo>
                  <a:cubicBezTo>
                    <a:pt x="2250" y="751"/>
                    <a:pt x="2121" y="850"/>
                    <a:pt x="1997" y="948"/>
                  </a:cubicBezTo>
                  <a:cubicBezTo>
                    <a:pt x="1747" y="1144"/>
                    <a:pt x="1514" y="1335"/>
                    <a:pt x="1282" y="1481"/>
                  </a:cubicBezTo>
                  <a:cubicBezTo>
                    <a:pt x="1052" y="1625"/>
                    <a:pt x="829" y="1728"/>
                    <a:pt x="635" y="1783"/>
                  </a:cubicBezTo>
                  <a:cubicBezTo>
                    <a:pt x="623" y="1787"/>
                    <a:pt x="611" y="1791"/>
                    <a:pt x="599" y="1794"/>
                  </a:cubicBezTo>
                  <a:cubicBezTo>
                    <a:pt x="587" y="1796"/>
                    <a:pt x="576" y="1800"/>
                    <a:pt x="564" y="1802"/>
                  </a:cubicBezTo>
                  <a:cubicBezTo>
                    <a:pt x="541" y="1808"/>
                    <a:pt x="518" y="1813"/>
                    <a:pt x="496" y="1818"/>
                  </a:cubicBezTo>
                  <a:cubicBezTo>
                    <a:pt x="473" y="1822"/>
                    <a:pt x="452" y="1826"/>
                    <a:pt x="431" y="1830"/>
                  </a:cubicBezTo>
                  <a:cubicBezTo>
                    <a:pt x="421" y="1832"/>
                    <a:pt x="411" y="1833"/>
                    <a:pt x="401" y="1835"/>
                  </a:cubicBezTo>
                  <a:cubicBezTo>
                    <a:pt x="390" y="1836"/>
                    <a:pt x="380" y="1838"/>
                    <a:pt x="370" y="1839"/>
                  </a:cubicBezTo>
                  <a:cubicBezTo>
                    <a:pt x="331" y="1843"/>
                    <a:pt x="294" y="1848"/>
                    <a:pt x="261" y="1848"/>
                  </a:cubicBezTo>
                  <a:cubicBezTo>
                    <a:pt x="227" y="1849"/>
                    <a:pt x="196" y="1851"/>
                    <a:pt x="169" y="1849"/>
                  </a:cubicBezTo>
                  <a:cubicBezTo>
                    <a:pt x="142" y="1848"/>
                    <a:pt x="117" y="1848"/>
                    <a:pt x="96" y="1846"/>
                  </a:cubicBezTo>
                  <a:cubicBezTo>
                    <a:pt x="75" y="1844"/>
                    <a:pt x="58" y="1842"/>
                    <a:pt x="43" y="1841"/>
                  </a:cubicBezTo>
                  <a:cubicBezTo>
                    <a:pt x="15" y="1838"/>
                    <a:pt x="0" y="1836"/>
                    <a:pt x="0" y="1836"/>
                  </a:cubicBezTo>
                  <a:cubicBezTo>
                    <a:pt x="0" y="1836"/>
                    <a:pt x="15" y="1836"/>
                    <a:pt x="44" y="1837"/>
                  </a:cubicBezTo>
                  <a:cubicBezTo>
                    <a:pt x="58" y="1837"/>
                    <a:pt x="75" y="1838"/>
                    <a:pt x="97" y="1838"/>
                  </a:cubicBezTo>
                  <a:cubicBezTo>
                    <a:pt x="117" y="1838"/>
                    <a:pt x="142" y="1836"/>
                    <a:pt x="169" y="1835"/>
                  </a:cubicBezTo>
                  <a:cubicBezTo>
                    <a:pt x="196" y="1835"/>
                    <a:pt x="226" y="1830"/>
                    <a:pt x="259" y="1826"/>
                  </a:cubicBezTo>
                  <a:cubicBezTo>
                    <a:pt x="292" y="1823"/>
                    <a:pt x="327" y="1815"/>
                    <a:pt x="365" y="1808"/>
                  </a:cubicBezTo>
                  <a:cubicBezTo>
                    <a:pt x="375" y="1806"/>
                    <a:pt x="385" y="1804"/>
                    <a:pt x="394" y="1802"/>
                  </a:cubicBezTo>
                  <a:cubicBezTo>
                    <a:pt x="404" y="1800"/>
                    <a:pt x="414" y="1797"/>
                    <a:pt x="424" y="1795"/>
                  </a:cubicBezTo>
                  <a:cubicBezTo>
                    <a:pt x="444" y="1790"/>
                    <a:pt x="465" y="1784"/>
                    <a:pt x="486" y="1779"/>
                  </a:cubicBezTo>
                  <a:cubicBezTo>
                    <a:pt x="507" y="1772"/>
                    <a:pt x="529" y="1765"/>
                    <a:pt x="551" y="1758"/>
                  </a:cubicBezTo>
                  <a:cubicBezTo>
                    <a:pt x="562" y="1754"/>
                    <a:pt x="573" y="1751"/>
                    <a:pt x="585" y="1747"/>
                  </a:cubicBezTo>
                  <a:cubicBezTo>
                    <a:pt x="596" y="1742"/>
                    <a:pt x="607" y="1738"/>
                    <a:pt x="619" y="1734"/>
                  </a:cubicBezTo>
                  <a:cubicBezTo>
                    <a:pt x="803" y="1666"/>
                    <a:pt x="1010" y="1550"/>
                    <a:pt x="1222" y="1393"/>
                  </a:cubicBezTo>
                  <a:cubicBezTo>
                    <a:pt x="1436" y="1237"/>
                    <a:pt x="1651" y="1033"/>
                    <a:pt x="1889" y="820"/>
                  </a:cubicBezTo>
                  <a:cubicBezTo>
                    <a:pt x="2008" y="713"/>
                    <a:pt x="2133" y="603"/>
                    <a:pt x="2270" y="499"/>
                  </a:cubicBezTo>
                  <a:cubicBezTo>
                    <a:pt x="2406" y="394"/>
                    <a:pt x="2555" y="295"/>
                    <a:pt x="2718" y="211"/>
                  </a:cubicBezTo>
                  <a:cubicBezTo>
                    <a:pt x="2884" y="129"/>
                    <a:pt x="3063" y="67"/>
                    <a:pt x="3252" y="35"/>
                  </a:cubicBezTo>
                  <a:cubicBezTo>
                    <a:pt x="3441" y="5"/>
                    <a:pt x="3639" y="0"/>
                    <a:pt x="3835" y="43"/>
                  </a:cubicBezTo>
                  <a:cubicBezTo>
                    <a:pt x="3933" y="62"/>
                    <a:pt x="4029" y="98"/>
                    <a:pt x="4121" y="142"/>
                  </a:cubicBezTo>
                  <a:lnTo>
                    <a:pt x="4189" y="179"/>
                  </a:lnTo>
                  <a:cubicBezTo>
                    <a:pt x="4201" y="185"/>
                    <a:pt x="4211" y="192"/>
                    <a:pt x="4222" y="199"/>
                  </a:cubicBezTo>
                  <a:lnTo>
                    <a:pt x="4254" y="221"/>
                  </a:lnTo>
                  <a:cubicBezTo>
                    <a:pt x="4298" y="249"/>
                    <a:pt x="4336" y="283"/>
                    <a:pt x="4375" y="317"/>
                  </a:cubicBezTo>
                  <a:cubicBezTo>
                    <a:pt x="4452" y="388"/>
                    <a:pt x="4517" y="471"/>
                    <a:pt x="4569" y="560"/>
                  </a:cubicBezTo>
                  <a:cubicBezTo>
                    <a:pt x="4620" y="650"/>
                    <a:pt x="4656" y="746"/>
                    <a:pt x="4682" y="844"/>
                  </a:cubicBezTo>
                  <a:cubicBezTo>
                    <a:pt x="4731" y="1039"/>
                    <a:pt x="4729" y="1244"/>
                    <a:pt x="4675" y="1433"/>
                  </a:cubicBezTo>
                  <a:cubicBezTo>
                    <a:pt x="4651" y="1529"/>
                    <a:pt x="4608" y="1619"/>
                    <a:pt x="4558" y="1701"/>
                  </a:cubicBezTo>
                  <a:cubicBezTo>
                    <a:pt x="4544" y="1722"/>
                    <a:pt x="4531" y="1742"/>
                    <a:pt x="4517" y="1763"/>
                  </a:cubicBezTo>
                  <a:cubicBezTo>
                    <a:pt x="4502" y="1782"/>
                    <a:pt x="4487" y="1801"/>
                    <a:pt x="4472" y="1820"/>
                  </a:cubicBezTo>
                  <a:cubicBezTo>
                    <a:pt x="4457" y="1839"/>
                    <a:pt x="4440" y="1856"/>
                    <a:pt x="4423" y="1873"/>
                  </a:cubicBezTo>
                  <a:cubicBezTo>
                    <a:pt x="4406" y="1889"/>
                    <a:pt x="4391" y="1907"/>
                    <a:pt x="4372" y="1922"/>
                  </a:cubicBezTo>
                  <a:cubicBezTo>
                    <a:pt x="4355" y="1937"/>
                    <a:pt x="4336" y="1953"/>
                    <a:pt x="4319" y="1967"/>
                  </a:cubicBezTo>
                  <a:cubicBezTo>
                    <a:pt x="4300" y="1983"/>
                    <a:pt x="4281" y="1994"/>
                    <a:pt x="4262" y="2008"/>
                  </a:cubicBezTo>
                  <a:cubicBezTo>
                    <a:pt x="4226" y="2035"/>
                    <a:pt x="4186" y="2055"/>
                    <a:pt x="4148" y="2077"/>
                  </a:cubicBezTo>
                  <a:cubicBezTo>
                    <a:pt x="4069" y="2116"/>
                    <a:pt x="3990" y="2149"/>
                    <a:pt x="3909" y="2168"/>
                  </a:cubicBezTo>
                  <a:cubicBezTo>
                    <a:pt x="3830" y="2191"/>
                    <a:pt x="3750" y="2200"/>
                    <a:pt x="3673" y="2206"/>
                  </a:cubicBezTo>
                  <a:cubicBezTo>
                    <a:pt x="3634" y="2206"/>
                    <a:pt x="3595" y="2208"/>
                    <a:pt x="3558" y="2206"/>
                  </a:cubicBezTo>
                  <a:cubicBezTo>
                    <a:pt x="3519" y="2202"/>
                    <a:pt x="3482" y="2202"/>
                    <a:pt x="3446" y="2195"/>
                  </a:cubicBezTo>
                  <a:cubicBezTo>
                    <a:pt x="3300" y="2172"/>
                    <a:pt x="3167" y="2121"/>
                    <a:pt x="3054" y="2051"/>
                  </a:cubicBezTo>
                  <a:cubicBezTo>
                    <a:pt x="2942" y="1978"/>
                    <a:pt x="2854" y="1890"/>
                    <a:pt x="2789" y="1794"/>
                  </a:cubicBezTo>
                  <a:cubicBezTo>
                    <a:pt x="2722" y="1700"/>
                    <a:pt x="2680" y="1597"/>
                    <a:pt x="2661" y="1494"/>
                  </a:cubicBezTo>
                  <a:cubicBezTo>
                    <a:pt x="2658" y="1481"/>
                    <a:pt x="2656" y="1469"/>
                    <a:pt x="2655" y="1456"/>
                  </a:cubicBezTo>
                  <a:cubicBezTo>
                    <a:pt x="2653" y="1443"/>
                    <a:pt x="2652" y="1430"/>
                    <a:pt x="2651" y="1418"/>
                  </a:cubicBezTo>
                  <a:cubicBezTo>
                    <a:pt x="2649" y="1393"/>
                    <a:pt x="2649" y="1368"/>
                    <a:pt x="2650" y="1344"/>
                  </a:cubicBezTo>
                  <a:cubicBezTo>
                    <a:pt x="2652" y="1319"/>
                    <a:pt x="2653" y="1295"/>
                    <a:pt x="2657" y="1272"/>
                  </a:cubicBezTo>
                  <a:cubicBezTo>
                    <a:pt x="2662" y="1248"/>
                    <a:pt x="2666" y="1227"/>
                    <a:pt x="2672" y="1204"/>
                  </a:cubicBezTo>
                  <a:cubicBezTo>
                    <a:pt x="2699" y="1110"/>
                    <a:pt x="2749" y="1038"/>
                    <a:pt x="2802" y="985"/>
                  </a:cubicBezTo>
                  <a:cubicBezTo>
                    <a:pt x="2854" y="931"/>
                    <a:pt x="2911" y="894"/>
                    <a:pt x="2965" y="868"/>
                  </a:cubicBezTo>
                  <a:cubicBezTo>
                    <a:pt x="3074" y="817"/>
                    <a:pt x="3173" y="809"/>
                    <a:pt x="3249" y="820"/>
                  </a:cubicBezTo>
                  <a:cubicBezTo>
                    <a:pt x="3325" y="831"/>
                    <a:pt x="3377" y="861"/>
                    <a:pt x="3409" y="887"/>
                  </a:cubicBezTo>
                  <a:cubicBezTo>
                    <a:pt x="3441" y="913"/>
                    <a:pt x="3454" y="936"/>
                    <a:pt x="3459" y="952"/>
                  </a:cubicBezTo>
                  <a:cubicBezTo>
                    <a:pt x="3465" y="968"/>
                    <a:pt x="3462" y="978"/>
                    <a:pt x="3457" y="98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3B600F83-8350-F042-BC59-4811A58E24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6875" y="3311525"/>
              <a:ext cx="1666875" cy="820738"/>
            </a:xfrm>
            <a:custGeom>
              <a:avLst/>
              <a:gdLst>
                <a:gd name="T0" fmla="*/ 1663276 w 4632"/>
                <a:gd name="T1" fmla="*/ 113031 h 2280"/>
                <a:gd name="T2" fmla="*/ 1637726 w 4632"/>
                <a:gd name="T3" fmla="*/ 121671 h 2280"/>
                <a:gd name="T4" fmla="*/ 1608578 w 4632"/>
                <a:gd name="T5" fmla="*/ 118071 h 2280"/>
                <a:gd name="T6" fmla="*/ 1588065 w 4632"/>
                <a:gd name="T7" fmla="*/ 114471 h 2280"/>
                <a:gd name="T8" fmla="*/ 1562875 w 4632"/>
                <a:gd name="T9" fmla="*/ 110872 h 2280"/>
                <a:gd name="T10" fmla="*/ 1495941 w 4632"/>
                <a:gd name="T11" fmla="*/ 105112 h 2280"/>
                <a:gd name="T12" fmla="*/ 1402737 w 4632"/>
                <a:gd name="T13" fmla="*/ 110152 h 2280"/>
                <a:gd name="T14" fmla="*/ 1281104 w 4632"/>
                <a:gd name="T15" fmla="*/ 139309 h 2280"/>
                <a:gd name="T16" fmla="*/ 1134641 w 4632"/>
                <a:gd name="T17" fmla="*/ 208064 h 2280"/>
                <a:gd name="T18" fmla="*/ 973783 w 4632"/>
                <a:gd name="T19" fmla="*/ 323976 h 2280"/>
                <a:gd name="T20" fmla="*/ 808607 w 4632"/>
                <a:gd name="T21" fmla="*/ 466165 h 2280"/>
                <a:gd name="T22" fmla="*/ 722600 w 4632"/>
                <a:gd name="T23" fmla="*/ 538519 h 2280"/>
                <a:gd name="T24" fmla="*/ 635154 w 4632"/>
                <a:gd name="T25" fmla="*/ 607274 h 2280"/>
                <a:gd name="T26" fmla="*/ 454504 w 4632"/>
                <a:gd name="T27" fmla="*/ 721386 h 2280"/>
                <a:gd name="T28" fmla="*/ 279612 w 4632"/>
                <a:gd name="T29" fmla="*/ 790500 h 2280"/>
                <a:gd name="T30" fmla="*/ 201162 w 4632"/>
                <a:gd name="T31" fmla="*/ 807779 h 2280"/>
                <a:gd name="T32" fmla="*/ 165536 w 4632"/>
                <a:gd name="T33" fmla="*/ 813179 h 2280"/>
                <a:gd name="T34" fmla="*/ 132789 w 4632"/>
                <a:gd name="T35" fmla="*/ 816778 h 2280"/>
                <a:gd name="T36" fmla="*/ 117674 w 4632"/>
                <a:gd name="T37" fmla="*/ 818218 h 2280"/>
                <a:gd name="T38" fmla="*/ 103280 w 4632"/>
                <a:gd name="T39" fmla="*/ 818578 h 2280"/>
                <a:gd name="T40" fmla="*/ 76650 w 4632"/>
                <a:gd name="T41" fmla="*/ 819658 h 2280"/>
                <a:gd name="T42" fmla="*/ 35266 w 4632"/>
                <a:gd name="T43" fmla="*/ 819298 h 2280"/>
                <a:gd name="T44" fmla="*/ 0 w 4632"/>
                <a:gd name="T45" fmla="*/ 817858 h 2280"/>
                <a:gd name="T46" fmla="*/ 34906 w 4632"/>
                <a:gd name="T47" fmla="*/ 813899 h 2280"/>
                <a:gd name="T48" fmla="*/ 75931 w 4632"/>
                <a:gd name="T49" fmla="*/ 808499 h 2280"/>
                <a:gd name="T50" fmla="*/ 101481 w 4632"/>
                <a:gd name="T51" fmla="*/ 804179 h 2280"/>
                <a:gd name="T52" fmla="*/ 115155 w 4632"/>
                <a:gd name="T53" fmla="*/ 801659 h 2280"/>
                <a:gd name="T54" fmla="*/ 129910 w 4632"/>
                <a:gd name="T55" fmla="*/ 798060 h 2280"/>
                <a:gd name="T56" fmla="*/ 161218 w 4632"/>
                <a:gd name="T57" fmla="*/ 790500 h 2280"/>
                <a:gd name="T58" fmla="*/ 194685 w 4632"/>
                <a:gd name="T59" fmla="*/ 780421 h 2280"/>
                <a:gd name="T60" fmla="*/ 267017 w 4632"/>
                <a:gd name="T61" fmla="*/ 754503 h 2280"/>
                <a:gd name="T62" fmla="*/ 423916 w 4632"/>
                <a:gd name="T63" fmla="*/ 669909 h 2280"/>
                <a:gd name="T64" fmla="*/ 582615 w 4632"/>
                <a:gd name="T65" fmla="*/ 543559 h 2280"/>
                <a:gd name="T66" fmla="*/ 661064 w 4632"/>
                <a:gd name="T67" fmla="*/ 469405 h 2280"/>
                <a:gd name="T68" fmla="*/ 739154 w 4632"/>
                <a:gd name="T69" fmla="*/ 392010 h 2280"/>
                <a:gd name="T70" fmla="*/ 898572 w 4632"/>
                <a:gd name="T71" fmla="*/ 236502 h 2280"/>
                <a:gd name="T72" fmla="*/ 1072025 w 4632"/>
                <a:gd name="T73" fmla="*/ 105112 h 2280"/>
                <a:gd name="T74" fmla="*/ 1245838 w 4632"/>
                <a:gd name="T75" fmla="*/ 27718 h 2280"/>
                <a:gd name="T76" fmla="*/ 1394101 w 4632"/>
                <a:gd name="T77" fmla="*/ 2160 h 2280"/>
                <a:gd name="T78" fmla="*/ 1507817 w 4632"/>
                <a:gd name="T79" fmla="*/ 10799 h 2280"/>
                <a:gd name="T80" fmla="*/ 1586266 w 4632"/>
                <a:gd name="T81" fmla="*/ 36357 h 2280"/>
                <a:gd name="T82" fmla="*/ 1612896 w 4632"/>
                <a:gd name="T83" fmla="*/ 50396 h 2280"/>
                <a:gd name="T84" fmla="*/ 1633048 w 4632"/>
                <a:gd name="T85" fmla="*/ 64075 h 2280"/>
                <a:gd name="T86" fmla="*/ 1656439 w 4632"/>
                <a:gd name="T87" fmla="*/ 87473 h 22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632" h="2280">
                  <a:moveTo>
                    <a:pt x="4622" y="314"/>
                  </a:moveTo>
                  <a:lnTo>
                    <a:pt x="4622" y="314"/>
                  </a:lnTo>
                  <a:cubicBezTo>
                    <a:pt x="4613" y="329"/>
                    <a:pt x="4593" y="339"/>
                    <a:pt x="4551" y="338"/>
                  </a:cubicBezTo>
                  <a:cubicBezTo>
                    <a:pt x="4530" y="337"/>
                    <a:pt x="4505" y="332"/>
                    <a:pt x="4470" y="328"/>
                  </a:cubicBezTo>
                  <a:cubicBezTo>
                    <a:pt x="4453" y="326"/>
                    <a:pt x="4434" y="322"/>
                    <a:pt x="4413" y="318"/>
                  </a:cubicBezTo>
                  <a:cubicBezTo>
                    <a:pt x="4392" y="315"/>
                    <a:pt x="4369" y="312"/>
                    <a:pt x="4343" y="308"/>
                  </a:cubicBezTo>
                  <a:cubicBezTo>
                    <a:pt x="4292" y="301"/>
                    <a:pt x="4230" y="295"/>
                    <a:pt x="4157" y="292"/>
                  </a:cubicBezTo>
                  <a:cubicBezTo>
                    <a:pt x="4084" y="292"/>
                    <a:pt x="3998" y="291"/>
                    <a:pt x="3898" y="306"/>
                  </a:cubicBezTo>
                  <a:cubicBezTo>
                    <a:pt x="3799" y="320"/>
                    <a:pt x="3686" y="345"/>
                    <a:pt x="3560" y="387"/>
                  </a:cubicBezTo>
                  <a:cubicBezTo>
                    <a:pt x="3435" y="430"/>
                    <a:pt x="3297" y="489"/>
                    <a:pt x="3153" y="578"/>
                  </a:cubicBezTo>
                  <a:cubicBezTo>
                    <a:pt x="3006" y="667"/>
                    <a:pt x="2857" y="777"/>
                    <a:pt x="2706" y="900"/>
                  </a:cubicBezTo>
                  <a:cubicBezTo>
                    <a:pt x="2555" y="1023"/>
                    <a:pt x="2403" y="1159"/>
                    <a:pt x="2247" y="1295"/>
                  </a:cubicBezTo>
                  <a:cubicBezTo>
                    <a:pt x="2169" y="1363"/>
                    <a:pt x="2089" y="1430"/>
                    <a:pt x="2008" y="1496"/>
                  </a:cubicBezTo>
                  <a:cubicBezTo>
                    <a:pt x="1927" y="1562"/>
                    <a:pt x="1847" y="1625"/>
                    <a:pt x="1765" y="1687"/>
                  </a:cubicBezTo>
                  <a:cubicBezTo>
                    <a:pt x="1600" y="1809"/>
                    <a:pt x="1432" y="1919"/>
                    <a:pt x="1263" y="2004"/>
                  </a:cubicBezTo>
                  <a:cubicBezTo>
                    <a:pt x="1095" y="2090"/>
                    <a:pt x="929" y="2154"/>
                    <a:pt x="777" y="2196"/>
                  </a:cubicBezTo>
                  <a:cubicBezTo>
                    <a:pt x="700" y="2215"/>
                    <a:pt x="627" y="2234"/>
                    <a:pt x="559" y="2244"/>
                  </a:cubicBezTo>
                  <a:cubicBezTo>
                    <a:pt x="524" y="2249"/>
                    <a:pt x="492" y="2257"/>
                    <a:pt x="460" y="2259"/>
                  </a:cubicBezTo>
                  <a:cubicBezTo>
                    <a:pt x="428" y="2262"/>
                    <a:pt x="398" y="2266"/>
                    <a:pt x="369" y="2269"/>
                  </a:cubicBezTo>
                  <a:cubicBezTo>
                    <a:pt x="354" y="2270"/>
                    <a:pt x="341" y="2272"/>
                    <a:pt x="327" y="2273"/>
                  </a:cubicBezTo>
                  <a:cubicBezTo>
                    <a:pt x="313" y="2274"/>
                    <a:pt x="300" y="2274"/>
                    <a:pt x="287" y="2274"/>
                  </a:cubicBezTo>
                  <a:cubicBezTo>
                    <a:pt x="261" y="2275"/>
                    <a:pt x="236" y="2276"/>
                    <a:pt x="213" y="2277"/>
                  </a:cubicBezTo>
                  <a:cubicBezTo>
                    <a:pt x="168" y="2279"/>
                    <a:pt x="129" y="2277"/>
                    <a:pt x="98" y="2276"/>
                  </a:cubicBezTo>
                  <a:cubicBezTo>
                    <a:pt x="34" y="2273"/>
                    <a:pt x="0" y="2272"/>
                    <a:pt x="0" y="2272"/>
                  </a:cubicBezTo>
                  <a:cubicBezTo>
                    <a:pt x="0" y="2272"/>
                    <a:pt x="34" y="2268"/>
                    <a:pt x="97" y="2261"/>
                  </a:cubicBezTo>
                  <a:cubicBezTo>
                    <a:pt x="128" y="2258"/>
                    <a:pt x="167" y="2255"/>
                    <a:pt x="211" y="2246"/>
                  </a:cubicBezTo>
                  <a:cubicBezTo>
                    <a:pt x="233" y="2242"/>
                    <a:pt x="257" y="2238"/>
                    <a:pt x="282" y="2234"/>
                  </a:cubicBezTo>
                  <a:cubicBezTo>
                    <a:pt x="294" y="2231"/>
                    <a:pt x="307" y="2229"/>
                    <a:pt x="320" y="2227"/>
                  </a:cubicBezTo>
                  <a:cubicBezTo>
                    <a:pt x="334" y="2224"/>
                    <a:pt x="347" y="2220"/>
                    <a:pt x="361" y="2217"/>
                  </a:cubicBezTo>
                  <a:cubicBezTo>
                    <a:pt x="389" y="2210"/>
                    <a:pt x="417" y="2204"/>
                    <a:pt x="448" y="2196"/>
                  </a:cubicBezTo>
                  <a:cubicBezTo>
                    <a:pt x="478" y="2189"/>
                    <a:pt x="508" y="2178"/>
                    <a:pt x="541" y="2168"/>
                  </a:cubicBezTo>
                  <a:cubicBezTo>
                    <a:pt x="605" y="2150"/>
                    <a:pt x="672" y="2123"/>
                    <a:pt x="742" y="2096"/>
                  </a:cubicBezTo>
                  <a:cubicBezTo>
                    <a:pt x="882" y="2038"/>
                    <a:pt x="1030" y="1959"/>
                    <a:pt x="1178" y="1861"/>
                  </a:cubicBezTo>
                  <a:cubicBezTo>
                    <a:pt x="1327" y="1762"/>
                    <a:pt x="1474" y="1642"/>
                    <a:pt x="1619" y="1510"/>
                  </a:cubicBezTo>
                  <a:cubicBezTo>
                    <a:pt x="1692" y="1444"/>
                    <a:pt x="1765" y="1374"/>
                    <a:pt x="1837" y="1304"/>
                  </a:cubicBezTo>
                  <a:cubicBezTo>
                    <a:pt x="1910" y="1235"/>
                    <a:pt x="1982" y="1162"/>
                    <a:pt x="2054" y="1089"/>
                  </a:cubicBezTo>
                  <a:cubicBezTo>
                    <a:pt x="2198" y="943"/>
                    <a:pt x="2344" y="794"/>
                    <a:pt x="2497" y="657"/>
                  </a:cubicBezTo>
                  <a:cubicBezTo>
                    <a:pt x="2651" y="520"/>
                    <a:pt x="2812" y="393"/>
                    <a:pt x="2979" y="292"/>
                  </a:cubicBezTo>
                  <a:cubicBezTo>
                    <a:pt x="3146" y="189"/>
                    <a:pt x="3312" y="121"/>
                    <a:pt x="3462" y="77"/>
                  </a:cubicBezTo>
                  <a:cubicBezTo>
                    <a:pt x="3613" y="32"/>
                    <a:pt x="3751" y="12"/>
                    <a:pt x="3874" y="6"/>
                  </a:cubicBezTo>
                  <a:cubicBezTo>
                    <a:pt x="3995" y="0"/>
                    <a:pt x="4101" y="14"/>
                    <a:pt x="4190" y="30"/>
                  </a:cubicBezTo>
                  <a:cubicBezTo>
                    <a:pt x="4279" y="49"/>
                    <a:pt x="4350" y="74"/>
                    <a:pt x="4408" y="101"/>
                  </a:cubicBezTo>
                  <a:cubicBezTo>
                    <a:pt x="4436" y="114"/>
                    <a:pt x="4461" y="127"/>
                    <a:pt x="4482" y="140"/>
                  </a:cubicBezTo>
                  <a:cubicBezTo>
                    <a:pt x="4504" y="154"/>
                    <a:pt x="4522" y="167"/>
                    <a:pt x="4538" y="178"/>
                  </a:cubicBezTo>
                  <a:cubicBezTo>
                    <a:pt x="4570" y="201"/>
                    <a:pt x="4590" y="225"/>
                    <a:pt x="4603" y="243"/>
                  </a:cubicBezTo>
                  <a:cubicBezTo>
                    <a:pt x="4631" y="279"/>
                    <a:pt x="4630" y="301"/>
                    <a:pt x="4622" y="31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2747240E-5B37-CA41-B59F-F59C765B93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1675" y="3486150"/>
              <a:ext cx="366713" cy="561975"/>
            </a:xfrm>
            <a:custGeom>
              <a:avLst/>
              <a:gdLst>
                <a:gd name="T0" fmla="*/ 222043 w 1019"/>
                <a:gd name="T1" fmla="*/ 8989 h 1563"/>
                <a:gd name="T2" fmla="*/ 222043 w 1019"/>
                <a:gd name="T3" fmla="*/ 8989 h 1563"/>
                <a:gd name="T4" fmla="*/ 234639 w 1019"/>
                <a:gd name="T5" fmla="*/ 1079 h 1563"/>
                <a:gd name="T6" fmla="*/ 234639 w 1019"/>
                <a:gd name="T7" fmla="*/ 1079 h 1563"/>
                <a:gd name="T8" fmla="*/ 270266 w 1019"/>
                <a:gd name="T9" fmla="*/ 9708 h 1563"/>
                <a:gd name="T10" fmla="*/ 270266 w 1019"/>
                <a:gd name="T11" fmla="*/ 9708 h 1563"/>
                <a:gd name="T12" fmla="*/ 328206 w 1019"/>
                <a:gd name="T13" fmla="*/ 65078 h 1563"/>
                <a:gd name="T14" fmla="*/ 328206 w 1019"/>
                <a:gd name="T15" fmla="*/ 65078 h 1563"/>
                <a:gd name="T16" fmla="*/ 365273 w 1019"/>
                <a:gd name="T17" fmla="*/ 200988 h 1563"/>
                <a:gd name="T18" fmla="*/ 365273 w 1019"/>
                <a:gd name="T19" fmla="*/ 200988 h 1563"/>
                <a:gd name="T20" fmla="*/ 345840 w 1019"/>
                <a:gd name="T21" fmla="*/ 291235 h 1563"/>
                <a:gd name="T22" fmla="*/ 345840 w 1019"/>
                <a:gd name="T23" fmla="*/ 291235 h 1563"/>
                <a:gd name="T24" fmla="*/ 298337 w 1019"/>
                <a:gd name="T25" fmla="*/ 373212 h 1563"/>
                <a:gd name="T26" fmla="*/ 298337 w 1019"/>
                <a:gd name="T27" fmla="*/ 373212 h 1563"/>
                <a:gd name="T28" fmla="*/ 234279 w 1019"/>
                <a:gd name="T29" fmla="*/ 438650 h 1563"/>
                <a:gd name="T30" fmla="*/ 234279 w 1019"/>
                <a:gd name="T31" fmla="*/ 438650 h 1563"/>
                <a:gd name="T32" fmla="*/ 164823 w 1019"/>
                <a:gd name="T33" fmla="*/ 486110 h 1563"/>
                <a:gd name="T34" fmla="*/ 164823 w 1019"/>
                <a:gd name="T35" fmla="*/ 486110 h 1563"/>
                <a:gd name="T36" fmla="*/ 47504 w 1019"/>
                <a:gd name="T37" fmla="*/ 542559 h 1563"/>
                <a:gd name="T38" fmla="*/ 47504 w 1019"/>
                <a:gd name="T39" fmla="*/ 542559 h 1563"/>
                <a:gd name="T40" fmla="*/ 0 w 1019"/>
                <a:gd name="T41" fmla="*/ 561615 h 1563"/>
                <a:gd name="T42" fmla="*/ 0 w 1019"/>
                <a:gd name="T43" fmla="*/ 561615 h 1563"/>
                <a:gd name="T44" fmla="*/ 41746 w 1019"/>
                <a:gd name="T45" fmla="*/ 531773 h 1563"/>
                <a:gd name="T46" fmla="*/ 41746 w 1019"/>
                <a:gd name="T47" fmla="*/ 531773 h 1563"/>
                <a:gd name="T48" fmla="*/ 141431 w 1019"/>
                <a:gd name="T49" fmla="*/ 453391 h 1563"/>
                <a:gd name="T50" fmla="*/ 141431 w 1019"/>
                <a:gd name="T51" fmla="*/ 453391 h 1563"/>
                <a:gd name="T52" fmla="*/ 242556 w 1019"/>
                <a:gd name="T53" fmla="*/ 334740 h 1563"/>
                <a:gd name="T54" fmla="*/ 242556 w 1019"/>
                <a:gd name="T55" fmla="*/ 334740 h 1563"/>
                <a:gd name="T56" fmla="*/ 273505 w 1019"/>
                <a:gd name="T57" fmla="*/ 265707 h 1563"/>
                <a:gd name="T58" fmla="*/ 273505 w 1019"/>
                <a:gd name="T59" fmla="*/ 265707 h 1563"/>
                <a:gd name="T60" fmla="*/ 285021 w 1019"/>
                <a:gd name="T61" fmla="*/ 198471 h 1563"/>
                <a:gd name="T62" fmla="*/ 285021 w 1019"/>
                <a:gd name="T63" fmla="*/ 198471 h 1563"/>
                <a:gd name="T64" fmla="*/ 265228 w 1019"/>
                <a:gd name="T65" fmla="*/ 100314 h 1563"/>
                <a:gd name="T66" fmla="*/ 265228 w 1019"/>
                <a:gd name="T67" fmla="*/ 100314 h 1563"/>
                <a:gd name="T68" fmla="*/ 236798 w 1019"/>
                <a:gd name="T69" fmla="*/ 49618 h 1563"/>
                <a:gd name="T70" fmla="*/ 236798 w 1019"/>
                <a:gd name="T71" fmla="*/ 49618 h 1563"/>
                <a:gd name="T72" fmla="*/ 221683 w 1019"/>
                <a:gd name="T73" fmla="*/ 23730 h 1563"/>
                <a:gd name="T74" fmla="*/ 221683 w 1019"/>
                <a:gd name="T75" fmla="*/ 23730 h 1563"/>
                <a:gd name="T76" fmla="*/ 222043 w 1019"/>
                <a:gd name="T77" fmla="*/ 8989 h 156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9" h="1563">
                  <a:moveTo>
                    <a:pt x="617" y="25"/>
                  </a:moveTo>
                  <a:lnTo>
                    <a:pt x="617" y="25"/>
                  </a:lnTo>
                  <a:cubicBezTo>
                    <a:pt x="623" y="15"/>
                    <a:pt x="632" y="6"/>
                    <a:pt x="652" y="3"/>
                  </a:cubicBezTo>
                  <a:cubicBezTo>
                    <a:pt x="673" y="0"/>
                    <a:pt x="705" y="3"/>
                    <a:pt x="751" y="27"/>
                  </a:cubicBezTo>
                  <a:cubicBezTo>
                    <a:pt x="796" y="51"/>
                    <a:pt x="856" y="97"/>
                    <a:pt x="912" y="181"/>
                  </a:cubicBezTo>
                  <a:cubicBezTo>
                    <a:pt x="967" y="266"/>
                    <a:pt x="1018" y="391"/>
                    <a:pt x="1015" y="559"/>
                  </a:cubicBezTo>
                  <a:cubicBezTo>
                    <a:pt x="1012" y="644"/>
                    <a:pt x="993" y="728"/>
                    <a:pt x="961" y="810"/>
                  </a:cubicBezTo>
                  <a:cubicBezTo>
                    <a:pt x="928" y="892"/>
                    <a:pt x="883" y="969"/>
                    <a:pt x="829" y="1038"/>
                  </a:cubicBezTo>
                  <a:cubicBezTo>
                    <a:pt x="776" y="1106"/>
                    <a:pt x="715" y="1167"/>
                    <a:pt x="651" y="1220"/>
                  </a:cubicBezTo>
                  <a:cubicBezTo>
                    <a:pt x="587" y="1271"/>
                    <a:pt x="522" y="1315"/>
                    <a:pt x="458" y="1352"/>
                  </a:cubicBezTo>
                  <a:cubicBezTo>
                    <a:pt x="332" y="1426"/>
                    <a:pt x="215" y="1475"/>
                    <a:pt x="132" y="1509"/>
                  </a:cubicBezTo>
                  <a:cubicBezTo>
                    <a:pt x="50" y="1543"/>
                    <a:pt x="0" y="1562"/>
                    <a:pt x="0" y="1562"/>
                  </a:cubicBezTo>
                  <a:cubicBezTo>
                    <a:pt x="0" y="1562"/>
                    <a:pt x="43" y="1530"/>
                    <a:pt x="116" y="1479"/>
                  </a:cubicBezTo>
                  <a:cubicBezTo>
                    <a:pt x="188" y="1426"/>
                    <a:pt x="289" y="1354"/>
                    <a:pt x="393" y="1261"/>
                  </a:cubicBezTo>
                  <a:cubicBezTo>
                    <a:pt x="497" y="1170"/>
                    <a:pt x="601" y="1058"/>
                    <a:pt x="674" y="931"/>
                  </a:cubicBezTo>
                  <a:cubicBezTo>
                    <a:pt x="711" y="869"/>
                    <a:pt x="740" y="802"/>
                    <a:pt x="760" y="739"/>
                  </a:cubicBezTo>
                  <a:cubicBezTo>
                    <a:pt x="779" y="675"/>
                    <a:pt x="790" y="609"/>
                    <a:pt x="792" y="552"/>
                  </a:cubicBezTo>
                  <a:cubicBezTo>
                    <a:pt x="795" y="435"/>
                    <a:pt x="765" y="344"/>
                    <a:pt x="737" y="279"/>
                  </a:cubicBezTo>
                  <a:cubicBezTo>
                    <a:pt x="708" y="214"/>
                    <a:pt x="679" y="171"/>
                    <a:pt x="658" y="138"/>
                  </a:cubicBezTo>
                  <a:cubicBezTo>
                    <a:pt x="636" y="105"/>
                    <a:pt x="623" y="83"/>
                    <a:pt x="616" y="66"/>
                  </a:cubicBezTo>
                  <a:cubicBezTo>
                    <a:pt x="611" y="48"/>
                    <a:pt x="613" y="34"/>
                    <a:pt x="617" y="2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3B58B165-5F09-0140-9F61-7C85AA8514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9625" y="3197225"/>
              <a:ext cx="434975" cy="733425"/>
            </a:xfrm>
            <a:custGeom>
              <a:avLst/>
              <a:gdLst>
                <a:gd name="T0" fmla="*/ 7196 w 1209"/>
                <a:gd name="T1" fmla="*/ 144812 h 2036"/>
                <a:gd name="T2" fmla="*/ 0 w 1209"/>
                <a:gd name="T3" fmla="*/ 129322 h 2036"/>
                <a:gd name="T4" fmla="*/ 720 w 1209"/>
                <a:gd name="T5" fmla="*/ 120677 h 2036"/>
                <a:gd name="T6" fmla="*/ 3958 w 1209"/>
                <a:gd name="T7" fmla="*/ 109509 h 2036"/>
                <a:gd name="T8" fmla="*/ 6116 w 1209"/>
                <a:gd name="T9" fmla="*/ 102665 h 2036"/>
                <a:gd name="T10" fmla="*/ 9714 w 1209"/>
                <a:gd name="T11" fmla="*/ 95461 h 2036"/>
                <a:gd name="T12" fmla="*/ 19788 w 1209"/>
                <a:gd name="T13" fmla="*/ 79610 h 2036"/>
                <a:gd name="T14" fmla="*/ 34539 w 1209"/>
                <a:gd name="T15" fmla="*/ 61959 h 2036"/>
                <a:gd name="T16" fmla="*/ 55406 w 1209"/>
                <a:gd name="T17" fmla="*/ 43588 h 2036"/>
                <a:gd name="T18" fmla="*/ 118728 w 1209"/>
                <a:gd name="T19" fmla="*/ 11888 h 2036"/>
                <a:gd name="T20" fmla="*/ 213350 w 1209"/>
                <a:gd name="T21" fmla="*/ 4323 h 2036"/>
                <a:gd name="T22" fmla="*/ 227381 w 1209"/>
                <a:gd name="T23" fmla="*/ 6844 h 2036"/>
                <a:gd name="T24" fmla="*/ 241413 w 1209"/>
                <a:gd name="T25" fmla="*/ 10086 h 2036"/>
                <a:gd name="T26" fmla="*/ 255804 w 1209"/>
                <a:gd name="T27" fmla="*/ 14769 h 2036"/>
                <a:gd name="T28" fmla="*/ 269836 w 1209"/>
                <a:gd name="T29" fmla="*/ 20173 h 2036"/>
                <a:gd name="T30" fmla="*/ 325242 w 1209"/>
                <a:gd name="T31" fmla="*/ 53674 h 2036"/>
                <a:gd name="T32" fmla="*/ 408711 w 1209"/>
                <a:gd name="T33" fmla="*/ 164264 h 2036"/>
                <a:gd name="T34" fmla="*/ 429219 w 1209"/>
                <a:gd name="T35" fmla="*/ 233788 h 2036"/>
                <a:gd name="T36" fmla="*/ 433176 w 1209"/>
                <a:gd name="T37" fmla="*/ 305834 h 2036"/>
                <a:gd name="T38" fmla="*/ 400076 w 1209"/>
                <a:gd name="T39" fmla="*/ 440920 h 2036"/>
                <a:gd name="T40" fmla="*/ 334596 w 1209"/>
                <a:gd name="T41" fmla="*/ 549709 h 2036"/>
                <a:gd name="T42" fmla="*/ 194641 w 1209"/>
                <a:gd name="T43" fmla="*/ 686235 h 2036"/>
                <a:gd name="T44" fmla="*/ 149669 w 1209"/>
                <a:gd name="T45" fmla="*/ 721177 h 2036"/>
                <a:gd name="T46" fmla="*/ 132759 w 1209"/>
                <a:gd name="T47" fmla="*/ 733065 h 2036"/>
                <a:gd name="T48" fmla="*/ 147150 w 1209"/>
                <a:gd name="T49" fmla="*/ 718295 h 2036"/>
                <a:gd name="T50" fmla="*/ 186366 w 1209"/>
                <a:gd name="T51" fmla="*/ 677229 h 2036"/>
                <a:gd name="T52" fmla="*/ 301496 w 1209"/>
                <a:gd name="T53" fmla="*/ 527014 h 2036"/>
                <a:gd name="T54" fmla="*/ 348987 w 1209"/>
                <a:gd name="T55" fmla="*/ 421467 h 2036"/>
                <a:gd name="T56" fmla="*/ 365537 w 1209"/>
                <a:gd name="T57" fmla="*/ 304753 h 2036"/>
                <a:gd name="T58" fmla="*/ 338914 w 1209"/>
                <a:gd name="T59" fmla="*/ 196324 h 2036"/>
                <a:gd name="T60" fmla="*/ 275592 w 1209"/>
                <a:gd name="T61" fmla="*/ 116354 h 2036"/>
                <a:gd name="T62" fmla="*/ 237815 w 1209"/>
                <a:gd name="T63" fmla="*/ 93299 h 2036"/>
                <a:gd name="T64" fmla="*/ 228461 w 1209"/>
                <a:gd name="T65" fmla="*/ 88976 h 2036"/>
                <a:gd name="T66" fmla="*/ 219466 w 1209"/>
                <a:gd name="T67" fmla="*/ 86095 h 2036"/>
                <a:gd name="T68" fmla="*/ 210472 w 1209"/>
                <a:gd name="T69" fmla="*/ 83933 h 2036"/>
                <a:gd name="T70" fmla="*/ 201477 w 1209"/>
                <a:gd name="T71" fmla="*/ 81772 h 2036"/>
                <a:gd name="T72" fmla="*/ 136357 w 1209"/>
                <a:gd name="T73" fmla="*/ 82132 h 2036"/>
                <a:gd name="T74" fmla="*/ 88866 w 1209"/>
                <a:gd name="T75" fmla="*/ 97262 h 2036"/>
                <a:gd name="T76" fmla="*/ 71237 w 1209"/>
                <a:gd name="T77" fmla="*/ 106628 h 2036"/>
                <a:gd name="T78" fmla="*/ 56845 w 1209"/>
                <a:gd name="T79" fmla="*/ 115633 h 2036"/>
                <a:gd name="T80" fmla="*/ 45692 w 1209"/>
                <a:gd name="T81" fmla="*/ 123919 h 2036"/>
                <a:gd name="T82" fmla="*/ 41015 w 1209"/>
                <a:gd name="T83" fmla="*/ 127521 h 2036"/>
                <a:gd name="T84" fmla="*/ 36698 w 1209"/>
                <a:gd name="T85" fmla="*/ 131123 h 2036"/>
                <a:gd name="T86" fmla="*/ 29142 w 1209"/>
                <a:gd name="T87" fmla="*/ 136527 h 2036"/>
                <a:gd name="T88" fmla="*/ 23386 w 1209"/>
                <a:gd name="T89" fmla="*/ 141210 h 20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209" h="2036">
                  <a:moveTo>
                    <a:pt x="20" y="402"/>
                  </a:moveTo>
                  <a:lnTo>
                    <a:pt x="20" y="402"/>
                  </a:lnTo>
                  <a:cubicBezTo>
                    <a:pt x="9" y="398"/>
                    <a:pt x="1" y="387"/>
                    <a:pt x="0" y="359"/>
                  </a:cubicBezTo>
                  <a:cubicBezTo>
                    <a:pt x="0" y="352"/>
                    <a:pt x="1" y="344"/>
                    <a:pt x="2" y="335"/>
                  </a:cubicBezTo>
                  <a:cubicBezTo>
                    <a:pt x="4" y="325"/>
                    <a:pt x="7" y="315"/>
                    <a:pt x="11" y="304"/>
                  </a:cubicBezTo>
                  <a:cubicBezTo>
                    <a:pt x="13" y="298"/>
                    <a:pt x="15" y="291"/>
                    <a:pt x="17" y="285"/>
                  </a:cubicBezTo>
                  <a:cubicBezTo>
                    <a:pt x="20" y="278"/>
                    <a:pt x="24" y="272"/>
                    <a:pt x="27" y="265"/>
                  </a:cubicBezTo>
                  <a:cubicBezTo>
                    <a:pt x="35" y="252"/>
                    <a:pt x="42" y="235"/>
                    <a:pt x="55" y="221"/>
                  </a:cubicBezTo>
                  <a:cubicBezTo>
                    <a:pt x="66" y="205"/>
                    <a:pt x="79" y="188"/>
                    <a:pt x="96" y="172"/>
                  </a:cubicBezTo>
                  <a:cubicBezTo>
                    <a:pt x="112" y="154"/>
                    <a:pt x="132" y="138"/>
                    <a:pt x="154" y="121"/>
                  </a:cubicBezTo>
                  <a:cubicBezTo>
                    <a:pt x="199" y="88"/>
                    <a:pt x="257" y="56"/>
                    <a:pt x="330" y="33"/>
                  </a:cubicBezTo>
                  <a:cubicBezTo>
                    <a:pt x="403" y="12"/>
                    <a:pt x="492" y="0"/>
                    <a:pt x="593" y="12"/>
                  </a:cubicBezTo>
                  <a:cubicBezTo>
                    <a:pt x="606" y="14"/>
                    <a:pt x="619" y="16"/>
                    <a:pt x="632" y="19"/>
                  </a:cubicBezTo>
                  <a:cubicBezTo>
                    <a:pt x="645" y="22"/>
                    <a:pt x="658" y="24"/>
                    <a:pt x="671" y="28"/>
                  </a:cubicBezTo>
                  <a:cubicBezTo>
                    <a:pt x="684" y="32"/>
                    <a:pt x="698" y="36"/>
                    <a:pt x="711" y="41"/>
                  </a:cubicBezTo>
                  <a:cubicBezTo>
                    <a:pt x="724" y="46"/>
                    <a:pt x="737" y="51"/>
                    <a:pt x="750" y="56"/>
                  </a:cubicBezTo>
                  <a:cubicBezTo>
                    <a:pt x="802" y="79"/>
                    <a:pt x="855" y="109"/>
                    <a:pt x="904" y="149"/>
                  </a:cubicBezTo>
                  <a:cubicBezTo>
                    <a:pt x="1003" y="227"/>
                    <a:pt x="1084" y="334"/>
                    <a:pt x="1136" y="456"/>
                  </a:cubicBezTo>
                  <a:cubicBezTo>
                    <a:pt x="1162" y="518"/>
                    <a:pt x="1181" y="582"/>
                    <a:pt x="1193" y="649"/>
                  </a:cubicBezTo>
                  <a:cubicBezTo>
                    <a:pt x="1204" y="715"/>
                    <a:pt x="1208" y="783"/>
                    <a:pt x="1204" y="849"/>
                  </a:cubicBezTo>
                  <a:cubicBezTo>
                    <a:pt x="1197" y="982"/>
                    <a:pt x="1162" y="1109"/>
                    <a:pt x="1112" y="1224"/>
                  </a:cubicBezTo>
                  <a:cubicBezTo>
                    <a:pt x="1063" y="1337"/>
                    <a:pt x="999" y="1439"/>
                    <a:pt x="930" y="1526"/>
                  </a:cubicBezTo>
                  <a:cubicBezTo>
                    <a:pt x="793" y="1701"/>
                    <a:pt x="645" y="1821"/>
                    <a:pt x="541" y="1905"/>
                  </a:cubicBezTo>
                  <a:cubicBezTo>
                    <a:pt x="488" y="1947"/>
                    <a:pt x="445" y="1979"/>
                    <a:pt x="416" y="2002"/>
                  </a:cubicBezTo>
                  <a:cubicBezTo>
                    <a:pt x="386" y="2023"/>
                    <a:pt x="369" y="2035"/>
                    <a:pt x="369" y="2035"/>
                  </a:cubicBezTo>
                  <a:cubicBezTo>
                    <a:pt x="369" y="2035"/>
                    <a:pt x="384" y="2020"/>
                    <a:pt x="409" y="1994"/>
                  </a:cubicBezTo>
                  <a:cubicBezTo>
                    <a:pt x="435" y="1968"/>
                    <a:pt x="472" y="1929"/>
                    <a:pt x="518" y="1880"/>
                  </a:cubicBezTo>
                  <a:cubicBezTo>
                    <a:pt x="607" y="1782"/>
                    <a:pt x="732" y="1642"/>
                    <a:pt x="838" y="1463"/>
                  </a:cubicBezTo>
                  <a:cubicBezTo>
                    <a:pt x="891" y="1374"/>
                    <a:pt x="937" y="1275"/>
                    <a:pt x="970" y="1170"/>
                  </a:cubicBezTo>
                  <a:cubicBezTo>
                    <a:pt x="1002" y="1065"/>
                    <a:pt x="1020" y="954"/>
                    <a:pt x="1016" y="846"/>
                  </a:cubicBezTo>
                  <a:cubicBezTo>
                    <a:pt x="1013" y="738"/>
                    <a:pt x="987" y="636"/>
                    <a:pt x="942" y="545"/>
                  </a:cubicBezTo>
                  <a:cubicBezTo>
                    <a:pt x="897" y="454"/>
                    <a:pt x="834" y="378"/>
                    <a:pt x="766" y="323"/>
                  </a:cubicBezTo>
                  <a:cubicBezTo>
                    <a:pt x="731" y="295"/>
                    <a:pt x="695" y="275"/>
                    <a:pt x="661" y="259"/>
                  </a:cubicBezTo>
                  <a:cubicBezTo>
                    <a:pt x="652" y="255"/>
                    <a:pt x="644" y="252"/>
                    <a:pt x="635" y="247"/>
                  </a:cubicBezTo>
                  <a:cubicBezTo>
                    <a:pt x="627" y="245"/>
                    <a:pt x="618" y="242"/>
                    <a:pt x="610" y="239"/>
                  </a:cubicBezTo>
                  <a:cubicBezTo>
                    <a:pt x="601" y="236"/>
                    <a:pt x="593" y="234"/>
                    <a:pt x="585" y="233"/>
                  </a:cubicBezTo>
                  <a:cubicBezTo>
                    <a:pt x="576" y="230"/>
                    <a:pt x="569" y="228"/>
                    <a:pt x="560" y="227"/>
                  </a:cubicBezTo>
                  <a:cubicBezTo>
                    <a:pt x="494" y="215"/>
                    <a:pt x="432" y="218"/>
                    <a:pt x="379" y="228"/>
                  </a:cubicBezTo>
                  <a:cubicBezTo>
                    <a:pt x="327" y="238"/>
                    <a:pt x="283" y="254"/>
                    <a:pt x="247" y="270"/>
                  </a:cubicBezTo>
                  <a:cubicBezTo>
                    <a:pt x="229" y="279"/>
                    <a:pt x="212" y="287"/>
                    <a:pt x="198" y="296"/>
                  </a:cubicBezTo>
                  <a:cubicBezTo>
                    <a:pt x="183" y="304"/>
                    <a:pt x="171" y="313"/>
                    <a:pt x="158" y="321"/>
                  </a:cubicBezTo>
                  <a:cubicBezTo>
                    <a:pt x="146" y="328"/>
                    <a:pt x="137" y="337"/>
                    <a:pt x="127" y="344"/>
                  </a:cubicBezTo>
                  <a:cubicBezTo>
                    <a:pt x="123" y="348"/>
                    <a:pt x="118" y="351"/>
                    <a:pt x="114" y="354"/>
                  </a:cubicBezTo>
                  <a:cubicBezTo>
                    <a:pt x="110" y="357"/>
                    <a:pt x="106" y="361"/>
                    <a:pt x="102" y="364"/>
                  </a:cubicBezTo>
                  <a:cubicBezTo>
                    <a:pt x="95" y="370"/>
                    <a:pt x="88" y="375"/>
                    <a:pt x="81" y="379"/>
                  </a:cubicBezTo>
                  <a:cubicBezTo>
                    <a:pt x="75" y="384"/>
                    <a:pt x="70" y="388"/>
                    <a:pt x="65" y="392"/>
                  </a:cubicBezTo>
                  <a:cubicBezTo>
                    <a:pt x="45" y="405"/>
                    <a:pt x="30" y="406"/>
                    <a:pt x="20" y="40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3BA1D76D-2BA7-144A-912A-08DB6E6726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0550" y="4033838"/>
              <a:ext cx="546100" cy="141287"/>
            </a:xfrm>
            <a:custGeom>
              <a:avLst/>
              <a:gdLst>
                <a:gd name="T0" fmla="*/ 539260 w 1517"/>
                <a:gd name="T1" fmla="*/ 128704 h 393"/>
                <a:gd name="T2" fmla="*/ 539260 w 1517"/>
                <a:gd name="T3" fmla="*/ 128704 h 393"/>
                <a:gd name="T4" fmla="*/ 501462 w 1517"/>
                <a:gd name="T5" fmla="*/ 135175 h 393"/>
                <a:gd name="T6" fmla="*/ 501462 w 1517"/>
                <a:gd name="T7" fmla="*/ 135175 h 393"/>
                <a:gd name="T8" fmla="*/ 370786 w 1517"/>
                <a:gd name="T9" fmla="*/ 93472 h 393"/>
                <a:gd name="T10" fmla="*/ 370786 w 1517"/>
                <a:gd name="T11" fmla="*/ 93472 h 393"/>
                <a:gd name="T12" fmla="*/ 254511 w 1517"/>
                <a:gd name="T13" fmla="*/ 69385 h 393"/>
                <a:gd name="T14" fmla="*/ 254511 w 1517"/>
                <a:gd name="T15" fmla="*/ 69385 h 393"/>
                <a:gd name="T16" fmla="*/ 133195 w 1517"/>
                <a:gd name="T17" fmla="*/ 65071 h 393"/>
                <a:gd name="T18" fmla="*/ 133195 w 1517"/>
                <a:gd name="T19" fmla="*/ 65071 h 393"/>
                <a:gd name="T20" fmla="*/ 38159 w 1517"/>
                <a:gd name="T21" fmla="*/ 79092 h 393"/>
                <a:gd name="T22" fmla="*/ 38159 w 1517"/>
                <a:gd name="T23" fmla="*/ 79092 h 393"/>
                <a:gd name="T24" fmla="*/ 10080 w 1517"/>
                <a:gd name="T25" fmla="*/ 86642 h 393"/>
                <a:gd name="T26" fmla="*/ 10080 w 1517"/>
                <a:gd name="T27" fmla="*/ 86642 h 393"/>
                <a:gd name="T28" fmla="*/ 0 w 1517"/>
                <a:gd name="T29" fmla="*/ 89518 h 393"/>
                <a:gd name="T30" fmla="*/ 0 w 1517"/>
                <a:gd name="T31" fmla="*/ 89518 h 393"/>
                <a:gd name="T32" fmla="*/ 8640 w 1517"/>
                <a:gd name="T33" fmla="*/ 83406 h 393"/>
                <a:gd name="T34" fmla="*/ 8640 w 1517"/>
                <a:gd name="T35" fmla="*/ 83406 h 393"/>
                <a:gd name="T36" fmla="*/ 33479 w 1517"/>
                <a:gd name="T37" fmla="*/ 67588 h 393"/>
                <a:gd name="T38" fmla="*/ 33479 w 1517"/>
                <a:gd name="T39" fmla="*/ 67588 h 393"/>
                <a:gd name="T40" fmla="*/ 125275 w 1517"/>
                <a:gd name="T41" fmla="*/ 25525 h 393"/>
                <a:gd name="T42" fmla="*/ 125275 w 1517"/>
                <a:gd name="T43" fmla="*/ 25525 h 393"/>
                <a:gd name="T44" fmla="*/ 257031 w 1517"/>
                <a:gd name="T45" fmla="*/ 2157 h 393"/>
                <a:gd name="T46" fmla="*/ 257031 w 1517"/>
                <a:gd name="T47" fmla="*/ 2157 h 393"/>
                <a:gd name="T48" fmla="*/ 392026 w 1517"/>
                <a:gd name="T49" fmla="*/ 16537 h 393"/>
                <a:gd name="T50" fmla="*/ 392026 w 1517"/>
                <a:gd name="T51" fmla="*/ 16537 h 393"/>
                <a:gd name="T52" fmla="*/ 420465 w 1517"/>
                <a:gd name="T53" fmla="*/ 25166 h 393"/>
                <a:gd name="T54" fmla="*/ 420465 w 1517"/>
                <a:gd name="T55" fmla="*/ 25166 h 393"/>
                <a:gd name="T56" fmla="*/ 444944 w 1517"/>
                <a:gd name="T57" fmla="*/ 35232 h 393"/>
                <a:gd name="T58" fmla="*/ 444944 w 1517"/>
                <a:gd name="T59" fmla="*/ 35232 h 393"/>
                <a:gd name="T60" fmla="*/ 484182 w 1517"/>
                <a:gd name="T61" fmla="*/ 55005 h 393"/>
                <a:gd name="T62" fmla="*/ 484182 w 1517"/>
                <a:gd name="T63" fmla="*/ 55005 h 393"/>
                <a:gd name="T64" fmla="*/ 511181 w 1517"/>
                <a:gd name="T65" fmla="*/ 74418 h 393"/>
                <a:gd name="T66" fmla="*/ 511181 w 1517"/>
                <a:gd name="T67" fmla="*/ 74418 h 393"/>
                <a:gd name="T68" fmla="*/ 528461 w 1517"/>
                <a:gd name="T69" fmla="*/ 90596 h 393"/>
                <a:gd name="T70" fmla="*/ 528461 w 1517"/>
                <a:gd name="T71" fmla="*/ 90596 h 393"/>
                <a:gd name="T72" fmla="*/ 539260 w 1517"/>
                <a:gd name="T73" fmla="*/ 128704 h 39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517" h="393">
                  <a:moveTo>
                    <a:pt x="1498" y="358"/>
                  </a:moveTo>
                  <a:lnTo>
                    <a:pt x="1498" y="358"/>
                  </a:lnTo>
                  <a:cubicBezTo>
                    <a:pt x="1485" y="376"/>
                    <a:pt x="1457" y="392"/>
                    <a:pt x="1393" y="376"/>
                  </a:cubicBezTo>
                  <a:cubicBezTo>
                    <a:pt x="1325" y="363"/>
                    <a:pt x="1222" y="316"/>
                    <a:pt x="1030" y="260"/>
                  </a:cubicBezTo>
                  <a:cubicBezTo>
                    <a:pt x="933" y="233"/>
                    <a:pt x="822" y="207"/>
                    <a:pt x="707" y="193"/>
                  </a:cubicBezTo>
                  <a:cubicBezTo>
                    <a:pt x="593" y="178"/>
                    <a:pt x="476" y="174"/>
                    <a:pt x="370" y="181"/>
                  </a:cubicBezTo>
                  <a:cubicBezTo>
                    <a:pt x="265" y="187"/>
                    <a:pt x="172" y="206"/>
                    <a:pt x="106" y="220"/>
                  </a:cubicBezTo>
                  <a:cubicBezTo>
                    <a:pt x="73" y="228"/>
                    <a:pt x="47" y="237"/>
                    <a:pt x="28" y="241"/>
                  </a:cubicBezTo>
                  <a:cubicBezTo>
                    <a:pt x="10" y="246"/>
                    <a:pt x="0" y="249"/>
                    <a:pt x="0" y="249"/>
                  </a:cubicBezTo>
                  <a:cubicBezTo>
                    <a:pt x="0" y="249"/>
                    <a:pt x="9" y="243"/>
                    <a:pt x="24" y="232"/>
                  </a:cubicBezTo>
                  <a:cubicBezTo>
                    <a:pt x="40" y="222"/>
                    <a:pt x="63" y="206"/>
                    <a:pt x="93" y="188"/>
                  </a:cubicBezTo>
                  <a:cubicBezTo>
                    <a:pt x="153" y="154"/>
                    <a:pt x="240" y="107"/>
                    <a:pt x="348" y="71"/>
                  </a:cubicBezTo>
                  <a:cubicBezTo>
                    <a:pt x="456" y="37"/>
                    <a:pt x="584" y="11"/>
                    <a:pt x="714" y="6"/>
                  </a:cubicBezTo>
                  <a:cubicBezTo>
                    <a:pt x="845" y="0"/>
                    <a:pt x="976" y="15"/>
                    <a:pt x="1089" y="46"/>
                  </a:cubicBezTo>
                  <a:cubicBezTo>
                    <a:pt x="1117" y="54"/>
                    <a:pt x="1143" y="61"/>
                    <a:pt x="1168" y="70"/>
                  </a:cubicBezTo>
                  <a:cubicBezTo>
                    <a:pt x="1193" y="78"/>
                    <a:pt x="1215" y="89"/>
                    <a:pt x="1236" y="98"/>
                  </a:cubicBezTo>
                  <a:cubicBezTo>
                    <a:pt x="1279" y="115"/>
                    <a:pt x="1314" y="136"/>
                    <a:pt x="1345" y="153"/>
                  </a:cubicBezTo>
                  <a:cubicBezTo>
                    <a:pt x="1376" y="171"/>
                    <a:pt x="1400" y="190"/>
                    <a:pt x="1420" y="207"/>
                  </a:cubicBezTo>
                  <a:cubicBezTo>
                    <a:pt x="1441" y="224"/>
                    <a:pt x="1456" y="238"/>
                    <a:pt x="1468" y="252"/>
                  </a:cubicBezTo>
                  <a:cubicBezTo>
                    <a:pt x="1516" y="311"/>
                    <a:pt x="1510" y="340"/>
                    <a:pt x="1498" y="35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1" name="Freeform 36">
              <a:extLst>
                <a:ext uri="{FF2B5EF4-FFF2-40B4-BE49-F238E27FC236}">
                  <a16:creationId xmlns:a16="http://schemas.microsoft.com/office/drawing/2014/main" id="{4794B75E-62B9-9A44-8489-FB41217EDF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3225" y="3622675"/>
              <a:ext cx="244475" cy="409575"/>
            </a:xfrm>
            <a:custGeom>
              <a:avLst/>
              <a:gdLst>
                <a:gd name="T0" fmla="*/ 94415 w 681"/>
                <a:gd name="T1" fmla="*/ 409215 h 1139"/>
                <a:gd name="T2" fmla="*/ 94415 w 681"/>
                <a:gd name="T3" fmla="*/ 409215 h 1139"/>
                <a:gd name="T4" fmla="*/ 98364 w 681"/>
                <a:gd name="T5" fmla="*/ 404900 h 1139"/>
                <a:gd name="T6" fmla="*/ 98364 w 681"/>
                <a:gd name="T7" fmla="*/ 404900 h 1139"/>
                <a:gd name="T8" fmla="*/ 108416 w 681"/>
                <a:gd name="T9" fmla="*/ 391955 h 1139"/>
                <a:gd name="T10" fmla="*/ 108416 w 681"/>
                <a:gd name="T11" fmla="*/ 391955 h 1139"/>
                <a:gd name="T12" fmla="*/ 137495 w 681"/>
                <a:gd name="T13" fmla="*/ 343410 h 1139"/>
                <a:gd name="T14" fmla="*/ 137495 w 681"/>
                <a:gd name="T15" fmla="*/ 343410 h 1139"/>
                <a:gd name="T16" fmla="*/ 156162 w 681"/>
                <a:gd name="T17" fmla="*/ 181234 h 1139"/>
                <a:gd name="T18" fmla="*/ 156162 w 681"/>
                <a:gd name="T19" fmla="*/ 181234 h 1139"/>
                <a:gd name="T20" fmla="*/ 67850 w 681"/>
                <a:gd name="T21" fmla="*/ 44230 h 1139"/>
                <a:gd name="T22" fmla="*/ 67850 w 681"/>
                <a:gd name="T23" fmla="*/ 44230 h 1139"/>
                <a:gd name="T24" fmla="*/ 20104 w 681"/>
                <a:gd name="T25" fmla="*/ 13664 h 1139"/>
                <a:gd name="T26" fmla="*/ 20104 w 681"/>
                <a:gd name="T27" fmla="*/ 13664 h 1139"/>
                <a:gd name="T28" fmla="*/ 5385 w 681"/>
                <a:gd name="T29" fmla="*/ 6832 h 1139"/>
                <a:gd name="T30" fmla="*/ 5385 w 681"/>
                <a:gd name="T31" fmla="*/ 6832 h 1139"/>
                <a:gd name="T32" fmla="*/ 0 w 681"/>
                <a:gd name="T33" fmla="*/ 4675 h 1139"/>
                <a:gd name="T34" fmla="*/ 0 w 681"/>
                <a:gd name="T35" fmla="*/ 4675 h 1139"/>
                <a:gd name="T36" fmla="*/ 5744 w 681"/>
                <a:gd name="T37" fmla="*/ 3596 h 1139"/>
                <a:gd name="T38" fmla="*/ 5744 w 681"/>
                <a:gd name="T39" fmla="*/ 3596 h 1139"/>
                <a:gd name="T40" fmla="*/ 22617 w 681"/>
                <a:gd name="T41" fmla="*/ 1438 h 1139"/>
                <a:gd name="T42" fmla="*/ 22617 w 681"/>
                <a:gd name="T43" fmla="*/ 1438 h 1139"/>
                <a:gd name="T44" fmla="*/ 85441 w 681"/>
                <a:gd name="T45" fmla="*/ 8271 h 1139"/>
                <a:gd name="T46" fmla="*/ 85441 w 681"/>
                <a:gd name="T47" fmla="*/ 8271 h 1139"/>
                <a:gd name="T48" fmla="*/ 127443 w 681"/>
                <a:gd name="T49" fmla="*/ 25531 h 1139"/>
                <a:gd name="T50" fmla="*/ 127443 w 681"/>
                <a:gd name="T51" fmla="*/ 25531 h 1139"/>
                <a:gd name="T52" fmla="*/ 170881 w 681"/>
                <a:gd name="T53" fmla="*/ 56096 h 1139"/>
                <a:gd name="T54" fmla="*/ 170881 w 681"/>
                <a:gd name="T55" fmla="*/ 56096 h 1139"/>
                <a:gd name="T56" fmla="*/ 234064 w 681"/>
                <a:gd name="T57" fmla="*/ 162895 h 1139"/>
                <a:gd name="T58" fmla="*/ 234064 w 681"/>
                <a:gd name="T59" fmla="*/ 162895 h 1139"/>
                <a:gd name="T60" fmla="*/ 224371 w 681"/>
                <a:gd name="T61" fmla="*/ 286954 h 1139"/>
                <a:gd name="T62" fmla="*/ 224371 w 681"/>
                <a:gd name="T63" fmla="*/ 286954 h 1139"/>
                <a:gd name="T64" fmla="*/ 199601 w 681"/>
                <a:gd name="T65" fmla="*/ 333701 h 1139"/>
                <a:gd name="T66" fmla="*/ 199601 w 681"/>
                <a:gd name="T67" fmla="*/ 333701 h 1139"/>
                <a:gd name="T68" fmla="*/ 169445 w 681"/>
                <a:gd name="T69" fmla="*/ 367862 h 1139"/>
                <a:gd name="T70" fmla="*/ 169445 w 681"/>
                <a:gd name="T71" fmla="*/ 367862 h 1139"/>
                <a:gd name="T72" fmla="*/ 115955 w 681"/>
                <a:gd name="T73" fmla="*/ 402024 h 1139"/>
                <a:gd name="T74" fmla="*/ 115955 w 681"/>
                <a:gd name="T75" fmla="*/ 402024 h 1139"/>
                <a:gd name="T76" fmla="*/ 100159 w 681"/>
                <a:gd name="T77" fmla="*/ 407417 h 1139"/>
                <a:gd name="T78" fmla="*/ 100159 w 681"/>
                <a:gd name="T79" fmla="*/ 407417 h 1139"/>
                <a:gd name="T80" fmla="*/ 94415 w 681"/>
                <a:gd name="T81" fmla="*/ 409215 h 113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81" h="1139">
                  <a:moveTo>
                    <a:pt x="263" y="1138"/>
                  </a:moveTo>
                  <a:lnTo>
                    <a:pt x="263" y="1138"/>
                  </a:lnTo>
                  <a:cubicBezTo>
                    <a:pt x="263" y="1138"/>
                    <a:pt x="267" y="1134"/>
                    <a:pt x="274" y="1126"/>
                  </a:cubicBezTo>
                  <a:cubicBezTo>
                    <a:pt x="280" y="1117"/>
                    <a:pt x="291" y="1106"/>
                    <a:pt x="302" y="1090"/>
                  </a:cubicBezTo>
                  <a:cubicBezTo>
                    <a:pt x="327" y="1060"/>
                    <a:pt x="357" y="1013"/>
                    <a:pt x="383" y="955"/>
                  </a:cubicBezTo>
                  <a:cubicBezTo>
                    <a:pt x="439" y="839"/>
                    <a:pt x="473" y="668"/>
                    <a:pt x="435" y="504"/>
                  </a:cubicBezTo>
                  <a:cubicBezTo>
                    <a:pt x="397" y="341"/>
                    <a:pt x="290" y="202"/>
                    <a:pt x="189" y="123"/>
                  </a:cubicBezTo>
                  <a:cubicBezTo>
                    <a:pt x="139" y="83"/>
                    <a:pt x="91" y="54"/>
                    <a:pt x="56" y="38"/>
                  </a:cubicBezTo>
                  <a:cubicBezTo>
                    <a:pt x="39" y="28"/>
                    <a:pt x="25" y="24"/>
                    <a:pt x="15" y="19"/>
                  </a:cubicBezTo>
                  <a:cubicBezTo>
                    <a:pt x="5" y="15"/>
                    <a:pt x="0" y="13"/>
                    <a:pt x="0" y="13"/>
                  </a:cubicBezTo>
                  <a:cubicBezTo>
                    <a:pt x="0" y="13"/>
                    <a:pt x="6" y="11"/>
                    <a:pt x="16" y="10"/>
                  </a:cubicBezTo>
                  <a:cubicBezTo>
                    <a:pt x="26" y="8"/>
                    <a:pt x="42" y="4"/>
                    <a:pt x="63" y="4"/>
                  </a:cubicBezTo>
                  <a:cubicBezTo>
                    <a:pt x="104" y="0"/>
                    <a:pt x="165" y="3"/>
                    <a:pt x="238" y="23"/>
                  </a:cubicBezTo>
                  <a:cubicBezTo>
                    <a:pt x="276" y="33"/>
                    <a:pt x="315" y="49"/>
                    <a:pt x="355" y="71"/>
                  </a:cubicBezTo>
                  <a:cubicBezTo>
                    <a:pt x="395" y="94"/>
                    <a:pt x="437" y="120"/>
                    <a:pt x="476" y="156"/>
                  </a:cubicBezTo>
                  <a:cubicBezTo>
                    <a:pt x="553" y="227"/>
                    <a:pt x="622" y="330"/>
                    <a:pt x="652" y="453"/>
                  </a:cubicBezTo>
                  <a:cubicBezTo>
                    <a:pt x="680" y="578"/>
                    <a:pt x="664" y="700"/>
                    <a:pt x="625" y="798"/>
                  </a:cubicBezTo>
                  <a:cubicBezTo>
                    <a:pt x="607" y="847"/>
                    <a:pt x="582" y="890"/>
                    <a:pt x="556" y="928"/>
                  </a:cubicBezTo>
                  <a:cubicBezTo>
                    <a:pt x="529" y="965"/>
                    <a:pt x="501" y="997"/>
                    <a:pt x="472" y="1023"/>
                  </a:cubicBezTo>
                  <a:cubicBezTo>
                    <a:pt x="415" y="1074"/>
                    <a:pt x="362" y="1103"/>
                    <a:pt x="323" y="1118"/>
                  </a:cubicBezTo>
                  <a:cubicBezTo>
                    <a:pt x="305" y="1127"/>
                    <a:pt x="289" y="1130"/>
                    <a:pt x="279" y="1133"/>
                  </a:cubicBezTo>
                  <a:cubicBezTo>
                    <a:pt x="269" y="1136"/>
                    <a:pt x="263" y="1138"/>
                    <a:pt x="263" y="113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2" name="Freeform 37">
              <a:extLst>
                <a:ext uri="{FF2B5EF4-FFF2-40B4-BE49-F238E27FC236}">
                  <a16:creationId xmlns:a16="http://schemas.microsoft.com/office/drawing/2014/main" id="{8AFDCCDB-736B-EA45-BB7A-3C0CA2CA1C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5750" y="3779838"/>
              <a:ext cx="223838" cy="258762"/>
            </a:xfrm>
            <a:custGeom>
              <a:avLst/>
              <a:gdLst>
                <a:gd name="T0" fmla="*/ 0 w 623"/>
                <a:gd name="T1" fmla="*/ 234649 h 719"/>
                <a:gd name="T2" fmla="*/ 0 w 623"/>
                <a:gd name="T3" fmla="*/ 234649 h 719"/>
                <a:gd name="T4" fmla="*/ 3952 w 623"/>
                <a:gd name="T5" fmla="*/ 233570 h 719"/>
                <a:gd name="T6" fmla="*/ 3952 w 623"/>
                <a:gd name="T7" fmla="*/ 233570 h 719"/>
                <a:gd name="T8" fmla="*/ 15090 w 623"/>
                <a:gd name="T9" fmla="*/ 230331 h 719"/>
                <a:gd name="T10" fmla="*/ 15090 w 623"/>
                <a:gd name="T11" fmla="*/ 230331 h 719"/>
                <a:gd name="T12" fmla="*/ 50301 w 623"/>
                <a:gd name="T13" fmla="*/ 215935 h 719"/>
                <a:gd name="T14" fmla="*/ 50301 w 623"/>
                <a:gd name="T15" fmla="*/ 215935 h 719"/>
                <a:gd name="T16" fmla="*/ 129345 w 623"/>
                <a:gd name="T17" fmla="*/ 148635 h 719"/>
                <a:gd name="T18" fmla="*/ 129345 w 623"/>
                <a:gd name="T19" fmla="*/ 148635 h 719"/>
                <a:gd name="T20" fmla="*/ 169944 w 623"/>
                <a:gd name="T21" fmla="*/ 53264 h 719"/>
                <a:gd name="T22" fmla="*/ 169944 w 623"/>
                <a:gd name="T23" fmla="*/ 53264 h 719"/>
                <a:gd name="T24" fmla="*/ 173178 w 623"/>
                <a:gd name="T25" fmla="*/ 15475 h 719"/>
                <a:gd name="T26" fmla="*/ 173178 w 623"/>
                <a:gd name="T27" fmla="*/ 15475 h 719"/>
                <a:gd name="T28" fmla="*/ 172819 w 623"/>
                <a:gd name="T29" fmla="*/ 3959 h 719"/>
                <a:gd name="T30" fmla="*/ 172819 w 623"/>
                <a:gd name="T31" fmla="*/ 3959 h 719"/>
                <a:gd name="T32" fmla="*/ 172459 w 623"/>
                <a:gd name="T33" fmla="*/ 0 h 719"/>
                <a:gd name="T34" fmla="*/ 172459 w 623"/>
                <a:gd name="T35" fmla="*/ 0 h 719"/>
                <a:gd name="T36" fmla="*/ 175693 w 623"/>
                <a:gd name="T37" fmla="*/ 2159 h 719"/>
                <a:gd name="T38" fmla="*/ 175693 w 623"/>
                <a:gd name="T39" fmla="*/ 2159 h 719"/>
                <a:gd name="T40" fmla="*/ 184675 w 623"/>
                <a:gd name="T41" fmla="*/ 10077 h 719"/>
                <a:gd name="T42" fmla="*/ 184675 w 623"/>
                <a:gd name="T43" fmla="*/ 10077 h 719"/>
                <a:gd name="T44" fmla="*/ 209466 w 623"/>
                <a:gd name="T45" fmla="*/ 46786 h 719"/>
                <a:gd name="T46" fmla="*/ 209466 w 623"/>
                <a:gd name="T47" fmla="*/ 46786 h 719"/>
                <a:gd name="T48" fmla="*/ 222401 w 623"/>
                <a:gd name="T49" fmla="*/ 114086 h 719"/>
                <a:gd name="T50" fmla="*/ 222401 w 623"/>
                <a:gd name="T51" fmla="*/ 114086 h 719"/>
                <a:gd name="T52" fmla="*/ 194017 w 623"/>
                <a:gd name="T53" fmla="*/ 196141 h 719"/>
                <a:gd name="T54" fmla="*/ 194017 w 623"/>
                <a:gd name="T55" fmla="*/ 196141 h 719"/>
                <a:gd name="T56" fmla="*/ 123596 w 623"/>
                <a:gd name="T57" fmla="*/ 247965 h 719"/>
                <a:gd name="T58" fmla="*/ 123596 w 623"/>
                <a:gd name="T59" fmla="*/ 247965 h 719"/>
                <a:gd name="T60" fmla="*/ 56049 w 623"/>
                <a:gd name="T61" fmla="*/ 255883 h 719"/>
                <a:gd name="T62" fmla="*/ 56049 w 623"/>
                <a:gd name="T63" fmla="*/ 255883 h 719"/>
                <a:gd name="T64" fmla="*/ 13653 w 623"/>
                <a:gd name="T65" fmla="*/ 242567 h 719"/>
                <a:gd name="T66" fmla="*/ 13653 w 623"/>
                <a:gd name="T67" fmla="*/ 242567 h 719"/>
                <a:gd name="T68" fmla="*/ 3593 w 623"/>
                <a:gd name="T69" fmla="*/ 236809 h 719"/>
                <a:gd name="T70" fmla="*/ 3593 w 623"/>
                <a:gd name="T71" fmla="*/ 236809 h 719"/>
                <a:gd name="T72" fmla="*/ 0 w 623"/>
                <a:gd name="T73" fmla="*/ 234649 h 71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623" h="719">
                  <a:moveTo>
                    <a:pt x="0" y="652"/>
                  </a:moveTo>
                  <a:lnTo>
                    <a:pt x="0" y="652"/>
                  </a:lnTo>
                  <a:cubicBezTo>
                    <a:pt x="0" y="652"/>
                    <a:pt x="4" y="650"/>
                    <a:pt x="11" y="649"/>
                  </a:cubicBezTo>
                  <a:cubicBezTo>
                    <a:pt x="18" y="646"/>
                    <a:pt x="29" y="644"/>
                    <a:pt x="42" y="640"/>
                  </a:cubicBezTo>
                  <a:cubicBezTo>
                    <a:pt x="67" y="633"/>
                    <a:pt x="102" y="619"/>
                    <a:pt x="140" y="600"/>
                  </a:cubicBezTo>
                  <a:cubicBezTo>
                    <a:pt x="217" y="562"/>
                    <a:pt x="300" y="494"/>
                    <a:pt x="360" y="413"/>
                  </a:cubicBezTo>
                  <a:cubicBezTo>
                    <a:pt x="420" y="333"/>
                    <a:pt x="460" y="233"/>
                    <a:pt x="473" y="148"/>
                  </a:cubicBezTo>
                  <a:cubicBezTo>
                    <a:pt x="480" y="106"/>
                    <a:pt x="482" y="69"/>
                    <a:pt x="482" y="43"/>
                  </a:cubicBezTo>
                  <a:cubicBezTo>
                    <a:pt x="482" y="29"/>
                    <a:pt x="481" y="18"/>
                    <a:pt x="481" y="11"/>
                  </a:cubicBezTo>
                  <a:cubicBezTo>
                    <a:pt x="480" y="4"/>
                    <a:pt x="480" y="0"/>
                    <a:pt x="480" y="0"/>
                  </a:cubicBezTo>
                  <a:cubicBezTo>
                    <a:pt x="480" y="0"/>
                    <a:pt x="484" y="2"/>
                    <a:pt x="489" y="6"/>
                  </a:cubicBezTo>
                  <a:cubicBezTo>
                    <a:pt x="495" y="11"/>
                    <a:pt x="504" y="18"/>
                    <a:pt x="514" y="28"/>
                  </a:cubicBezTo>
                  <a:cubicBezTo>
                    <a:pt x="534" y="48"/>
                    <a:pt x="561" y="82"/>
                    <a:pt x="583" y="130"/>
                  </a:cubicBezTo>
                  <a:cubicBezTo>
                    <a:pt x="605" y="179"/>
                    <a:pt x="622" y="243"/>
                    <a:pt x="619" y="317"/>
                  </a:cubicBezTo>
                  <a:cubicBezTo>
                    <a:pt x="616" y="390"/>
                    <a:pt x="592" y="473"/>
                    <a:pt x="540" y="545"/>
                  </a:cubicBezTo>
                  <a:cubicBezTo>
                    <a:pt x="486" y="617"/>
                    <a:pt x="414" y="665"/>
                    <a:pt x="344" y="689"/>
                  </a:cubicBezTo>
                  <a:cubicBezTo>
                    <a:pt x="275" y="714"/>
                    <a:pt x="209" y="718"/>
                    <a:pt x="156" y="711"/>
                  </a:cubicBezTo>
                  <a:cubicBezTo>
                    <a:pt x="103" y="704"/>
                    <a:pt x="63" y="688"/>
                    <a:pt x="38" y="674"/>
                  </a:cubicBezTo>
                  <a:cubicBezTo>
                    <a:pt x="25" y="669"/>
                    <a:pt x="16" y="662"/>
                    <a:pt x="10" y="658"/>
                  </a:cubicBezTo>
                  <a:cubicBezTo>
                    <a:pt x="4" y="654"/>
                    <a:pt x="0" y="652"/>
                    <a:pt x="0" y="65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3" name="Freeform 38">
              <a:extLst>
                <a:ext uri="{FF2B5EF4-FFF2-40B4-BE49-F238E27FC236}">
                  <a16:creationId xmlns:a16="http://schemas.microsoft.com/office/drawing/2014/main" id="{43BE4388-813D-E34D-A597-40CD3CBA1C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3750" y="3784600"/>
              <a:ext cx="485775" cy="255588"/>
            </a:xfrm>
            <a:custGeom>
              <a:avLst/>
              <a:gdLst>
                <a:gd name="T0" fmla="*/ 485415 w 1349"/>
                <a:gd name="T1" fmla="*/ 0 h 710"/>
                <a:gd name="T2" fmla="*/ 476052 w 1349"/>
                <a:gd name="T3" fmla="*/ 20519 h 710"/>
                <a:gd name="T4" fmla="*/ 470651 w 1349"/>
                <a:gd name="T5" fmla="*/ 31679 h 710"/>
                <a:gd name="T6" fmla="*/ 463089 w 1349"/>
                <a:gd name="T7" fmla="*/ 44278 h 710"/>
                <a:gd name="T8" fmla="*/ 443283 w 1349"/>
                <a:gd name="T9" fmla="*/ 74157 h 710"/>
                <a:gd name="T10" fmla="*/ 431040 w 1349"/>
                <a:gd name="T11" fmla="*/ 91076 h 710"/>
                <a:gd name="T12" fmla="*/ 416276 w 1349"/>
                <a:gd name="T13" fmla="*/ 108355 h 710"/>
                <a:gd name="T14" fmla="*/ 381346 w 1349"/>
                <a:gd name="T15" fmla="*/ 143993 h 710"/>
                <a:gd name="T16" fmla="*/ 286640 w 1349"/>
                <a:gd name="T17" fmla="*/ 208790 h 710"/>
                <a:gd name="T18" fmla="*/ 177889 w 1349"/>
                <a:gd name="T19" fmla="*/ 246228 h 710"/>
                <a:gd name="T20" fmla="*/ 128556 w 1349"/>
                <a:gd name="T21" fmla="*/ 253428 h 710"/>
                <a:gd name="T22" fmla="*/ 105869 w 1349"/>
                <a:gd name="T23" fmla="*/ 254868 h 710"/>
                <a:gd name="T24" fmla="*/ 84984 w 1349"/>
                <a:gd name="T25" fmla="*/ 254868 h 710"/>
                <a:gd name="T26" fmla="*/ 49334 w 1349"/>
                <a:gd name="T27" fmla="*/ 253068 h 710"/>
                <a:gd name="T28" fmla="*/ 34930 w 1349"/>
                <a:gd name="T29" fmla="*/ 251268 h 710"/>
                <a:gd name="T30" fmla="*/ 22686 w 1349"/>
                <a:gd name="T31" fmla="*/ 249108 h 710"/>
                <a:gd name="T32" fmla="*/ 0 w 1349"/>
                <a:gd name="T33" fmla="*/ 244789 h 710"/>
                <a:gd name="T34" fmla="*/ 21606 w 1349"/>
                <a:gd name="T35" fmla="*/ 236869 h 710"/>
                <a:gd name="T36" fmla="*/ 32769 w 1349"/>
                <a:gd name="T37" fmla="*/ 232909 h 710"/>
                <a:gd name="T38" fmla="*/ 46093 w 1349"/>
                <a:gd name="T39" fmla="*/ 227509 h 710"/>
                <a:gd name="T40" fmla="*/ 78142 w 1349"/>
                <a:gd name="T41" fmla="*/ 215630 h 710"/>
                <a:gd name="T42" fmla="*/ 96147 w 1349"/>
                <a:gd name="T43" fmla="*/ 208430 h 710"/>
                <a:gd name="T44" fmla="*/ 115592 w 1349"/>
                <a:gd name="T45" fmla="*/ 200151 h 710"/>
                <a:gd name="T46" fmla="*/ 157364 w 1349"/>
                <a:gd name="T47" fmla="*/ 181791 h 710"/>
                <a:gd name="T48" fmla="*/ 250270 w 1349"/>
                <a:gd name="T49" fmla="*/ 137154 h 710"/>
                <a:gd name="T50" fmla="*/ 341375 w 1349"/>
                <a:gd name="T51" fmla="*/ 88916 h 710"/>
                <a:gd name="T52" fmla="*/ 381346 w 1349"/>
                <a:gd name="T53" fmla="*/ 66237 h 710"/>
                <a:gd name="T54" fmla="*/ 399351 w 1349"/>
                <a:gd name="T55" fmla="*/ 55437 h 710"/>
                <a:gd name="T56" fmla="*/ 415916 w 1349"/>
                <a:gd name="T57" fmla="*/ 44998 h 710"/>
                <a:gd name="T58" fmla="*/ 444724 w 1349"/>
                <a:gd name="T59" fmla="*/ 26639 h 710"/>
                <a:gd name="T60" fmla="*/ 456607 w 1349"/>
                <a:gd name="T61" fmla="*/ 19079 h 710"/>
                <a:gd name="T62" fmla="*/ 466330 w 1349"/>
                <a:gd name="T63" fmla="*/ 12239 h 71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349" h="710">
                  <a:moveTo>
                    <a:pt x="1348" y="0"/>
                  </a:moveTo>
                  <a:lnTo>
                    <a:pt x="1348" y="0"/>
                  </a:lnTo>
                  <a:cubicBezTo>
                    <a:pt x="1348" y="0"/>
                    <a:pt x="1340" y="21"/>
                    <a:pt x="1322" y="57"/>
                  </a:cubicBezTo>
                  <a:cubicBezTo>
                    <a:pt x="1317" y="67"/>
                    <a:pt x="1312" y="77"/>
                    <a:pt x="1307" y="88"/>
                  </a:cubicBezTo>
                  <a:cubicBezTo>
                    <a:pt x="1300" y="99"/>
                    <a:pt x="1293" y="110"/>
                    <a:pt x="1286" y="123"/>
                  </a:cubicBezTo>
                  <a:cubicBezTo>
                    <a:pt x="1271" y="148"/>
                    <a:pt x="1254" y="177"/>
                    <a:pt x="1231" y="206"/>
                  </a:cubicBezTo>
                  <a:cubicBezTo>
                    <a:pt x="1220" y="221"/>
                    <a:pt x="1209" y="237"/>
                    <a:pt x="1197" y="253"/>
                  </a:cubicBezTo>
                  <a:cubicBezTo>
                    <a:pt x="1184" y="269"/>
                    <a:pt x="1170" y="284"/>
                    <a:pt x="1156" y="301"/>
                  </a:cubicBezTo>
                  <a:cubicBezTo>
                    <a:pt x="1128" y="334"/>
                    <a:pt x="1095" y="366"/>
                    <a:pt x="1059" y="400"/>
                  </a:cubicBezTo>
                  <a:cubicBezTo>
                    <a:pt x="985" y="465"/>
                    <a:pt x="897" y="529"/>
                    <a:pt x="796" y="580"/>
                  </a:cubicBezTo>
                  <a:cubicBezTo>
                    <a:pt x="694" y="631"/>
                    <a:pt x="591" y="664"/>
                    <a:pt x="494" y="684"/>
                  </a:cubicBezTo>
                  <a:cubicBezTo>
                    <a:pt x="446" y="693"/>
                    <a:pt x="400" y="701"/>
                    <a:pt x="357" y="704"/>
                  </a:cubicBezTo>
                  <a:cubicBezTo>
                    <a:pt x="335" y="706"/>
                    <a:pt x="315" y="708"/>
                    <a:pt x="294" y="708"/>
                  </a:cubicBezTo>
                  <a:cubicBezTo>
                    <a:pt x="274" y="708"/>
                    <a:pt x="255" y="708"/>
                    <a:pt x="236" y="708"/>
                  </a:cubicBezTo>
                  <a:cubicBezTo>
                    <a:pt x="199" y="709"/>
                    <a:pt x="166" y="705"/>
                    <a:pt x="137" y="703"/>
                  </a:cubicBezTo>
                  <a:cubicBezTo>
                    <a:pt x="123" y="701"/>
                    <a:pt x="109" y="700"/>
                    <a:pt x="97" y="698"/>
                  </a:cubicBezTo>
                  <a:cubicBezTo>
                    <a:pt x="84" y="696"/>
                    <a:pt x="73" y="694"/>
                    <a:pt x="63" y="692"/>
                  </a:cubicBezTo>
                  <a:cubicBezTo>
                    <a:pt x="23" y="685"/>
                    <a:pt x="0" y="680"/>
                    <a:pt x="0" y="680"/>
                  </a:cubicBezTo>
                  <a:cubicBezTo>
                    <a:pt x="0" y="680"/>
                    <a:pt x="22" y="671"/>
                    <a:pt x="60" y="658"/>
                  </a:cubicBezTo>
                  <a:cubicBezTo>
                    <a:pt x="70" y="654"/>
                    <a:pt x="80" y="651"/>
                    <a:pt x="91" y="647"/>
                  </a:cubicBezTo>
                  <a:cubicBezTo>
                    <a:pt x="103" y="642"/>
                    <a:pt x="115" y="638"/>
                    <a:pt x="128" y="632"/>
                  </a:cubicBezTo>
                  <a:cubicBezTo>
                    <a:pt x="155" y="622"/>
                    <a:pt x="184" y="612"/>
                    <a:pt x="217" y="599"/>
                  </a:cubicBezTo>
                  <a:cubicBezTo>
                    <a:pt x="233" y="592"/>
                    <a:pt x="249" y="586"/>
                    <a:pt x="267" y="579"/>
                  </a:cubicBezTo>
                  <a:cubicBezTo>
                    <a:pt x="285" y="572"/>
                    <a:pt x="302" y="564"/>
                    <a:pt x="321" y="556"/>
                  </a:cubicBezTo>
                  <a:cubicBezTo>
                    <a:pt x="358" y="541"/>
                    <a:pt x="397" y="523"/>
                    <a:pt x="437" y="505"/>
                  </a:cubicBezTo>
                  <a:cubicBezTo>
                    <a:pt x="518" y="467"/>
                    <a:pt x="605" y="426"/>
                    <a:pt x="695" y="381"/>
                  </a:cubicBezTo>
                  <a:cubicBezTo>
                    <a:pt x="786" y="335"/>
                    <a:pt x="870" y="290"/>
                    <a:pt x="948" y="247"/>
                  </a:cubicBezTo>
                  <a:cubicBezTo>
                    <a:pt x="987" y="225"/>
                    <a:pt x="1025" y="205"/>
                    <a:pt x="1059" y="184"/>
                  </a:cubicBezTo>
                  <a:cubicBezTo>
                    <a:pt x="1076" y="173"/>
                    <a:pt x="1093" y="164"/>
                    <a:pt x="1109" y="154"/>
                  </a:cubicBezTo>
                  <a:cubicBezTo>
                    <a:pt x="1124" y="144"/>
                    <a:pt x="1140" y="134"/>
                    <a:pt x="1155" y="125"/>
                  </a:cubicBezTo>
                  <a:cubicBezTo>
                    <a:pt x="1185" y="108"/>
                    <a:pt x="1211" y="90"/>
                    <a:pt x="1235" y="74"/>
                  </a:cubicBezTo>
                  <a:cubicBezTo>
                    <a:pt x="1247" y="67"/>
                    <a:pt x="1258" y="60"/>
                    <a:pt x="1268" y="53"/>
                  </a:cubicBezTo>
                  <a:cubicBezTo>
                    <a:pt x="1278" y="46"/>
                    <a:pt x="1287" y="40"/>
                    <a:pt x="1295" y="34"/>
                  </a:cubicBezTo>
                  <a:cubicBezTo>
                    <a:pt x="1329" y="12"/>
                    <a:pt x="1348" y="0"/>
                    <a:pt x="134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4" name="Freeform 39">
              <a:extLst>
                <a:ext uri="{FF2B5EF4-FFF2-40B4-BE49-F238E27FC236}">
                  <a16:creationId xmlns:a16="http://schemas.microsoft.com/office/drawing/2014/main" id="{C69EFF32-D4F5-CC48-9EDF-7209202C39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0675" y="3657600"/>
              <a:ext cx="525463" cy="430213"/>
            </a:xfrm>
            <a:custGeom>
              <a:avLst/>
              <a:gdLst>
                <a:gd name="T0" fmla="*/ 525103 w 1458"/>
                <a:gd name="T1" fmla="*/ 2518 h 1196"/>
                <a:gd name="T2" fmla="*/ 525103 w 1458"/>
                <a:gd name="T3" fmla="*/ 2518 h 1196"/>
                <a:gd name="T4" fmla="*/ 504199 w 1458"/>
                <a:gd name="T5" fmla="*/ 24101 h 1196"/>
                <a:gd name="T6" fmla="*/ 504199 w 1458"/>
                <a:gd name="T7" fmla="*/ 24101 h 1196"/>
                <a:gd name="T8" fmla="*/ 448698 w 1458"/>
                <a:gd name="T9" fmla="*/ 77697 h 1196"/>
                <a:gd name="T10" fmla="*/ 448698 w 1458"/>
                <a:gd name="T11" fmla="*/ 77697 h 1196"/>
                <a:gd name="T12" fmla="*/ 411937 w 1458"/>
                <a:gd name="T13" fmla="*/ 112589 h 1196"/>
                <a:gd name="T14" fmla="*/ 411937 w 1458"/>
                <a:gd name="T15" fmla="*/ 112589 h 1196"/>
                <a:gd name="T16" fmla="*/ 370491 w 1458"/>
                <a:gd name="T17" fmla="*/ 151078 h 1196"/>
                <a:gd name="T18" fmla="*/ 370491 w 1458"/>
                <a:gd name="T19" fmla="*/ 151078 h 1196"/>
                <a:gd name="T20" fmla="*/ 276066 w 1458"/>
                <a:gd name="T21" fmla="*/ 233452 h 1196"/>
                <a:gd name="T22" fmla="*/ 276066 w 1458"/>
                <a:gd name="T23" fmla="*/ 233452 h 1196"/>
                <a:gd name="T24" fmla="*/ 176236 w 1458"/>
                <a:gd name="T25" fmla="*/ 308991 h 1196"/>
                <a:gd name="T26" fmla="*/ 176236 w 1458"/>
                <a:gd name="T27" fmla="*/ 308991 h 1196"/>
                <a:gd name="T28" fmla="*/ 130104 w 1458"/>
                <a:gd name="T29" fmla="*/ 341724 h 1196"/>
                <a:gd name="T30" fmla="*/ 130104 w 1458"/>
                <a:gd name="T31" fmla="*/ 341724 h 1196"/>
                <a:gd name="T32" fmla="*/ 88658 w 1458"/>
                <a:gd name="T33" fmla="*/ 370861 h 1196"/>
                <a:gd name="T34" fmla="*/ 88658 w 1458"/>
                <a:gd name="T35" fmla="*/ 370861 h 1196"/>
                <a:gd name="T36" fmla="*/ 24507 w 1458"/>
                <a:gd name="T37" fmla="*/ 413666 h 1196"/>
                <a:gd name="T38" fmla="*/ 24507 w 1458"/>
                <a:gd name="T39" fmla="*/ 413666 h 1196"/>
                <a:gd name="T40" fmla="*/ 0 w 1458"/>
                <a:gd name="T41" fmla="*/ 429853 h 1196"/>
                <a:gd name="T42" fmla="*/ 0 w 1458"/>
                <a:gd name="T43" fmla="*/ 429853 h 1196"/>
                <a:gd name="T44" fmla="*/ 3604 w 1458"/>
                <a:gd name="T45" fmla="*/ 400357 h 1196"/>
                <a:gd name="T46" fmla="*/ 3604 w 1458"/>
                <a:gd name="T47" fmla="*/ 400357 h 1196"/>
                <a:gd name="T48" fmla="*/ 6487 w 1458"/>
                <a:gd name="T49" fmla="*/ 384890 h 1196"/>
                <a:gd name="T50" fmla="*/ 6487 w 1458"/>
                <a:gd name="T51" fmla="*/ 384890 h 1196"/>
                <a:gd name="T52" fmla="*/ 10812 w 1458"/>
                <a:gd name="T53" fmla="*/ 366544 h 1196"/>
                <a:gd name="T54" fmla="*/ 10812 w 1458"/>
                <a:gd name="T55" fmla="*/ 366544 h 1196"/>
                <a:gd name="T56" fmla="*/ 24507 w 1458"/>
                <a:gd name="T57" fmla="*/ 322300 h 1196"/>
                <a:gd name="T58" fmla="*/ 24507 w 1458"/>
                <a:gd name="T59" fmla="*/ 322300 h 1196"/>
                <a:gd name="T60" fmla="*/ 33878 w 1458"/>
                <a:gd name="T61" fmla="*/ 297840 h 1196"/>
                <a:gd name="T62" fmla="*/ 33878 w 1458"/>
                <a:gd name="T63" fmla="*/ 297840 h 1196"/>
                <a:gd name="T64" fmla="*/ 45771 w 1458"/>
                <a:gd name="T65" fmla="*/ 271581 h 1196"/>
                <a:gd name="T66" fmla="*/ 45771 w 1458"/>
                <a:gd name="T67" fmla="*/ 271581 h 1196"/>
                <a:gd name="T68" fmla="*/ 77846 w 1458"/>
                <a:gd name="T69" fmla="*/ 216186 h 1196"/>
                <a:gd name="T70" fmla="*/ 77846 w 1458"/>
                <a:gd name="T71" fmla="*/ 216186 h 1196"/>
                <a:gd name="T72" fmla="*/ 174794 w 1458"/>
                <a:gd name="T73" fmla="*/ 108992 h 1196"/>
                <a:gd name="T74" fmla="*/ 174794 w 1458"/>
                <a:gd name="T75" fmla="*/ 108992 h 1196"/>
                <a:gd name="T76" fmla="*/ 299492 w 1458"/>
                <a:gd name="T77" fmla="*/ 35971 h 1196"/>
                <a:gd name="T78" fmla="*/ 299492 w 1458"/>
                <a:gd name="T79" fmla="*/ 35971 h 1196"/>
                <a:gd name="T80" fmla="*/ 359679 w 1458"/>
                <a:gd name="T81" fmla="*/ 16187 h 1196"/>
                <a:gd name="T82" fmla="*/ 359679 w 1458"/>
                <a:gd name="T83" fmla="*/ 16187 h 1196"/>
                <a:gd name="T84" fmla="*/ 388151 w 1458"/>
                <a:gd name="T85" fmla="*/ 9712 h 1196"/>
                <a:gd name="T86" fmla="*/ 388151 w 1458"/>
                <a:gd name="T87" fmla="*/ 9712 h 1196"/>
                <a:gd name="T88" fmla="*/ 414099 w 1458"/>
                <a:gd name="T89" fmla="*/ 5036 h 1196"/>
                <a:gd name="T90" fmla="*/ 414099 w 1458"/>
                <a:gd name="T91" fmla="*/ 5036 h 1196"/>
                <a:gd name="T92" fmla="*/ 460231 w 1458"/>
                <a:gd name="T93" fmla="*/ 719 h 1196"/>
                <a:gd name="T94" fmla="*/ 460231 w 1458"/>
                <a:gd name="T95" fmla="*/ 719 h 1196"/>
                <a:gd name="T96" fmla="*/ 478971 w 1458"/>
                <a:gd name="T97" fmla="*/ 0 h 1196"/>
                <a:gd name="T98" fmla="*/ 478971 w 1458"/>
                <a:gd name="T99" fmla="*/ 0 h 1196"/>
                <a:gd name="T100" fmla="*/ 495189 w 1458"/>
                <a:gd name="T101" fmla="*/ 360 h 1196"/>
                <a:gd name="T102" fmla="*/ 495189 w 1458"/>
                <a:gd name="T103" fmla="*/ 360 h 1196"/>
                <a:gd name="T104" fmla="*/ 525103 w 1458"/>
                <a:gd name="T105" fmla="*/ 2518 h 119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458" h="1196">
                  <a:moveTo>
                    <a:pt x="1457" y="7"/>
                  </a:moveTo>
                  <a:lnTo>
                    <a:pt x="1457" y="7"/>
                  </a:lnTo>
                  <a:cubicBezTo>
                    <a:pt x="1457" y="7"/>
                    <a:pt x="1436" y="30"/>
                    <a:pt x="1399" y="67"/>
                  </a:cubicBezTo>
                  <a:cubicBezTo>
                    <a:pt x="1361" y="102"/>
                    <a:pt x="1309" y="153"/>
                    <a:pt x="1245" y="216"/>
                  </a:cubicBezTo>
                  <a:cubicBezTo>
                    <a:pt x="1214" y="245"/>
                    <a:pt x="1179" y="278"/>
                    <a:pt x="1143" y="313"/>
                  </a:cubicBezTo>
                  <a:cubicBezTo>
                    <a:pt x="1106" y="346"/>
                    <a:pt x="1069" y="384"/>
                    <a:pt x="1028" y="420"/>
                  </a:cubicBezTo>
                  <a:cubicBezTo>
                    <a:pt x="948" y="495"/>
                    <a:pt x="861" y="572"/>
                    <a:pt x="766" y="649"/>
                  </a:cubicBezTo>
                  <a:cubicBezTo>
                    <a:pt x="672" y="727"/>
                    <a:pt x="579" y="796"/>
                    <a:pt x="489" y="859"/>
                  </a:cubicBezTo>
                  <a:cubicBezTo>
                    <a:pt x="446" y="892"/>
                    <a:pt x="402" y="921"/>
                    <a:pt x="361" y="950"/>
                  </a:cubicBezTo>
                  <a:cubicBezTo>
                    <a:pt x="320" y="979"/>
                    <a:pt x="281" y="1006"/>
                    <a:pt x="246" y="1031"/>
                  </a:cubicBezTo>
                  <a:cubicBezTo>
                    <a:pt x="172" y="1081"/>
                    <a:pt x="111" y="1121"/>
                    <a:pt x="68" y="1150"/>
                  </a:cubicBezTo>
                  <a:cubicBezTo>
                    <a:pt x="25" y="1179"/>
                    <a:pt x="0" y="1195"/>
                    <a:pt x="0" y="1195"/>
                  </a:cubicBezTo>
                  <a:cubicBezTo>
                    <a:pt x="0" y="1195"/>
                    <a:pt x="2" y="1165"/>
                    <a:pt x="10" y="1113"/>
                  </a:cubicBezTo>
                  <a:cubicBezTo>
                    <a:pt x="12" y="1099"/>
                    <a:pt x="15" y="1085"/>
                    <a:pt x="18" y="1070"/>
                  </a:cubicBezTo>
                  <a:cubicBezTo>
                    <a:pt x="21" y="1054"/>
                    <a:pt x="25" y="1037"/>
                    <a:pt x="30" y="1019"/>
                  </a:cubicBezTo>
                  <a:cubicBezTo>
                    <a:pt x="40" y="983"/>
                    <a:pt x="51" y="940"/>
                    <a:pt x="68" y="896"/>
                  </a:cubicBezTo>
                  <a:cubicBezTo>
                    <a:pt x="75" y="875"/>
                    <a:pt x="84" y="851"/>
                    <a:pt x="94" y="828"/>
                  </a:cubicBezTo>
                  <a:cubicBezTo>
                    <a:pt x="104" y="803"/>
                    <a:pt x="116" y="779"/>
                    <a:pt x="127" y="755"/>
                  </a:cubicBezTo>
                  <a:cubicBezTo>
                    <a:pt x="152" y="704"/>
                    <a:pt x="182" y="654"/>
                    <a:pt x="216" y="601"/>
                  </a:cubicBezTo>
                  <a:cubicBezTo>
                    <a:pt x="284" y="499"/>
                    <a:pt x="374" y="394"/>
                    <a:pt x="485" y="303"/>
                  </a:cubicBezTo>
                  <a:cubicBezTo>
                    <a:pt x="596" y="213"/>
                    <a:pt x="716" y="147"/>
                    <a:pt x="831" y="100"/>
                  </a:cubicBezTo>
                  <a:cubicBezTo>
                    <a:pt x="889" y="78"/>
                    <a:pt x="945" y="58"/>
                    <a:pt x="998" y="45"/>
                  </a:cubicBezTo>
                  <a:cubicBezTo>
                    <a:pt x="1026" y="38"/>
                    <a:pt x="1051" y="31"/>
                    <a:pt x="1077" y="27"/>
                  </a:cubicBezTo>
                  <a:cubicBezTo>
                    <a:pt x="1102" y="22"/>
                    <a:pt x="1126" y="18"/>
                    <a:pt x="1149" y="14"/>
                  </a:cubicBezTo>
                  <a:cubicBezTo>
                    <a:pt x="1196" y="7"/>
                    <a:pt x="1239" y="4"/>
                    <a:pt x="1277" y="2"/>
                  </a:cubicBezTo>
                  <a:cubicBezTo>
                    <a:pt x="1296" y="1"/>
                    <a:pt x="1313" y="0"/>
                    <a:pt x="1329" y="0"/>
                  </a:cubicBezTo>
                  <a:cubicBezTo>
                    <a:pt x="1345" y="1"/>
                    <a:pt x="1360" y="1"/>
                    <a:pt x="1374" y="1"/>
                  </a:cubicBezTo>
                  <a:cubicBezTo>
                    <a:pt x="1427" y="4"/>
                    <a:pt x="1457" y="7"/>
                    <a:pt x="1457" y="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5" name="Freeform 40">
              <a:extLst>
                <a:ext uri="{FF2B5EF4-FFF2-40B4-BE49-F238E27FC236}">
                  <a16:creationId xmlns:a16="http://schemas.microsoft.com/office/drawing/2014/main" id="{56A5F46D-B9E6-3842-A484-A4E35A2BBE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0200" y="3400425"/>
              <a:ext cx="311150" cy="452438"/>
            </a:xfrm>
            <a:custGeom>
              <a:avLst/>
              <a:gdLst>
                <a:gd name="T0" fmla="*/ 310789 w 863"/>
                <a:gd name="T1" fmla="*/ 0 h 1258"/>
                <a:gd name="T2" fmla="*/ 310789 w 863"/>
                <a:gd name="T3" fmla="*/ 0 h 1258"/>
                <a:gd name="T4" fmla="*/ 205150 w 863"/>
                <a:gd name="T5" fmla="*/ 260026 h 1258"/>
                <a:gd name="T6" fmla="*/ 205150 w 863"/>
                <a:gd name="T7" fmla="*/ 260026 h 1258"/>
                <a:gd name="T8" fmla="*/ 0 w 863"/>
                <a:gd name="T9" fmla="*/ 452078 h 1258"/>
                <a:gd name="T10" fmla="*/ 0 w 863"/>
                <a:gd name="T11" fmla="*/ 452078 h 1258"/>
                <a:gd name="T12" fmla="*/ 105640 w 863"/>
                <a:gd name="T13" fmla="*/ 192052 h 1258"/>
                <a:gd name="T14" fmla="*/ 105640 w 863"/>
                <a:gd name="T15" fmla="*/ 192052 h 1258"/>
                <a:gd name="T16" fmla="*/ 310789 w 863"/>
                <a:gd name="T17" fmla="*/ 0 h 12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63" h="1258">
                  <a:moveTo>
                    <a:pt x="862" y="0"/>
                  </a:moveTo>
                  <a:lnTo>
                    <a:pt x="862" y="0"/>
                  </a:lnTo>
                  <a:cubicBezTo>
                    <a:pt x="862" y="0"/>
                    <a:pt x="807" y="376"/>
                    <a:pt x="569" y="723"/>
                  </a:cubicBezTo>
                  <a:cubicBezTo>
                    <a:pt x="332" y="1070"/>
                    <a:pt x="0" y="1257"/>
                    <a:pt x="0" y="1257"/>
                  </a:cubicBezTo>
                  <a:cubicBezTo>
                    <a:pt x="0" y="1257"/>
                    <a:pt x="55" y="882"/>
                    <a:pt x="293" y="534"/>
                  </a:cubicBezTo>
                  <a:cubicBezTo>
                    <a:pt x="531" y="187"/>
                    <a:pt x="862" y="0"/>
                    <a:pt x="862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6" name="Freeform 41">
              <a:extLst>
                <a:ext uri="{FF2B5EF4-FFF2-40B4-BE49-F238E27FC236}">
                  <a16:creationId xmlns:a16="http://schemas.microsoft.com/office/drawing/2014/main" id="{B9E776C5-A307-E447-BEB0-6BFE99ED18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7475" y="3262313"/>
              <a:ext cx="406400" cy="366712"/>
            </a:xfrm>
            <a:custGeom>
              <a:avLst/>
              <a:gdLst>
                <a:gd name="T0" fmla="*/ 203380 w 1131"/>
                <a:gd name="T1" fmla="*/ 0 h 1017"/>
                <a:gd name="T2" fmla="*/ 203380 w 1131"/>
                <a:gd name="T3" fmla="*/ 0 h 1017"/>
                <a:gd name="T4" fmla="*/ 243624 w 1131"/>
                <a:gd name="T5" fmla="*/ 139545 h 1017"/>
                <a:gd name="T6" fmla="*/ 243624 w 1131"/>
                <a:gd name="T7" fmla="*/ 139545 h 1017"/>
                <a:gd name="T8" fmla="*/ 318724 w 1131"/>
                <a:gd name="T9" fmla="*/ 103848 h 1017"/>
                <a:gd name="T10" fmla="*/ 318724 w 1131"/>
                <a:gd name="T11" fmla="*/ 103848 h 1017"/>
                <a:gd name="T12" fmla="*/ 406041 w 1131"/>
                <a:gd name="T13" fmla="*/ 182094 h 1017"/>
                <a:gd name="T14" fmla="*/ 406041 w 1131"/>
                <a:gd name="T15" fmla="*/ 182094 h 1017"/>
                <a:gd name="T16" fmla="*/ 203380 w 1131"/>
                <a:gd name="T17" fmla="*/ 366351 h 1017"/>
                <a:gd name="T18" fmla="*/ 203380 w 1131"/>
                <a:gd name="T19" fmla="*/ 366351 h 1017"/>
                <a:gd name="T20" fmla="*/ 0 w 1131"/>
                <a:gd name="T21" fmla="*/ 182094 h 1017"/>
                <a:gd name="T22" fmla="*/ 0 w 1131"/>
                <a:gd name="T23" fmla="*/ 182094 h 1017"/>
                <a:gd name="T24" fmla="*/ 87317 w 1131"/>
                <a:gd name="T25" fmla="*/ 103848 h 1017"/>
                <a:gd name="T26" fmla="*/ 87317 w 1131"/>
                <a:gd name="T27" fmla="*/ 103848 h 1017"/>
                <a:gd name="T28" fmla="*/ 162416 w 1131"/>
                <a:gd name="T29" fmla="*/ 139545 h 1017"/>
                <a:gd name="T30" fmla="*/ 162416 w 1131"/>
                <a:gd name="T31" fmla="*/ 139545 h 1017"/>
                <a:gd name="T32" fmla="*/ 203380 w 1131"/>
                <a:gd name="T33" fmla="*/ 0 h 10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31" h="1017">
                  <a:moveTo>
                    <a:pt x="566" y="0"/>
                  </a:moveTo>
                  <a:lnTo>
                    <a:pt x="566" y="0"/>
                  </a:lnTo>
                  <a:cubicBezTo>
                    <a:pt x="722" y="229"/>
                    <a:pt x="678" y="387"/>
                    <a:pt x="678" y="387"/>
                  </a:cubicBezTo>
                  <a:cubicBezTo>
                    <a:pt x="678" y="387"/>
                    <a:pt x="720" y="288"/>
                    <a:pt x="887" y="288"/>
                  </a:cubicBezTo>
                  <a:cubicBezTo>
                    <a:pt x="1054" y="288"/>
                    <a:pt x="1130" y="505"/>
                    <a:pt x="1130" y="505"/>
                  </a:cubicBezTo>
                  <a:cubicBezTo>
                    <a:pt x="720" y="628"/>
                    <a:pt x="566" y="1016"/>
                    <a:pt x="566" y="1016"/>
                  </a:cubicBezTo>
                  <a:cubicBezTo>
                    <a:pt x="566" y="1016"/>
                    <a:pt x="410" y="628"/>
                    <a:pt x="0" y="505"/>
                  </a:cubicBezTo>
                  <a:cubicBezTo>
                    <a:pt x="0" y="505"/>
                    <a:pt x="76" y="288"/>
                    <a:pt x="243" y="288"/>
                  </a:cubicBezTo>
                  <a:cubicBezTo>
                    <a:pt x="410" y="288"/>
                    <a:pt x="452" y="387"/>
                    <a:pt x="452" y="387"/>
                  </a:cubicBezTo>
                  <a:cubicBezTo>
                    <a:pt x="452" y="387"/>
                    <a:pt x="408" y="229"/>
                    <a:pt x="566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7" name="Freeform 42">
              <a:extLst>
                <a:ext uri="{FF2B5EF4-FFF2-40B4-BE49-F238E27FC236}">
                  <a16:creationId xmlns:a16="http://schemas.microsoft.com/office/drawing/2014/main" id="{96BEC803-E591-854D-B6BC-3DAF269741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1975" y="3640138"/>
              <a:ext cx="44450" cy="41275"/>
            </a:xfrm>
            <a:custGeom>
              <a:avLst/>
              <a:gdLst>
                <a:gd name="T0" fmla="*/ 23490 w 123"/>
                <a:gd name="T1" fmla="*/ 0 h 113"/>
                <a:gd name="T2" fmla="*/ 20599 w 123"/>
                <a:gd name="T3" fmla="*/ 0 h 113"/>
                <a:gd name="T4" fmla="*/ 20599 w 123"/>
                <a:gd name="T5" fmla="*/ 0 h 113"/>
                <a:gd name="T6" fmla="*/ 361 w 123"/>
                <a:gd name="T7" fmla="*/ 20455 h 113"/>
                <a:gd name="T8" fmla="*/ 361 w 123"/>
                <a:gd name="T9" fmla="*/ 20455 h 113"/>
                <a:gd name="T10" fmla="*/ 20599 w 123"/>
                <a:gd name="T11" fmla="*/ 40910 h 113"/>
                <a:gd name="T12" fmla="*/ 23490 w 123"/>
                <a:gd name="T13" fmla="*/ 40910 h 113"/>
                <a:gd name="T14" fmla="*/ 23490 w 123"/>
                <a:gd name="T15" fmla="*/ 40910 h 113"/>
                <a:gd name="T16" fmla="*/ 43727 w 123"/>
                <a:gd name="T17" fmla="*/ 20455 h 113"/>
                <a:gd name="T18" fmla="*/ 43727 w 123"/>
                <a:gd name="T19" fmla="*/ 20455 h 113"/>
                <a:gd name="T20" fmla="*/ 23490 w 123"/>
                <a:gd name="T21" fmla="*/ 0 h 1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3" h="113">
                  <a:moveTo>
                    <a:pt x="65" y="0"/>
                  </a:moveTo>
                  <a:lnTo>
                    <a:pt x="57" y="0"/>
                  </a:lnTo>
                  <a:cubicBezTo>
                    <a:pt x="28" y="0"/>
                    <a:pt x="0" y="26"/>
                    <a:pt x="1" y="56"/>
                  </a:cubicBezTo>
                  <a:cubicBezTo>
                    <a:pt x="3" y="86"/>
                    <a:pt x="26" y="112"/>
                    <a:pt x="57" y="112"/>
                  </a:cubicBezTo>
                  <a:lnTo>
                    <a:pt x="65" y="112"/>
                  </a:lnTo>
                  <a:cubicBezTo>
                    <a:pt x="94" y="112"/>
                    <a:pt x="122" y="86"/>
                    <a:pt x="121" y="56"/>
                  </a:cubicBezTo>
                  <a:cubicBezTo>
                    <a:pt x="120" y="26"/>
                    <a:pt x="96" y="0"/>
                    <a:pt x="65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8" name="Freeform 43">
              <a:extLst>
                <a:ext uri="{FF2B5EF4-FFF2-40B4-BE49-F238E27FC236}">
                  <a16:creationId xmlns:a16="http://schemas.microsoft.com/office/drawing/2014/main" id="{B92F8A78-521A-744C-BE70-05E5377EAB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5950" y="3608388"/>
              <a:ext cx="52388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144" y="112"/>
                    <a:pt x="144" y="0"/>
                    <a:pt x="72" y="0"/>
                  </a:cubicBezTo>
                  <a:cubicBezTo>
                    <a:pt x="1" y="0"/>
                    <a:pt x="0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9" name="Freeform 44">
              <a:extLst>
                <a:ext uri="{FF2B5EF4-FFF2-40B4-BE49-F238E27FC236}">
                  <a16:creationId xmlns:a16="http://schemas.microsoft.com/office/drawing/2014/main" id="{BDD6325A-D0B8-7640-B8B5-40A20FB190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8975" y="3589338"/>
              <a:ext cx="52388" cy="39687"/>
            </a:xfrm>
            <a:custGeom>
              <a:avLst/>
              <a:gdLst>
                <a:gd name="T0" fmla="*/ 26013 w 145"/>
                <a:gd name="T1" fmla="*/ 39333 h 112"/>
                <a:gd name="T2" fmla="*/ 26013 w 145"/>
                <a:gd name="T3" fmla="*/ 39333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3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144" y="111"/>
                    <a:pt x="144" y="0"/>
                    <a:pt x="72" y="0"/>
                  </a:cubicBezTo>
                  <a:cubicBezTo>
                    <a:pt x="0" y="0"/>
                    <a:pt x="0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0" name="Freeform 45">
              <a:extLst>
                <a:ext uri="{FF2B5EF4-FFF2-40B4-BE49-F238E27FC236}">
                  <a16:creationId xmlns:a16="http://schemas.microsoft.com/office/drawing/2014/main" id="{0E124880-EF39-C648-A75C-1F67DEF0AF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8825" y="3595688"/>
              <a:ext cx="52388" cy="39687"/>
            </a:xfrm>
            <a:custGeom>
              <a:avLst/>
              <a:gdLst>
                <a:gd name="T0" fmla="*/ 26013 w 145"/>
                <a:gd name="T1" fmla="*/ 39333 h 112"/>
                <a:gd name="T2" fmla="*/ 26013 w 145"/>
                <a:gd name="T3" fmla="*/ 39333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3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143" y="111"/>
                    <a:pt x="144" y="0"/>
                    <a:pt x="72" y="0"/>
                  </a:cubicBezTo>
                  <a:cubicBezTo>
                    <a:pt x="0" y="0"/>
                    <a:pt x="0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" name="Freeform 46">
              <a:extLst>
                <a:ext uri="{FF2B5EF4-FFF2-40B4-BE49-F238E27FC236}">
                  <a16:creationId xmlns:a16="http://schemas.microsoft.com/office/drawing/2014/main" id="{2D3EEDB8-4676-F04F-A0D8-97EC6C5DE8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2175" y="3308350"/>
              <a:ext cx="44450" cy="41275"/>
            </a:xfrm>
            <a:custGeom>
              <a:avLst/>
              <a:gdLst>
                <a:gd name="T0" fmla="*/ 20599 w 123"/>
                <a:gd name="T1" fmla="*/ 40910 h 113"/>
                <a:gd name="T2" fmla="*/ 23490 w 123"/>
                <a:gd name="T3" fmla="*/ 40910 h 113"/>
                <a:gd name="T4" fmla="*/ 23490 w 123"/>
                <a:gd name="T5" fmla="*/ 40910 h 113"/>
                <a:gd name="T6" fmla="*/ 43366 w 123"/>
                <a:gd name="T7" fmla="*/ 20455 h 113"/>
                <a:gd name="T8" fmla="*/ 43366 w 123"/>
                <a:gd name="T9" fmla="*/ 20455 h 113"/>
                <a:gd name="T10" fmla="*/ 23490 w 123"/>
                <a:gd name="T11" fmla="*/ 0 h 113"/>
                <a:gd name="T12" fmla="*/ 20599 w 123"/>
                <a:gd name="T13" fmla="*/ 0 h 113"/>
                <a:gd name="T14" fmla="*/ 20599 w 123"/>
                <a:gd name="T15" fmla="*/ 0 h 113"/>
                <a:gd name="T16" fmla="*/ 361 w 123"/>
                <a:gd name="T17" fmla="*/ 20455 h 113"/>
                <a:gd name="T18" fmla="*/ 361 w 123"/>
                <a:gd name="T19" fmla="*/ 20455 h 113"/>
                <a:gd name="T20" fmla="*/ 20599 w 123"/>
                <a:gd name="T21" fmla="*/ 40910 h 1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3" h="113">
                  <a:moveTo>
                    <a:pt x="57" y="112"/>
                  </a:moveTo>
                  <a:lnTo>
                    <a:pt x="65" y="112"/>
                  </a:lnTo>
                  <a:cubicBezTo>
                    <a:pt x="94" y="112"/>
                    <a:pt x="122" y="87"/>
                    <a:pt x="120" y="56"/>
                  </a:cubicBezTo>
                  <a:cubicBezTo>
                    <a:pt x="119" y="26"/>
                    <a:pt x="96" y="0"/>
                    <a:pt x="65" y="0"/>
                  </a:cubicBezTo>
                  <a:lnTo>
                    <a:pt x="57" y="0"/>
                  </a:lnTo>
                  <a:cubicBezTo>
                    <a:pt x="28" y="0"/>
                    <a:pt x="0" y="26"/>
                    <a:pt x="1" y="56"/>
                  </a:cubicBezTo>
                  <a:cubicBezTo>
                    <a:pt x="3" y="87"/>
                    <a:pt x="26" y="112"/>
                    <a:pt x="57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" name="Freeform 47">
              <a:extLst>
                <a:ext uri="{FF2B5EF4-FFF2-40B4-BE49-F238E27FC236}">
                  <a16:creationId xmlns:a16="http://schemas.microsoft.com/office/drawing/2014/main" id="{3ECAAA71-4E47-6040-9054-F044DBB617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9325" y="3297238"/>
              <a:ext cx="52388" cy="41275"/>
            </a:xfrm>
            <a:custGeom>
              <a:avLst/>
              <a:gdLst>
                <a:gd name="T0" fmla="*/ 25652 w 145"/>
                <a:gd name="T1" fmla="*/ 40910 h 113"/>
                <a:gd name="T2" fmla="*/ 25652 w 145"/>
                <a:gd name="T3" fmla="*/ 40910 h 113"/>
                <a:gd name="T4" fmla="*/ 25652 w 145"/>
                <a:gd name="T5" fmla="*/ 0 h 113"/>
                <a:gd name="T6" fmla="*/ 25652 w 145"/>
                <a:gd name="T7" fmla="*/ 0 h 113"/>
                <a:gd name="T8" fmla="*/ 25652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1" y="112"/>
                  </a:moveTo>
                  <a:lnTo>
                    <a:pt x="71" y="112"/>
                  </a:lnTo>
                  <a:cubicBezTo>
                    <a:pt x="143" y="112"/>
                    <a:pt x="144" y="0"/>
                    <a:pt x="71" y="0"/>
                  </a:cubicBezTo>
                  <a:cubicBezTo>
                    <a:pt x="0" y="0"/>
                    <a:pt x="0" y="112"/>
                    <a:pt x="71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" name="Freeform 48">
              <a:extLst>
                <a:ext uri="{FF2B5EF4-FFF2-40B4-BE49-F238E27FC236}">
                  <a16:creationId xmlns:a16="http://schemas.microsoft.com/office/drawing/2014/main" id="{44967C02-EBFC-204B-BB8B-B5501D3914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2825" y="3316288"/>
              <a:ext cx="52388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144" y="112"/>
                    <a:pt x="144" y="0"/>
                    <a:pt x="72" y="0"/>
                  </a:cubicBezTo>
                  <a:cubicBezTo>
                    <a:pt x="0" y="0"/>
                    <a:pt x="0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4" name="Freeform 49">
              <a:extLst>
                <a:ext uri="{FF2B5EF4-FFF2-40B4-BE49-F238E27FC236}">
                  <a16:creationId xmlns:a16="http://schemas.microsoft.com/office/drawing/2014/main" id="{45AA6958-EB1B-5045-A3D4-797DBF3677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0450" y="3382963"/>
              <a:ext cx="52388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144" y="112"/>
                    <a:pt x="144" y="0"/>
                    <a:pt x="72" y="0"/>
                  </a:cubicBezTo>
                  <a:cubicBezTo>
                    <a:pt x="0" y="0"/>
                    <a:pt x="0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5" name="Freeform 50">
              <a:extLst>
                <a:ext uri="{FF2B5EF4-FFF2-40B4-BE49-F238E27FC236}">
                  <a16:creationId xmlns:a16="http://schemas.microsoft.com/office/drawing/2014/main" id="{D7B189D6-E565-4541-964D-B211504D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5563" y="3313113"/>
              <a:ext cx="627062" cy="231775"/>
            </a:xfrm>
            <a:custGeom>
              <a:avLst/>
              <a:gdLst>
                <a:gd name="T0" fmla="*/ 626702 w 1740"/>
                <a:gd name="T1" fmla="*/ 64984 h 642"/>
                <a:gd name="T2" fmla="*/ 626702 w 1740"/>
                <a:gd name="T3" fmla="*/ 64984 h 642"/>
                <a:gd name="T4" fmla="*/ 620575 w 1740"/>
                <a:gd name="T5" fmla="*/ 61734 h 642"/>
                <a:gd name="T6" fmla="*/ 620575 w 1740"/>
                <a:gd name="T7" fmla="*/ 61734 h 642"/>
                <a:gd name="T8" fmla="*/ 603637 w 1740"/>
                <a:gd name="T9" fmla="*/ 53431 h 642"/>
                <a:gd name="T10" fmla="*/ 603637 w 1740"/>
                <a:gd name="T11" fmla="*/ 53431 h 642"/>
                <a:gd name="T12" fmla="*/ 537688 w 1740"/>
                <a:gd name="T13" fmla="*/ 31770 h 642"/>
                <a:gd name="T14" fmla="*/ 537688 w 1740"/>
                <a:gd name="T15" fmla="*/ 31770 h 642"/>
                <a:gd name="T16" fmla="*/ 433177 w 1740"/>
                <a:gd name="T17" fmla="*/ 23466 h 642"/>
                <a:gd name="T18" fmla="*/ 433177 w 1740"/>
                <a:gd name="T19" fmla="*/ 23466 h 642"/>
                <a:gd name="T20" fmla="*/ 305242 w 1740"/>
                <a:gd name="T21" fmla="*/ 47655 h 642"/>
                <a:gd name="T22" fmla="*/ 305242 w 1740"/>
                <a:gd name="T23" fmla="*/ 47655 h 642"/>
                <a:gd name="T24" fmla="*/ 85771 w 1740"/>
                <a:gd name="T25" fmla="*/ 165347 h 642"/>
                <a:gd name="T26" fmla="*/ 85771 w 1740"/>
                <a:gd name="T27" fmla="*/ 165347 h 642"/>
                <a:gd name="T28" fmla="*/ 23064 w 1740"/>
                <a:gd name="T29" fmla="*/ 213363 h 642"/>
                <a:gd name="T30" fmla="*/ 23064 w 1740"/>
                <a:gd name="T31" fmla="*/ 213363 h 642"/>
                <a:gd name="T32" fmla="*/ 0 w 1740"/>
                <a:gd name="T33" fmla="*/ 231414 h 642"/>
                <a:gd name="T34" fmla="*/ 0 w 1740"/>
                <a:gd name="T35" fmla="*/ 231414 h 642"/>
                <a:gd name="T36" fmla="*/ 20181 w 1740"/>
                <a:gd name="T37" fmla="*/ 210114 h 642"/>
                <a:gd name="T38" fmla="*/ 20181 w 1740"/>
                <a:gd name="T39" fmla="*/ 210114 h 642"/>
                <a:gd name="T40" fmla="*/ 77482 w 1740"/>
                <a:gd name="T41" fmla="*/ 154517 h 642"/>
                <a:gd name="T42" fmla="*/ 77482 w 1740"/>
                <a:gd name="T43" fmla="*/ 154517 h 642"/>
                <a:gd name="T44" fmla="*/ 170460 w 1740"/>
                <a:gd name="T45" fmla="*/ 83035 h 642"/>
                <a:gd name="T46" fmla="*/ 170460 w 1740"/>
                <a:gd name="T47" fmla="*/ 83035 h 642"/>
                <a:gd name="T48" fmla="*/ 296953 w 1740"/>
                <a:gd name="T49" fmla="*/ 21661 h 642"/>
                <a:gd name="T50" fmla="*/ 296953 w 1740"/>
                <a:gd name="T51" fmla="*/ 21661 h 642"/>
                <a:gd name="T52" fmla="*/ 432817 w 1740"/>
                <a:gd name="T53" fmla="*/ 722 h 642"/>
                <a:gd name="T54" fmla="*/ 432817 w 1740"/>
                <a:gd name="T55" fmla="*/ 722 h 642"/>
                <a:gd name="T56" fmla="*/ 541291 w 1740"/>
                <a:gd name="T57" fmla="*/ 18773 h 642"/>
                <a:gd name="T58" fmla="*/ 541291 w 1740"/>
                <a:gd name="T59" fmla="*/ 18773 h 642"/>
                <a:gd name="T60" fmla="*/ 605800 w 1740"/>
                <a:gd name="T61" fmla="*/ 49821 h 642"/>
                <a:gd name="T62" fmla="*/ 605800 w 1740"/>
                <a:gd name="T63" fmla="*/ 49821 h 642"/>
                <a:gd name="T64" fmla="*/ 621296 w 1740"/>
                <a:gd name="T65" fmla="*/ 60651 h 642"/>
                <a:gd name="T66" fmla="*/ 621296 w 1740"/>
                <a:gd name="T67" fmla="*/ 60651 h 642"/>
                <a:gd name="T68" fmla="*/ 626702 w 1740"/>
                <a:gd name="T69" fmla="*/ 64984 h 64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740" h="642">
                  <a:moveTo>
                    <a:pt x="1739" y="180"/>
                  </a:moveTo>
                  <a:lnTo>
                    <a:pt x="1739" y="180"/>
                  </a:lnTo>
                  <a:cubicBezTo>
                    <a:pt x="1739" y="180"/>
                    <a:pt x="1733" y="177"/>
                    <a:pt x="1722" y="171"/>
                  </a:cubicBezTo>
                  <a:cubicBezTo>
                    <a:pt x="1712" y="166"/>
                    <a:pt x="1697" y="157"/>
                    <a:pt x="1675" y="148"/>
                  </a:cubicBezTo>
                  <a:cubicBezTo>
                    <a:pt x="1634" y="129"/>
                    <a:pt x="1572" y="106"/>
                    <a:pt x="1492" y="88"/>
                  </a:cubicBezTo>
                  <a:cubicBezTo>
                    <a:pt x="1412" y="70"/>
                    <a:pt x="1313" y="60"/>
                    <a:pt x="1202" y="65"/>
                  </a:cubicBezTo>
                  <a:cubicBezTo>
                    <a:pt x="1091" y="70"/>
                    <a:pt x="969" y="92"/>
                    <a:pt x="847" y="132"/>
                  </a:cubicBezTo>
                  <a:cubicBezTo>
                    <a:pt x="598" y="213"/>
                    <a:pt x="387" y="350"/>
                    <a:pt x="238" y="458"/>
                  </a:cubicBezTo>
                  <a:cubicBezTo>
                    <a:pt x="164" y="511"/>
                    <a:pt x="104" y="558"/>
                    <a:pt x="64" y="591"/>
                  </a:cubicBezTo>
                  <a:cubicBezTo>
                    <a:pt x="23" y="623"/>
                    <a:pt x="0" y="641"/>
                    <a:pt x="0" y="641"/>
                  </a:cubicBezTo>
                  <a:cubicBezTo>
                    <a:pt x="0" y="641"/>
                    <a:pt x="20" y="620"/>
                    <a:pt x="56" y="582"/>
                  </a:cubicBezTo>
                  <a:cubicBezTo>
                    <a:pt x="92" y="544"/>
                    <a:pt x="145" y="490"/>
                    <a:pt x="215" y="428"/>
                  </a:cubicBezTo>
                  <a:cubicBezTo>
                    <a:pt x="284" y="366"/>
                    <a:pt x="370" y="297"/>
                    <a:pt x="473" y="230"/>
                  </a:cubicBezTo>
                  <a:cubicBezTo>
                    <a:pt x="574" y="164"/>
                    <a:pt x="693" y="103"/>
                    <a:pt x="824" y="60"/>
                  </a:cubicBezTo>
                  <a:cubicBezTo>
                    <a:pt x="953" y="17"/>
                    <a:pt x="1084" y="0"/>
                    <a:pt x="1201" y="2"/>
                  </a:cubicBezTo>
                  <a:cubicBezTo>
                    <a:pt x="1318" y="3"/>
                    <a:pt x="1421" y="23"/>
                    <a:pt x="1502" y="52"/>
                  </a:cubicBezTo>
                  <a:cubicBezTo>
                    <a:pt x="1583" y="80"/>
                    <a:pt x="1642" y="112"/>
                    <a:pt x="1681" y="138"/>
                  </a:cubicBezTo>
                  <a:cubicBezTo>
                    <a:pt x="1701" y="150"/>
                    <a:pt x="1714" y="162"/>
                    <a:pt x="1724" y="168"/>
                  </a:cubicBezTo>
                  <a:cubicBezTo>
                    <a:pt x="1734" y="176"/>
                    <a:pt x="1739" y="180"/>
                    <a:pt x="1739" y="18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6" name="Freeform 51">
              <a:extLst>
                <a:ext uri="{FF2B5EF4-FFF2-40B4-BE49-F238E27FC236}">
                  <a16:creationId xmlns:a16="http://schemas.microsoft.com/office/drawing/2014/main" id="{9B162785-AE1C-424B-834C-C06571D936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0800" y="3255963"/>
              <a:ext cx="622300" cy="214312"/>
            </a:xfrm>
            <a:custGeom>
              <a:avLst/>
              <a:gdLst>
                <a:gd name="T0" fmla="*/ 621940 w 1729"/>
                <a:gd name="T1" fmla="*/ 50257 h 597"/>
                <a:gd name="T2" fmla="*/ 621940 w 1729"/>
                <a:gd name="T3" fmla="*/ 50257 h 597"/>
                <a:gd name="T4" fmla="*/ 615102 w 1729"/>
                <a:gd name="T5" fmla="*/ 47745 h 597"/>
                <a:gd name="T6" fmla="*/ 615102 w 1729"/>
                <a:gd name="T7" fmla="*/ 47745 h 597"/>
                <a:gd name="T8" fmla="*/ 596386 w 1729"/>
                <a:gd name="T9" fmla="*/ 41283 h 597"/>
                <a:gd name="T10" fmla="*/ 596386 w 1729"/>
                <a:gd name="T11" fmla="*/ 41283 h 597"/>
                <a:gd name="T12" fmla="*/ 525482 w 1729"/>
                <a:gd name="T13" fmla="*/ 25847 h 597"/>
                <a:gd name="T14" fmla="*/ 525482 w 1729"/>
                <a:gd name="T15" fmla="*/ 25847 h 597"/>
                <a:gd name="T16" fmla="*/ 291894 w 1729"/>
                <a:gd name="T17" fmla="*/ 49539 h 597"/>
                <a:gd name="T18" fmla="*/ 291894 w 1729"/>
                <a:gd name="T19" fmla="*/ 49539 h 597"/>
                <a:gd name="T20" fmla="*/ 80622 w 1729"/>
                <a:gd name="T21" fmla="*/ 156157 h 597"/>
                <a:gd name="T22" fmla="*/ 80622 w 1729"/>
                <a:gd name="T23" fmla="*/ 156157 h 597"/>
                <a:gd name="T24" fmla="*/ 21235 w 1729"/>
                <a:gd name="T25" fmla="*/ 198158 h 597"/>
                <a:gd name="T26" fmla="*/ 21235 w 1729"/>
                <a:gd name="T27" fmla="*/ 198158 h 597"/>
                <a:gd name="T28" fmla="*/ 0 w 1729"/>
                <a:gd name="T29" fmla="*/ 213953 h 597"/>
                <a:gd name="T30" fmla="*/ 0 w 1729"/>
                <a:gd name="T31" fmla="*/ 213953 h 597"/>
                <a:gd name="T32" fmla="*/ 18356 w 1729"/>
                <a:gd name="T33" fmla="*/ 194568 h 597"/>
                <a:gd name="T34" fmla="*/ 18356 w 1729"/>
                <a:gd name="T35" fmla="*/ 194568 h 597"/>
                <a:gd name="T36" fmla="*/ 72704 w 1729"/>
                <a:gd name="T37" fmla="*/ 145388 h 597"/>
                <a:gd name="T38" fmla="*/ 72704 w 1729"/>
                <a:gd name="T39" fmla="*/ 145388 h 597"/>
                <a:gd name="T40" fmla="*/ 161244 w 1729"/>
                <a:gd name="T41" fmla="*/ 81130 h 597"/>
                <a:gd name="T42" fmla="*/ 161244 w 1729"/>
                <a:gd name="T43" fmla="*/ 81130 h 597"/>
                <a:gd name="T44" fmla="*/ 283256 w 1729"/>
                <a:gd name="T45" fmla="*/ 23693 h 597"/>
                <a:gd name="T46" fmla="*/ 283256 w 1729"/>
                <a:gd name="T47" fmla="*/ 23693 h 597"/>
                <a:gd name="T48" fmla="*/ 417506 w 1729"/>
                <a:gd name="T49" fmla="*/ 718 h 597"/>
                <a:gd name="T50" fmla="*/ 417506 w 1729"/>
                <a:gd name="T51" fmla="*/ 718 h 597"/>
                <a:gd name="T52" fmla="*/ 528001 w 1729"/>
                <a:gd name="T53" fmla="*/ 12564 h 597"/>
                <a:gd name="T54" fmla="*/ 528001 w 1729"/>
                <a:gd name="T55" fmla="*/ 12564 h 597"/>
                <a:gd name="T56" fmla="*/ 597826 w 1729"/>
                <a:gd name="T57" fmla="*/ 37334 h 597"/>
                <a:gd name="T58" fmla="*/ 597826 w 1729"/>
                <a:gd name="T59" fmla="*/ 37334 h 597"/>
                <a:gd name="T60" fmla="*/ 615821 w 1729"/>
                <a:gd name="T61" fmla="*/ 47027 h 597"/>
                <a:gd name="T62" fmla="*/ 615821 w 1729"/>
                <a:gd name="T63" fmla="*/ 47027 h 597"/>
                <a:gd name="T64" fmla="*/ 621940 w 1729"/>
                <a:gd name="T65" fmla="*/ 50257 h 5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729" h="597">
                  <a:moveTo>
                    <a:pt x="1728" y="140"/>
                  </a:moveTo>
                  <a:lnTo>
                    <a:pt x="1728" y="140"/>
                  </a:lnTo>
                  <a:cubicBezTo>
                    <a:pt x="1728" y="140"/>
                    <a:pt x="1722" y="138"/>
                    <a:pt x="1709" y="133"/>
                  </a:cubicBezTo>
                  <a:cubicBezTo>
                    <a:pt x="1698" y="129"/>
                    <a:pt x="1680" y="122"/>
                    <a:pt x="1657" y="115"/>
                  </a:cubicBezTo>
                  <a:cubicBezTo>
                    <a:pt x="1611" y="101"/>
                    <a:pt x="1544" y="83"/>
                    <a:pt x="1460" y="72"/>
                  </a:cubicBezTo>
                  <a:cubicBezTo>
                    <a:pt x="1292" y="48"/>
                    <a:pt x="1054" y="58"/>
                    <a:pt x="811" y="138"/>
                  </a:cubicBezTo>
                  <a:cubicBezTo>
                    <a:pt x="568" y="218"/>
                    <a:pt x="366" y="341"/>
                    <a:pt x="224" y="435"/>
                  </a:cubicBezTo>
                  <a:cubicBezTo>
                    <a:pt x="153" y="482"/>
                    <a:pt x="98" y="523"/>
                    <a:pt x="59" y="552"/>
                  </a:cubicBezTo>
                  <a:cubicBezTo>
                    <a:pt x="21" y="580"/>
                    <a:pt x="0" y="596"/>
                    <a:pt x="0" y="596"/>
                  </a:cubicBezTo>
                  <a:cubicBezTo>
                    <a:pt x="0" y="596"/>
                    <a:pt x="18" y="577"/>
                    <a:pt x="51" y="542"/>
                  </a:cubicBezTo>
                  <a:cubicBezTo>
                    <a:pt x="85" y="509"/>
                    <a:pt x="135" y="461"/>
                    <a:pt x="202" y="405"/>
                  </a:cubicBezTo>
                  <a:cubicBezTo>
                    <a:pt x="267" y="349"/>
                    <a:pt x="350" y="286"/>
                    <a:pt x="448" y="226"/>
                  </a:cubicBezTo>
                  <a:cubicBezTo>
                    <a:pt x="545" y="165"/>
                    <a:pt x="660" y="109"/>
                    <a:pt x="787" y="66"/>
                  </a:cubicBezTo>
                  <a:cubicBezTo>
                    <a:pt x="916" y="25"/>
                    <a:pt x="1043" y="4"/>
                    <a:pt x="1160" y="2"/>
                  </a:cubicBezTo>
                  <a:cubicBezTo>
                    <a:pt x="1276" y="0"/>
                    <a:pt x="1381" y="14"/>
                    <a:pt x="1467" y="35"/>
                  </a:cubicBezTo>
                  <a:cubicBezTo>
                    <a:pt x="1552" y="56"/>
                    <a:pt x="1617" y="83"/>
                    <a:pt x="1661" y="104"/>
                  </a:cubicBezTo>
                  <a:cubicBezTo>
                    <a:pt x="1683" y="115"/>
                    <a:pt x="1700" y="124"/>
                    <a:pt x="1711" y="131"/>
                  </a:cubicBezTo>
                  <a:cubicBezTo>
                    <a:pt x="1722" y="136"/>
                    <a:pt x="1728" y="140"/>
                    <a:pt x="1728" y="14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7" name="Freeform 52">
              <a:extLst>
                <a:ext uri="{FF2B5EF4-FFF2-40B4-BE49-F238E27FC236}">
                  <a16:creationId xmlns:a16="http://schemas.microsoft.com/office/drawing/2014/main" id="{E2A93EAB-845D-3447-B372-021F42ABA8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5725" y="3209925"/>
              <a:ext cx="517525" cy="166688"/>
            </a:xfrm>
            <a:custGeom>
              <a:avLst/>
              <a:gdLst>
                <a:gd name="T0" fmla="*/ 517165 w 1436"/>
                <a:gd name="T1" fmla="*/ 18802 h 461"/>
                <a:gd name="T2" fmla="*/ 517165 w 1436"/>
                <a:gd name="T3" fmla="*/ 18802 h 461"/>
                <a:gd name="T4" fmla="*/ 511398 w 1436"/>
                <a:gd name="T5" fmla="*/ 17717 h 461"/>
                <a:gd name="T6" fmla="*/ 511398 w 1436"/>
                <a:gd name="T7" fmla="*/ 17717 h 461"/>
                <a:gd name="T8" fmla="*/ 494820 w 1436"/>
                <a:gd name="T9" fmla="*/ 15548 h 461"/>
                <a:gd name="T10" fmla="*/ 494820 w 1436"/>
                <a:gd name="T11" fmla="*/ 15548 h 461"/>
                <a:gd name="T12" fmla="*/ 468511 w 1436"/>
                <a:gd name="T13" fmla="*/ 13378 h 461"/>
                <a:gd name="T14" fmla="*/ 468511 w 1436"/>
                <a:gd name="T15" fmla="*/ 13378 h 461"/>
                <a:gd name="T16" fmla="*/ 451933 w 1436"/>
                <a:gd name="T17" fmla="*/ 12294 h 461"/>
                <a:gd name="T18" fmla="*/ 451933 w 1436"/>
                <a:gd name="T19" fmla="*/ 12294 h 461"/>
                <a:gd name="T20" fmla="*/ 433553 w 1436"/>
                <a:gd name="T21" fmla="*/ 12294 h 461"/>
                <a:gd name="T22" fmla="*/ 433553 w 1436"/>
                <a:gd name="T23" fmla="*/ 12294 h 461"/>
                <a:gd name="T24" fmla="*/ 344897 w 1436"/>
                <a:gd name="T25" fmla="*/ 18441 h 461"/>
                <a:gd name="T26" fmla="*/ 344897 w 1436"/>
                <a:gd name="T27" fmla="*/ 18441 h 461"/>
                <a:gd name="T28" fmla="*/ 240022 w 1436"/>
                <a:gd name="T29" fmla="*/ 43751 h 461"/>
                <a:gd name="T30" fmla="*/ 240022 w 1436"/>
                <a:gd name="T31" fmla="*/ 43751 h 461"/>
                <a:gd name="T32" fmla="*/ 66312 w 1436"/>
                <a:gd name="T33" fmla="*/ 124022 h 461"/>
                <a:gd name="T34" fmla="*/ 66312 w 1436"/>
                <a:gd name="T35" fmla="*/ 124022 h 461"/>
                <a:gd name="T36" fmla="*/ 17659 w 1436"/>
                <a:gd name="T37" fmla="*/ 154394 h 461"/>
                <a:gd name="T38" fmla="*/ 17659 w 1436"/>
                <a:gd name="T39" fmla="*/ 154394 h 461"/>
                <a:gd name="T40" fmla="*/ 4685 w 1436"/>
                <a:gd name="T41" fmla="*/ 163072 h 461"/>
                <a:gd name="T42" fmla="*/ 4685 w 1436"/>
                <a:gd name="T43" fmla="*/ 163072 h 461"/>
                <a:gd name="T44" fmla="*/ 0 w 1436"/>
                <a:gd name="T45" fmla="*/ 166326 h 461"/>
                <a:gd name="T46" fmla="*/ 0 w 1436"/>
                <a:gd name="T47" fmla="*/ 166326 h 461"/>
                <a:gd name="T48" fmla="*/ 4325 w 1436"/>
                <a:gd name="T49" fmla="*/ 162711 h 461"/>
                <a:gd name="T50" fmla="*/ 4325 w 1436"/>
                <a:gd name="T51" fmla="*/ 162711 h 461"/>
                <a:gd name="T52" fmla="*/ 15857 w 1436"/>
                <a:gd name="T53" fmla="*/ 152586 h 461"/>
                <a:gd name="T54" fmla="*/ 15857 w 1436"/>
                <a:gd name="T55" fmla="*/ 152586 h 461"/>
                <a:gd name="T56" fmla="*/ 61627 w 1436"/>
                <a:gd name="T57" fmla="*/ 116428 h 461"/>
                <a:gd name="T58" fmla="*/ 61627 w 1436"/>
                <a:gd name="T59" fmla="*/ 116428 h 461"/>
                <a:gd name="T60" fmla="*/ 234616 w 1436"/>
                <a:gd name="T61" fmla="*/ 26034 h 461"/>
                <a:gd name="T62" fmla="*/ 234616 w 1436"/>
                <a:gd name="T63" fmla="*/ 26034 h 461"/>
                <a:gd name="T64" fmla="*/ 343095 w 1436"/>
                <a:gd name="T65" fmla="*/ 3616 h 461"/>
                <a:gd name="T66" fmla="*/ 343095 w 1436"/>
                <a:gd name="T67" fmla="*/ 3616 h 461"/>
                <a:gd name="T68" fmla="*/ 433914 w 1436"/>
                <a:gd name="T69" fmla="*/ 3254 h 461"/>
                <a:gd name="T70" fmla="*/ 433914 w 1436"/>
                <a:gd name="T71" fmla="*/ 3254 h 461"/>
                <a:gd name="T72" fmla="*/ 452654 w 1436"/>
                <a:gd name="T73" fmla="*/ 5062 h 461"/>
                <a:gd name="T74" fmla="*/ 452654 w 1436"/>
                <a:gd name="T75" fmla="*/ 5062 h 461"/>
                <a:gd name="T76" fmla="*/ 468872 w 1436"/>
                <a:gd name="T77" fmla="*/ 7593 h 461"/>
                <a:gd name="T78" fmla="*/ 468872 w 1436"/>
                <a:gd name="T79" fmla="*/ 7593 h 461"/>
                <a:gd name="T80" fmla="*/ 495181 w 1436"/>
                <a:gd name="T81" fmla="*/ 13017 h 461"/>
                <a:gd name="T82" fmla="*/ 495181 w 1436"/>
                <a:gd name="T83" fmla="*/ 13017 h 461"/>
                <a:gd name="T84" fmla="*/ 511398 w 1436"/>
                <a:gd name="T85" fmla="*/ 16994 h 461"/>
                <a:gd name="T86" fmla="*/ 511398 w 1436"/>
                <a:gd name="T87" fmla="*/ 16994 h 461"/>
                <a:gd name="T88" fmla="*/ 517165 w 1436"/>
                <a:gd name="T89" fmla="*/ 18802 h 46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436" h="461">
                  <a:moveTo>
                    <a:pt x="1435" y="52"/>
                  </a:moveTo>
                  <a:lnTo>
                    <a:pt x="1435" y="52"/>
                  </a:lnTo>
                  <a:cubicBezTo>
                    <a:pt x="1435" y="52"/>
                    <a:pt x="1429" y="51"/>
                    <a:pt x="1419" y="49"/>
                  </a:cubicBezTo>
                  <a:cubicBezTo>
                    <a:pt x="1408" y="47"/>
                    <a:pt x="1392" y="46"/>
                    <a:pt x="1373" y="43"/>
                  </a:cubicBezTo>
                  <a:cubicBezTo>
                    <a:pt x="1353" y="41"/>
                    <a:pt x="1328" y="38"/>
                    <a:pt x="1300" y="37"/>
                  </a:cubicBezTo>
                  <a:cubicBezTo>
                    <a:pt x="1285" y="36"/>
                    <a:pt x="1270" y="35"/>
                    <a:pt x="1254" y="34"/>
                  </a:cubicBezTo>
                  <a:cubicBezTo>
                    <a:pt x="1238" y="34"/>
                    <a:pt x="1222" y="34"/>
                    <a:pt x="1203" y="34"/>
                  </a:cubicBezTo>
                  <a:cubicBezTo>
                    <a:pt x="1133" y="34"/>
                    <a:pt x="1049" y="38"/>
                    <a:pt x="957" y="51"/>
                  </a:cubicBezTo>
                  <a:cubicBezTo>
                    <a:pt x="866" y="66"/>
                    <a:pt x="767" y="88"/>
                    <a:pt x="666" y="121"/>
                  </a:cubicBezTo>
                  <a:cubicBezTo>
                    <a:pt x="467" y="186"/>
                    <a:pt x="300" y="275"/>
                    <a:pt x="184" y="343"/>
                  </a:cubicBezTo>
                  <a:cubicBezTo>
                    <a:pt x="126" y="377"/>
                    <a:pt x="80" y="407"/>
                    <a:pt x="49" y="427"/>
                  </a:cubicBezTo>
                  <a:cubicBezTo>
                    <a:pt x="33" y="438"/>
                    <a:pt x="21" y="446"/>
                    <a:pt x="13" y="451"/>
                  </a:cubicBezTo>
                  <a:cubicBezTo>
                    <a:pt x="5" y="457"/>
                    <a:pt x="0" y="460"/>
                    <a:pt x="0" y="460"/>
                  </a:cubicBezTo>
                  <a:cubicBezTo>
                    <a:pt x="0" y="460"/>
                    <a:pt x="4" y="456"/>
                    <a:pt x="12" y="450"/>
                  </a:cubicBezTo>
                  <a:cubicBezTo>
                    <a:pt x="19" y="443"/>
                    <a:pt x="30" y="433"/>
                    <a:pt x="44" y="422"/>
                  </a:cubicBezTo>
                  <a:cubicBezTo>
                    <a:pt x="73" y="397"/>
                    <a:pt x="115" y="362"/>
                    <a:pt x="171" y="322"/>
                  </a:cubicBezTo>
                  <a:cubicBezTo>
                    <a:pt x="280" y="243"/>
                    <a:pt x="445" y="141"/>
                    <a:pt x="651" y="72"/>
                  </a:cubicBezTo>
                  <a:cubicBezTo>
                    <a:pt x="755" y="39"/>
                    <a:pt x="858" y="19"/>
                    <a:pt x="952" y="10"/>
                  </a:cubicBezTo>
                  <a:cubicBezTo>
                    <a:pt x="1047" y="0"/>
                    <a:pt x="1133" y="2"/>
                    <a:pt x="1204" y="9"/>
                  </a:cubicBezTo>
                  <a:cubicBezTo>
                    <a:pt x="1223" y="10"/>
                    <a:pt x="1240" y="12"/>
                    <a:pt x="1256" y="14"/>
                  </a:cubicBezTo>
                  <a:cubicBezTo>
                    <a:pt x="1272" y="16"/>
                    <a:pt x="1287" y="19"/>
                    <a:pt x="1301" y="21"/>
                  </a:cubicBezTo>
                  <a:cubicBezTo>
                    <a:pt x="1330" y="25"/>
                    <a:pt x="1354" y="31"/>
                    <a:pt x="1374" y="36"/>
                  </a:cubicBezTo>
                  <a:cubicBezTo>
                    <a:pt x="1394" y="40"/>
                    <a:pt x="1409" y="44"/>
                    <a:pt x="1419" y="47"/>
                  </a:cubicBezTo>
                  <a:cubicBezTo>
                    <a:pt x="1429" y="50"/>
                    <a:pt x="1435" y="52"/>
                    <a:pt x="1435" y="5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8" name="Freeform 53">
              <a:extLst>
                <a:ext uri="{FF2B5EF4-FFF2-40B4-BE49-F238E27FC236}">
                  <a16:creationId xmlns:a16="http://schemas.microsoft.com/office/drawing/2014/main" id="{1EA714B1-D924-E04D-8336-1E7BFB35A1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5450" y="3889375"/>
              <a:ext cx="349250" cy="176213"/>
            </a:xfrm>
            <a:custGeom>
              <a:avLst/>
              <a:gdLst>
                <a:gd name="T0" fmla="*/ 348890 w 971"/>
                <a:gd name="T1" fmla="*/ 0 h 489"/>
                <a:gd name="T2" fmla="*/ 348890 w 971"/>
                <a:gd name="T3" fmla="*/ 0 h 489"/>
                <a:gd name="T4" fmla="*/ 192429 w 971"/>
                <a:gd name="T5" fmla="*/ 124322 h 489"/>
                <a:gd name="T6" fmla="*/ 192429 w 971"/>
                <a:gd name="T7" fmla="*/ 124322 h 489"/>
                <a:gd name="T8" fmla="*/ 0 w 971"/>
                <a:gd name="T9" fmla="*/ 175853 h 489"/>
                <a:gd name="T10" fmla="*/ 0 w 971"/>
                <a:gd name="T11" fmla="*/ 175853 h 489"/>
                <a:gd name="T12" fmla="*/ 156821 w 971"/>
                <a:gd name="T13" fmla="*/ 52251 h 489"/>
                <a:gd name="T14" fmla="*/ 156821 w 971"/>
                <a:gd name="T15" fmla="*/ 52251 h 489"/>
                <a:gd name="T16" fmla="*/ 348890 w 971"/>
                <a:gd name="T17" fmla="*/ 0 h 4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1" h="489">
                  <a:moveTo>
                    <a:pt x="970" y="0"/>
                  </a:moveTo>
                  <a:lnTo>
                    <a:pt x="970" y="0"/>
                  </a:lnTo>
                  <a:cubicBezTo>
                    <a:pt x="970" y="0"/>
                    <a:pt x="803" y="209"/>
                    <a:pt x="535" y="345"/>
                  </a:cubicBezTo>
                  <a:cubicBezTo>
                    <a:pt x="268" y="478"/>
                    <a:pt x="0" y="488"/>
                    <a:pt x="0" y="488"/>
                  </a:cubicBezTo>
                  <a:cubicBezTo>
                    <a:pt x="0" y="488"/>
                    <a:pt x="168" y="280"/>
                    <a:pt x="436" y="145"/>
                  </a:cubicBezTo>
                  <a:cubicBezTo>
                    <a:pt x="704" y="10"/>
                    <a:pt x="970" y="0"/>
                    <a:pt x="97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9" name="Freeform 54">
              <a:extLst>
                <a:ext uri="{FF2B5EF4-FFF2-40B4-BE49-F238E27FC236}">
                  <a16:creationId xmlns:a16="http://schemas.microsoft.com/office/drawing/2014/main" id="{438E96E4-F1E2-9344-B99F-B2856CCCD6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4950" y="3843338"/>
              <a:ext cx="2365375" cy="890587"/>
            </a:xfrm>
            <a:custGeom>
              <a:avLst/>
              <a:gdLst>
                <a:gd name="T0" fmla="*/ 371434 w 6572"/>
                <a:gd name="T1" fmla="*/ 673695 h 2476"/>
                <a:gd name="T2" fmla="*/ 364596 w 6572"/>
                <a:gd name="T3" fmla="*/ 663624 h 2476"/>
                <a:gd name="T4" fmla="*/ 358837 w 6572"/>
                <a:gd name="T5" fmla="*/ 651035 h 2476"/>
                <a:gd name="T6" fmla="*/ 362077 w 6572"/>
                <a:gd name="T7" fmla="*/ 580896 h 2476"/>
                <a:gd name="T8" fmla="*/ 370355 w 6572"/>
                <a:gd name="T9" fmla="*/ 569026 h 2476"/>
                <a:gd name="T10" fmla="*/ 381872 w 6572"/>
                <a:gd name="T11" fmla="*/ 560034 h 2476"/>
                <a:gd name="T12" fmla="*/ 485168 w 6572"/>
                <a:gd name="T13" fmla="*/ 571544 h 2476"/>
                <a:gd name="T14" fmla="*/ 502444 w 6572"/>
                <a:gd name="T15" fmla="*/ 590967 h 2476"/>
                <a:gd name="T16" fmla="*/ 517561 w 6572"/>
                <a:gd name="T17" fmla="*/ 674415 h 2476"/>
                <a:gd name="T18" fmla="*/ 477970 w 6572"/>
                <a:gd name="T19" fmla="*/ 755704 h 2476"/>
                <a:gd name="T20" fmla="*/ 348400 w 6572"/>
                <a:gd name="T21" fmla="*/ 828721 h 2476"/>
                <a:gd name="T22" fmla="*/ 164482 w 6572"/>
                <a:gd name="T23" fmla="*/ 811456 h 2476"/>
                <a:gd name="T24" fmla="*/ 51468 w 6572"/>
                <a:gd name="T25" fmla="*/ 692039 h 2476"/>
                <a:gd name="T26" fmla="*/ 46429 w 6572"/>
                <a:gd name="T27" fmla="*/ 629813 h 2476"/>
                <a:gd name="T28" fmla="*/ 154764 w 6572"/>
                <a:gd name="T29" fmla="*/ 474428 h 2476"/>
                <a:gd name="T30" fmla="*/ 328244 w 6572"/>
                <a:gd name="T31" fmla="*/ 429108 h 2476"/>
                <a:gd name="T32" fmla="*/ 794697 w 6572"/>
                <a:gd name="T33" fmla="*/ 536654 h 2476"/>
                <a:gd name="T34" fmla="*/ 1521729 w 6572"/>
                <a:gd name="T35" fmla="*/ 702830 h 2476"/>
                <a:gd name="T36" fmla="*/ 1841336 w 6572"/>
                <a:gd name="T37" fmla="*/ 670818 h 2476"/>
                <a:gd name="T38" fmla="*/ 1903961 w 6572"/>
                <a:gd name="T39" fmla="*/ 651754 h 2476"/>
                <a:gd name="T40" fmla="*/ 1979904 w 6572"/>
                <a:gd name="T41" fmla="*/ 621541 h 2476"/>
                <a:gd name="T42" fmla="*/ 2024534 w 6572"/>
                <a:gd name="T43" fmla="*/ 599240 h 2476"/>
                <a:gd name="T44" fmla="*/ 2108394 w 6572"/>
                <a:gd name="T45" fmla="*/ 545646 h 2476"/>
                <a:gd name="T46" fmla="*/ 2183977 w 6572"/>
                <a:gd name="T47" fmla="*/ 480903 h 2476"/>
                <a:gd name="T48" fmla="*/ 2228607 w 6572"/>
                <a:gd name="T49" fmla="*/ 432345 h 2476"/>
                <a:gd name="T50" fmla="*/ 2363575 w 6572"/>
                <a:gd name="T51" fmla="*/ 126970 h 2476"/>
                <a:gd name="T52" fmla="*/ 2363215 w 6572"/>
                <a:gd name="T53" fmla="*/ 71938 h 2476"/>
                <a:gd name="T54" fmla="*/ 2356377 w 6572"/>
                <a:gd name="T55" fmla="*/ 32732 h 2476"/>
                <a:gd name="T56" fmla="*/ 2320025 w 6572"/>
                <a:gd name="T57" fmla="*/ 26617 h 2476"/>
                <a:gd name="T58" fmla="*/ 2298790 w 6572"/>
                <a:gd name="T59" fmla="*/ 104309 h 2476"/>
                <a:gd name="T60" fmla="*/ 2283314 w 6572"/>
                <a:gd name="T61" fmla="*/ 151429 h 2476"/>
                <a:gd name="T62" fmla="*/ 2198733 w 6572"/>
                <a:gd name="T63" fmla="*/ 309332 h 2476"/>
                <a:gd name="T64" fmla="*/ 1975585 w 6572"/>
                <a:gd name="T65" fmla="*/ 505721 h 2476"/>
                <a:gd name="T66" fmla="*/ 1923757 w 6572"/>
                <a:gd name="T67" fmla="*/ 530899 h 2476"/>
                <a:gd name="T68" fmla="*/ 1841696 w 6572"/>
                <a:gd name="T69" fmla="*/ 561832 h 2476"/>
                <a:gd name="T70" fmla="*/ 1670015 w 6572"/>
                <a:gd name="T71" fmla="*/ 599240 h 2476"/>
                <a:gd name="T72" fmla="*/ 1077592 w 6572"/>
                <a:gd name="T73" fmla="*/ 549603 h 2476"/>
                <a:gd name="T74" fmla="*/ 351639 w 6572"/>
                <a:gd name="T75" fmla="*/ 388823 h 2476"/>
                <a:gd name="T76" fmla="*/ 103296 w 6572"/>
                <a:gd name="T77" fmla="*/ 463997 h 2476"/>
                <a:gd name="T78" fmla="*/ 14757 w 6572"/>
                <a:gd name="T79" fmla="*/ 585931 h 2476"/>
                <a:gd name="T80" fmla="*/ 57587 w 6572"/>
                <a:gd name="T81" fmla="*/ 792392 h 2476"/>
                <a:gd name="T82" fmla="*/ 281455 w 6572"/>
                <a:gd name="T83" fmla="*/ 889508 h 2476"/>
                <a:gd name="T84" fmla="*/ 378993 w 6572"/>
                <a:gd name="T85" fmla="*/ 877998 h 2476"/>
                <a:gd name="T86" fmla="*/ 520800 w 6572"/>
                <a:gd name="T87" fmla="*/ 796349 h 2476"/>
                <a:gd name="T88" fmla="*/ 578387 w 6572"/>
                <a:gd name="T89" fmla="*/ 676213 h 2476"/>
                <a:gd name="T90" fmla="*/ 497045 w 6572"/>
                <a:gd name="T91" fmla="*/ 508599 h 2476"/>
                <a:gd name="T92" fmla="*/ 382232 w 6572"/>
                <a:gd name="T93" fmla="*/ 499247 h 2476"/>
                <a:gd name="T94" fmla="*/ 311328 w 6572"/>
                <a:gd name="T95" fmla="*/ 573702 h 2476"/>
                <a:gd name="T96" fmla="*/ 334723 w 6572"/>
                <a:gd name="T97" fmla="*/ 678731 h 2476"/>
                <a:gd name="T98" fmla="*/ 387631 w 6572"/>
                <a:gd name="T99" fmla="*/ 696356 h 247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6572" h="2476">
                  <a:moveTo>
                    <a:pt x="1077" y="1936"/>
                  </a:moveTo>
                  <a:lnTo>
                    <a:pt x="1077" y="1936"/>
                  </a:lnTo>
                  <a:cubicBezTo>
                    <a:pt x="1081" y="1921"/>
                    <a:pt x="1057" y="1904"/>
                    <a:pt x="1032" y="1873"/>
                  </a:cubicBezTo>
                  <a:cubicBezTo>
                    <a:pt x="1029" y="1869"/>
                    <a:pt x="1025" y="1864"/>
                    <a:pt x="1023" y="1860"/>
                  </a:cubicBezTo>
                  <a:cubicBezTo>
                    <a:pt x="1020" y="1855"/>
                    <a:pt x="1017" y="1850"/>
                    <a:pt x="1013" y="1845"/>
                  </a:cubicBezTo>
                  <a:cubicBezTo>
                    <a:pt x="1010" y="1840"/>
                    <a:pt x="1007" y="1834"/>
                    <a:pt x="1005" y="1829"/>
                  </a:cubicBezTo>
                  <a:cubicBezTo>
                    <a:pt x="1003" y="1822"/>
                    <a:pt x="999" y="1817"/>
                    <a:pt x="997" y="1810"/>
                  </a:cubicBezTo>
                  <a:cubicBezTo>
                    <a:pt x="987" y="1784"/>
                    <a:pt x="980" y="1753"/>
                    <a:pt x="981" y="1718"/>
                  </a:cubicBezTo>
                  <a:cubicBezTo>
                    <a:pt x="981" y="1684"/>
                    <a:pt x="988" y="1647"/>
                    <a:pt x="1006" y="1615"/>
                  </a:cubicBezTo>
                  <a:cubicBezTo>
                    <a:pt x="1010" y="1608"/>
                    <a:pt x="1014" y="1599"/>
                    <a:pt x="1020" y="1593"/>
                  </a:cubicBezTo>
                  <a:cubicBezTo>
                    <a:pt x="1023" y="1589"/>
                    <a:pt x="1025" y="1586"/>
                    <a:pt x="1029" y="1582"/>
                  </a:cubicBezTo>
                  <a:cubicBezTo>
                    <a:pt x="1032" y="1579"/>
                    <a:pt x="1035" y="1577"/>
                    <a:pt x="1039" y="1574"/>
                  </a:cubicBezTo>
                  <a:cubicBezTo>
                    <a:pt x="1044" y="1567"/>
                    <a:pt x="1054" y="1562"/>
                    <a:pt x="1061" y="1557"/>
                  </a:cubicBezTo>
                  <a:cubicBezTo>
                    <a:pt x="1070" y="1552"/>
                    <a:pt x="1078" y="1547"/>
                    <a:pt x="1087" y="1543"/>
                  </a:cubicBezTo>
                  <a:cubicBezTo>
                    <a:pt x="1160" y="1509"/>
                    <a:pt x="1273" y="1526"/>
                    <a:pt x="1348" y="1589"/>
                  </a:cubicBezTo>
                  <a:cubicBezTo>
                    <a:pt x="1358" y="1597"/>
                    <a:pt x="1366" y="1606"/>
                    <a:pt x="1374" y="1614"/>
                  </a:cubicBezTo>
                  <a:cubicBezTo>
                    <a:pt x="1381" y="1623"/>
                    <a:pt x="1389" y="1632"/>
                    <a:pt x="1396" y="1643"/>
                  </a:cubicBezTo>
                  <a:cubicBezTo>
                    <a:pt x="1409" y="1665"/>
                    <a:pt x="1420" y="1688"/>
                    <a:pt x="1428" y="1713"/>
                  </a:cubicBezTo>
                  <a:cubicBezTo>
                    <a:pt x="1444" y="1763"/>
                    <a:pt x="1447" y="1820"/>
                    <a:pt x="1438" y="1875"/>
                  </a:cubicBezTo>
                  <a:cubicBezTo>
                    <a:pt x="1429" y="1931"/>
                    <a:pt x="1409" y="1986"/>
                    <a:pt x="1380" y="2033"/>
                  </a:cubicBezTo>
                  <a:cubicBezTo>
                    <a:pt x="1365" y="2056"/>
                    <a:pt x="1347" y="2079"/>
                    <a:pt x="1328" y="2101"/>
                  </a:cubicBezTo>
                  <a:cubicBezTo>
                    <a:pt x="1309" y="2122"/>
                    <a:pt x="1288" y="2142"/>
                    <a:pt x="1266" y="2160"/>
                  </a:cubicBezTo>
                  <a:cubicBezTo>
                    <a:pt x="1177" y="2232"/>
                    <a:pt x="1068" y="2278"/>
                    <a:pt x="968" y="2304"/>
                  </a:cubicBezTo>
                  <a:cubicBezTo>
                    <a:pt x="868" y="2328"/>
                    <a:pt x="772" y="2329"/>
                    <a:pt x="693" y="2319"/>
                  </a:cubicBezTo>
                  <a:cubicBezTo>
                    <a:pt x="611" y="2310"/>
                    <a:pt x="532" y="2289"/>
                    <a:pt x="457" y="2256"/>
                  </a:cubicBezTo>
                  <a:cubicBezTo>
                    <a:pt x="383" y="2223"/>
                    <a:pt x="315" y="2178"/>
                    <a:pt x="260" y="2122"/>
                  </a:cubicBezTo>
                  <a:cubicBezTo>
                    <a:pt x="205" y="2066"/>
                    <a:pt x="163" y="1999"/>
                    <a:pt x="143" y="1924"/>
                  </a:cubicBezTo>
                  <a:cubicBezTo>
                    <a:pt x="132" y="1887"/>
                    <a:pt x="126" y="1849"/>
                    <a:pt x="126" y="1810"/>
                  </a:cubicBezTo>
                  <a:cubicBezTo>
                    <a:pt x="126" y="1800"/>
                    <a:pt x="126" y="1790"/>
                    <a:pt x="127" y="1780"/>
                  </a:cubicBezTo>
                  <a:lnTo>
                    <a:pt x="129" y="1751"/>
                  </a:lnTo>
                  <a:cubicBezTo>
                    <a:pt x="132" y="1732"/>
                    <a:pt x="136" y="1713"/>
                    <a:pt x="140" y="1693"/>
                  </a:cubicBezTo>
                  <a:cubicBezTo>
                    <a:pt x="179" y="1541"/>
                    <a:pt x="290" y="1405"/>
                    <a:pt x="430" y="1319"/>
                  </a:cubicBezTo>
                  <a:cubicBezTo>
                    <a:pt x="501" y="1274"/>
                    <a:pt x="576" y="1242"/>
                    <a:pt x="658" y="1222"/>
                  </a:cubicBezTo>
                  <a:cubicBezTo>
                    <a:pt x="740" y="1203"/>
                    <a:pt x="825" y="1194"/>
                    <a:pt x="912" y="1193"/>
                  </a:cubicBezTo>
                  <a:cubicBezTo>
                    <a:pt x="1128" y="1192"/>
                    <a:pt x="1345" y="1242"/>
                    <a:pt x="1561" y="1299"/>
                  </a:cubicBezTo>
                  <a:cubicBezTo>
                    <a:pt x="1778" y="1356"/>
                    <a:pt x="1992" y="1423"/>
                    <a:pt x="2208" y="1492"/>
                  </a:cubicBezTo>
                  <a:cubicBezTo>
                    <a:pt x="2639" y="1629"/>
                    <a:pt x="3074" y="1776"/>
                    <a:pt x="3530" y="1868"/>
                  </a:cubicBezTo>
                  <a:cubicBezTo>
                    <a:pt x="3758" y="1914"/>
                    <a:pt x="3991" y="1944"/>
                    <a:pt x="4228" y="1954"/>
                  </a:cubicBezTo>
                  <a:cubicBezTo>
                    <a:pt x="4464" y="1962"/>
                    <a:pt x="4703" y="1951"/>
                    <a:pt x="4939" y="1905"/>
                  </a:cubicBezTo>
                  <a:cubicBezTo>
                    <a:pt x="4999" y="1895"/>
                    <a:pt x="5058" y="1879"/>
                    <a:pt x="5116" y="1865"/>
                  </a:cubicBezTo>
                  <a:cubicBezTo>
                    <a:pt x="5145" y="1858"/>
                    <a:pt x="5174" y="1849"/>
                    <a:pt x="5203" y="1840"/>
                  </a:cubicBezTo>
                  <a:cubicBezTo>
                    <a:pt x="5232" y="1831"/>
                    <a:pt x="5261" y="1823"/>
                    <a:pt x="5290" y="1812"/>
                  </a:cubicBezTo>
                  <a:lnTo>
                    <a:pt x="5375" y="1781"/>
                  </a:lnTo>
                  <a:cubicBezTo>
                    <a:pt x="5404" y="1770"/>
                    <a:pt x="5432" y="1758"/>
                    <a:pt x="5460" y="1746"/>
                  </a:cubicBezTo>
                  <a:lnTo>
                    <a:pt x="5501" y="1728"/>
                  </a:lnTo>
                  <a:cubicBezTo>
                    <a:pt x="5516" y="1722"/>
                    <a:pt x="5529" y="1714"/>
                    <a:pt x="5543" y="1708"/>
                  </a:cubicBezTo>
                  <a:lnTo>
                    <a:pt x="5625" y="1666"/>
                  </a:lnTo>
                  <a:cubicBezTo>
                    <a:pt x="5652" y="1650"/>
                    <a:pt x="5678" y="1634"/>
                    <a:pt x="5705" y="1619"/>
                  </a:cubicBezTo>
                  <a:lnTo>
                    <a:pt x="5745" y="1595"/>
                  </a:lnTo>
                  <a:lnTo>
                    <a:pt x="5782" y="1569"/>
                  </a:lnTo>
                  <a:lnTo>
                    <a:pt x="5858" y="1517"/>
                  </a:lnTo>
                  <a:lnTo>
                    <a:pt x="5930" y="1459"/>
                  </a:lnTo>
                  <a:lnTo>
                    <a:pt x="5966" y="1430"/>
                  </a:lnTo>
                  <a:lnTo>
                    <a:pt x="6000" y="1400"/>
                  </a:lnTo>
                  <a:lnTo>
                    <a:pt x="6068" y="1337"/>
                  </a:lnTo>
                  <a:lnTo>
                    <a:pt x="6131" y="1271"/>
                  </a:lnTo>
                  <a:lnTo>
                    <a:pt x="6163" y="1237"/>
                  </a:lnTo>
                  <a:lnTo>
                    <a:pt x="6192" y="1202"/>
                  </a:lnTo>
                  <a:cubicBezTo>
                    <a:pt x="6306" y="1067"/>
                    <a:pt x="6399" y="917"/>
                    <a:pt x="6462" y="768"/>
                  </a:cubicBezTo>
                  <a:cubicBezTo>
                    <a:pt x="6528" y="620"/>
                    <a:pt x="6557" y="473"/>
                    <a:pt x="6567" y="353"/>
                  </a:cubicBezTo>
                  <a:cubicBezTo>
                    <a:pt x="6569" y="324"/>
                    <a:pt x="6570" y="296"/>
                    <a:pt x="6571" y="271"/>
                  </a:cubicBezTo>
                  <a:cubicBezTo>
                    <a:pt x="6571" y="246"/>
                    <a:pt x="6568" y="222"/>
                    <a:pt x="6566" y="200"/>
                  </a:cubicBezTo>
                  <a:cubicBezTo>
                    <a:pt x="6565" y="178"/>
                    <a:pt x="6562" y="158"/>
                    <a:pt x="6559" y="140"/>
                  </a:cubicBezTo>
                  <a:cubicBezTo>
                    <a:pt x="6557" y="121"/>
                    <a:pt x="6551" y="105"/>
                    <a:pt x="6547" y="91"/>
                  </a:cubicBezTo>
                  <a:cubicBezTo>
                    <a:pt x="6530" y="32"/>
                    <a:pt x="6512" y="4"/>
                    <a:pt x="6495" y="2"/>
                  </a:cubicBezTo>
                  <a:cubicBezTo>
                    <a:pt x="6478" y="0"/>
                    <a:pt x="6460" y="25"/>
                    <a:pt x="6446" y="74"/>
                  </a:cubicBezTo>
                  <a:cubicBezTo>
                    <a:pt x="6438" y="99"/>
                    <a:pt x="6432" y="129"/>
                    <a:pt x="6421" y="165"/>
                  </a:cubicBezTo>
                  <a:cubicBezTo>
                    <a:pt x="6411" y="201"/>
                    <a:pt x="6403" y="243"/>
                    <a:pt x="6387" y="290"/>
                  </a:cubicBezTo>
                  <a:cubicBezTo>
                    <a:pt x="6381" y="311"/>
                    <a:pt x="6375" y="332"/>
                    <a:pt x="6369" y="354"/>
                  </a:cubicBezTo>
                  <a:cubicBezTo>
                    <a:pt x="6361" y="375"/>
                    <a:pt x="6353" y="397"/>
                    <a:pt x="6344" y="421"/>
                  </a:cubicBezTo>
                  <a:cubicBezTo>
                    <a:pt x="6330" y="467"/>
                    <a:pt x="6306" y="513"/>
                    <a:pt x="6286" y="563"/>
                  </a:cubicBezTo>
                  <a:cubicBezTo>
                    <a:pt x="6238" y="659"/>
                    <a:pt x="6181" y="761"/>
                    <a:pt x="6109" y="860"/>
                  </a:cubicBezTo>
                  <a:cubicBezTo>
                    <a:pt x="6036" y="958"/>
                    <a:pt x="5951" y="1053"/>
                    <a:pt x="5858" y="1140"/>
                  </a:cubicBezTo>
                  <a:cubicBezTo>
                    <a:pt x="5765" y="1226"/>
                    <a:pt x="5661" y="1301"/>
                    <a:pt x="5558" y="1365"/>
                  </a:cubicBezTo>
                  <a:lnTo>
                    <a:pt x="5489" y="1406"/>
                  </a:lnTo>
                  <a:lnTo>
                    <a:pt x="5417" y="1442"/>
                  </a:lnTo>
                  <a:lnTo>
                    <a:pt x="5382" y="1460"/>
                  </a:lnTo>
                  <a:lnTo>
                    <a:pt x="5345" y="1476"/>
                  </a:lnTo>
                  <a:cubicBezTo>
                    <a:pt x="5320" y="1487"/>
                    <a:pt x="5295" y="1498"/>
                    <a:pt x="5270" y="1508"/>
                  </a:cubicBezTo>
                  <a:cubicBezTo>
                    <a:pt x="5220" y="1527"/>
                    <a:pt x="5170" y="1548"/>
                    <a:pt x="5117" y="1562"/>
                  </a:cubicBezTo>
                  <a:cubicBezTo>
                    <a:pt x="5091" y="1571"/>
                    <a:pt x="5066" y="1579"/>
                    <a:pt x="5040" y="1587"/>
                  </a:cubicBezTo>
                  <a:lnTo>
                    <a:pt x="4961" y="1607"/>
                  </a:lnTo>
                  <a:cubicBezTo>
                    <a:pt x="4856" y="1633"/>
                    <a:pt x="4749" y="1653"/>
                    <a:pt x="4640" y="1666"/>
                  </a:cubicBezTo>
                  <a:cubicBezTo>
                    <a:pt x="4532" y="1680"/>
                    <a:pt x="4423" y="1687"/>
                    <a:pt x="4313" y="1690"/>
                  </a:cubicBezTo>
                  <a:cubicBezTo>
                    <a:pt x="3873" y="1702"/>
                    <a:pt x="3432" y="1630"/>
                    <a:pt x="2994" y="1528"/>
                  </a:cubicBezTo>
                  <a:cubicBezTo>
                    <a:pt x="2556" y="1426"/>
                    <a:pt x="2120" y="1295"/>
                    <a:pt x="1671" y="1190"/>
                  </a:cubicBezTo>
                  <a:cubicBezTo>
                    <a:pt x="1447" y="1139"/>
                    <a:pt x="1218" y="1086"/>
                    <a:pt x="977" y="1081"/>
                  </a:cubicBezTo>
                  <a:cubicBezTo>
                    <a:pt x="858" y="1080"/>
                    <a:pt x="736" y="1090"/>
                    <a:pt x="617" y="1123"/>
                  </a:cubicBezTo>
                  <a:cubicBezTo>
                    <a:pt x="498" y="1154"/>
                    <a:pt x="384" y="1211"/>
                    <a:pt x="287" y="1290"/>
                  </a:cubicBezTo>
                  <a:cubicBezTo>
                    <a:pt x="245" y="1322"/>
                    <a:pt x="202" y="1366"/>
                    <a:pt x="157" y="1421"/>
                  </a:cubicBezTo>
                  <a:cubicBezTo>
                    <a:pt x="113" y="1477"/>
                    <a:pt x="69" y="1546"/>
                    <a:pt x="41" y="1629"/>
                  </a:cubicBezTo>
                  <a:cubicBezTo>
                    <a:pt x="12" y="1713"/>
                    <a:pt x="0" y="1813"/>
                    <a:pt x="17" y="1915"/>
                  </a:cubicBezTo>
                  <a:cubicBezTo>
                    <a:pt x="34" y="2017"/>
                    <a:pt x="84" y="2119"/>
                    <a:pt x="160" y="2203"/>
                  </a:cubicBezTo>
                  <a:cubicBezTo>
                    <a:pt x="235" y="2286"/>
                    <a:pt x="331" y="2351"/>
                    <a:pt x="438" y="2397"/>
                  </a:cubicBezTo>
                  <a:cubicBezTo>
                    <a:pt x="545" y="2442"/>
                    <a:pt x="661" y="2468"/>
                    <a:pt x="782" y="2473"/>
                  </a:cubicBezTo>
                  <a:cubicBezTo>
                    <a:pt x="842" y="2475"/>
                    <a:pt x="903" y="2472"/>
                    <a:pt x="963" y="2461"/>
                  </a:cubicBezTo>
                  <a:cubicBezTo>
                    <a:pt x="993" y="2456"/>
                    <a:pt x="1024" y="2449"/>
                    <a:pt x="1053" y="2441"/>
                  </a:cubicBezTo>
                  <a:cubicBezTo>
                    <a:pt x="1082" y="2433"/>
                    <a:pt x="1111" y="2423"/>
                    <a:pt x="1139" y="2413"/>
                  </a:cubicBezTo>
                  <a:cubicBezTo>
                    <a:pt x="1252" y="2370"/>
                    <a:pt x="1361" y="2306"/>
                    <a:pt x="1447" y="2214"/>
                  </a:cubicBezTo>
                  <a:cubicBezTo>
                    <a:pt x="1490" y="2169"/>
                    <a:pt x="1527" y="2117"/>
                    <a:pt x="1555" y="2060"/>
                  </a:cubicBezTo>
                  <a:cubicBezTo>
                    <a:pt x="1582" y="2002"/>
                    <a:pt x="1599" y="1942"/>
                    <a:pt x="1607" y="1880"/>
                  </a:cubicBezTo>
                  <a:cubicBezTo>
                    <a:pt x="1623" y="1758"/>
                    <a:pt x="1595" y="1628"/>
                    <a:pt x="1520" y="1529"/>
                  </a:cubicBezTo>
                  <a:cubicBezTo>
                    <a:pt x="1482" y="1478"/>
                    <a:pt x="1433" y="1440"/>
                    <a:pt x="1381" y="1414"/>
                  </a:cubicBezTo>
                  <a:cubicBezTo>
                    <a:pt x="1330" y="1388"/>
                    <a:pt x="1275" y="1373"/>
                    <a:pt x="1221" y="1368"/>
                  </a:cubicBezTo>
                  <a:cubicBezTo>
                    <a:pt x="1166" y="1364"/>
                    <a:pt x="1112" y="1370"/>
                    <a:pt x="1062" y="1388"/>
                  </a:cubicBezTo>
                  <a:cubicBezTo>
                    <a:pt x="1011" y="1406"/>
                    <a:pt x="967" y="1434"/>
                    <a:pt x="933" y="1471"/>
                  </a:cubicBezTo>
                  <a:cubicBezTo>
                    <a:pt x="898" y="1509"/>
                    <a:pt x="875" y="1553"/>
                    <a:pt x="865" y="1595"/>
                  </a:cubicBezTo>
                  <a:cubicBezTo>
                    <a:pt x="855" y="1638"/>
                    <a:pt x="852" y="1678"/>
                    <a:pt x="857" y="1715"/>
                  </a:cubicBezTo>
                  <a:cubicBezTo>
                    <a:pt x="864" y="1789"/>
                    <a:pt x="895" y="1848"/>
                    <a:pt x="930" y="1887"/>
                  </a:cubicBezTo>
                  <a:cubicBezTo>
                    <a:pt x="966" y="1926"/>
                    <a:pt x="1006" y="1942"/>
                    <a:pt x="1033" y="1947"/>
                  </a:cubicBezTo>
                  <a:cubicBezTo>
                    <a:pt x="1060" y="1950"/>
                    <a:pt x="1074" y="1945"/>
                    <a:pt x="1077" y="193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0" name="Freeform 55">
              <a:extLst>
                <a:ext uri="{FF2B5EF4-FFF2-40B4-BE49-F238E27FC236}">
                  <a16:creationId xmlns:a16="http://schemas.microsoft.com/office/drawing/2014/main" id="{CD3C3DB2-CA18-504E-B28D-34B09A856A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4550" y="4360863"/>
              <a:ext cx="52388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144" y="112"/>
                    <a:pt x="144" y="0"/>
                    <a:pt x="72" y="0"/>
                  </a:cubicBezTo>
                  <a:cubicBezTo>
                    <a:pt x="0" y="0"/>
                    <a:pt x="0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1" name="Freeform 56">
              <a:extLst>
                <a:ext uri="{FF2B5EF4-FFF2-40B4-BE49-F238E27FC236}">
                  <a16:creationId xmlns:a16="http://schemas.microsoft.com/office/drawing/2014/main" id="{9E8E2BFC-B72C-E346-95D7-7DB447301D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95988" y="4391025"/>
              <a:ext cx="52387" cy="39688"/>
            </a:xfrm>
            <a:custGeom>
              <a:avLst/>
              <a:gdLst>
                <a:gd name="T0" fmla="*/ 26013 w 145"/>
                <a:gd name="T1" fmla="*/ 39334 h 112"/>
                <a:gd name="T2" fmla="*/ 26013 w 145"/>
                <a:gd name="T3" fmla="*/ 39334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4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144" y="111"/>
                    <a:pt x="144" y="0"/>
                    <a:pt x="72" y="0"/>
                  </a:cubicBezTo>
                  <a:cubicBezTo>
                    <a:pt x="0" y="0"/>
                    <a:pt x="0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2" name="Freeform 57">
              <a:extLst>
                <a:ext uri="{FF2B5EF4-FFF2-40B4-BE49-F238E27FC236}">
                  <a16:creationId xmlns:a16="http://schemas.microsoft.com/office/drawing/2014/main" id="{E1146AD3-42B3-3D41-83B5-ABEE8EC870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5838" y="4414838"/>
              <a:ext cx="52387" cy="41275"/>
            </a:xfrm>
            <a:custGeom>
              <a:avLst/>
              <a:gdLst>
                <a:gd name="T0" fmla="*/ 26194 w 144"/>
                <a:gd name="T1" fmla="*/ 40910 h 113"/>
                <a:gd name="T2" fmla="*/ 26194 w 144"/>
                <a:gd name="T3" fmla="*/ 40910 h 113"/>
                <a:gd name="T4" fmla="*/ 26194 w 144"/>
                <a:gd name="T5" fmla="*/ 0 h 113"/>
                <a:gd name="T6" fmla="*/ 26194 w 144"/>
                <a:gd name="T7" fmla="*/ 0 h 113"/>
                <a:gd name="T8" fmla="*/ 26194 w 144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4" h="113">
                  <a:moveTo>
                    <a:pt x="72" y="112"/>
                  </a:moveTo>
                  <a:lnTo>
                    <a:pt x="72" y="112"/>
                  </a:lnTo>
                  <a:cubicBezTo>
                    <a:pt x="143" y="112"/>
                    <a:pt x="143" y="0"/>
                    <a:pt x="72" y="0"/>
                  </a:cubicBezTo>
                  <a:cubicBezTo>
                    <a:pt x="0" y="0"/>
                    <a:pt x="0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3" name="Freeform 58">
              <a:extLst>
                <a:ext uri="{FF2B5EF4-FFF2-40B4-BE49-F238E27FC236}">
                  <a16:creationId xmlns:a16="http://schemas.microsoft.com/office/drawing/2014/main" id="{B138286D-9515-9F42-B295-8D01443E00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2038" y="4438650"/>
              <a:ext cx="41275" cy="44450"/>
            </a:xfrm>
            <a:custGeom>
              <a:avLst/>
              <a:gdLst>
                <a:gd name="T0" fmla="*/ 40910 w 113"/>
                <a:gd name="T1" fmla="*/ 23300 h 124"/>
                <a:gd name="T2" fmla="*/ 40910 w 113"/>
                <a:gd name="T3" fmla="*/ 20791 h 124"/>
                <a:gd name="T4" fmla="*/ 40910 w 113"/>
                <a:gd name="T5" fmla="*/ 20791 h 124"/>
                <a:gd name="T6" fmla="*/ 20455 w 113"/>
                <a:gd name="T7" fmla="*/ 717 h 124"/>
                <a:gd name="T8" fmla="*/ 20455 w 113"/>
                <a:gd name="T9" fmla="*/ 717 h 124"/>
                <a:gd name="T10" fmla="*/ 0 w 113"/>
                <a:gd name="T11" fmla="*/ 20791 h 124"/>
                <a:gd name="T12" fmla="*/ 0 w 113"/>
                <a:gd name="T13" fmla="*/ 23300 h 124"/>
                <a:gd name="T14" fmla="*/ 0 w 113"/>
                <a:gd name="T15" fmla="*/ 23300 h 124"/>
                <a:gd name="T16" fmla="*/ 20455 w 113"/>
                <a:gd name="T17" fmla="*/ 43375 h 124"/>
                <a:gd name="T18" fmla="*/ 20455 w 113"/>
                <a:gd name="T19" fmla="*/ 43375 h 124"/>
                <a:gd name="T20" fmla="*/ 40910 w 113"/>
                <a:gd name="T21" fmla="*/ 23300 h 12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3" h="124">
                  <a:moveTo>
                    <a:pt x="112" y="65"/>
                  </a:moveTo>
                  <a:lnTo>
                    <a:pt x="112" y="58"/>
                  </a:lnTo>
                  <a:cubicBezTo>
                    <a:pt x="112" y="29"/>
                    <a:pt x="87" y="0"/>
                    <a:pt x="56" y="2"/>
                  </a:cubicBezTo>
                  <a:cubicBezTo>
                    <a:pt x="26" y="3"/>
                    <a:pt x="0" y="26"/>
                    <a:pt x="0" y="58"/>
                  </a:cubicBezTo>
                  <a:lnTo>
                    <a:pt x="0" y="65"/>
                  </a:lnTo>
                  <a:cubicBezTo>
                    <a:pt x="0" y="94"/>
                    <a:pt x="26" y="123"/>
                    <a:pt x="56" y="121"/>
                  </a:cubicBezTo>
                  <a:cubicBezTo>
                    <a:pt x="87" y="120"/>
                    <a:pt x="112" y="97"/>
                    <a:pt x="112" y="6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4" name="Freeform 59">
              <a:extLst>
                <a:ext uri="{FF2B5EF4-FFF2-40B4-BE49-F238E27FC236}">
                  <a16:creationId xmlns:a16="http://schemas.microsoft.com/office/drawing/2014/main" id="{B1238D28-5C9E-A147-9094-8F05B532DC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0300" y="4449763"/>
              <a:ext cx="52388" cy="39687"/>
            </a:xfrm>
            <a:custGeom>
              <a:avLst/>
              <a:gdLst>
                <a:gd name="T0" fmla="*/ 26013 w 145"/>
                <a:gd name="T1" fmla="*/ 39333 h 112"/>
                <a:gd name="T2" fmla="*/ 26013 w 145"/>
                <a:gd name="T3" fmla="*/ 39333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3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144" y="111"/>
                    <a:pt x="144" y="0"/>
                    <a:pt x="72" y="0"/>
                  </a:cubicBezTo>
                  <a:cubicBezTo>
                    <a:pt x="0" y="0"/>
                    <a:pt x="0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5" name="Freeform 60">
              <a:extLst>
                <a:ext uri="{FF2B5EF4-FFF2-40B4-BE49-F238E27FC236}">
                  <a16:creationId xmlns:a16="http://schemas.microsoft.com/office/drawing/2014/main" id="{2BE89982-EA84-D942-98A3-9FAF6761FA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12013" y="3587750"/>
              <a:ext cx="349250" cy="584200"/>
            </a:xfrm>
            <a:custGeom>
              <a:avLst/>
              <a:gdLst>
                <a:gd name="T0" fmla="*/ 260049 w 971"/>
                <a:gd name="T1" fmla="*/ 3240 h 1623"/>
                <a:gd name="T2" fmla="*/ 260049 w 971"/>
                <a:gd name="T3" fmla="*/ 3240 h 1623"/>
                <a:gd name="T4" fmla="*/ 280551 w 971"/>
                <a:gd name="T5" fmla="*/ 2880 h 1623"/>
                <a:gd name="T6" fmla="*/ 280551 w 971"/>
                <a:gd name="T7" fmla="*/ 2880 h 1623"/>
                <a:gd name="T8" fmla="*/ 308246 w 971"/>
                <a:gd name="T9" fmla="*/ 26996 h 1623"/>
                <a:gd name="T10" fmla="*/ 308246 w 971"/>
                <a:gd name="T11" fmla="*/ 26996 h 1623"/>
                <a:gd name="T12" fmla="*/ 336661 w 971"/>
                <a:gd name="T13" fmla="*/ 95387 h 1623"/>
                <a:gd name="T14" fmla="*/ 336661 w 971"/>
                <a:gd name="T15" fmla="*/ 95387 h 1623"/>
                <a:gd name="T16" fmla="*/ 342056 w 971"/>
                <a:gd name="T17" fmla="*/ 224969 h 1623"/>
                <a:gd name="T18" fmla="*/ 342056 w 971"/>
                <a:gd name="T19" fmla="*/ 224969 h 1623"/>
                <a:gd name="T20" fmla="*/ 281630 w 971"/>
                <a:gd name="T21" fmla="*/ 390547 h 1623"/>
                <a:gd name="T22" fmla="*/ 281630 w 971"/>
                <a:gd name="T23" fmla="*/ 390547 h 1623"/>
                <a:gd name="T24" fmla="*/ 162576 w 971"/>
                <a:gd name="T25" fmla="*/ 514010 h 1623"/>
                <a:gd name="T26" fmla="*/ 162576 w 971"/>
                <a:gd name="T27" fmla="*/ 514010 h 1623"/>
                <a:gd name="T28" fmla="*/ 48557 w 971"/>
                <a:gd name="T29" fmla="*/ 571242 h 1623"/>
                <a:gd name="T30" fmla="*/ 48557 w 971"/>
                <a:gd name="T31" fmla="*/ 571242 h 1623"/>
                <a:gd name="T32" fmla="*/ 12949 w 971"/>
                <a:gd name="T33" fmla="*/ 580960 h 1623"/>
                <a:gd name="T34" fmla="*/ 12949 w 971"/>
                <a:gd name="T35" fmla="*/ 580960 h 1623"/>
                <a:gd name="T36" fmla="*/ 0 w 971"/>
                <a:gd name="T37" fmla="*/ 583840 h 1623"/>
                <a:gd name="T38" fmla="*/ 0 w 971"/>
                <a:gd name="T39" fmla="*/ 583840 h 1623"/>
                <a:gd name="T40" fmla="*/ 10790 w 971"/>
                <a:gd name="T41" fmla="*/ 576281 h 1623"/>
                <a:gd name="T42" fmla="*/ 10790 w 971"/>
                <a:gd name="T43" fmla="*/ 576281 h 1623"/>
                <a:gd name="T44" fmla="*/ 39205 w 971"/>
                <a:gd name="T45" fmla="*/ 554684 h 1623"/>
                <a:gd name="T46" fmla="*/ 39205 w 971"/>
                <a:gd name="T47" fmla="*/ 554684 h 1623"/>
                <a:gd name="T48" fmla="*/ 121212 w 971"/>
                <a:gd name="T49" fmla="*/ 470096 h 1623"/>
                <a:gd name="T50" fmla="*/ 121212 w 971"/>
                <a:gd name="T51" fmla="*/ 470096 h 1623"/>
                <a:gd name="T52" fmla="*/ 191350 w 971"/>
                <a:gd name="T53" fmla="*/ 344113 h 1623"/>
                <a:gd name="T54" fmla="*/ 191350 w 971"/>
                <a:gd name="T55" fmla="*/ 344113 h 1623"/>
                <a:gd name="T56" fmla="*/ 223002 w 971"/>
                <a:gd name="T57" fmla="*/ 209491 h 1623"/>
                <a:gd name="T58" fmla="*/ 223002 w 971"/>
                <a:gd name="T59" fmla="*/ 209491 h 1623"/>
                <a:gd name="T60" fmla="*/ 229476 w 971"/>
                <a:gd name="T61" fmla="*/ 107985 h 1623"/>
                <a:gd name="T62" fmla="*/ 229476 w 971"/>
                <a:gd name="T63" fmla="*/ 107985 h 1623"/>
                <a:gd name="T64" fmla="*/ 232713 w 971"/>
                <a:gd name="T65" fmla="*/ 47513 h 1623"/>
                <a:gd name="T66" fmla="*/ 232713 w 971"/>
                <a:gd name="T67" fmla="*/ 47513 h 1623"/>
                <a:gd name="T68" fmla="*/ 243504 w 971"/>
                <a:gd name="T69" fmla="*/ 15838 h 1623"/>
                <a:gd name="T70" fmla="*/ 243504 w 971"/>
                <a:gd name="T71" fmla="*/ 15838 h 1623"/>
                <a:gd name="T72" fmla="*/ 260049 w 971"/>
                <a:gd name="T73" fmla="*/ 3240 h 16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971" h="1623">
                  <a:moveTo>
                    <a:pt x="723" y="9"/>
                  </a:moveTo>
                  <a:lnTo>
                    <a:pt x="723" y="9"/>
                  </a:lnTo>
                  <a:cubicBezTo>
                    <a:pt x="739" y="3"/>
                    <a:pt x="758" y="0"/>
                    <a:pt x="780" y="8"/>
                  </a:cubicBezTo>
                  <a:cubicBezTo>
                    <a:pt x="803" y="17"/>
                    <a:pt x="830" y="36"/>
                    <a:pt x="857" y="75"/>
                  </a:cubicBezTo>
                  <a:cubicBezTo>
                    <a:pt x="885" y="115"/>
                    <a:pt x="915" y="175"/>
                    <a:pt x="936" y="265"/>
                  </a:cubicBezTo>
                  <a:cubicBezTo>
                    <a:pt x="958" y="354"/>
                    <a:pt x="970" y="474"/>
                    <a:pt x="951" y="625"/>
                  </a:cubicBezTo>
                  <a:cubicBezTo>
                    <a:pt x="932" y="776"/>
                    <a:pt x="875" y="941"/>
                    <a:pt x="783" y="1085"/>
                  </a:cubicBezTo>
                  <a:cubicBezTo>
                    <a:pt x="692" y="1229"/>
                    <a:pt x="571" y="1345"/>
                    <a:pt x="452" y="1428"/>
                  </a:cubicBezTo>
                  <a:cubicBezTo>
                    <a:pt x="333" y="1512"/>
                    <a:pt x="218" y="1560"/>
                    <a:pt x="135" y="1587"/>
                  </a:cubicBezTo>
                  <a:cubicBezTo>
                    <a:pt x="93" y="1601"/>
                    <a:pt x="60" y="1609"/>
                    <a:pt x="36" y="1614"/>
                  </a:cubicBezTo>
                  <a:cubicBezTo>
                    <a:pt x="13" y="1619"/>
                    <a:pt x="0" y="1622"/>
                    <a:pt x="0" y="1622"/>
                  </a:cubicBezTo>
                  <a:cubicBezTo>
                    <a:pt x="0" y="1622"/>
                    <a:pt x="11" y="1614"/>
                    <a:pt x="30" y="1601"/>
                  </a:cubicBezTo>
                  <a:cubicBezTo>
                    <a:pt x="50" y="1588"/>
                    <a:pt x="77" y="1567"/>
                    <a:pt x="109" y="1541"/>
                  </a:cubicBezTo>
                  <a:cubicBezTo>
                    <a:pt x="175" y="1488"/>
                    <a:pt x="260" y="1408"/>
                    <a:pt x="337" y="1306"/>
                  </a:cubicBezTo>
                  <a:cubicBezTo>
                    <a:pt x="415" y="1206"/>
                    <a:pt x="485" y="1083"/>
                    <a:pt x="532" y="956"/>
                  </a:cubicBezTo>
                  <a:cubicBezTo>
                    <a:pt x="580" y="829"/>
                    <a:pt x="605" y="699"/>
                    <a:pt x="620" y="582"/>
                  </a:cubicBezTo>
                  <a:cubicBezTo>
                    <a:pt x="634" y="466"/>
                    <a:pt x="636" y="374"/>
                    <a:pt x="638" y="300"/>
                  </a:cubicBezTo>
                  <a:cubicBezTo>
                    <a:pt x="639" y="228"/>
                    <a:pt x="642" y="173"/>
                    <a:pt x="647" y="132"/>
                  </a:cubicBezTo>
                  <a:cubicBezTo>
                    <a:pt x="654" y="91"/>
                    <a:pt x="664" y="63"/>
                    <a:pt x="677" y="44"/>
                  </a:cubicBezTo>
                  <a:cubicBezTo>
                    <a:pt x="691" y="24"/>
                    <a:pt x="707" y="14"/>
                    <a:pt x="723" y="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6" name="Freeform 61">
              <a:extLst>
                <a:ext uri="{FF2B5EF4-FFF2-40B4-BE49-F238E27FC236}">
                  <a16:creationId xmlns:a16="http://schemas.microsoft.com/office/drawing/2014/main" id="{5FF10656-CC38-4F45-B68D-1492960294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6613" y="4067175"/>
              <a:ext cx="1084262" cy="558800"/>
            </a:xfrm>
            <a:custGeom>
              <a:avLst/>
              <a:gdLst>
                <a:gd name="T0" fmla="*/ 865826 w 3013"/>
                <a:gd name="T1" fmla="*/ 298675 h 1551"/>
                <a:gd name="T2" fmla="*/ 858629 w 3013"/>
                <a:gd name="T3" fmla="*/ 297594 h 1551"/>
                <a:gd name="T4" fmla="*/ 822643 w 3013"/>
                <a:gd name="T5" fmla="*/ 286786 h 1551"/>
                <a:gd name="T6" fmla="*/ 781979 w 3013"/>
                <a:gd name="T7" fmla="*/ 283183 h 1551"/>
                <a:gd name="T8" fmla="*/ 735197 w 3013"/>
                <a:gd name="T9" fmla="*/ 302999 h 1551"/>
                <a:gd name="T10" fmla="*/ 716484 w 3013"/>
                <a:gd name="T11" fmla="*/ 329299 h 1551"/>
                <a:gd name="T12" fmla="*/ 712885 w 3013"/>
                <a:gd name="T13" fmla="*/ 381540 h 1551"/>
                <a:gd name="T14" fmla="*/ 716844 w 3013"/>
                <a:gd name="T15" fmla="*/ 389827 h 1551"/>
                <a:gd name="T16" fmla="*/ 721882 w 3013"/>
                <a:gd name="T17" fmla="*/ 398113 h 1551"/>
                <a:gd name="T18" fmla="*/ 790615 w 3013"/>
                <a:gd name="T19" fmla="*/ 435223 h 1551"/>
                <a:gd name="T20" fmla="*/ 823363 w 3013"/>
                <a:gd name="T21" fmla="*/ 436304 h 1551"/>
                <a:gd name="T22" fmla="*/ 839556 w 3013"/>
                <a:gd name="T23" fmla="*/ 433782 h 1551"/>
                <a:gd name="T24" fmla="*/ 847473 w 3013"/>
                <a:gd name="T25" fmla="*/ 431980 h 1551"/>
                <a:gd name="T26" fmla="*/ 890297 w 3013"/>
                <a:gd name="T27" fmla="*/ 411444 h 1551"/>
                <a:gd name="T28" fmla="*/ 946795 w 3013"/>
                <a:gd name="T29" fmla="*/ 350556 h 1551"/>
                <a:gd name="T30" fmla="*/ 941757 w 3013"/>
                <a:gd name="T31" fmla="*/ 181223 h 1551"/>
                <a:gd name="T32" fmla="*/ 908650 w 3013"/>
                <a:gd name="T33" fmla="*/ 140871 h 1551"/>
                <a:gd name="T34" fmla="*/ 894615 w 3013"/>
                <a:gd name="T35" fmla="*/ 130062 h 1551"/>
                <a:gd name="T36" fmla="*/ 873743 w 3013"/>
                <a:gd name="T37" fmla="*/ 117813 h 1551"/>
                <a:gd name="T38" fmla="*/ 827681 w 3013"/>
                <a:gd name="T39" fmla="*/ 100519 h 1551"/>
                <a:gd name="T40" fmla="*/ 776221 w 3013"/>
                <a:gd name="T41" fmla="*/ 93313 h 1551"/>
                <a:gd name="T42" fmla="*/ 668982 w 3013"/>
                <a:gd name="T43" fmla="*/ 105923 h 1551"/>
                <a:gd name="T44" fmla="*/ 617882 w 3013"/>
                <a:gd name="T45" fmla="*/ 123577 h 1551"/>
                <a:gd name="T46" fmla="*/ 473937 w 3013"/>
                <a:gd name="T47" fmla="*/ 203560 h 1551"/>
                <a:gd name="T48" fmla="*/ 300844 w 3013"/>
                <a:gd name="T49" fmla="*/ 314167 h 1551"/>
                <a:gd name="T50" fmla="*/ 85287 w 3013"/>
                <a:gd name="T51" fmla="*/ 385864 h 1551"/>
                <a:gd name="T52" fmla="*/ 38865 w 3013"/>
                <a:gd name="T53" fmla="*/ 385864 h 1551"/>
                <a:gd name="T54" fmla="*/ 10076 w 3013"/>
                <a:gd name="T55" fmla="*/ 382261 h 1551"/>
                <a:gd name="T56" fmla="*/ 0 w 3013"/>
                <a:gd name="T57" fmla="*/ 380460 h 1551"/>
                <a:gd name="T58" fmla="*/ 22311 w 3013"/>
                <a:gd name="T59" fmla="*/ 381180 h 1551"/>
                <a:gd name="T60" fmla="*/ 38865 w 3013"/>
                <a:gd name="T61" fmla="*/ 380460 h 1551"/>
                <a:gd name="T62" fmla="*/ 141785 w 3013"/>
                <a:gd name="T63" fmla="*/ 358122 h 1551"/>
                <a:gd name="T64" fmla="*/ 280692 w 3013"/>
                <a:gd name="T65" fmla="*/ 281742 h 1551"/>
                <a:gd name="T66" fmla="*/ 531875 w 3013"/>
                <a:gd name="T67" fmla="*/ 85748 h 1551"/>
                <a:gd name="T68" fmla="*/ 585134 w 3013"/>
                <a:gd name="T69" fmla="*/ 54043 h 1551"/>
                <a:gd name="T70" fmla="*/ 707847 w 3013"/>
                <a:gd name="T71" fmla="*/ 9367 h 1551"/>
                <a:gd name="T72" fmla="*/ 775501 w 3013"/>
                <a:gd name="T73" fmla="*/ 721 h 1551"/>
                <a:gd name="T74" fmla="*/ 882020 w 3013"/>
                <a:gd name="T75" fmla="*/ 12970 h 1551"/>
                <a:gd name="T76" fmla="*/ 916927 w 3013"/>
                <a:gd name="T77" fmla="*/ 25580 h 1551"/>
                <a:gd name="T78" fmla="*/ 1082463 w 3013"/>
                <a:gd name="T79" fmla="*/ 261926 h 1551"/>
                <a:gd name="T80" fmla="*/ 1077065 w 3013"/>
                <a:gd name="T81" fmla="*/ 337586 h 1551"/>
                <a:gd name="T82" fmla="*/ 957231 w 3013"/>
                <a:gd name="T83" fmla="*/ 511603 h 1551"/>
                <a:gd name="T84" fmla="*/ 897134 w 3013"/>
                <a:gd name="T85" fmla="*/ 542227 h 1551"/>
                <a:gd name="T86" fmla="*/ 864747 w 3013"/>
                <a:gd name="T87" fmla="*/ 551234 h 1551"/>
                <a:gd name="T88" fmla="*/ 847833 w 3013"/>
                <a:gd name="T89" fmla="*/ 554116 h 1551"/>
                <a:gd name="T90" fmla="*/ 713605 w 3013"/>
                <a:gd name="T91" fmla="*/ 534301 h 1551"/>
                <a:gd name="T92" fmla="*/ 627958 w 3013"/>
                <a:gd name="T93" fmla="*/ 461523 h 1551"/>
                <a:gd name="T94" fmla="*/ 609965 w 3013"/>
                <a:gd name="T95" fmla="*/ 424774 h 1551"/>
                <a:gd name="T96" fmla="*/ 606366 w 3013"/>
                <a:gd name="T97" fmla="*/ 411804 h 1551"/>
                <a:gd name="T98" fmla="*/ 628318 w 3013"/>
                <a:gd name="T99" fmla="*/ 278139 h 1551"/>
                <a:gd name="T100" fmla="*/ 679778 w 3013"/>
                <a:gd name="T101" fmla="*/ 225538 h 1551"/>
                <a:gd name="T102" fmla="*/ 789536 w 3013"/>
                <a:gd name="T103" fmla="*/ 205362 h 1551"/>
                <a:gd name="T104" fmla="*/ 852511 w 3013"/>
                <a:gd name="T105" fmla="*/ 235265 h 1551"/>
                <a:gd name="T106" fmla="*/ 880940 w 3013"/>
                <a:gd name="T107" fmla="*/ 279220 h 1551"/>
                <a:gd name="T108" fmla="*/ 881300 w 3013"/>
                <a:gd name="T109" fmla="*/ 287506 h 155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013" h="1551">
                  <a:moveTo>
                    <a:pt x="2435" y="823"/>
                  </a:moveTo>
                  <a:lnTo>
                    <a:pt x="2435" y="823"/>
                  </a:lnTo>
                  <a:cubicBezTo>
                    <a:pt x="2428" y="827"/>
                    <a:pt x="2419" y="830"/>
                    <a:pt x="2406" y="829"/>
                  </a:cubicBezTo>
                  <a:cubicBezTo>
                    <a:pt x="2400" y="828"/>
                    <a:pt x="2394" y="827"/>
                    <a:pt x="2386" y="826"/>
                  </a:cubicBezTo>
                  <a:cubicBezTo>
                    <a:pt x="2379" y="824"/>
                    <a:pt x="2370" y="821"/>
                    <a:pt x="2361" y="818"/>
                  </a:cubicBezTo>
                  <a:cubicBezTo>
                    <a:pt x="2341" y="812"/>
                    <a:pt x="2317" y="803"/>
                    <a:pt x="2286" y="796"/>
                  </a:cubicBezTo>
                  <a:cubicBezTo>
                    <a:pt x="2255" y="788"/>
                    <a:pt x="2216" y="782"/>
                    <a:pt x="2173" y="786"/>
                  </a:cubicBezTo>
                  <a:cubicBezTo>
                    <a:pt x="2150" y="788"/>
                    <a:pt x="2127" y="793"/>
                    <a:pt x="2105" y="801"/>
                  </a:cubicBezTo>
                  <a:cubicBezTo>
                    <a:pt x="2083" y="810"/>
                    <a:pt x="2062" y="823"/>
                    <a:pt x="2043" y="841"/>
                  </a:cubicBezTo>
                  <a:cubicBezTo>
                    <a:pt x="2023" y="859"/>
                    <a:pt x="2004" y="883"/>
                    <a:pt x="1991" y="914"/>
                  </a:cubicBezTo>
                  <a:cubicBezTo>
                    <a:pt x="1978" y="943"/>
                    <a:pt x="1969" y="978"/>
                    <a:pt x="1971" y="1010"/>
                  </a:cubicBezTo>
                  <a:cubicBezTo>
                    <a:pt x="1972" y="1028"/>
                    <a:pt x="1975" y="1043"/>
                    <a:pt x="1981" y="1059"/>
                  </a:cubicBezTo>
                  <a:cubicBezTo>
                    <a:pt x="1983" y="1063"/>
                    <a:pt x="1984" y="1066"/>
                    <a:pt x="1985" y="1071"/>
                  </a:cubicBezTo>
                  <a:lnTo>
                    <a:pt x="1992" y="1082"/>
                  </a:lnTo>
                  <a:cubicBezTo>
                    <a:pt x="1995" y="1090"/>
                    <a:pt x="2001" y="1098"/>
                    <a:pt x="2006" y="1105"/>
                  </a:cubicBezTo>
                  <a:cubicBezTo>
                    <a:pt x="2028" y="1136"/>
                    <a:pt x="2066" y="1164"/>
                    <a:pt x="2115" y="1185"/>
                  </a:cubicBezTo>
                  <a:cubicBezTo>
                    <a:pt x="2141" y="1195"/>
                    <a:pt x="2168" y="1203"/>
                    <a:pt x="2197" y="1208"/>
                  </a:cubicBezTo>
                  <a:cubicBezTo>
                    <a:pt x="2226" y="1212"/>
                    <a:pt x="2257" y="1215"/>
                    <a:pt x="2288" y="1211"/>
                  </a:cubicBezTo>
                  <a:cubicBezTo>
                    <a:pt x="2296" y="1211"/>
                    <a:pt x="2303" y="1210"/>
                    <a:pt x="2311" y="1209"/>
                  </a:cubicBezTo>
                  <a:cubicBezTo>
                    <a:pt x="2318" y="1208"/>
                    <a:pt x="2326" y="1207"/>
                    <a:pt x="2333" y="1204"/>
                  </a:cubicBezTo>
                  <a:cubicBezTo>
                    <a:pt x="2341" y="1203"/>
                    <a:pt x="2347" y="1201"/>
                    <a:pt x="2355" y="1199"/>
                  </a:cubicBezTo>
                  <a:cubicBezTo>
                    <a:pt x="2363" y="1196"/>
                    <a:pt x="2371" y="1194"/>
                    <a:pt x="2379" y="1191"/>
                  </a:cubicBezTo>
                  <a:cubicBezTo>
                    <a:pt x="2412" y="1179"/>
                    <a:pt x="2444" y="1163"/>
                    <a:pt x="2474" y="1142"/>
                  </a:cubicBezTo>
                  <a:cubicBezTo>
                    <a:pt x="2537" y="1101"/>
                    <a:pt x="2593" y="1042"/>
                    <a:pt x="2631" y="973"/>
                  </a:cubicBezTo>
                  <a:cubicBezTo>
                    <a:pt x="2670" y="904"/>
                    <a:pt x="2690" y="827"/>
                    <a:pt x="2688" y="745"/>
                  </a:cubicBezTo>
                  <a:cubicBezTo>
                    <a:pt x="2686" y="662"/>
                    <a:pt x="2661" y="576"/>
                    <a:pt x="2617" y="503"/>
                  </a:cubicBezTo>
                  <a:cubicBezTo>
                    <a:pt x="2595" y="465"/>
                    <a:pt x="2568" y="431"/>
                    <a:pt x="2537" y="402"/>
                  </a:cubicBezTo>
                  <a:lnTo>
                    <a:pt x="2525" y="391"/>
                  </a:lnTo>
                  <a:lnTo>
                    <a:pt x="2512" y="381"/>
                  </a:lnTo>
                  <a:cubicBezTo>
                    <a:pt x="2503" y="374"/>
                    <a:pt x="2495" y="368"/>
                    <a:pt x="2486" y="361"/>
                  </a:cubicBezTo>
                  <a:cubicBezTo>
                    <a:pt x="2467" y="349"/>
                    <a:pt x="2449" y="336"/>
                    <a:pt x="2428" y="327"/>
                  </a:cubicBezTo>
                  <a:cubicBezTo>
                    <a:pt x="2409" y="316"/>
                    <a:pt x="2387" y="308"/>
                    <a:pt x="2367" y="299"/>
                  </a:cubicBezTo>
                  <a:cubicBezTo>
                    <a:pt x="2345" y="292"/>
                    <a:pt x="2323" y="283"/>
                    <a:pt x="2300" y="279"/>
                  </a:cubicBezTo>
                  <a:cubicBezTo>
                    <a:pt x="2254" y="267"/>
                    <a:pt x="2205" y="262"/>
                    <a:pt x="2157" y="259"/>
                  </a:cubicBezTo>
                  <a:cubicBezTo>
                    <a:pt x="2107" y="257"/>
                    <a:pt x="2058" y="260"/>
                    <a:pt x="2008" y="265"/>
                  </a:cubicBezTo>
                  <a:cubicBezTo>
                    <a:pt x="1958" y="272"/>
                    <a:pt x="1908" y="281"/>
                    <a:pt x="1859" y="294"/>
                  </a:cubicBezTo>
                  <a:cubicBezTo>
                    <a:pt x="1811" y="308"/>
                    <a:pt x="1764" y="323"/>
                    <a:pt x="1717" y="343"/>
                  </a:cubicBezTo>
                  <a:cubicBezTo>
                    <a:pt x="1670" y="363"/>
                    <a:pt x="1623" y="385"/>
                    <a:pt x="1578" y="409"/>
                  </a:cubicBezTo>
                  <a:cubicBezTo>
                    <a:pt x="1488" y="456"/>
                    <a:pt x="1401" y="510"/>
                    <a:pt x="1317" y="565"/>
                  </a:cubicBezTo>
                  <a:cubicBezTo>
                    <a:pt x="1149" y="675"/>
                    <a:pt x="991" y="787"/>
                    <a:pt x="836" y="872"/>
                  </a:cubicBezTo>
                  <a:cubicBezTo>
                    <a:pt x="683" y="957"/>
                    <a:pt x="536" y="1014"/>
                    <a:pt x="409" y="1044"/>
                  </a:cubicBezTo>
                  <a:cubicBezTo>
                    <a:pt x="346" y="1059"/>
                    <a:pt x="288" y="1066"/>
                    <a:pt x="237" y="1071"/>
                  </a:cubicBezTo>
                  <a:cubicBezTo>
                    <a:pt x="186" y="1074"/>
                    <a:pt x="143" y="1073"/>
                    <a:pt x="108" y="1071"/>
                  </a:cubicBezTo>
                  <a:cubicBezTo>
                    <a:pt x="90" y="1069"/>
                    <a:pt x="75" y="1068"/>
                    <a:pt x="61" y="1066"/>
                  </a:cubicBezTo>
                  <a:cubicBezTo>
                    <a:pt x="48" y="1065"/>
                    <a:pt x="36" y="1062"/>
                    <a:pt x="28" y="1061"/>
                  </a:cubicBezTo>
                  <a:cubicBezTo>
                    <a:pt x="9" y="1058"/>
                    <a:pt x="0" y="1056"/>
                    <a:pt x="0" y="1056"/>
                  </a:cubicBezTo>
                  <a:cubicBezTo>
                    <a:pt x="0" y="1056"/>
                    <a:pt x="9" y="1057"/>
                    <a:pt x="28" y="1058"/>
                  </a:cubicBezTo>
                  <a:cubicBezTo>
                    <a:pt x="37" y="1058"/>
                    <a:pt x="48" y="1058"/>
                    <a:pt x="62" y="1058"/>
                  </a:cubicBezTo>
                  <a:cubicBezTo>
                    <a:pt x="75" y="1058"/>
                    <a:pt x="90" y="1057"/>
                    <a:pt x="108" y="1056"/>
                  </a:cubicBezTo>
                  <a:cubicBezTo>
                    <a:pt x="142" y="1055"/>
                    <a:pt x="185" y="1049"/>
                    <a:pt x="233" y="1040"/>
                  </a:cubicBezTo>
                  <a:cubicBezTo>
                    <a:pt x="281" y="1029"/>
                    <a:pt x="336" y="1016"/>
                    <a:pt x="394" y="994"/>
                  </a:cubicBezTo>
                  <a:cubicBezTo>
                    <a:pt x="511" y="951"/>
                    <a:pt x="644" y="880"/>
                    <a:pt x="780" y="782"/>
                  </a:cubicBezTo>
                  <a:cubicBezTo>
                    <a:pt x="917" y="685"/>
                    <a:pt x="1058" y="560"/>
                    <a:pt x="1218" y="430"/>
                  </a:cubicBezTo>
                  <a:cubicBezTo>
                    <a:pt x="1298" y="364"/>
                    <a:pt x="1384" y="299"/>
                    <a:pt x="1478" y="238"/>
                  </a:cubicBezTo>
                  <a:cubicBezTo>
                    <a:pt x="1525" y="207"/>
                    <a:pt x="1574" y="177"/>
                    <a:pt x="1626" y="150"/>
                  </a:cubicBezTo>
                  <a:cubicBezTo>
                    <a:pt x="1677" y="122"/>
                    <a:pt x="1733" y="98"/>
                    <a:pt x="1789" y="77"/>
                  </a:cubicBezTo>
                  <a:cubicBezTo>
                    <a:pt x="1847" y="56"/>
                    <a:pt x="1907" y="39"/>
                    <a:pt x="1967" y="26"/>
                  </a:cubicBezTo>
                  <a:cubicBezTo>
                    <a:pt x="2029" y="14"/>
                    <a:pt x="2091" y="4"/>
                    <a:pt x="2155" y="2"/>
                  </a:cubicBezTo>
                  <a:cubicBezTo>
                    <a:pt x="2220" y="0"/>
                    <a:pt x="2286" y="3"/>
                    <a:pt x="2352" y="14"/>
                  </a:cubicBezTo>
                  <a:cubicBezTo>
                    <a:pt x="2385" y="18"/>
                    <a:pt x="2418" y="28"/>
                    <a:pt x="2451" y="36"/>
                  </a:cubicBezTo>
                  <a:cubicBezTo>
                    <a:pt x="2484" y="47"/>
                    <a:pt x="2517" y="56"/>
                    <a:pt x="2548" y="71"/>
                  </a:cubicBezTo>
                  <a:cubicBezTo>
                    <a:pt x="2676" y="124"/>
                    <a:pt x="2792" y="220"/>
                    <a:pt x="2871" y="336"/>
                  </a:cubicBezTo>
                  <a:cubicBezTo>
                    <a:pt x="2951" y="453"/>
                    <a:pt x="2998" y="588"/>
                    <a:pt x="3008" y="727"/>
                  </a:cubicBezTo>
                  <a:cubicBezTo>
                    <a:pt x="3012" y="797"/>
                    <a:pt x="3008" y="868"/>
                    <a:pt x="2993" y="937"/>
                  </a:cubicBezTo>
                  <a:cubicBezTo>
                    <a:pt x="2978" y="1005"/>
                    <a:pt x="2954" y="1070"/>
                    <a:pt x="2922" y="1130"/>
                  </a:cubicBezTo>
                  <a:cubicBezTo>
                    <a:pt x="2859" y="1250"/>
                    <a:pt x="2768" y="1349"/>
                    <a:pt x="2660" y="1420"/>
                  </a:cubicBezTo>
                  <a:cubicBezTo>
                    <a:pt x="2607" y="1456"/>
                    <a:pt x="2551" y="1484"/>
                    <a:pt x="2493" y="1505"/>
                  </a:cubicBezTo>
                  <a:cubicBezTo>
                    <a:pt x="2478" y="1510"/>
                    <a:pt x="2463" y="1515"/>
                    <a:pt x="2448" y="1519"/>
                  </a:cubicBezTo>
                  <a:cubicBezTo>
                    <a:pt x="2434" y="1524"/>
                    <a:pt x="2418" y="1527"/>
                    <a:pt x="2403" y="1530"/>
                  </a:cubicBezTo>
                  <a:cubicBezTo>
                    <a:pt x="2387" y="1535"/>
                    <a:pt x="2372" y="1536"/>
                    <a:pt x="2356" y="1538"/>
                  </a:cubicBezTo>
                  <a:cubicBezTo>
                    <a:pt x="2341" y="1540"/>
                    <a:pt x="2326" y="1543"/>
                    <a:pt x="2311" y="1543"/>
                  </a:cubicBezTo>
                  <a:cubicBezTo>
                    <a:pt x="2191" y="1550"/>
                    <a:pt x="2081" y="1526"/>
                    <a:pt x="1983" y="1483"/>
                  </a:cubicBezTo>
                  <a:cubicBezTo>
                    <a:pt x="1887" y="1437"/>
                    <a:pt x="1801" y="1369"/>
                    <a:pt x="1745" y="1281"/>
                  </a:cubicBezTo>
                  <a:cubicBezTo>
                    <a:pt x="1731" y="1259"/>
                    <a:pt x="1718" y="1237"/>
                    <a:pt x="1708" y="1213"/>
                  </a:cubicBezTo>
                  <a:cubicBezTo>
                    <a:pt x="1704" y="1201"/>
                    <a:pt x="1699" y="1190"/>
                    <a:pt x="1695" y="1179"/>
                  </a:cubicBezTo>
                  <a:cubicBezTo>
                    <a:pt x="1691" y="1166"/>
                    <a:pt x="1688" y="1154"/>
                    <a:pt x="1685" y="1143"/>
                  </a:cubicBezTo>
                  <a:cubicBezTo>
                    <a:pt x="1672" y="1096"/>
                    <a:pt x="1667" y="1046"/>
                    <a:pt x="1670" y="1002"/>
                  </a:cubicBezTo>
                  <a:cubicBezTo>
                    <a:pt x="1676" y="911"/>
                    <a:pt x="1706" y="834"/>
                    <a:pt x="1746" y="772"/>
                  </a:cubicBezTo>
                  <a:cubicBezTo>
                    <a:pt x="1784" y="709"/>
                    <a:pt x="1836" y="661"/>
                    <a:pt x="1889" y="626"/>
                  </a:cubicBezTo>
                  <a:cubicBezTo>
                    <a:pt x="1943" y="592"/>
                    <a:pt x="2002" y="572"/>
                    <a:pt x="2054" y="565"/>
                  </a:cubicBezTo>
                  <a:cubicBezTo>
                    <a:pt x="2106" y="558"/>
                    <a:pt x="2153" y="562"/>
                    <a:pt x="2194" y="570"/>
                  </a:cubicBezTo>
                  <a:cubicBezTo>
                    <a:pt x="2275" y="586"/>
                    <a:pt x="2331" y="621"/>
                    <a:pt x="2369" y="653"/>
                  </a:cubicBezTo>
                  <a:cubicBezTo>
                    <a:pt x="2407" y="686"/>
                    <a:pt x="2427" y="718"/>
                    <a:pt x="2438" y="742"/>
                  </a:cubicBezTo>
                  <a:cubicBezTo>
                    <a:pt x="2443" y="755"/>
                    <a:pt x="2447" y="766"/>
                    <a:pt x="2448" y="775"/>
                  </a:cubicBezTo>
                  <a:cubicBezTo>
                    <a:pt x="2450" y="784"/>
                    <a:pt x="2450" y="792"/>
                    <a:pt x="2449" y="798"/>
                  </a:cubicBezTo>
                  <a:cubicBezTo>
                    <a:pt x="2447" y="811"/>
                    <a:pt x="2442" y="818"/>
                    <a:pt x="2435" y="82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</p:grpSp>
    </p:spTree>
    <p:extLst>
      <p:ext uri="{BB962C8B-B14F-4D97-AF65-F5344CB8AC3E}">
        <p14:creationId xmlns:p14="http://schemas.microsoft.com/office/powerpoint/2010/main" val="292813069"/>
      </p:ext>
    </p:extLst>
  </p:cSld>
  <p:clrMapOvr>
    <a:masterClrMapping/>
  </p:clrMapOvr>
  <p:transition advClick="0"/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040165"/>
      </p:ext>
    </p:extLst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E0E3DF-338D-EC4C-91AB-9274778DC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1E322F-2259-7A46-B11A-273C145FE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ED869-9DD2-3D49-8A15-D33AF0A9E9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CD552-C10E-614A-B810-77E320220E26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88453-55E3-C54C-A2DB-2AC770422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7BCF5-1DF8-BA4A-9BFE-6F357F0185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8EADF-C030-F84C-ADA0-FD2E39B5A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306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70" r:id="rId3"/>
    <p:sldLayoutId id="2147483669" r:id="rId4"/>
    <p:sldLayoutId id="2147483661" r:id="rId5"/>
    <p:sldLayoutId id="2147483662" r:id="rId6"/>
    <p:sldLayoutId id="2147483671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7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extBox 233">
            <a:extLst>
              <a:ext uri="{FF2B5EF4-FFF2-40B4-BE49-F238E27FC236}">
                <a16:creationId xmlns:a16="http://schemas.microsoft.com/office/drawing/2014/main" id="{A90D9147-49C0-6A4B-9222-A40E04CA3632}"/>
              </a:ext>
            </a:extLst>
          </p:cNvPr>
          <p:cNvSpPr txBox="1"/>
          <p:nvPr/>
        </p:nvSpPr>
        <p:spPr>
          <a:xfrm>
            <a:off x="1898167" y="2040906"/>
            <a:ext cx="8395666" cy="197361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6000" b="1" dirty="0">
                <a:solidFill>
                  <a:schemeClr val="tx2"/>
                </a:solidFill>
                <a:latin typeface="Lora" panose="02000503000000020004" pitchFamily="2" charset="77"/>
                <a:ea typeface="Lato Medium" panose="020F0502020204030203" pitchFamily="34" charset="0"/>
                <a:cs typeface="Neuton" panose="02000503000000000000" pitchFamily="2" charset="2"/>
              </a:rPr>
              <a:t>This is your Presentation 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A40143-7CCE-A147-85B9-107C026EA7EB}"/>
              </a:ext>
            </a:extLst>
          </p:cNvPr>
          <p:cNvSpPr txBox="1"/>
          <p:nvPr/>
        </p:nvSpPr>
        <p:spPr>
          <a:xfrm>
            <a:off x="3276501" y="4164257"/>
            <a:ext cx="5638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 err="1">
                <a:latin typeface="Lora" panose="02000503000000020004" pitchFamily="2" charset="77"/>
                <a:cs typeface="Arima Madurai Light" pitchFamily="2" charset="77"/>
              </a:rPr>
              <a:t>Write</a:t>
            </a:r>
            <a:r>
              <a:rPr lang="es-ES_tradnl" sz="2000" dirty="0">
                <a:latin typeface="Lora" panose="02000503000000020004" pitchFamily="2" charset="77"/>
                <a:cs typeface="Arima Madurai Light" pitchFamily="2" charset="77"/>
              </a:rPr>
              <a:t> </a:t>
            </a:r>
            <a:r>
              <a:rPr lang="es-ES_tradnl" sz="2000" dirty="0" err="1">
                <a:latin typeface="Lora" panose="02000503000000020004" pitchFamily="2" charset="77"/>
                <a:cs typeface="Arima Madurai Light" pitchFamily="2" charset="77"/>
              </a:rPr>
              <a:t>your</a:t>
            </a:r>
            <a:r>
              <a:rPr lang="es-ES_tradnl" sz="2000" dirty="0">
                <a:latin typeface="Lora" panose="02000503000000020004" pitchFamily="2" charset="77"/>
                <a:cs typeface="Arima Madurai Light" pitchFamily="2" charset="77"/>
              </a:rPr>
              <a:t> </a:t>
            </a:r>
            <a:r>
              <a:rPr lang="es-ES_tradnl" sz="2000" dirty="0" err="1">
                <a:latin typeface="Lora" panose="02000503000000020004" pitchFamily="2" charset="77"/>
                <a:cs typeface="Arima Madurai Light" pitchFamily="2" charset="77"/>
              </a:rPr>
              <a:t>subtitle</a:t>
            </a:r>
            <a:r>
              <a:rPr lang="es-ES_tradnl" sz="2000" dirty="0">
                <a:latin typeface="Lora" panose="02000503000000020004" pitchFamily="2" charset="77"/>
                <a:cs typeface="Arima Madurai Light" pitchFamily="2" charset="77"/>
              </a:rPr>
              <a:t> </a:t>
            </a:r>
            <a:r>
              <a:rPr lang="es-ES_tradnl" sz="2000" dirty="0" err="1">
                <a:latin typeface="Lora" panose="02000503000000020004" pitchFamily="2" charset="77"/>
                <a:cs typeface="Arima Madurai Light" pitchFamily="2" charset="77"/>
              </a:rPr>
              <a:t>here</a:t>
            </a:r>
            <a:endParaRPr lang="es-ES_tradnl" sz="2000" dirty="0">
              <a:latin typeface="Lora" panose="02000503000000020004" pitchFamily="2" charset="77"/>
              <a:cs typeface="Arima Madurai Light" pitchFamily="2" charset="77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AE2201B-8497-894C-8F80-45DE5F3AAD38}"/>
              </a:ext>
            </a:extLst>
          </p:cNvPr>
          <p:cNvGrpSpPr/>
          <p:nvPr/>
        </p:nvGrpSpPr>
        <p:grpSpPr>
          <a:xfrm>
            <a:off x="0" y="4850296"/>
            <a:ext cx="12192000" cy="2007704"/>
            <a:chOff x="0" y="4850296"/>
            <a:chExt cx="12192000" cy="200770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80223DA-6591-0547-A838-F3AA223118EB}"/>
                </a:ext>
              </a:extLst>
            </p:cNvPr>
            <p:cNvSpPr/>
            <p:nvPr/>
          </p:nvSpPr>
          <p:spPr>
            <a:xfrm>
              <a:off x="0" y="4850296"/>
              <a:ext cx="12192000" cy="200770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grpSp>
          <p:nvGrpSpPr>
            <p:cNvPr id="5" name="Group 1">
              <a:extLst>
                <a:ext uri="{FF2B5EF4-FFF2-40B4-BE49-F238E27FC236}">
                  <a16:creationId xmlns:a16="http://schemas.microsoft.com/office/drawing/2014/main" id="{43BB2E7F-C737-E248-864A-BFEE4DB504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84955" y="5300813"/>
              <a:ext cx="4231392" cy="1133119"/>
              <a:chOff x="2530475" y="3197225"/>
              <a:chExt cx="5740400" cy="1536700"/>
            </a:xfrm>
            <a:solidFill>
              <a:schemeClr val="accent4"/>
            </a:solidFill>
          </p:grpSpPr>
          <p:sp>
            <p:nvSpPr>
              <p:cNvPr id="7" name="Freeform 1">
                <a:extLst>
                  <a:ext uri="{FF2B5EF4-FFF2-40B4-BE49-F238E27FC236}">
                    <a16:creationId xmlns:a16="http://schemas.microsoft.com/office/drawing/2014/main" id="{CE7AC566-2D1A-8A4B-B0CB-7002F6EE5B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22675" y="3468688"/>
                <a:ext cx="1703388" cy="795337"/>
              </a:xfrm>
              <a:custGeom>
                <a:avLst/>
                <a:gdLst>
                  <a:gd name="T0" fmla="*/ 469503 w 4731"/>
                  <a:gd name="T1" fmla="*/ 357524 h 2209"/>
                  <a:gd name="T2" fmla="*/ 492906 w 4731"/>
                  <a:gd name="T3" fmla="*/ 353923 h 2209"/>
                  <a:gd name="T4" fmla="*/ 597320 w 4731"/>
                  <a:gd name="T5" fmla="*/ 380566 h 2209"/>
                  <a:gd name="T6" fmla="*/ 629364 w 4731"/>
                  <a:gd name="T7" fmla="*/ 411890 h 2209"/>
                  <a:gd name="T8" fmla="*/ 645566 w 4731"/>
                  <a:gd name="T9" fmla="*/ 516303 h 2209"/>
                  <a:gd name="T10" fmla="*/ 611002 w 4731"/>
                  <a:gd name="T11" fmla="*/ 583271 h 2209"/>
                  <a:gd name="T12" fmla="*/ 446100 w 4731"/>
                  <a:gd name="T13" fmla="*/ 674002 h 2209"/>
                  <a:gd name="T14" fmla="*/ 417656 w 4731"/>
                  <a:gd name="T15" fmla="*/ 676523 h 2209"/>
                  <a:gd name="T16" fmla="*/ 326564 w 4731"/>
                  <a:gd name="T17" fmla="*/ 665361 h 2209"/>
                  <a:gd name="T18" fmla="*/ 265356 w 4731"/>
                  <a:gd name="T19" fmla="*/ 641238 h 2209"/>
                  <a:gd name="T20" fmla="*/ 222150 w 4731"/>
                  <a:gd name="T21" fmla="*/ 613515 h 2209"/>
                  <a:gd name="T22" fmla="*/ 208828 w 4731"/>
                  <a:gd name="T23" fmla="*/ 602353 h 2209"/>
                  <a:gd name="T24" fmla="*/ 129617 w 4731"/>
                  <a:gd name="T25" fmla="*/ 330520 h 2209"/>
                  <a:gd name="T26" fmla="*/ 156621 w 4731"/>
                  <a:gd name="T27" fmla="*/ 256351 h 2209"/>
                  <a:gd name="T28" fmla="*/ 233671 w 4731"/>
                  <a:gd name="T29" fmla="*/ 167060 h 2209"/>
                  <a:gd name="T30" fmla="*/ 250233 w 4731"/>
                  <a:gd name="T31" fmla="*/ 155539 h 2209"/>
                  <a:gd name="T32" fmla="*/ 345646 w 4731"/>
                  <a:gd name="T33" fmla="*/ 114494 h 2209"/>
                  <a:gd name="T34" fmla="*/ 519189 w 4731"/>
                  <a:gd name="T35" fmla="*/ 104053 h 2209"/>
                  <a:gd name="T36" fmla="*/ 844313 w 4731"/>
                  <a:gd name="T37" fmla="*/ 237629 h 2209"/>
                  <a:gd name="T38" fmla="*/ 984012 w 4731"/>
                  <a:gd name="T39" fmla="*/ 341322 h 2209"/>
                  <a:gd name="T40" fmla="*/ 1474397 w 4731"/>
                  <a:gd name="T41" fmla="*/ 641958 h 2209"/>
                  <a:gd name="T42" fmla="*/ 1487359 w 4731"/>
                  <a:gd name="T43" fmla="*/ 645919 h 2209"/>
                  <a:gd name="T44" fmla="*/ 1524444 w 4731"/>
                  <a:gd name="T45" fmla="*/ 654560 h 2209"/>
                  <a:gd name="T46" fmla="*/ 1547847 w 4731"/>
                  <a:gd name="T47" fmla="*/ 658880 h 2209"/>
                  <a:gd name="T48" fmla="*/ 1569810 w 4731"/>
                  <a:gd name="T49" fmla="*/ 662121 h 2209"/>
                  <a:gd name="T50" fmla="*/ 1609415 w 4731"/>
                  <a:gd name="T51" fmla="*/ 665361 h 2209"/>
                  <a:gd name="T52" fmla="*/ 1668463 w 4731"/>
                  <a:gd name="T53" fmla="*/ 664641 h 2209"/>
                  <a:gd name="T54" fmla="*/ 1687546 w 4731"/>
                  <a:gd name="T55" fmla="*/ 662841 h 2209"/>
                  <a:gd name="T56" fmla="*/ 1687546 w 4731"/>
                  <a:gd name="T57" fmla="*/ 661401 h 2209"/>
                  <a:gd name="T58" fmla="*/ 1668103 w 4731"/>
                  <a:gd name="T59" fmla="*/ 661761 h 2209"/>
                  <a:gd name="T60" fmla="*/ 1609775 w 4731"/>
                  <a:gd name="T61" fmla="*/ 657440 h 2209"/>
                  <a:gd name="T62" fmla="*/ 1571250 w 4731"/>
                  <a:gd name="T63" fmla="*/ 650959 h 2209"/>
                  <a:gd name="T64" fmla="*/ 1550368 w 4731"/>
                  <a:gd name="T65" fmla="*/ 646279 h 2209"/>
                  <a:gd name="T66" fmla="*/ 1528045 w 4731"/>
                  <a:gd name="T67" fmla="*/ 640518 h 2209"/>
                  <a:gd name="T68" fmla="*/ 1492400 w 4731"/>
                  <a:gd name="T69" fmla="*/ 628997 h 2209"/>
                  <a:gd name="T70" fmla="*/ 1480158 w 4731"/>
                  <a:gd name="T71" fmla="*/ 624316 h 2209"/>
                  <a:gd name="T72" fmla="*/ 1023257 w 4731"/>
                  <a:gd name="T73" fmla="*/ 295236 h 2209"/>
                  <a:gd name="T74" fmla="*/ 885719 w 4731"/>
                  <a:gd name="T75" fmla="*/ 179662 h 2209"/>
                  <a:gd name="T76" fmla="*/ 532151 w 4731"/>
                  <a:gd name="T77" fmla="*/ 12602 h 2209"/>
                  <a:gd name="T78" fmla="*/ 322243 w 4731"/>
                  <a:gd name="T79" fmla="*/ 15482 h 2209"/>
                  <a:gd name="T80" fmla="*/ 194786 w 4731"/>
                  <a:gd name="T81" fmla="*/ 64448 h 2209"/>
                  <a:gd name="T82" fmla="*/ 171383 w 4731"/>
                  <a:gd name="T83" fmla="*/ 79570 h 2209"/>
                  <a:gd name="T84" fmla="*/ 57968 w 4731"/>
                  <a:gd name="T85" fmla="*/ 201625 h 2209"/>
                  <a:gd name="T86" fmla="*/ 17282 w 4731"/>
                  <a:gd name="T87" fmla="*/ 303877 h 2209"/>
                  <a:gd name="T88" fmla="*/ 61928 w 4731"/>
                  <a:gd name="T89" fmla="*/ 612435 h 2209"/>
                  <a:gd name="T90" fmla="*/ 76690 w 4731"/>
                  <a:gd name="T91" fmla="*/ 634757 h 2209"/>
                  <a:gd name="T92" fmla="*/ 110535 w 4731"/>
                  <a:gd name="T93" fmla="*/ 674362 h 2209"/>
                  <a:gd name="T94" fmla="*/ 128897 w 4731"/>
                  <a:gd name="T95" fmla="*/ 692004 h 2209"/>
                  <a:gd name="T96" fmla="*/ 168503 w 4731"/>
                  <a:gd name="T97" fmla="*/ 722968 h 2209"/>
                  <a:gd name="T98" fmla="*/ 209908 w 4731"/>
                  <a:gd name="T99" fmla="*/ 747811 h 2209"/>
                  <a:gd name="T100" fmla="*/ 380571 w 4731"/>
                  <a:gd name="T101" fmla="*/ 794257 h 2209"/>
                  <a:gd name="T102" fmla="*/ 422337 w 4731"/>
                  <a:gd name="T103" fmla="*/ 794257 h 2209"/>
                  <a:gd name="T104" fmla="*/ 603441 w 4731"/>
                  <a:gd name="T105" fmla="*/ 738450 h 2209"/>
                  <a:gd name="T106" fmla="*/ 699214 w 4731"/>
                  <a:gd name="T107" fmla="*/ 645919 h 2209"/>
                  <a:gd name="T108" fmla="*/ 747460 w 4731"/>
                  <a:gd name="T109" fmla="*/ 524224 h 2209"/>
                  <a:gd name="T110" fmla="*/ 748900 w 4731"/>
                  <a:gd name="T111" fmla="*/ 510542 h 2209"/>
                  <a:gd name="T112" fmla="*/ 746380 w 4731"/>
                  <a:gd name="T113" fmla="*/ 457976 h 2209"/>
                  <a:gd name="T114" fmla="*/ 740979 w 4731"/>
                  <a:gd name="T115" fmla="*/ 433493 h 2209"/>
                  <a:gd name="T116" fmla="*/ 635485 w 4731"/>
                  <a:gd name="T117" fmla="*/ 312518 h 2209"/>
                  <a:gd name="T118" fmla="*/ 533231 w 4731"/>
                  <a:gd name="T119" fmla="*/ 295236 h 2209"/>
                  <a:gd name="T120" fmla="*/ 457621 w 4731"/>
                  <a:gd name="T121" fmla="*/ 342762 h 2209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731" h="2209">
                    <a:moveTo>
                      <a:pt x="1273" y="983"/>
                    </a:moveTo>
                    <a:lnTo>
                      <a:pt x="1273" y="983"/>
                    </a:lnTo>
                    <a:cubicBezTo>
                      <a:pt x="1279" y="990"/>
                      <a:pt x="1289" y="993"/>
                      <a:pt x="1304" y="993"/>
                    </a:cubicBezTo>
                    <a:cubicBezTo>
                      <a:pt x="1319" y="992"/>
                      <a:pt x="1340" y="988"/>
                      <a:pt x="1369" y="983"/>
                    </a:cubicBezTo>
                    <a:cubicBezTo>
                      <a:pt x="1398" y="980"/>
                      <a:pt x="1436" y="977"/>
                      <a:pt x="1485" y="985"/>
                    </a:cubicBezTo>
                    <a:cubicBezTo>
                      <a:pt x="1534" y="992"/>
                      <a:pt x="1595" y="1012"/>
                      <a:pt x="1659" y="1057"/>
                    </a:cubicBezTo>
                    <a:cubicBezTo>
                      <a:pt x="1690" y="1080"/>
                      <a:pt x="1721" y="1109"/>
                      <a:pt x="1748" y="1144"/>
                    </a:cubicBezTo>
                    <a:cubicBezTo>
                      <a:pt x="1774" y="1180"/>
                      <a:pt x="1794" y="1222"/>
                      <a:pt x="1802" y="1267"/>
                    </a:cubicBezTo>
                    <a:cubicBezTo>
                      <a:pt x="1810" y="1316"/>
                      <a:pt x="1810" y="1374"/>
                      <a:pt x="1793" y="1434"/>
                    </a:cubicBezTo>
                    <a:cubicBezTo>
                      <a:pt x="1776" y="1494"/>
                      <a:pt x="1746" y="1559"/>
                      <a:pt x="1697" y="1620"/>
                    </a:cubicBezTo>
                    <a:cubicBezTo>
                      <a:pt x="1650" y="1680"/>
                      <a:pt x="1587" y="1737"/>
                      <a:pt x="1511" y="1782"/>
                    </a:cubicBezTo>
                    <a:cubicBezTo>
                      <a:pt x="1434" y="1825"/>
                      <a:pt x="1342" y="1859"/>
                      <a:pt x="1239" y="1872"/>
                    </a:cubicBezTo>
                    <a:cubicBezTo>
                      <a:pt x="1213" y="1877"/>
                      <a:pt x="1186" y="1876"/>
                      <a:pt x="1160" y="1879"/>
                    </a:cubicBezTo>
                    <a:cubicBezTo>
                      <a:pt x="1132" y="1880"/>
                      <a:pt x="1105" y="1878"/>
                      <a:pt x="1077" y="1878"/>
                    </a:cubicBezTo>
                    <a:cubicBezTo>
                      <a:pt x="1021" y="1872"/>
                      <a:pt x="964" y="1865"/>
                      <a:pt x="907" y="1848"/>
                    </a:cubicBezTo>
                    <a:cubicBezTo>
                      <a:pt x="849" y="1833"/>
                      <a:pt x="793" y="1808"/>
                      <a:pt x="737" y="1781"/>
                    </a:cubicBezTo>
                    <a:cubicBezTo>
                      <a:pt x="710" y="1765"/>
                      <a:pt x="681" y="1751"/>
                      <a:pt x="656" y="1732"/>
                    </a:cubicBezTo>
                    <a:cubicBezTo>
                      <a:pt x="644" y="1722"/>
                      <a:pt x="630" y="1715"/>
                      <a:pt x="617" y="1704"/>
                    </a:cubicBezTo>
                    <a:cubicBezTo>
                      <a:pt x="606" y="1694"/>
                      <a:pt x="593" y="1684"/>
                      <a:pt x="580" y="1673"/>
                    </a:cubicBezTo>
                    <a:cubicBezTo>
                      <a:pt x="485" y="1588"/>
                      <a:pt x="412" y="1476"/>
                      <a:pt x="373" y="1342"/>
                    </a:cubicBezTo>
                    <a:cubicBezTo>
                      <a:pt x="333" y="1210"/>
                      <a:pt x="329" y="1060"/>
                      <a:pt x="360" y="918"/>
                    </a:cubicBezTo>
                    <a:cubicBezTo>
                      <a:pt x="376" y="847"/>
                      <a:pt x="401" y="777"/>
                      <a:pt x="435" y="712"/>
                    </a:cubicBezTo>
                    <a:cubicBezTo>
                      <a:pt x="469" y="648"/>
                      <a:pt x="513" y="589"/>
                      <a:pt x="564" y="537"/>
                    </a:cubicBezTo>
                    <a:cubicBezTo>
                      <a:pt x="592" y="512"/>
                      <a:pt x="618" y="485"/>
                      <a:pt x="649" y="464"/>
                    </a:cubicBezTo>
                    <a:lnTo>
                      <a:pt x="672" y="448"/>
                    </a:lnTo>
                    <a:cubicBezTo>
                      <a:pt x="680" y="442"/>
                      <a:pt x="687" y="436"/>
                      <a:pt x="695" y="432"/>
                    </a:cubicBezTo>
                    <a:lnTo>
                      <a:pt x="744" y="403"/>
                    </a:lnTo>
                    <a:cubicBezTo>
                      <a:pt x="812" y="367"/>
                      <a:pt x="883" y="336"/>
                      <a:pt x="960" y="318"/>
                    </a:cubicBezTo>
                    <a:cubicBezTo>
                      <a:pt x="1112" y="276"/>
                      <a:pt x="1279" y="272"/>
                      <a:pt x="1442" y="289"/>
                    </a:cubicBezTo>
                    <a:cubicBezTo>
                      <a:pt x="1605" y="308"/>
                      <a:pt x="1765" y="354"/>
                      <a:pt x="1914" y="418"/>
                    </a:cubicBezTo>
                    <a:cubicBezTo>
                      <a:pt x="2065" y="485"/>
                      <a:pt x="2209" y="568"/>
                      <a:pt x="2345" y="660"/>
                    </a:cubicBezTo>
                    <a:cubicBezTo>
                      <a:pt x="2480" y="751"/>
                      <a:pt x="2609" y="850"/>
                      <a:pt x="2733" y="948"/>
                    </a:cubicBezTo>
                    <a:cubicBezTo>
                      <a:pt x="2983" y="1144"/>
                      <a:pt x="3216" y="1335"/>
                      <a:pt x="3448" y="1481"/>
                    </a:cubicBezTo>
                    <a:cubicBezTo>
                      <a:pt x="3679" y="1625"/>
                      <a:pt x="3901" y="1728"/>
                      <a:pt x="4095" y="1783"/>
                    </a:cubicBezTo>
                    <a:cubicBezTo>
                      <a:pt x="4107" y="1787"/>
                      <a:pt x="4119" y="1791"/>
                      <a:pt x="4131" y="1794"/>
                    </a:cubicBezTo>
                    <a:cubicBezTo>
                      <a:pt x="4143" y="1796"/>
                      <a:pt x="4155" y="1800"/>
                      <a:pt x="4166" y="1802"/>
                    </a:cubicBezTo>
                    <a:cubicBezTo>
                      <a:pt x="4189" y="1808"/>
                      <a:pt x="4212" y="1813"/>
                      <a:pt x="4234" y="1818"/>
                    </a:cubicBezTo>
                    <a:cubicBezTo>
                      <a:pt x="4256" y="1822"/>
                      <a:pt x="4278" y="1826"/>
                      <a:pt x="4299" y="1830"/>
                    </a:cubicBezTo>
                    <a:cubicBezTo>
                      <a:pt x="4309" y="1832"/>
                      <a:pt x="4320" y="1833"/>
                      <a:pt x="4330" y="1835"/>
                    </a:cubicBezTo>
                    <a:cubicBezTo>
                      <a:pt x="4340" y="1836"/>
                      <a:pt x="4350" y="1838"/>
                      <a:pt x="4360" y="1839"/>
                    </a:cubicBezTo>
                    <a:cubicBezTo>
                      <a:pt x="4399" y="1843"/>
                      <a:pt x="4435" y="1848"/>
                      <a:pt x="4470" y="1848"/>
                    </a:cubicBezTo>
                    <a:cubicBezTo>
                      <a:pt x="4503" y="1849"/>
                      <a:pt x="4533" y="1851"/>
                      <a:pt x="4561" y="1849"/>
                    </a:cubicBezTo>
                    <a:cubicBezTo>
                      <a:pt x="4589" y="1848"/>
                      <a:pt x="4613" y="1848"/>
                      <a:pt x="4634" y="1846"/>
                    </a:cubicBezTo>
                    <a:cubicBezTo>
                      <a:pt x="4655" y="1844"/>
                      <a:pt x="4673" y="1842"/>
                      <a:pt x="4687" y="1841"/>
                    </a:cubicBezTo>
                    <a:cubicBezTo>
                      <a:pt x="4715" y="1838"/>
                      <a:pt x="4730" y="1836"/>
                      <a:pt x="4730" y="1836"/>
                    </a:cubicBezTo>
                    <a:cubicBezTo>
                      <a:pt x="4730" y="1836"/>
                      <a:pt x="4715" y="1836"/>
                      <a:pt x="4687" y="1837"/>
                    </a:cubicBezTo>
                    <a:cubicBezTo>
                      <a:pt x="4672" y="1837"/>
                      <a:pt x="4655" y="1838"/>
                      <a:pt x="4633" y="1838"/>
                    </a:cubicBezTo>
                    <a:cubicBezTo>
                      <a:pt x="4613" y="1838"/>
                      <a:pt x="4589" y="1836"/>
                      <a:pt x="4561" y="1835"/>
                    </a:cubicBezTo>
                    <a:cubicBezTo>
                      <a:pt x="4534" y="1835"/>
                      <a:pt x="4504" y="1830"/>
                      <a:pt x="4471" y="1826"/>
                    </a:cubicBezTo>
                    <a:cubicBezTo>
                      <a:pt x="4439" y="1823"/>
                      <a:pt x="4402" y="1815"/>
                      <a:pt x="4364" y="1808"/>
                    </a:cubicBezTo>
                    <a:cubicBezTo>
                      <a:pt x="4355" y="1806"/>
                      <a:pt x="4346" y="1804"/>
                      <a:pt x="4336" y="1802"/>
                    </a:cubicBezTo>
                    <a:cubicBezTo>
                      <a:pt x="4326" y="1800"/>
                      <a:pt x="4316" y="1797"/>
                      <a:pt x="4306" y="1795"/>
                    </a:cubicBezTo>
                    <a:cubicBezTo>
                      <a:pt x="4286" y="1790"/>
                      <a:pt x="4265" y="1784"/>
                      <a:pt x="4244" y="1779"/>
                    </a:cubicBezTo>
                    <a:cubicBezTo>
                      <a:pt x="4223" y="1772"/>
                      <a:pt x="4201" y="1765"/>
                      <a:pt x="4179" y="1758"/>
                    </a:cubicBezTo>
                    <a:cubicBezTo>
                      <a:pt x="4168" y="1754"/>
                      <a:pt x="4157" y="1751"/>
                      <a:pt x="4145" y="1747"/>
                    </a:cubicBezTo>
                    <a:cubicBezTo>
                      <a:pt x="4134" y="1742"/>
                      <a:pt x="4123" y="1738"/>
                      <a:pt x="4111" y="1734"/>
                    </a:cubicBezTo>
                    <a:cubicBezTo>
                      <a:pt x="3927" y="1666"/>
                      <a:pt x="3720" y="1550"/>
                      <a:pt x="3508" y="1393"/>
                    </a:cubicBezTo>
                    <a:cubicBezTo>
                      <a:pt x="3294" y="1237"/>
                      <a:pt x="3079" y="1033"/>
                      <a:pt x="2842" y="820"/>
                    </a:cubicBezTo>
                    <a:cubicBezTo>
                      <a:pt x="2722" y="713"/>
                      <a:pt x="2597" y="603"/>
                      <a:pt x="2460" y="499"/>
                    </a:cubicBezTo>
                    <a:cubicBezTo>
                      <a:pt x="2324" y="394"/>
                      <a:pt x="2175" y="295"/>
                      <a:pt x="2012" y="211"/>
                    </a:cubicBezTo>
                    <a:cubicBezTo>
                      <a:pt x="1847" y="129"/>
                      <a:pt x="1667" y="67"/>
                      <a:pt x="1478" y="35"/>
                    </a:cubicBezTo>
                    <a:cubicBezTo>
                      <a:pt x="1289" y="5"/>
                      <a:pt x="1091" y="0"/>
                      <a:pt x="895" y="43"/>
                    </a:cubicBezTo>
                    <a:cubicBezTo>
                      <a:pt x="797" y="62"/>
                      <a:pt x="701" y="98"/>
                      <a:pt x="609" y="142"/>
                    </a:cubicBezTo>
                    <a:lnTo>
                      <a:pt x="541" y="179"/>
                    </a:lnTo>
                    <a:cubicBezTo>
                      <a:pt x="529" y="185"/>
                      <a:pt x="519" y="192"/>
                      <a:pt x="508" y="199"/>
                    </a:cubicBezTo>
                    <a:lnTo>
                      <a:pt x="476" y="221"/>
                    </a:lnTo>
                    <a:cubicBezTo>
                      <a:pt x="432" y="249"/>
                      <a:pt x="394" y="283"/>
                      <a:pt x="355" y="317"/>
                    </a:cubicBezTo>
                    <a:cubicBezTo>
                      <a:pt x="279" y="388"/>
                      <a:pt x="213" y="471"/>
                      <a:pt x="161" y="560"/>
                    </a:cubicBezTo>
                    <a:cubicBezTo>
                      <a:pt x="110" y="650"/>
                      <a:pt x="74" y="746"/>
                      <a:pt x="48" y="844"/>
                    </a:cubicBezTo>
                    <a:cubicBezTo>
                      <a:pt x="0" y="1039"/>
                      <a:pt x="2" y="1244"/>
                      <a:pt x="55" y="1433"/>
                    </a:cubicBezTo>
                    <a:cubicBezTo>
                      <a:pt x="80" y="1529"/>
                      <a:pt x="122" y="1619"/>
                      <a:pt x="172" y="1701"/>
                    </a:cubicBezTo>
                    <a:cubicBezTo>
                      <a:pt x="186" y="1722"/>
                      <a:pt x="199" y="1742"/>
                      <a:pt x="213" y="1763"/>
                    </a:cubicBezTo>
                    <a:cubicBezTo>
                      <a:pt x="228" y="1782"/>
                      <a:pt x="243" y="1801"/>
                      <a:pt x="258" y="1820"/>
                    </a:cubicBezTo>
                    <a:cubicBezTo>
                      <a:pt x="272" y="1839"/>
                      <a:pt x="290" y="1856"/>
                      <a:pt x="307" y="1873"/>
                    </a:cubicBezTo>
                    <a:cubicBezTo>
                      <a:pt x="324" y="1889"/>
                      <a:pt x="340" y="1907"/>
                      <a:pt x="358" y="1922"/>
                    </a:cubicBezTo>
                    <a:cubicBezTo>
                      <a:pt x="376" y="1937"/>
                      <a:pt x="394" y="1953"/>
                      <a:pt x="412" y="1967"/>
                    </a:cubicBezTo>
                    <a:cubicBezTo>
                      <a:pt x="430" y="1983"/>
                      <a:pt x="449" y="1994"/>
                      <a:pt x="468" y="2008"/>
                    </a:cubicBezTo>
                    <a:cubicBezTo>
                      <a:pt x="505" y="2035"/>
                      <a:pt x="544" y="2055"/>
                      <a:pt x="583" y="2077"/>
                    </a:cubicBezTo>
                    <a:cubicBezTo>
                      <a:pt x="662" y="2116"/>
                      <a:pt x="740" y="2149"/>
                      <a:pt x="821" y="2168"/>
                    </a:cubicBezTo>
                    <a:cubicBezTo>
                      <a:pt x="900" y="2191"/>
                      <a:pt x="980" y="2200"/>
                      <a:pt x="1057" y="2206"/>
                    </a:cubicBezTo>
                    <a:cubicBezTo>
                      <a:pt x="1097" y="2206"/>
                      <a:pt x="1135" y="2208"/>
                      <a:pt x="1173" y="2206"/>
                    </a:cubicBezTo>
                    <a:cubicBezTo>
                      <a:pt x="1211" y="2202"/>
                      <a:pt x="1248" y="2202"/>
                      <a:pt x="1284" y="2195"/>
                    </a:cubicBezTo>
                    <a:cubicBezTo>
                      <a:pt x="1431" y="2172"/>
                      <a:pt x="1563" y="2121"/>
                      <a:pt x="1676" y="2051"/>
                    </a:cubicBezTo>
                    <a:cubicBezTo>
                      <a:pt x="1788" y="1978"/>
                      <a:pt x="1876" y="1890"/>
                      <a:pt x="1942" y="1794"/>
                    </a:cubicBezTo>
                    <a:cubicBezTo>
                      <a:pt x="2008" y="1700"/>
                      <a:pt x="2050" y="1597"/>
                      <a:pt x="2070" y="1494"/>
                    </a:cubicBezTo>
                    <a:cubicBezTo>
                      <a:pt x="2073" y="1481"/>
                      <a:pt x="2074" y="1469"/>
                      <a:pt x="2076" y="1456"/>
                    </a:cubicBezTo>
                    <a:cubicBezTo>
                      <a:pt x="2077" y="1443"/>
                      <a:pt x="2078" y="1430"/>
                      <a:pt x="2080" y="1418"/>
                    </a:cubicBezTo>
                    <a:cubicBezTo>
                      <a:pt x="2081" y="1393"/>
                      <a:pt x="2081" y="1368"/>
                      <a:pt x="2081" y="1344"/>
                    </a:cubicBezTo>
                    <a:cubicBezTo>
                      <a:pt x="2079" y="1319"/>
                      <a:pt x="2077" y="1295"/>
                      <a:pt x="2073" y="1272"/>
                    </a:cubicBezTo>
                    <a:cubicBezTo>
                      <a:pt x="2068" y="1248"/>
                      <a:pt x="2064" y="1227"/>
                      <a:pt x="2058" y="1204"/>
                    </a:cubicBezTo>
                    <a:cubicBezTo>
                      <a:pt x="2031" y="1110"/>
                      <a:pt x="1981" y="1038"/>
                      <a:pt x="1929" y="985"/>
                    </a:cubicBezTo>
                    <a:cubicBezTo>
                      <a:pt x="1876" y="931"/>
                      <a:pt x="1819" y="894"/>
                      <a:pt x="1765" y="868"/>
                    </a:cubicBezTo>
                    <a:cubicBezTo>
                      <a:pt x="1656" y="817"/>
                      <a:pt x="1557" y="809"/>
                      <a:pt x="1481" y="820"/>
                    </a:cubicBezTo>
                    <a:cubicBezTo>
                      <a:pt x="1405" y="831"/>
                      <a:pt x="1353" y="861"/>
                      <a:pt x="1322" y="887"/>
                    </a:cubicBezTo>
                    <a:cubicBezTo>
                      <a:pt x="1290" y="913"/>
                      <a:pt x="1276" y="936"/>
                      <a:pt x="1271" y="952"/>
                    </a:cubicBezTo>
                    <a:cubicBezTo>
                      <a:pt x="1265" y="968"/>
                      <a:pt x="1268" y="978"/>
                      <a:pt x="1273" y="98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8" name="Freeform 2">
                <a:extLst>
                  <a:ext uri="{FF2B5EF4-FFF2-40B4-BE49-F238E27FC236}">
                    <a16:creationId xmlns:a16="http://schemas.microsoft.com/office/drawing/2014/main" id="{70FC723A-133E-024A-A564-69814FE7F1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7600" y="3311525"/>
                <a:ext cx="1666875" cy="820738"/>
              </a:xfrm>
              <a:custGeom>
                <a:avLst/>
                <a:gdLst>
                  <a:gd name="T0" fmla="*/ 3239 w 4632"/>
                  <a:gd name="T1" fmla="*/ 113031 h 2280"/>
                  <a:gd name="T2" fmla="*/ 28789 w 4632"/>
                  <a:gd name="T3" fmla="*/ 121671 h 2280"/>
                  <a:gd name="T4" fmla="*/ 57938 w 4632"/>
                  <a:gd name="T5" fmla="*/ 118071 h 2280"/>
                  <a:gd name="T6" fmla="*/ 78450 w 4632"/>
                  <a:gd name="T7" fmla="*/ 114471 h 2280"/>
                  <a:gd name="T8" fmla="*/ 103640 w 4632"/>
                  <a:gd name="T9" fmla="*/ 110872 h 2280"/>
                  <a:gd name="T10" fmla="*/ 170574 w 4632"/>
                  <a:gd name="T11" fmla="*/ 105112 h 2280"/>
                  <a:gd name="T12" fmla="*/ 263778 w 4632"/>
                  <a:gd name="T13" fmla="*/ 110152 h 2280"/>
                  <a:gd name="T14" fmla="*/ 385411 w 4632"/>
                  <a:gd name="T15" fmla="*/ 139309 h 2280"/>
                  <a:gd name="T16" fmla="*/ 532234 w 4632"/>
                  <a:gd name="T17" fmla="*/ 208064 h 2280"/>
                  <a:gd name="T18" fmla="*/ 692732 w 4632"/>
                  <a:gd name="T19" fmla="*/ 323976 h 2280"/>
                  <a:gd name="T20" fmla="*/ 858268 w 4632"/>
                  <a:gd name="T21" fmla="*/ 466165 h 2280"/>
                  <a:gd name="T22" fmla="*/ 943915 w 4632"/>
                  <a:gd name="T23" fmla="*/ 538519 h 2280"/>
                  <a:gd name="T24" fmla="*/ 1031721 w 4632"/>
                  <a:gd name="T25" fmla="*/ 607274 h 2280"/>
                  <a:gd name="T26" fmla="*/ 1212011 w 4632"/>
                  <a:gd name="T27" fmla="*/ 721386 h 2280"/>
                  <a:gd name="T28" fmla="*/ 1387263 w 4632"/>
                  <a:gd name="T29" fmla="*/ 790500 h 2280"/>
                  <a:gd name="T30" fmla="*/ 1465353 w 4632"/>
                  <a:gd name="T31" fmla="*/ 807779 h 2280"/>
                  <a:gd name="T32" fmla="*/ 1500979 w 4632"/>
                  <a:gd name="T33" fmla="*/ 813179 h 2280"/>
                  <a:gd name="T34" fmla="*/ 1533727 w 4632"/>
                  <a:gd name="T35" fmla="*/ 816778 h 2280"/>
                  <a:gd name="T36" fmla="*/ 1548841 w 4632"/>
                  <a:gd name="T37" fmla="*/ 818218 h 2280"/>
                  <a:gd name="T38" fmla="*/ 1563235 w 4632"/>
                  <a:gd name="T39" fmla="*/ 818578 h 2280"/>
                  <a:gd name="T40" fmla="*/ 1589865 w 4632"/>
                  <a:gd name="T41" fmla="*/ 819658 h 2280"/>
                  <a:gd name="T42" fmla="*/ 1631609 w 4632"/>
                  <a:gd name="T43" fmla="*/ 819298 h 2280"/>
                  <a:gd name="T44" fmla="*/ 1666515 w 4632"/>
                  <a:gd name="T45" fmla="*/ 817858 h 2280"/>
                  <a:gd name="T46" fmla="*/ 1631609 w 4632"/>
                  <a:gd name="T47" fmla="*/ 813899 h 2280"/>
                  <a:gd name="T48" fmla="*/ 1590944 w 4632"/>
                  <a:gd name="T49" fmla="*/ 808499 h 2280"/>
                  <a:gd name="T50" fmla="*/ 1565394 w 4632"/>
                  <a:gd name="T51" fmla="*/ 804179 h 2280"/>
                  <a:gd name="T52" fmla="*/ 1551360 w 4632"/>
                  <a:gd name="T53" fmla="*/ 801659 h 2280"/>
                  <a:gd name="T54" fmla="*/ 1536605 w 4632"/>
                  <a:gd name="T55" fmla="*/ 798060 h 2280"/>
                  <a:gd name="T56" fmla="*/ 1505657 w 4632"/>
                  <a:gd name="T57" fmla="*/ 790500 h 2280"/>
                  <a:gd name="T58" fmla="*/ 1471830 w 4632"/>
                  <a:gd name="T59" fmla="*/ 780421 h 2280"/>
                  <a:gd name="T60" fmla="*/ 1399498 w 4632"/>
                  <a:gd name="T61" fmla="*/ 754503 h 2280"/>
                  <a:gd name="T62" fmla="*/ 1242599 w 4632"/>
                  <a:gd name="T63" fmla="*/ 669909 h 2280"/>
                  <a:gd name="T64" fmla="*/ 1083901 w 4632"/>
                  <a:gd name="T65" fmla="*/ 543559 h 2280"/>
                  <a:gd name="T66" fmla="*/ 1005451 w 4632"/>
                  <a:gd name="T67" fmla="*/ 469405 h 2280"/>
                  <a:gd name="T68" fmla="*/ 927721 w 4632"/>
                  <a:gd name="T69" fmla="*/ 392010 h 2280"/>
                  <a:gd name="T70" fmla="*/ 767943 w 4632"/>
                  <a:gd name="T71" fmla="*/ 236502 h 2280"/>
                  <a:gd name="T72" fmla="*/ 594490 w 4632"/>
                  <a:gd name="T73" fmla="*/ 105112 h 2280"/>
                  <a:gd name="T74" fmla="*/ 420677 w 4632"/>
                  <a:gd name="T75" fmla="*/ 27718 h 2280"/>
                  <a:gd name="T76" fmla="*/ 272415 w 4632"/>
                  <a:gd name="T77" fmla="*/ 2160 h 2280"/>
                  <a:gd name="T78" fmla="*/ 159058 w 4632"/>
                  <a:gd name="T79" fmla="*/ 10799 h 2280"/>
                  <a:gd name="T80" fmla="*/ 80609 w 4632"/>
                  <a:gd name="T81" fmla="*/ 36357 h 2280"/>
                  <a:gd name="T82" fmla="*/ 53619 w 4632"/>
                  <a:gd name="T83" fmla="*/ 50396 h 2280"/>
                  <a:gd name="T84" fmla="*/ 33467 w 4632"/>
                  <a:gd name="T85" fmla="*/ 64075 h 2280"/>
                  <a:gd name="T86" fmla="*/ 9716 w 4632"/>
                  <a:gd name="T87" fmla="*/ 87473 h 22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4632" h="2280">
                    <a:moveTo>
                      <a:pt x="9" y="314"/>
                    </a:moveTo>
                    <a:lnTo>
                      <a:pt x="9" y="314"/>
                    </a:lnTo>
                    <a:cubicBezTo>
                      <a:pt x="18" y="329"/>
                      <a:pt x="38" y="339"/>
                      <a:pt x="80" y="338"/>
                    </a:cubicBezTo>
                    <a:cubicBezTo>
                      <a:pt x="101" y="337"/>
                      <a:pt x="126" y="332"/>
                      <a:pt x="161" y="328"/>
                    </a:cubicBezTo>
                    <a:cubicBezTo>
                      <a:pt x="178" y="326"/>
                      <a:pt x="197" y="322"/>
                      <a:pt x="218" y="318"/>
                    </a:cubicBezTo>
                    <a:cubicBezTo>
                      <a:pt x="239" y="315"/>
                      <a:pt x="262" y="312"/>
                      <a:pt x="288" y="308"/>
                    </a:cubicBezTo>
                    <a:cubicBezTo>
                      <a:pt x="339" y="301"/>
                      <a:pt x="400" y="295"/>
                      <a:pt x="474" y="292"/>
                    </a:cubicBezTo>
                    <a:cubicBezTo>
                      <a:pt x="548" y="292"/>
                      <a:pt x="633" y="291"/>
                      <a:pt x="733" y="306"/>
                    </a:cubicBezTo>
                    <a:cubicBezTo>
                      <a:pt x="832" y="320"/>
                      <a:pt x="945" y="345"/>
                      <a:pt x="1071" y="387"/>
                    </a:cubicBezTo>
                    <a:cubicBezTo>
                      <a:pt x="1197" y="430"/>
                      <a:pt x="1334" y="489"/>
                      <a:pt x="1479" y="578"/>
                    </a:cubicBezTo>
                    <a:cubicBezTo>
                      <a:pt x="1625" y="667"/>
                      <a:pt x="1775" y="777"/>
                      <a:pt x="1925" y="900"/>
                    </a:cubicBezTo>
                    <a:cubicBezTo>
                      <a:pt x="2076" y="1023"/>
                      <a:pt x="2228" y="1159"/>
                      <a:pt x="2385" y="1295"/>
                    </a:cubicBezTo>
                    <a:cubicBezTo>
                      <a:pt x="2463" y="1363"/>
                      <a:pt x="2542" y="1430"/>
                      <a:pt x="2623" y="1496"/>
                    </a:cubicBezTo>
                    <a:cubicBezTo>
                      <a:pt x="2704" y="1562"/>
                      <a:pt x="2784" y="1625"/>
                      <a:pt x="2867" y="1687"/>
                    </a:cubicBezTo>
                    <a:cubicBezTo>
                      <a:pt x="3031" y="1809"/>
                      <a:pt x="3199" y="1919"/>
                      <a:pt x="3368" y="2004"/>
                    </a:cubicBezTo>
                    <a:cubicBezTo>
                      <a:pt x="3536" y="2090"/>
                      <a:pt x="3702" y="2154"/>
                      <a:pt x="3855" y="2196"/>
                    </a:cubicBezTo>
                    <a:cubicBezTo>
                      <a:pt x="3932" y="2215"/>
                      <a:pt x="4004" y="2234"/>
                      <a:pt x="4072" y="2244"/>
                    </a:cubicBezTo>
                    <a:cubicBezTo>
                      <a:pt x="4107" y="2249"/>
                      <a:pt x="4139" y="2257"/>
                      <a:pt x="4171" y="2259"/>
                    </a:cubicBezTo>
                    <a:cubicBezTo>
                      <a:pt x="4202" y="2262"/>
                      <a:pt x="4233" y="2266"/>
                      <a:pt x="4262" y="2269"/>
                    </a:cubicBezTo>
                    <a:cubicBezTo>
                      <a:pt x="4277" y="2270"/>
                      <a:pt x="4291" y="2272"/>
                      <a:pt x="4304" y="2273"/>
                    </a:cubicBezTo>
                    <a:cubicBezTo>
                      <a:pt x="4318" y="2274"/>
                      <a:pt x="4331" y="2274"/>
                      <a:pt x="4344" y="2274"/>
                    </a:cubicBezTo>
                    <a:cubicBezTo>
                      <a:pt x="4371" y="2275"/>
                      <a:pt x="4395" y="2276"/>
                      <a:pt x="4418" y="2277"/>
                    </a:cubicBezTo>
                    <a:cubicBezTo>
                      <a:pt x="4463" y="2279"/>
                      <a:pt x="4502" y="2277"/>
                      <a:pt x="4534" y="2276"/>
                    </a:cubicBezTo>
                    <a:cubicBezTo>
                      <a:pt x="4597" y="2273"/>
                      <a:pt x="4631" y="2272"/>
                      <a:pt x="4631" y="2272"/>
                    </a:cubicBezTo>
                    <a:cubicBezTo>
                      <a:pt x="4631" y="2272"/>
                      <a:pt x="4597" y="2268"/>
                      <a:pt x="4534" y="2261"/>
                    </a:cubicBezTo>
                    <a:cubicBezTo>
                      <a:pt x="4503" y="2258"/>
                      <a:pt x="4464" y="2255"/>
                      <a:pt x="4421" y="2246"/>
                    </a:cubicBezTo>
                    <a:cubicBezTo>
                      <a:pt x="4398" y="2242"/>
                      <a:pt x="4375" y="2238"/>
                      <a:pt x="4350" y="2234"/>
                    </a:cubicBezTo>
                    <a:cubicBezTo>
                      <a:pt x="4336" y="2231"/>
                      <a:pt x="4323" y="2229"/>
                      <a:pt x="4311" y="2227"/>
                    </a:cubicBezTo>
                    <a:cubicBezTo>
                      <a:pt x="4298" y="2224"/>
                      <a:pt x="4284" y="2220"/>
                      <a:pt x="4270" y="2217"/>
                    </a:cubicBezTo>
                    <a:cubicBezTo>
                      <a:pt x="4242" y="2210"/>
                      <a:pt x="4214" y="2204"/>
                      <a:pt x="4184" y="2196"/>
                    </a:cubicBezTo>
                    <a:cubicBezTo>
                      <a:pt x="4153" y="2189"/>
                      <a:pt x="4123" y="2178"/>
                      <a:pt x="4090" y="2168"/>
                    </a:cubicBezTo>
                    <a:cubicBezTo>
                      <a:pt x="4026" y="2150"/>
                      <a:pt x="3959" y="2123"/>
                      <a:pt x="3889" y="2096"/>
                    </a:cubicBezTo>
                    <a:cubicBezTo>
                      <a:pt x="3749" y="2038"/>
                      <a:pt x="3601" y="1959"/>
                      <a:pt x="3453" y="1861"/>
                    </a:cubicBezTo>
                    <a:cubicBezTo>
                      <a:pt x="3304" y="1762"/>
                      <a:pt x="3157" y="1642"/>
                      <a:pt x="3012" y="1510"/>
                    </a:cubicBezTo>
                    <a:cubicBezTo>
                      <a:pt x="2939" y="1444"/>
                      <a:pt x="2866" y="1374"/>
                      <a:pt x="2794" y="1304"/>
                    </a:cubicBezTo>
                    <a:cubicBezTo>
                      <a:pt x="2721" y="1235"/>
                      <a:pt x="2650" y="1162"/>
                      <a:pt x="2578" y="1089"/>
                    </a:cubicBezTo>
                    <a:cubicBezTo>
                      <a:pt x="2433" y="943"/>
                      <a:pt x="2287" y="794"/>
                      <a:pt x="2134" y="657"/>
                    </a:cubicBezTo>
                    <a:cubicBezTo>
                      <a:pt x="1980" y="520"/>
                      <a:pt x="1819" y="393"/>
                      <a:pt x="1652" y="292"/>
                    </a:cubicBezTo>
                    <a:cubicBezTo>
                      <a:pt x="1485" y="189"/>
                      <a:pt x="1319" y="121"/>
                      <a:pt x="1169" y="77"/>
                    </a:cubicBezTo>
                    <a:cubicBezTo>
                      <a:pt x="1018" y="32"/>
                      <a:pt x="880" y="12"/>
                      <a:pt x="757" y="6"/>
                    </a:cubicBezTo>
                    <a:cubicBezTo>
                      <a:pt x="636" y="0"/>
                      <a:pt x="529" y="14"/>
                      <a:pt x="442" y="30"/>
                    </a:cubicBezTo>
                    <a:cubicBezTo>
                      <a:pt x="353" y="49"/>
                      <a:pt x="281" y="74"/>
                      <a:pt x="224" y="101"/>
                    </a:cubicBezTo>
                    <a:cubicBezTo>
                      <a:pt x="195" y="114"/>
                      <a:pt x="171" y="127"/>
                      <a:pt x="149" y="140"/>
                    </a:cubicBezTo>
                    <a:cubicBezTo>
                      <a:pt x="127" y="154"/>
                      <a:pt x="109" y="167"/>
                      <a:pt x="93" y="178"/>
                    </a:cubicBezTo>
                    <a:cubicBezTo>
                      <a:pt x="61" y="201"/>
                      <a:pt x="41" y="225"/>
                      <a:pt x="27" y="243"/>
                    </a:cubicBezTo>
                    <a:cubicBezTo>
                      <a:pt x="0" y="279"/>
                      <a:pt x="1" y="301"/>
                      <a:pt x="9" y="31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9" name="Freeform 3">
                <a:extLst>
                  <a:ext uri="{FF2B5EF4-FFF2-40B4-BE49-F238E27FC236}">
                    <a16:creationId xmlns:a16="http://schemas.microsoft.com/office/drawing/2014/main" id="{71F81100-9069-6445-A578-AC615CD010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2963" y="3486150"/>
                <a:ext cx="366712" cy="561975"/>
              </a:xfrm>
              <a:custGeom>
                <a:avLst/>
                <a:gdLst>
                  <a:gd name="T0" fmla="*/ 144310 w 1019"/>
                  <a:gd name="T1" fmla="*/ 8989 h 1563"/>
                  <a:gd name="T2" fmla="*/ 144310 w 1019"/>
                  <a:gd name="T3" fmla="*/ 8989 h 1563"/>
                  <a:gd name="T4" fmla="*/ 131714 w 1019"/>
                  <a:gd name="T5" fmla="*/ 1079 h 1563"/>
                  <a:gd name="T6" fmla="*/ 131714 w 1019"/>
                  <a:gd name="T7" fmla="*/ 1079 h 1563"/>
                  <a:gd name="T8" fmla="*/ 96446 w 1019"/>
                  <a:gd name="T9" fmla="*/ 9708 h 1563"/>
                  <a:gd name="T10" fmla="*/ 96446 w 1019"/>
                  <a:gd name="T11" fmla="*/ 9708 h 1563"/>
                  <a:gd name="T12" fmla="*/ 37787 w 1019"/>
                  <a:gd name="T13" fmla="*/ 65078 h 1563"/>
                  <a:gd name="T14" fmla="*/ 37787 w 1019"/>
                  <a:gd name="T15" fmla="*/ 65078 h 1563"/>
                  <a:gd name="T16" fmla="*/ 1080 w 1019"/>
                  <a:gd name="T17" fmla="*/ 200988 h 1563"/>
                  <a:gd name="T18" fmla="*/ 1080 w 1019"/>
                  <a:gd name="T19" fmla="*/ 200988 h 1563"/>
                  <a:gd name="T20" fmla="*/ 20513 w 1019"/>
                  <a:gd name="T21" fmla="*/ 291235 h 1563"/>
                  <a:gd name="T22" fmla="*/ 20513 w 1019"/>
                  <a:gd name="T23" fmla="*/ 291235 h 1563"/>
                  <a:gd name="T24" fmla="*/ 68016 w 1019"/>
                  <a:gd name="T25" fmla="*/ 373212 h 1563"/>
                  <a:gd name="T26" fmla="*/ 68016 w 1019"/>
                  <a:gd name="T27" fmla="*/ 373212 h 1563"/>
                  <a:gd name="T28" fmla="*/ 132074 w 1019"/>
                  <a:gd name="T29" fmla="*/ 438650 h 1563"/>
                  <a:gd name="T30" fmla="*/ 132074 w 1019"/>
                  <a:gd name="T31" fmla="*/ 438650 h 1563"/>
                  <a:gd name="T32" fmla="*/ 201530 w 1019"/>
                  <a:gd name="T33" fmla="*/ 486110 h 1563"/>
                  <a:gd name="T34" fmla="*/ 201530 w 1019"/>
                  <a:gd name="T35" fmla="*/ 486110 h 1563"/>
                  <a:gd name="T36" fmla="*/ 318489 w 1019"/>
                  <a:gd name="T37" fmla="*/ 542559 h 1563"/>
                  <a:gd name="T38" fmla="*/ 318489 w 1019"/>
                  <a:gd name="T39" fmla="*/ 542559 h 1563"/>
                  <a:gd name="T40" fmla="*/ 366352 w 1019"/>
                  <a:gd name="T41" fmla="*/ 561615 h 1563"/>
                  <a:gd name="T42" fmla="*/ 366352 w 1019"/>
                  <a:gd name="T43" fmla="*/ 561615 h 1563"/>
                  <a:gd name="T44" fmla="*/ 324607 w 1019"/>
                  <a:gd name="T45" fmla="*/ 531773 h 1563"/>
                  <a:gd name="T46" fmla="*/ 324607 w 1019"/>
                  <a:gd name="T47" fmla="*/ 531773 h 1563"/>
                  <a:gd name="T48" fmla="*/ 224921 w 1019"/>
                  <a:gd name="T49" fmla="*/ 453391 h 1563"/>
                  <a:gd name="T50" fmla="*/ 224921 w 1019"/>
                  <a:gd name="T51" fmla="*/ 453391 h 1563"/>
                  <a:gd name="T52" fmla="*/ 123797 w 1019"/>
                  <a:gd name="T53" fmla="*/ 334740 h 1563"/>
                  <a:gd name="T54" fmla="*/ 123797 w 1019"/>
                  <a:gd name="T55" fmla="*/ 334740 h 1563"/>
                  <a:gd name="T56" fmla="*/ 92848 w 1019"/>
                  <a:gd name="T57" fmla="*/ 265707 h 1563"/>
                  <a:gd name="T58" fmla="*/ 92848 w 1019"/>
                  <a:gd name="T59" fmla="*/ 265707 h 1563"/>
                  <a:gd name="T60" fmla="*/ 81332 w 1019"/>
                  <a:gd name="T61" fmla="*/ 198471 h 1563"/>
                  <a:gd name="T62" fmla="*/ 81332 w 1019"/>
                  <a:gd name="T63" fmla="*/ 198471 h 1563"/>
                  <a:gd name="T64" fmla="*/ 100765 w 1019"/>
                  <a:gd name="T65" fmla="*/ 100314 h 1563"/>
                  <a:gd name="T66" fmla="*/ 100765 w 1019"/>
                  <a:gd name="T67" fmla="*/ 100314 h 1563"/>
                  <a:gd name="T68" fmla="*/ 129555 w 1019"/>
                  <a:gd name="T69" fmla="*/ 49618 h 1563"/>
                  <a:gd name="T70" fmla="*/ 129555 w 1019"/>
                  <a:gd name="T71" fmla="*/ 49618 h 1563"/>
                  <a:gd name="T72" fmla="*/ 144310 w 1019"/>
                  <a:gd name="T73" fmla="*/ 23730 h 1563"/>
                  <a:gd name="T74" fmla="*/ 144310 w 1019"/>
                  <a:gd name="T75" fmla="*/ 23730 h 1563"/>
                  <a:gd name="T76" fmla="*/ 144310 w 1019"/>
                  <a:gd name="T77" fmla="*/ 8989 h 1563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019" h="1563">
                    <a:moveTo>
                      <a:pt x="401" y="25"/>
                    </a:moveTo>
                    <a:lnTo>
                      <a:pt x="401" y="25"/>
                    </a:lnTo>
                    <a:cubicBezTo>
                      <a:pt x="395" y="15"/>
                      <a:pt x="386" y="6"/>
                      <a:pt x="366" y="3"/>
                    </a:cubicBezTo>
                    <a:cubicBezTo>
                      <a:pt x="345" y="0"/>
                      <a:pt x="313" y="3"/>
                      <a:pt x="268" y="27"/>
                    </a:cubicBezTo>
                    <a:cubicBezTo>
                      <a:pt x="222" y="51"/>
                      <a:pt x="162" y="97"/>
                      <a:pt x="105" y="181"/>
                    </a:cubicBezTo>
                    <a:cubicBezTo>
                      <a:pt x="51" y="266"/>
                      <a:pt x="0" y="391"/>
                      <a:pt x="3" y="559"/>
                    </a:cubicBezTo>
                    <a:cubicBezTo>
                      <a:pt x="6" y="644"/>
                      <a:pt x="25" y="728"/>
                      <a:pt x="57" y="810"/>
                    </a:cubicBezTo>
                    <a:cubicBezTo>
                      <a:pt x="90" y="892"/>
                      <a:pt x="135" y="969"/>
                      <a:pt x="189" y="1038"/>
                    </a:cubicBezTo>
                    <a:cubicBezTo>
                      <a:pt x="242" y="1106"/>
                      <a:pt x="303" y="1167"/>
                      <a:pt x="367" y="1220"/>
                    </a:cubicBezTo>
                    <a:cubicBezTo>
                      <a:pt x="431" y="1271"/>
                      <a:pt x="496" y="1315"/>
                      <a:pt x="560" y="1352"/>
                    </a:cubicBezTo>
                    <a:cubicBezTo>
                      <a:pt x="687" y="1426"/>
                      <a:pt x="802" y="1475"/>
                      <a:pt x="885" y="1509"/>
                    </a:cubicBezTo>
                    <a:cubicBezTo>
                      <a:pt x="968" y="1543"/>
                      <a:pt x="1018" y="1562"/>
                      <a:pt x="1018" y="1562"/>
                    </a:cubicBezTo>
                    <a:cubicBezTo>
                      <a:pt x="1018" y="1562"/>
                      <a:pt x="975" y="1530"/>
                      <a:pt x="902" y="1479"/>
                    </a:cubicBezTo>
                    <a:cubicBezTo>
                      <a:pt x="830" y="1426"/>
                      <a:pt x="729" y="1354"/>
                      <a:pt x="625" y="1261"/>
                    </a:cubicBezTo>
                    <a:cubicBezTo>
                      <a:pt x="521" y="1170"/>
                      <a:pt x="417" y="1058"/>
                      <a:pt x="344" y="931"/>
                    </a:cubicBezTo>
                    <a:cubicBezTo>
                      <a:pt x="307" y="869"/>
                      <a:pt x="278" y="802"/>
                      <a:pt x="258" y="739"/>
                    </a:cubicBezTo>
                    <a:cubicBezTo>
                      <a:pt x="239" y="675"/>
                      <a:pt x="228" y="609"/>
                      <a:pt x="226" y="552"/>
                    </a:cubicBezTo>
                    <a:cubicBezTo>
                      <a:pt x="224" y="435"/>
                      <a:pt x="253" y="344"/>
                      <a:pt x="280" y="279"/>
                    </a:cubicBezTo>
                    <a:cubicBezTo>
                      <a:pt x="310" y="214"/>
                      <a:pt x="339" y="171"/>
                      <a:pt x="360" y="138"/>
                    </a:cubicBezTo>
                    <a:cubicBezTo>
                      <a:pt x="382" y="105"/>
                      <a:pt x="395" y="83"/>
                      <a:pt x="401" y="66"/>
                    </a:cubicBezTo>
                    <a:cubicBezTo>
                      <a:pt x="407" y="48"/>
                      <a:pt x="405" y="34"/>
                      <a:pt x="401" y="2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0" name="Freeform 4">
                <a:extLst>
                  <a:ext uri="{FF2B5EF4-FFF2-40B4-BE49-F238E27FC236}">
                    <a16:creationId xmlns:a16="http://schemas.microsoft.com/office/drawing/2014/main" id="{D981EB2D-1250-E34D-A2DD-144DEA64BA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8338" y="3197225"/>
                <a:ext cx="434975" cy="733425"/>
              </a:xfrm>
              <a:custGeom>
                <a:avLst/>
                <a:gdLst>
                  <a:gd name="T0" fmla="*/ 427413 w 1208"/>
                  <a:gd name="T1" fmla="*/ 144812 h 2036"/>
                  <a:gd name="T2" fmla="*/ 434615 w 1208"/>
                  <a:gd name="T3" fmla="*/ 129322 h 2036"/>
                  <a:gd name="T4" fmla="*/ 433895 w 1208"/>
                  <a:gd name="T5" fmla="*/ 120677 h 2036"/>
                  <a:gd name="T6" fmla="*/ 430654 w 1208"/>
                  <a:gd name="T7" fmla="*/ 109509 h 2036"/>
                  <a:gd name="T8" fmla="*/ 428494 w 1208"/>
                  <a:gd name="T9" fmla="*/ 102665 h 2036"/>
                  <a:gd name="T10" fmla="*/ 424893 w 1208"/>
                  <a:gd name="T11" fmla="*/ 95461 h 2036"/>
                  <a:gd name="T12" fmla="*/ 415171 w 1208"/>
                  <a:gd name="T13" fmla="*/ 79610 h 2036"/>
                  <a:gd name="T14" fmla="*/ 400047 w 1208"/>
                  <a:gd name="T15" fmla="*/ 61959 h 2036"/>
                  <a:gd name="T16" fmla="*/ 379163 w 1208"/>
                  <a:gd name="T17" fmla="*/ 43588 h 2036"/>
                  <a:gd name="T18" fmla="*/ 315789 w 1208"/>
                  <a:gd name="T19" fmla="*/ 11888 h 2036"/>
                  <a:gd name="T20" fmla="*/ 221088 w 1208"/>
                  <a:gd name="T21" fmla="*/ 4323 h 2036"/>
                  <a:gd name="T22" fmla="*/ 207405 w 1208"/>
                  <a:gd name="T23" fmla="*/ 6844 h 2036"/>
                  <a:gd name="T24" fmla="*/ 193002 w 1208"/>
                  <a:gd name="T25" fmla="*/ 10086 h 2036"/>
                  <a:gd name="T26" fmla="*/ 178599 w 1208"/>
                  <a:gd name="T27" fmla="*/ 14769 h 2036"/>
                  <a:gd name="T28" fmla="*/ 164556 w 1208"/>
                  <a:gd name="T29" fmla="*/ 20173 h 2036"/>
                  <a:gd name="T30" fmla="*/ 109104 w 1208"/>
                  <a:gd name="T31" fmla="*/ 53674 h 2036"/>
                  <a:gd name="T32" fmla="*/ 25566 w 1208"/>
                  <a:gd name="T33" fmla="*/ 164264 h 2036"/>
                  <a:gd name="T34" fmla="*/ 5401 w 1208"/>
                  <a:gd name="T35" fmla="*/ 233788 h 2036"/>
                  <a:gd name="T36" fmla="*/ 1080 w 1208"/>
                  <a:gd name="T37" fmla="*/ 305834 h 2036"/>
                  <a:gd name="T38" fmla="*/ 34207 w 1208"/>
                  <a:gd name="T39" fmla="*/ 440920 h 2036"/>
                  <a:gd name="T40" fmla="*/ 99742 w 1208"/>
                  <a:gd name="T41" fmla="*/ 549709 h 2036"/>
                  <a:gd name="T42" fmla="*/ 239812 w 1208"/>
                  <a:gd name="T43" fmla="*/ 686235 h 2036"/>
                  <a:gd name="T44" fmla="*/ 285182 w 1208"/>
                  <a:gd name="T45" fmla="*/ 721177 h 2036"/>
                  <a:gd name="T46" fmla="*/ 301746 w 1208"/>
                  <a:gd name="T47" fmla="*/ 733065 h 2036"/>
                  <a:gd name="T48" fmla="*/ 287343 w 1208"/>
                  <a:gd name="T49" fmla="*/ 718295 h 2036"/>
                  <a:gd name="T50" fmla="*/ 248454 w 1208"/>
                  <a:gd name="T51" fmla="*/ 677229 h 2036"/>
                  <a:gd name="T52" fmla="*/ 132869 w 1208"/>
                  <a:gd name="T53" fmla="*/ 527014 h 2036"/>
                  <a:gd name="T54" fmla="*/ 85699 w 1208"/>
                  <a:gd name="T55" fmla="*/ 421467 h 2036"/>
                  <a:gd name="T56" fmla="*/ 68775 w 1208"/>
                  <a:gd name="T57" fmla="*/ 304753 h 2036"/>
                  <a:gd name="T58" fmla="*/ 95421 w 1208"/>
                  <a:gd name="T59" fmla="*/ 196324 h 2036"/>
                  <a:gd name="T60" fmla="*/ 158795 w 1208"/>
                  <a:gd name="T61" fmla="*/ 116354 h 2036"/>
                  <a:gd name="T62" fmla="*/ 196603 w 1208"/>
                  <a:gd name="T63" fmla="*/ 93299 h 2036"/>
                  <a:gd name="T64" fmla="*/ 205965 w 1208"/>
                  <a:gd name="T65" fmla="*/ 88976 h 2036"/>
                  <a:gd name="T66" fmla="*/ 214967 w 1208"/>
                  <a:gd name="T67" fmla="*/ 86095 h 2036"/>
                  <a:gd name="T68" fmla="*/ 224329 w 1208"/>
                  <a:gd name="T69" fmla="*/ 83933 h 2036"/>
                  <a:gd name="T70" fmla="*/ 232971 w 1208"/>
                  <a:gd name="T71" fmla="*/ 81772 h 2036"/>
                  <a:gd name="T72" fmla="*/ 298145 w 1208"/>
                  <a:gd name="T73" fmla="*/ 82132 h 2036"/>
                  <a:gd name="T74" fmla="*/ 345675 w 1208"/>
                  <a:gd name="T75" fmla="*/ 97262 h 2036"/>
                  <a:gd name="T76" fmla="*/ 363319 w 1208"/>
                  <a:gd name="T77" fmla="*/ 106628 h 2036"/>
                  <a:gd name="T78" fmla="*/ 377362 w 1208"/>
                  <a:gd name="T79" fmla="*/ 115633 h 2036"/>
                  <a:gd name="T80" fmla="*/ 388885 w 1208"/>
                  <a:gd name="T81" fmla="*/ 123919 h 2036"/>
                  <a:gd name="T82" fmla="*/ 393566 w 1208"/>
                  <a:gd name="T83" fmla="*/ 127521 h 2036"/>
                  <a:gd name="T84" fmla="*/ 397887 w 1208"/>
                  <a:gd name="T85" fmla="*/ 131123 h 2036"/>
                  <a:gd name="T86" fmla="*/ 405449 w 1208"/>
                  <a:gd name="T87" fmla="*/ 136527 h 2036"/>
                  <a:gd name="T88" fmla="*/ 411210 w 1208"/>
                  <a:gd name="T89" fmla="*/ 141210 h 20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1208" h="2036">
                    <a:moveTo>
                      <a:pt x="1187" y="402"/>
                    </a:moveTo>
                    <a:lnTo>
                      <a:pt x="1187" y="402"/>
                    </a:lnTo>
                    <a:cubicBezTo>
                      <a:pt x="1197" y="398"/>
                      <a:pt x="1206" y="387"/>
                      <a:pt x="1207" y="359"/>
                    </a:cubicBezTo>
                    <a:cubicBezTo>
                      <a:pt x="1207" y="352"/>
                      <a:pt x="1207" y="344"/>
                      <a:pt x="1205" y="335"/>
                    </a:cubicBezTo>
                    <a:cubicBezTo>
                      <a:pt x="1203" y="325"/>
                      <a:pt x="1201" y="315"/>
                      <a:pt x="1196" y="304"/>
                    </a:cubicBezTo>
                    <a:cubicBezTo>
                      <a:pt x="1194" y="298"/>
                      <a:pt x="1192" y="291"/>
                      <a:pt x="1190" y="285"/>
                    </a:cubicBezTo>
                    <a:cubicBezTo>
                      <a:pt x="1187" y="278"/>
                      <a:pt x="1183" y="272"/>
                      <a:pt x="1180" y="265"/>
                    </a:cubicBezTo>
                    <a:cubicBezTo>
                      <a:pt x="1172" y="252"/>
                      <a:pt x="1165" y="235"/>
                      <a:pt x="1153" y="221"/>
                    </a:cubicBezTo>
                    <a:cubicBezTo>
                      <a:pt x="1141" y="205"/>
                      <a:pt x="1128" y="188"/>
                      <a:pt x="1111" y="172"/>
                    </a:cubicBezTo>
                    <a:cubicBezTo>
                      <a:pt x="1095" y="154"/>
                      <a:pt x="1075" y="138"/>
                      <a:pt x="1053" y="121"/>
                    </a:cubicBezTo>
                    <a:cubicBezTo>
                      <a:pt x="1008" y="88"/>
                      <a:pt x="950" y="56"/>
                      <a:pt x="877" y="33"/>
                    </a:cubicBezTo>
                    <a:cubicBezTo>
                      <a:pt x="804" y="12"/>
                      <a:pt x="715" y="0"/>
                      <a:pt x="614" y="12"/>
                    </a:cubicBezTo>
                    <a:cubicBezTo>
                      <a:pt x="601" y="14"/>
                      <a:pt x="588" y="16"/>
                      <a:pt x="576" y="19"/>
                    </a:cubicBezTo>
                    <a:cubicBezTo>
                      <a:pt x="563" y="22"/>
                      <a:pt x="549" y="24"/>
                      <a:pt x="536" y="28"/>
                    </a:cubicBezTo>
                    <a:cubicBezTo>
                      <a:pt x="523" y="32"/>
                      <a:pt x="510" y="36"/>
                      <a:pt x="496" y="41"/>
                    </a:cubicBezTo>
                    <a:cubicBezTo>
                      <a:pt x="483" y="46"/>
                      <a:pt x="470" y="51"/>
                      <a:pt x="457" y="56"/>
                    </a:cubicBezTo>
                    <a:cubicBezTo>
                      <a:pt x="405" y="79"/>
                      <a:pt x="352" y="109"/>
                      <a:pt x="303" y="149"/>
                    </a:cubicBezTo>
                    <a:cubicBezTo>
                      <a:pt x="205" y="227"/>
                      <a:pt x="123" y="334"/>
                      <a:pt x="71" y="456"/>
                    </a:cubicBezTo>
                    <a:cubicBezTo>
                      <a:pt x="45" y="518"/>
                      <a:pt x="26" y="582"/>
                      <a:pt x="15" y="649"/>
                    </a:cubicBezTo>
                    <a:cubicBezTo>
                      <a:pt x="3" y="715"/>
                      <a:pt x="0" y="783"/>
                      <a:pt x="3" y="849"/>
                    </a:cubicBezTo>
                    <a:cubicBezTo>
                      <a:pt x="10" y="982"/>
                      <a:pt x="45" y="1109"/>
                      <a:pt x="95" y="1224"/>
                    </a:cubicBezTo>
                    <a:cubicBezTo>
                      <a:pt x="144" y="1337"/>
                      <a:pt x="209" y="1439"/>
                      <a:pt x="277" y="1526"/>
                    </a:cubicBezTo>
                    <a:cubicBezTo>
                      <a:pt x="414" y="1701"/>
                      <a:pt x="561" y="1821"/>
                      <a:pt x="666" y="1905"/>
                    </a:cubicBezTo>
                    <a:cubicBezTo>
                      <a:pt x="719" y="1947"/>
                      <a:pt x="762" y="1979"/>
                      <a:pt x="792" y="2002"/>
                    </a:cubicBezTo>
                    <a:cubicBezTo>
                      <a:pt x="821" y="2023"/>
                      <a:pt x="838" y="2035"/>
                      <a:pt x="838" y="2035"/>
                    </a:cubicBezTo>
                    <a:cubicBezTo>
                      <a:pt x="838" y="2035"/>
                      <a:pt x="823" y="2020"/>
                      <a:pt x="798" y="1994"/>
                    </a:cubicBezTo>
                    <a:cubicBezTo>
                      <a:pt x="772" y="1968"/>
                      <a:pt x="735" y="1929"/>
                      <a:pt x="690" y="1880"/>
                    </a:cubicBezTo>
                    <a:cubicBezTo>
                      <a:pt x="600" y="1782"/>
                      <a:pt x="475" y="1642"/>
                      <a:pt x="369" y="1463"/>
                    </a:cubicBezTo>
                    <a:cubicBezTo>
                      <a:pt x="316" y="1374"/>
                      <a:pt x="270" y="1275"/>
                      <a:pt x="238" y="1170"/>
                    </a:cubicBezTo>
                    <a:cubicBezTo>
                      <a:pt x="205" y="1065"/>
                      <a:pt x="187" y="954"/>
                      <a:pt x="191" y="846"/>
                    </a:cubicBezTo>
                    <a:cubicBezTo>
                      <a:pt x="195" y="738"/>
                      <a:pt x="221" y="636"/>
                      <a:pt x="265" y="545"/>
                    </a:cubicBezTo>
                    <a:cubicBezTo>
                      <a:pt x="310" y="454"/>
                      <a:pt x="373" y="378"/>
                      <a:pt x="441" y="323"/>
                    </a:cubicBezTo>
                    <a:cubicBezTo>
                      <a:pt x="476" y="295"/>
                      <a:pt x="512" y="275"/>
                      <a:pt x="546" y="259"/>
                    </a:cubicBezTo>
                    <a:cubicBezTo>
                      <a:pt x="555" y="255"/>
                      <a:pt x="564" y="252"/>
                      <a:pt x="572" y="247"/>
                    </a:cubicBezTo>
                    <a:cubicBezTo>
                      <a:pt x="581" y="245"/>
                      <a:pt x="589" y="242"/>
                      <a:pt x="597" y="239"/>
                    </a:cubicBezTo>
                    <a:cubicBezTo>
                      <a:pt x="606" y="236"/>
                      <a:pt x="614" y="234"/>
                      <a:pt x="623" y="233"/>
                    </a:cubicBezTo>
                    <a:cubicBezTo>
                      <a:pt x="631" y="230"/>
                      <a:pt x="639" y="228"/>
                      <a:pt x="647" y="227"/>
                    </a:cubicBezTo>
                    <a:cubicBezTo>
                      <a:pt x="714" y="215"/>
                      <a:pt x="775" y="218"/>
                      <a:pt x="828" y="228"/>
                    </a:cubicBezTo>
                    <a:cubicBezTo>
                      <a:pt x="880" y="238"/>
                      <a:pt x="924" y="254"/>
                      <a:pt x="960" y="270"/>
                    </a:cubicBezTo>
                    <a:cubicBezTo>
                      <a:pt x="978" y="279"/>
                      <a:pt x="995" y="287"/>
                      <a:pt x="1009" y="296"/>
                    </a:cubicBezTo>
                    <a:cubicBezTo>
                      <a:pt x="1024" y="304"/>
                      <a:pt x="1037" y="313"/>
                      <a:pt x="1048" y="321"/>
                    </a:cubicBezTo>
                    <a:cubicBezTo>
                      <a:pt x="1061" y="328"/>
                      <a:pt x="1070" y="337"/>
                      <a:pt x="1080" y="344"/>
                    </a:cubicBezTo>
                    <a:cubicBezTo>
                      <a:pt x="1084" y="348"/>
                      <a:pt x="1089" y="351"/>
                      <a:pt x="1093" y="354"/>
                    </a:cubicBezTo>
                    <a:cubicBezTo>
                      <a:pt x="1097" y="357"/>
                      <a:pt x="1101" y="361"/>
                      <a:pt x="1105" y="364"/>
                    </a:cubicBezTo>
                    <a:cubicBezTo>
                      <a:pt x="1112" y="370"/>
                      <a:pt x="1120" y="375"/>
                      <a:pt x="1126" y="379"/>
                    </a:cubicBezTo>
                    <a:cubicBezTo>
                      <a:pt x="1132" y="384"/>
                      <a:pt x="1137" y="388"/>
                      <a:pt x="1142" y="392"/>
                    </a:cubicBezTo>
                    <a:cubicBezTo>
                      <a:pt x="1163" y="405"/>
                      <a:pt x="1177" y="406"/>
                      <a:pt x="1187" y="40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1" name="Freeform 5">
                <a:extLst>
                  <a:ext uri="{FF2B5EF4-FFF2-40B4-BE49-F238E27FC236}">
                    <a16:creationId xmlns:a16="http://schemas.microsoft.com/office/drawing/2014/main" id="{0E654B03-C1DF-EC4C-BDB9-793960A546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86288" y="4033838"/>
                <a:ext cx="546100" cy="141287"/>
              </a:xfrm>
              <a:custGeom>
                <a:avLst/>
                <a:gdLst>
                  <a:gd name="T0" fmla="*/ 6480 w 1517"/>
                  <a:gd name="T1" fmla="*/ 128704 h 393"/>
                  <a:gd name="T2" fmla="*/ 6480 w 1517"/>
                  <a:gd name="T3" fmla="*/ 128704 h 393"/>
                  <a:gd name="T4" fmla="*/ 44638 w 1517"/>
                  <a:gd name="T5" fmla="*/ 135175 h 393"/>
                  <a:gd name="T6" fmla="*/ 44638 w 1517"/>
                  <a:gd name="T7" fmla="*/ 135175 h 393"/>
                  <a:gd name="T8" fmla="*/ 175314 w 1517"/>
                  <a:gd name="T9" fmla="*/ 93472 h 393"/>
                  <a:gd name="T10" fmla="*/ 175314 w 1517"/>
                  <a:gd name="T11" fmla="*/ 93472 h 393"/>
                  <a:gd name="T12" fmla="*/ 291229 w 1517"/>
                  <a:gd name="T13" fmla="*/ 69385 h 393"/>
                  <a:gd name="T14" fmla="*/ 291229 w 1517"/>
                  <a:gd name="T15" fmla="*/ 69385 h 393"/>
                  <a:gd name="T16" fmla="*/ 412545 w 1517"/>
                  <a:gd name="T17" fmla="*/ 65071 h 393"/>
                  <a:gd name="T18" fmla="*/ 412545 w 1517"/>
                  <a:gd name="T19" fmla="*/ 65071 h 393"/>
                  <a:gd name="T20" fmla="*/ 507581 w 1517"/>
                  <a:gd name="T21" fmla="*/ 79092 h 393"/>
                  <a:gd name="T22" fmla="*/ 507581 w 1517"/>
                  <a:gd name="T23" fmla="*/ 79092 h 393"/>
                  <a:gd name="T24" fmla="*/ 535660 w 1517"/>
                  <a:gd name="T25" fmla="*/ 86642 h 393"/>
                  <a:gd name="T26" fmla="*/ 535660 w 1517"/>
                  <a:gd name="T27" fmla="*/ 86642 h 393"/>
                  <a:gd name="T28" fmla="*/ 545740 w 1517"/>
                  <a:gd name="T29" fmla="*/ 89518 h 393"/>
                  <a:gd name="T30" fmla="*/ 545740 w 1517"/>
                  <a:gd name="T31" fmla="*/ 89518 h 393"/>
                  <a:gd name="T32" fmla="*/ 537100 w 1517"/>
                  <a:gd name="T33" fmla="*/ 83406 h 393"/>
                  <a:gd name="T34" fmla="*/ 537100 w 1517"/>
                  <a:gd name="T35" fmla="*/ 83406 h 393"/>
                  <a:gd name="T36" fmla="*/ 512621 w 1517"/>
                  <a:gd name="T37" fmla="*/ 67588 h 393"/>
                  <a:gd name="T38" fmla="*/ 512621 w 1517"/>
                  <a:gd name="T39" fmla="*/ 67588 h 393"/>
                  <a:gd name="T40" fmla="*/ 420465 w 1517"/>
                  <a:gd name="T41" fmla="*/ 25525 h 393"/>
                  <a:gd name="T42" fmla="*/ 420465 w 1517"/>
                  <a:gd name="T43" fmla="*/ 25525 h 393"/>
                  <a:gd name="T44" fmla="*/ 288709 w 1517"/>
                  <a:gd name="T45" fmla="*/ 2157 h 393"/>
                  <a:gd name="T46" fmla="*/ 288709 w 1517"/>
                  <a:gd name="T47" fmla="*/ 2157 h 393"/>
                  <a:gd name="T48" fmla="*/ 153714 w 1517"/>
                  <a:gd name="T49" fmla="*/ 16537 h 393"/>
                  <a:gd name="T50" fmla="*/ 153714 w 1517"/>
                  <a:gd name="T51" fmla="*/ 16537 h 393"/>
                  <a:gd name="T52" fmla="*/ 125275 w 1517"/>
                  <a:gd name="T53" fmla="*/ 25166 h 393"/>
                  <a:gd name="T54" fmla="*/ 125275 w 1517"/>
                  <a:gd name="T55" fmla="*/ 25166 h 393"/>
                  <a:gd name="T56" fmla="*/ 100796 w 1517"/>
                  <a:gd name="T57" fmla="*/ 35232 h 393"/>
                  <a:gd name="T58" fmla="*/ 100796 w 1517"/>
                  <a:gd name="T59" fmla="*/ 35232 h 393"/>
                  <a:gd name="T60" fmla="*/ 61558 w 1517"/>
                  <a:gd name="T61" fmla="*/ 55005 h 393"/>
                  <a:gd name="T62" fmla="*/ 61558 w 1517"/>
                  <a:gd name="T63" fmla="*/ 55005 h 393"/>
                  <a:gd name="T64" fmla="*/ 34559 w 1517"/>
                  <a:gd name="T65" fmla="*/ 74418 h 393"/>
                  <a:gd name="T66" fmla="*/ 34559 w 1517"/>
                  <a:gd name="T67" fmla="*/ 74418 h 393"/>
                  <a:gd name="T68" fmla="*/ 17279 w 1517"/>
                  <a:gd name="T69" fmla="*/ 90596 h 393"/>
                  <a:gd name="T70" fmla="*/ 17279 w 1517"/>
                  <a:gd name="T71" fmla="*/ 90596 h 393"/>
                  <a:gd name="T72" fmla="*/ 6480 w 1517"/>
                  <a:gd name="T73" fmla="*/ 128704 h 39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517" h="393">
                    <a:moveTo>
                      <a:pt x="18" y="358"/>
                    </a:moveTo>
                    <a:lnTo>
                      <a:pt x="18" y="358"/>
                    </a:lnTo>
                    <a:cubicBezTo>
                      <a:pt x="31" y="376"/>
                      <a:pt x="59" y="392"/>
                      <a:pt x="124" y="376"/>
                    </a:cubicBezTo>
                    <a:cubicBezTo>
                      <a:pt x="191" y="363"/>
                      <a:pt x="294" y="316"/>
                      <a:pt x="487" y="260"/>
                    </a:cubicBezTo>
                    <a:cubicBezTo>
                      <a:pt x="584" y="233"/>
                      <a:pt x="694" y="207"/>
                      <a:pt x="809" y="193"/>
                    </a:cubicBezTo>
                    <a:cubicBezTo>
                      <a:pt x="923" y="178"/>
                      <a:pt x="1040" y="174"/>
                      <a:pt x="1146" y="181"/>
                    </a:cubicBezTo>
                    <a:cubicBezTo>
                      <a:pt x="1252" y="187"/>
                      <a:pt x="1344" y="206"/>
                      <a:pt x="1410" y="220"/>
                    </a:cubicBezTo>
                    <a:cubicBezTo>
                      <a:pt x="1443" y="228"/>
                      <a:pt x="1470" y="237"/>
                      <a:pt x="1488" y="241"/>
                    </a:cubicBezTo>
                    <a:cubicBezTo>
                      <a:pt x="1506" y="246"/>
                      <a:pt x="1516" y="249"/>
                      <a:pt x="1516" y="249"/>
                    </a:cubicBezTo>
                    <a:cubicBezTo>
                      <a:pt x="1516" y="249"/>
                      <a:pt x="1508" y="243"/>
                      <a:pt x="1492" y="232"/>
                    </a:cubicBezTo>
                    <a:cubicBezTo>
                      <a:pt x="1476" y="222"/>
                      <a:pt x="1453" y="206"/>
                      <a:pt x="1424" y="188"/>
                    </a:cubicBezTo>
                    <a:cubicBezTo>
                      <a:pt x="1363" y="154"/>
                      <a:pt x="1276" y="107"/>
                      <a:pt x="1168" y="71"/>
                    </a:cubicBezTo>
                    <a:cubicBezTo>
                      <a:pt x="1060" y="37"/>
                      <a:pt x="932" y="11"/>
                      <a:pt x="802" y="6"/>
                    </a:cubicBezTo>
                    <a:cubicBezTo>
                      <a:pt x="671" y="0"/>
                      <a:pt x="540" y="15"/>
                      <a:pt x="427" y="46"/>
                    </a:cubicBezTo>
                    <a:cubicBezTo>
                      <a:pt x="399" y="54"/>
                      <a:pt x="373" y="61"/>
                      <a:pt x="348" y="70"/>
                    </a:cubicBezTo>
                    <a:cubicBezTo>
                      <a:pt x="323" y="78"/>
                      <a:pt x="301" y="89"/>
                      <a:pt x="280" y="98"/>
                    </a:cubicBezTo>
                    <a:cubicBezTo>
                      <a:pt x="237" y="115"/>
                      <a:pt x="202" y="136"/>
                      <a:pt x="171" y="153"/>
                    </a:cubicBezTo>
                    <a:cubicBezTo>
                      <a:pt x="141" y="171"/>
                      <a:pt x="116" y="190"/>
                      <a:pt x="96" y="207"/>
                    </a:cubicBezTo>
                    <a:cubicBezTo>
                      <a:pt x="76" y="224"/>
                      <a:pt x="59" y="238"/>
                      <a:pt x="48" y="252"/>
                    </a:cubicBezTo>
                    <a:cubicBezTo>
                      <a:pt x="0" y="311"/>
                      <a:pt x="6" y="340"/>
                      <a:pt x="18" y="358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2" name="Freeform 6">
                <a:extLst>
                  <a:ext uri="{FF2B5EF4-FFF2-40B4-BE49-F238E27FC236}">
                    <a16:creationId xmlns:a16="http://schemas.microsoft.com/office/drawing/2014/main" id="{3274ABAD-30B4-0A41-88DF-E9421E73B4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3650" y="3622675"/>
                <a:ext cx="244475" cy="409575"/>
              </a:xfrm>
              <a:custGeom>
                <a:avLst/>
                <a:gdLst>
                  <a:gd name="T0" fmla="*/ 149701 w 681"/>
                  <a:gd name="T1" fmla="*/ 409215 h 1139"/>
                  <a:gd name="T2" fmla="*/ 149701 w 681"/>
                  <a:gd name="T3" fmla="*/ 409215 h 1139"/>
                  <a:gd name="T4" fmla="*/ 145752 w 681"/>
                  <a:gd name="T5" fmla="*/ 404900 h 1139"/>
                  <a:gd name="T6" fmla="*/ 145752 w 681"/>
                  <a:gd name="T7" fmla="*/ 404900 h 1139"/>
                  <a:gd name="T8" fmla="*/ 135700 w 681"/>
                  <a:gd name="T9" fmla="*/ 391955 h 1139"/>
                  <a:gd name="T10" fmla="*/ 135700 w 681"/>
                  <a:gd name="T11" fmla="*/ 391955 h 1139"/>
                  <a:gd name="T12" fmla="*/ 106262 w 681"/>
                  <a:gd name="T13" fmla="*/ 343410 h 1139"/>
                  <a:gd name="T14" fmla="*/ 106262 w 681"/>
                  <a:gd name="T15" fmla="*/ 343410 h 1139"/>
                  <a:gd name="T16" fmla="*/ 87954 w 681"/>
                  <a:gd name="T17" fmla="*/ 181234 h 1139"/>
                  <a:gd name="T18" fmla="*/ 87954 w 681"/>
                  <a:gd name="T19" fmla="*/ 181234 h 1139"/>
                  <a:gd name="T20" fmla="*/ 176266 w 681"/>
                  <a:gd name="T21" fmla="*/ 44230 h 1139"/>
                  <a:gd name="T22" fmla="*/ 176266 w 681"/>
                  <a:gd name="T23" fmla="*/ 44230 h 1139"/>
                  <a:gd name="T24" fmla="*/ 224012 w 681"/>
                  <a:gd name="T25" fmla="*/ 13664 h 1139"/>
                  <a:gd name="T26" fmla="*/ 224012 w 681"/>
                  <a:gd name="T27" fmla="*/ 13664 h 1139"/>
                  <a:gd name="T28" fmla="*/ 238731 w 681"/>
                  <a:gd name="T29" fmla="*/ 6832 h 1139"/>
                  <a:gd name="T30" fmla="*/ 238731 w 681"/>
                  <a:gd name="T31" fmla="*/ 6832 h 1139"/>
                  <a:gd name="T32" fmla="*/ 244116 w 681"/>
                  <a:gd name="T33" fmla="*/ 4675 h 1139"/>
                  <a:gd name="T34" fmla="*/ 244116 w 681"/>
                  <a:gd name="T35" fmla="*/ 4675 h 1139"/>
                  <a:gd name="T36" fmla="*/ 238372 w 681"/>
                  <a:gd name="T37" fmla="*/ 3596 h 1139"/>
                  <a:gd name="T38" fmla="*/ 238372 w 681"/>
                  <a:gd name="T39" fmla="*/ 3596 h 1139"/>
                  <a:gd name="T40" fmla="*/ 221499 w 681"/>
                  <a:gd name="T41" fmla="*/ 1438 h 1139"/>
                  <a:gd name="T42" fmla="*/ 221499 w 681"/>
                  <a:gd name="T43" fmla="*/ 1438 h 1139"/>
                  <a:gd name="T44" fmla="*/ 158316 w 681"/>
                  <a:gd name="T45" fmla="*/ 8271 h 1139"/>
                  <a:gd name="T46" fmla="*/ 158316 w 681"/>
                  <a:gd name="T47" fmla="*/ 8271 h 1139"/>
                  <a:gd name="T48" fmla="*/ 116314 w 681"/>
                  <a:gd name="T49" fmla="*/ 25531 h 1139"/>
                  <a:gd name="T50" fmla="*/ 116314 w 681"/>
                  <a:gd name="T51" fmla="*/ 25531 h 1139"/>
                  <a:gd name="T52" fmla="*/ 73594 w 681"/>
                  <a:gd name="T53" fmla="*/ 56096 h 1139"/>
                  <a:gd name="T54" fmla="*/ 73594 w 681"/>
                  <a:gd name="T55" fmla="*/ 56096 h 1139"/>
                  <a:gd name="T56" fmla="*/ 10052 w 681"/>
                  <a:gd name="T57" fmla="*/ 162895 h 1139"/>
                  <a:gd name="T58" fmla="*/ 10052 w 681"/>
                  <a:gd name="T59" fmla="*/ 162895 h 1139"/>
                  <a:gd name="T60" fmla="*/ 19745 w 681"/>
                  <a:gd name="T61" fmla="*/ 286954 h 1139"/>
                  <a:gd name="T62" fmla="*/ 19745 w 681"/>
                  <a:gd name="T63" fmla="*/ 286954 h 1139"/>
                  <a:gd name="T64" fmla="*/ 44515 w 681"/>
                  <a:gd name="T65" fmla="*/ 333701 h 1139"/>
                  <a:gd name="T66" fmla="*/ 44515 w 681"/>
                  <a:gd name="T67" fmla="*/ 333701 h 1139"/>
                  <a:gd name="T68" fmla="*/ 74671 w 681"/>
                  <a:gd name="T69" fmla="*/ 367862 h 1139"/>
                  <a:gd name="T70" fmla="*/ 74671 w 681"/>
                  <a:gd name="T71" fmla="*/ 367862 h 1139"/>
                  <a:gd name="T72" fmla="*/ 128161 w 681"/>
                  <a:gd name="T73" fmla="*/ 402024 h 1139"/>
                  <a:gd name="T74" fmla="*/ 128161 w 681"/>
                  <a:gd name="T75" fmla="*/ 402024 h 1139"/>
                  <a:gd name="T76" fmla="*/ 144316 w 681"/>
                  <a:gd name="T77" fmla="*/ 407417 h 1139"/>
                  <a:gd name="T78" fmla="*/ 144316 w 681"/>
                  <a:gd name="T79" fmla="*/ 407417 h 1139"/>
                  <a:gd name="T80" fmla="*/ 149701 w 681"/>
                  <a:gd name="T81" fmla="*/ 409215 h 113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81" h="1139">
                    <a:moveTo>
                      <a:pt x="417" y="1138"/>
                    </a:moveTo>
                    <a:lnTo>
                      <a:pt x="417" y="1138"/>
                    </a:lnTo>
                    <a:cubicBezTo>
                      <a:pt x="417" y="1138"/>
                      <a:pt x="413" y="1134"/>
                      <a:pt x="406" y="1126"/>
                    </a:cubicBezTo>
                    <a:cubicBezTo>
                      <a:pt x="400" y="1117"/>
                      <a:pt x="389" y="1106"/>
                      <a:pt x="378" y="1090"/>
                    </a:cubicBezTo>
                    <a:cubicBezTo>
                      <a:pt x="354" y="1060"/>
                      <a:pt x="323" y="1013"/>
                      <a:pt x="296" y="955"/>
                    </a:cubicBezTo>
                    <a:cubicBezTo>
                      <a:pt x="241" y="839"/>
                      <a:pt x="208" y="668"/>
                      <a:pt x="245" y="504"/>
                    </a:cubicBezTo>
                    <a:cubicBezTo>
                      <a:pt x="284" y="341"/>
                      <a:pt x="390" y="202"/>
                      <a:pt x="491" y="123"/>
                    </a:cubicBezTo>
                    <a:cubicBezTo>
                      <a:pt x="541" y="83"/>
                      <a:pt x="589" y="54"/>
                      <a:pt x="624" y="38"/>
                    </a:cubicBezTo>
                    <a:cubicBezTo>
                      <a:pt x="641" y="28"/>
                      <a:pt x="655" y="24"/>
                      <a:pt x="665" y="19"/>
                    </a:cubicBezTo>
                    <a:cubicBezTo>
                      <a:pt x="675" y="15"/>
                      <a:pt x="680" y="13"/>
                      <a:pt x="680" y="13"/>
                    </a:cubicBezTo>
                    <a:cubicBezTo>
                      <a:pt x="680" y="13"/>
                      <a:pt x="675" y="11"/>
                      <a:pt x="664" y="10"/>
                    </a:cubicBezTo>
                    <a:cubicBezTo>
                      <a:pt x="654" y="8"/>
                      <a:pt x="637" y="4"/>
                      <a:pt x="617" y="4"/>
                    </a:cubicBezTo>
                    <a:cubicBezTo>
                      <a:pt x="576" y="0"/>
                      <a:pt x="515" y="3"/>
                      <a:pt x="441" y="23"/>
                    </a:cubicBezTo>
                    <a:cubicBezTo>
                      <a:pt x="404" y="33"/>
                      <a:pt x="365" y="49"/>
                      <a:pt x="324" y="71"/>
                    </a:cubicBezTo>
                    <a:cubicBezTo>
                      <a:pt x="285" y="94"/>
                      <a:pt x="243" y="120"/>
                      <a:pt x="205" y="156"/>
                    </a:cubicBezTo>
                    <a:cubicBezTo>
                      <a:pt x="127" y="227"/>
                      <a:pt x="58" y="330"/>
                      <a:pt x="28" y="453"/>
                    </a:cubicBezTo>
                    <a:cubicBezTo>
                      <a:pt x="0" y="578"/>
                      <a:pt x="16" y="700"/>
                      <a:pt x="55" y="798"/>
                    </a:cubicBezTo>
                    <a:cubicBezTo>
                      <a:pt x="73" y="847"/>
                      <a:pt x="98" y="890"/>
                      <a:pt x="124" y="928"/>
                    </a:cubicBezTo>
                    <a:cubicBezTo>
                      <a:pt x="151" y="965"/>
                      <a:pt x="179" y="997"/>
                      <a:pt x="208" y="1023"/>
                    </a:cubicBezTo>
                    <a:cubicBezTo>
                      <a:pt x="265" y="1074"/>
                      <a:pt x="319" y="1103"/>
                      <a:pt x="357" y="1118"/>
                    </a:cubicBezTo>
                    <a:cubicBezTo>
                      <a:pt x="375" y="1127"/>
                      <a:pt x="392" y="1130"/>
                      <a:pt x="402" y="1133"/>
                    </a:cubicBezTo>
                    <a:cubicBezTo>
                      <a:pt x="412" y="1136"/>
                      <a:pt x="417" y="1138"/>
                      <a:pt x="417" y="1138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E7DCB6EE-F044-8845-A242-5D6B590393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779838"/>
                <a:ext cx="223837" cy="258762"/>
              </a:xfrm>
              <a:custGeom>
                <a:avLst/>
                <a:gdLst>
                  <a:gd name="T0" fmla="*/ 223478 w 623"/>
                  <a:gd name="T1" fmla="*/ 234649 h 719"/>
                  <a:gd name="T2" fmla="*/ 223478 w 623"/>
                  <a:gd name="T3" fmla="*/ 234649 h 719"/>
                  <a:gd name="T4" fmla="*/ 219166 w 623"/>
                  <a:gd name="T5" fmla="*/ 233570 h 719"/>
                  <a:gd name="T6" fmla="*/ 219166 w 623"/>
                  <a:gd name="T7" fmla="*/ 233570 h 719"/>
                  <a:gd name="T8" fmla="*/ 208747 w 623"/>
                  <a:gd name="T9" fmla="*/ 230331 h 719"/>
                  <a:gd name="T10" fmla="*/ 208747 w 623"/>
                  <a:gd name="T11" fmla="*/ 230331 h 719"/>
                  <a:gd name="T12" fmla="*/ 173177 w 623"/>
                  <a:gd name="T13" fmla="*/ 215935 h 719"/>
                  <a:gd name="T14" fmla="*/ 173177 w 623"/>
                  <a:gd name="T15" fmla="*/ 215935 h 719"/>
                  <a:gd name="T16" fmla="*/ 94134 w 623"/>
                  <a:gd name="T17" fmla="*/ 148635 h 719"/>
                  <a:gd name="T18" fmla="*/ 94134 w 623"/>
                  <a:gd name="T19" fmla="*/ 148635 h 719"/>
                  <a:gd name="T20" fmla="*/ 53534 w 623"/>
                  <a:gd name="T21" fmla="*/ 53264 h 719"/>
                  <a:gd name="T22" fmla="*/ 53534 w 623"/>
                  <a:gd name="T23" fmla="*/ 53264 h 719"/>
                  <a:gd name="T24" fmla="*/ 50660 w 623"/>
                  <a:gd name="T25" fmla="*/ 15475 h 719"/>
                  <a:gd name="T26" fmla="*/ 50660 w 623"/>
                  <a:gd name="T27" fmla="*/ 15475 h 719"/>
                  <a:gd name="T28" fmla="*/ 50660 w 623"/>
                  <a:gd name="T29" fmla="*/ 3959 h 719"/>
                  <a:gd name="T30" fmla="*/ 50660 w 623"/>
                  <a:gd name="T31" fmla="*/ 3959 h 719"/>
                  <a:gd name="T32" fmla="*/ 51019 w 623"/>
                  <a:gd name="T33" fmla="*/ 0 h 719"/>
                  <a:gd name="T34" fmla="*/ 51019 w 623"/>
                  <a:gd name="T35" fmla="*/ 0 h 719"/>
                  <a:gd name="T36" fmla="*/ 47785 w 623"/>
                  <a:gd name="T37" fmla="*/ 2159 h 719"/>
                  <a:gd name="T38" fmla="*/ 47785 w 623"/>
                  <a:gd name="T39" fmla="*/ 2159 h 719"/>
                  <a:gd name="T40" fmla="*/ 38803 w 623"/>
                  <a:gd name="T41" fmla="*/ 10077 h 719"/>
                  <a:gd name="T42" fmla="*/ 38803 w 623"/>
                  <a:gd name="T43" fmla="*/ 10077 h 719"/>
                  <a:gd name="T44" fmla="*/ 14012 w 623"/>
                  <a:gd name="T45" fmla="*/ 46786 h 719"/>
                  <a:gd name="T46" fmla="*/ 14012 w 623"/>
                  <a:gd name="T47" fmla="*/ 46786 h 719"/>
                  <a:gd name="T48" fmla="*/ 1078 w 623"/>
                  <a:gd name="T49" fmla="*/ 114086 h 719"/>
                  <a:gd name="T50" fmla="*/ 1078 w 623"/>
                  <a:gd name="T51" fmla="*/ 114086 h 719"/>
                  <a:gd name="T52" fmla="*/ 29821 w 623"/>
                  <a:gd name="T53" fmla="*/ 196141 h 719"/>
                  <a:gd name="T54" fmla="*/ 29821 w 623"/>
                  <a:gd name="T55" fmla="*/ 196141 h 719"/>
                  <a:gd name="T56" fmla="*/ 99882 w 623"/>
                  <a:gd name="T57" fmla="*/ 247965 h 719"/>
                  <a:gd name="T58" fmla="*/ 99882 w 623"/>
                  <a:gd name="T59" fmla="*/ 247965 h 719"/>
                  <a:gd name="T60" fmla="*/ 167429 w 623"/>
                  <a:gd name="T61" fmla="*/ 255883 h 719"/>
                  <a:gd name="T62" fmla="*/ 167429 w 623"/>
                  <a:gd name="T63" fmla="*/ 255883 h 719"/>
                  <a:gd name="T64" fmla="*/ 209825 w 623"/>
                  <a:gd name="T65" fmla="*/ 242567 h 719"/>
                  <a:gd name="T66" fmla="*/ 209825 w 623"/>
                  <a:gd name="T67" fmla="*/ 242567 h 719"/>
                  <a:gd name="T68" fmla="*/ 219885 w 623"/>
                  <a:gd name="T69" fmla="*/ 236809 h 719"/>
                  <a:gd name="T70" fmla="*/ 219885 w 623"/>
                  <a:gd name="T71" fmla="*/ 236809 h 719"/>
                  <a:gd name="T72" fmla="*/ 223478 w 623"/>
                  <a:gd name="T73" fmla="*/ 234649 h 71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623" h="719">
                    <a:moveTo>
                      <a:pt x="622" y="652"/>
                    </a:moveTo>
                    <a:lnTo>
                      <a:pt x="622" y="652"/>
                    </a:lnTo>
                    <a:cubicBezTo>
                      <a:pt x="622" y="652"/>
                      <a:pt x="617" y="650"/>
                      <a:pt x="610" y="649"/>
                    </a:cubicBezTo>
                    <a:cubicBezTo>
                      <a:pt x="604" y="646"/>
                      <a:pt x="594" y="644"/>
                      <a:pt x="581" y="640"/>
                    </a:cubicBezTo>
                    <a:cubicBezTo>
                      <a:pt x="555" y="633"/>
                      <a:pt x="519" y="619"/>
                      <a:pt x="482" y="600"/>
                    </a:cubicBezTo>
                    <a:cubicBezTo>
                      <a:pt x="405" y="562"/>
                      <a:pt x="322" y="494"/>
                      <a:pt x="262" y="413"/>
                    </a:cubicBezTo>
                    <a:cubicBezTo>
                      <a:pt x="203" y="333"/>
                      <a:pt x="162" y="233"/>
                      <a:pt x="149" y="148"/>
                    </a:cubicBezTo>
                    <a:cubicBezTo>
                      <a:pt x="142" y="106"/>
                      <a:pt x="140" y="69"/>
                      <a:pt x="141" y="43"/>
                    </a:cubicBezTo>
                    <a:cubicBezTo>
                      <a:pt x="140" y="29"/>
                      <a:pt x="141" y="18"/>
                      <a:pt x="141" y="11"/>
                    </a:cubicBezTo>
                    <a:cubicBezTo>
                      <a:pt x="142" y="4"/>
                      <a:pt x="142" y="0"/>
                      <a:pt x="142" y="0"/>
                    </a:cubicBezTo>
                    <a:cubicBezTo>
                      <a:pt x="142" y="0"/>
                      <a:pt x="139" y="2"/>
                      <a:pt x="133" y="6"/>
                    </a:cubicBezTo>
                    <a:cubicBezTo>
                      <a:pt x="128" y="11"/>
                      <a:pt x="118" y="18"/>
                      <a:pt x="108" y="28"/>
                    </a:cubicBezTo>
                    <a:cubicBezTo>
                      <a:pt x="88" y="48"/>
                      <a:pt x="61" y="82"/>
                      <a:pt x="39" y="130"/>
                    </a:cubicBezTo>
                    <a:cubicBezTo>
                      <a:pt x="17" y="179"/>
                      <a:pt x="0" y="243"/>
                      <a:pt x="3" y="317"/>
                    </a:cubicBezTo>
                    <a:cubicBezTo>
                      <a:pt x="6" y="390"/>
                      <a:pt x="30" y="473"/>
                      <a:pt x="83" y="545"/>
                    </a:cubicBezTo>
                    <a:cubicBezTo>
                      <a:pt x="137" y="617"/>
                      <a:pt x="209" y="665"/>
                      <a:pt x="278" y="689"/>
                    </a:cubicBezTo>
                    <a:cubicBezTo>
                      <a:pt x="347" y="714"/>
                      <a:pt x="414" y="718"/>
                      <a:pt x="466" y="711"/>
                    </a:cubicBezTo>
                    <a:cubicBezTo>
                      <a:pt x="519" y="704"/>
                      <a:pt x="559" y="688"/>
                      <a:pt x="584" y="674"/>
                    </a:cubicBezTo>
                    <a:cubicBezTo>
                      <a:pt x="597" y="669"/>
                      <a:pt x="606" y="662"/>
                      <a:pt x="612" y="658"/>
                    </a:cubicBezTo>
                    <a:cubicBezTo>
                      <a:pt x="618" y="654"/>
                      <a:pt x="622" y="652"/>
                      <a:pt x="622" y="65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4" name="Freeform 8">
                <a:extLst>
                  <a:ext uri="{FF2B5EF4-FFF2-40B4-BE49-F238E27FC236}">
                    <a16:creationId xmlns:a16="http://schemas.microsoft.com/office/drawing/2014/main" id="{8F3214F2-C354-6643-80EC-A9675CCEA9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1825" y="3784600"/>
                <a:ext cx="485775" cy="255588"/>
              </a:xfrm>
              <a:custGeom>
                <a:avLst/>
                <a:gdLst>
                  <a:gd name="T0" fmla="*/ 0 w 1349"/>
                  <a:gd name="T1" fmla="*/ 0 h 710"/>
                  <a:gd name="T2" fmla="*/ 9723 w 1349"/>
                  <a:gd name="T3" fmla="*/ 20519 h 710"/>
                  <a:gd name="T4" fmla="*/ 15124 w 1349"/>
                  <a:gd name="T5" fmla="*/ 31679 h 710"/>
                  <a:gd name="T6" fmla="*/ 22686 w 1349"/>
                  <a:gd name="T7" fmla="*/ 44278 h 710"/>
                  <a:gd name="T8" fmla="*/ 42132 w 1349"/>
                  <a:gd name="T9" fmla="*/ 74157 h 710"/>
                  <a:gd name="T10" fmla="*/ 54375 w 1349"/>
                  <a:gd name="T11" fmla="*/ 91076 h 710"/>
                  <a:gd name="T12" fmla="*/ 69139 w 1349"/>
                  <a:gd name="T13" fmla="*/ 108355 h 710"/>
                  <a:gd name="T14" fmla="*/ 104069 w 1349"/>
                  <a:gd name="T15" fmla="*/ 143993 h 710"/>
                  <a:gd name="T16" fmla="*/ 198775 w 1349"/>
                  <a:gd name="T17" fmla="*/ 208790 h 710"/>
                  <a:gd name="T18" fmla="*/ 307525 w 1349"/>
                  <a:gd name="T19" fmla="*/ 246228 h 710"/>
                  <a:gd name="T20" fmla="*/ 356859 w 1349"/>
                  <a:gd name="T21" fmla="*/ 253428 h 710"/>
                  <a:gd name="T22" fmla="*/ 379545 w 1349"/>
                  <a:gd name="T23" fmla="*/ 254868 h 710"/>
                  <a:gd name="T24" fmla="*/ 400431 w 1349"/>
                  <a:gd name="T25" fmla="*/ 254868 h 710"/>
                  <a:gd name="T26" fmla="*/ 436081 w 1349"/>
                  <a:gd name="T27" fmla="*/ 253068 h 710"/>
                  <a:gd name="T28" fmla="*/ 450485 w 1349"/>
                  <a:gd name="T29" fmla="*/ 251268 h 710"/>
                  <a:gd name="T30" fmla="*/ 462729 w 1349"/>
                  <a:gd name="T31" fmla="*/ 249108 h 710"/>
                  <a:gd name="T32" fmla="*/ 485415 w 1349"/>
                  <a:gd name="T33" fmla="*/ 244789 h 710"/>
                  <a:gd name="T34" fmla="*/ 463809 w 1349"/>
                  <a:gd name="T35" fmla="*/ 236869 h 710"/>
                  <a:gd name="T36" fmla="*/ 452646 w 1349"/>
                  <a:gd name="T37" fmla="*/ 232909 h 710"/>
                  <a:gd name="T38" fmla="*/ 439322 w 1349"/>
                  <a:gd name="T39" fmla="*/ 227509 h 710"/>
                  <a:gd name="T40" fmla="*/ 407273 w 1349"/>
                  <a:gd name="T41" fmla="*/ 215630 h 710"/>
                  <a:gd name="T42" fmla="*/ 389268 w 1349"/>
                  <a:gd name="T43" fmla="*/ 208430 h 710"/>
                  <a:gd name="T44" fmla="*/ 370183 w 1349"/>
                  <a:gd name="T45" fmla="*/ 200151 h 710"/>
                  <a:gd name="T46" fmla="*/ 328051 w 1349"/>
                  <a:gd name="T47" fmla="*/ 181791 h 710"/>
                  <a:gd name="T48" fmla="*/ 235145 w 1349"/>
                  <a:gd name="T49" fmla="*/ 137154 h 710"/>
                  <a:gd name="T50" fmla="*/ 144040 w 1349"/>
                  <a:gd name="T51" fmla="*/ 88916 h 710"/>
                  <a:gd name="T52" fmla="*/ 104429 w 1349"/>
                  <a:gd name="T53" fmla="*/ 66237 h 710"/>
                  <a:gd name="T54" fmla="*/ 86064 w 1349"/>
                  <a:gd name="T55" fmla="*/ 55437 h 710"/>
                  <a:gd name="T56" fmla="*/ 69859 w 1349"/>
                  <a:gd name="T57" fmla="*/ 44998 h 710"/>
                  <a:gd name="T58" fmla="*/ 41051 w 1349"/>
                  <a:gd name="T59" fmla="*/ 26639 h 710"/>
                  <a:gd name="T60" fmla="*/ 28808 w 1349"/>
                  <a:gd name="T61" fmla="*/ 19079 h 710"/>
                  <a:gd name="T62" fmla="*/ 19085 w 1349"/>
                  <a:gd name="T63" fmla="*/ 12239 h 71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349" h="71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8" y="21"/>
                      <a:pt x="27" y="57"/>
                    </a:cubicBezTo>
                    <a:cubicBezTo>
                      <a:pt x="31" y="67"/>
                      <a:pt x="36" y="77"/>
                      <a:pt x="42" y="88"/>
                    </a:cubicBezTo>
                    <a:cubicBezTo>
                      <a:pt x="48" y="99"/>
                      <a:pt x="55" y="110"/>
                      <a:pt x="63" y="123"/>
                    </a:cubicBezTo>
                    <a:cubicBezTo>
                      <a:pt x="77" y="148"/>
                      <a:pt x="94" y="177"/>
                      <a:pt x="117" y="206"/>
                    </a:cubicBezTo>
                    <a:cubicBezTo>
                      <a:pt x="128" y="221"/>
                      <a:pt x="139" y="237"/>
                      <a:pt x="151" y="253"/>
                    </a:cubicBezTo>
                    <a:cubicBezTo>
                      <a:pt x="164" y="269"/>
                      <a:pt x="178" y="284"/>
                      <a:pt x="192" y="301"/>
                    </a:cubicBezTo>
                    <a:cubicBezTo>
                      <a:pt x="220" y="334"/>
                      <a:pt x="253" y="366"/>
                      <a:pt x="289" y="400"/>
                    </a:cubicBezTo>
                    <a:cubicBezTo>
                      <a:pt x="363" y="465"/>
                      <a:pt x="451" y="529"/>
                      <a:pt x="552" y="580"/>
                    </a:cubicBezTo>
                    <a:cubicBezTo>
                      <a:pt x="654" y="631"/>
                      <a:pt x="758" y="664"/>
                      <a:pt x="854" y="684"/>
                    </a:cubicBezTo>
                    <a:cubicBezTo>
                      <a:pt x="902" y="693"/>
                      <a:pt x="948" y="701"/>
                      <a:pt x="991" y="704"/>
                    </a:cubicBezTo>
                    <a:cubicBezTo>
                      <a:pt x="1013" y="706"/>
                      <a:pt x="1034" y="708"/>
                      <a:pt x="1054" y="708"/>
                    </a:cubicBezTo>
                    <a:cubicBezTo>
                      <a:pt x="1074" y="708"/>
                      <a:pt x="1093" y="708"/>
                      <a:pt x="1112" y="708"/>
                    </a:cubicBezTo>
                    <a:cubicBezTo>
                      <a:pt x="1149" y="709"/>
                      <a:pt x="1182" y="705"/>
                      <a:pt x="1211" y="703"/>
                    </a:cubicBezTo>
                    <a:cubicBezTo>
                      <a:pt x="1226" y="701"/>
                      <a:pt x="1239" y="700"/>
                      <a:pt x="1251" y="698"/>
                    </a:cubicBezTo>
                    <a:cubicBezTo>
                      <a:pt x="1264" y="696"/>
                      <a:pt x="1275" y="694"/>
                      <a:pt x="1285" y="692"/>
                    </a:cubicBezTo>
                    <a:cubicBezTo>
                      <a:pt x="1326" y="685"/>
                      <a:pt x="1348" y="680"/>
                      <a:pt x="1348" y="680"/>
                    </a:cubicBezTo>
                    <a:cubicBezTo>
                      <a:pt x="1348" y="680"/>
                      <a:pt x="1326" y="671"/>
                      <a:pt x="1288" y="658"/>
                    </a:cubicBezTo>
                    <a:cubicBezTo>
                      <a:pt x="1279" y="654"/>
                      <a:pt x="1268" y="651"/>
                      <a:pt x="1257" y="647"/>
                    </a:cubicBezTo>
                    <a:cubicBezTo>
                      <a:pt x="1245" y="642"/>
                      <a:pt x="1233" y="638"/>
                      <a:pt x="1220" y="632"/>
                    </a:cubicBezTo>
                    <a:cubicBezTo>
                      <a:pt x="1194" y="622"/>
                      <a:pt x="1164" y="612"/>
                      <a:pt x="1131" y="599"/>
                    </a:cubicBezTo>
                    <a:cubicBezTo>
                      <a:pt x="1116" y="592"/>
                      <a:pt x="1099" y="586"/>
                      <a:pt x="1081" y="579"/>
                    </a:cubicBezTo>
                    <a:cubicBezTo>
                      <a:pt x="1063" y="572"/>
                      <a:pt x="1046" y="564"/>
                      <a:pt x="1028" y="556"/>
                    </a:cubicBezTo>
                    <a:cubicBezTo>
                      <a:pt x="990" y="541"/>
                      <a:pt x="952" y="523"/>
                      <a:pt x="911" y="505"/>
                    </a:cubicBezTo>
                    <a:cubicBezTo>
                      <a:pt x="830" y="467"/>
                      <a:pt x="743" y="426"/>
                      <a:pt x="653" y="381"/>
                    </a:cubicBezTo>
                    <a:cubicBezTo>
                      <a:pt x="563" y="335"/>
                      <a:pt x="478" y="290"/>
                      <a:pt x="400" y="247"/>
                    </a:cubicBezTo>
                    <a:cubicBezTo>
                      <a:pt x="361" y="225"/>
                      <a:pt x="323" y="205"/>
                      <a:pt x="290" y="184"/>
                    </a:cubicBezTo>
                    <a:cubicBezTo>
                      <a:pt x="272" y="173"/>
                      <a:pt x="255" y="164"/>
                      <a:pt x="239" y="154"/>
                    </a:cubicBezTo>
                    <a:cubicBezTo>
                      <a:pt x="223" y="144"/>
                      <a:pt x="208" y="134"/>
                      <a:pt x="194" y="125"/>
                    </a:cubicBezTo>
                    <a:cubicBezTo>
                      <a:pt x="163" y="108"/>
                      <a:pt x="137" y="90"/>
                      <a:pt x="114" y="74"/>
                    </a:cubicBezTo>
                    <a:cubicBezTo>
                      <a:pt x="101" y="67"/>
                      <a:pt x="90" y="60"/>
                      <a:pt x="80" y="53"/>
                    </a:cubicBezTo>
                    <a:cubicBezTo>
                      <a:pt x="70" y="46"/>
                      <a:pt x="61" y="40"/>
                      <a:pt x="53" y="34"/>
                    </a:cubicBezTo>
                    <a:cubicBezTo>
                      <a:pt x="20" y="12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5" name="Freeform 9">
                <a:extLst>
                  <a:ext uri="{FF2B5EF4-FFF2-40B4-BE49-F238E27FC236}">
                    <a16:creationId xmlns:a16="http://schemas.microsoft.com/office/drawing/2014/main" id="{F96A3F40-83D1-5E44-AADB-B6D4FE0DCC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75213" y="3657600"/>
                <a:ext cx="525462" cy="430213"/>
              </a:xfrm>
              <a:custGeom>
                <a:avLst/>
                <a:gdLst>
                  <a:gd name="T0" fmla="*/ 0 w 1460"/>
                  <a:gd name="T1" fmla="*/ 2518 h 1196"/>
                  <a:gd name="T2" fmla="*/ 0 w 1460"/>
                  <a:gd name="T3" fmla="*/ 2518 h 1196"/>
                  <a:gd name="T4" fmla="*/ 20875 w 1460"/>
                  <a:gd name="T5" fmla="*/ 24101 h 1196"/>
                  <a:gd name="T6" fmla="*/ 20875 w 1460"/>
                  <a:gd name="T7" fmla="*/ 24101 h 1196"/>
                  <a:gd name="T8" fmla="*/ 76300 w 1460"/>
                  <a:gd name="T9" fmla="*/ 77697 h 1196"/>
                  <a:gd name="T10" fmla="*/ 76300 w 1460"/>
                  <a:gd name="T11" fmla="*/ 77697 h 1196"/>
                  <a:gd name="T12" fmla="*/ 113010 w 1460"/>
                  <a:gd name="T13" fmla="*/ 112589 h 1196"/>
                  <a:gd name="T14" fmla="*/ 113010 w 1460"/>
                  <a:gd name="T15" fmla="*/ 112589 h 1196"/>
                  <a:gd name="T16" fmla="*/ 154399 w 1460"/>
                  <a:gd name="T17" fmla="*/ 151078 h 1196"/>
                  <a:gd name="T18" fmla="*/ 154399 w 1460"/>
                  <a:gd name="T19" fmla="*/ 151078 h 1196"/>
                  <a:gd name="T20" fmla="*/ 248695 w 1460"/>
                  <a:gd name="T21" fmla="*/ 233452 h 1196"/>
                  <a:gd name="T22" fmla="*/ 248695 w 1460"/>
                  <a:gd name="T23" fmla="*/ 233452 h 1196"/>
                  <a:gd name="T24" fmla="*/ 348389 w 1460"/>
                  <a:gd name="T25" fmla="*/ 308991 h 1196"/>
                  <a:gd name="T26" fmla="*/ 348389 w 1460"/>
                  <a:gd name="T27" fmla="*/ 308991 h 1196"/>
                  <a:gd name="T28" fmla="*/ 394456 w 1460"/>
                  <a:gd name="T29" fmla="*/ 341724 h 1196"/>
                  <a:gd name="T30" fmla="*/ 394456 w 1460"/>
                  <a:gd name="T31" fmla="*/ 341724 h 1196"/>
                  <a:gd name="T32" fmla="*/ 436205 w 1460"/>
                  <a:gd name="T33" fmla="*/ 370861 h 1196"/>
                  <a:gd name="T34" fmla="*/ 436205 w 1460"/>
                  <a:gd name="T35" fmla="*/ 370861 h 1196"/>
                  <a:gd name="T36" fmla="*/ 499909 w 1460"/>
                  <a:gd name="T37" fmla="*/ 413666 h 1196"/>
                  <a:gd name="T38" fmla="*/ 499909 w 1460"/>
                  <a:gd name="T39" fmla="*/ 413666 h 1196"/>
                  <a:gd name="T40" fmla="*/ 525102 w 1460"/>
                  <a:gd name="T41" fmla="*/ 429853 h 1196"/>
                  <a:gd name="T42" fmla="*/ 525102 w 1460"/>
                  <a:gd name="T43" fmla="*/ 429853 h 1196"/>
                  <a:gd name="T44" fmla="*/ 520783 w 1460"/>
                  <a:gd name="T45" fmla="*/ 400357 h 1196"/>
                  <a:gd name="T46" fmla="*/ 520783 w 1460"/>
                  <a:gd name="T47" fmla="*/ 400357 h 1196"/>
                  <a:gd name="T48" fmla="*/ 518264 w 1460"/>
                  <a:gd name="T49" fmla="*/ 384890 h 1196"/>
                  <a:gd name="T50" fmla="*/ 518264 w 1460"/>
                  <a:gd name="T51" fmla="*/ 384890 h 1196"/>
                  <a:gd name="T52" fmla="*/ 513585 w 1460"/>
                  <a:gd name="T53" fmla="*/ 366544 h 1196"/>
                  <a:gd name="T54" fmla="*/ 513585 w 1460"/>
                  <a:gd name="T55" fmla="*/ 366544 h 1196"/>
                  <a:gd name="T56" fmla="*/ 500269 w 1460"/>
                  <a:gd name="T57" fmla="*/ 322300 h 1196"/>
                  <a:gd name="T58" fmla="*/ 500269 w 1460"/>
                  <a:gd name="T59" fmla="*/ 322300 h 1196"/>
                  <a:gd name="T60" fmla="*/ 490551 w 1460"/>
                  <a:gd name="T61" fmla="*/ 297840 h 1196"/>
                  <a:gd name="T62" fmla="*/ 490551 w 1460"/>
                  <a:gd name="T63" fmla="*/ 297840 h 1196"/>
                  <a:gd name="T64" fmla="*/ 478314 w 1460"/>
                  <a:gd name="T65" fmla="*/ 271581 h 1196"/>
                  <a:gd name="T66" fmla="*/ 478314 w 1460"/>
                  <a:gd name="T67" fmla="*/ 271581 h 1196"/>
                  <a:gd name="T68" fmla="*/ 447003 w 1460"/>
                  <a:gd name="T69" fmla="*/ 216186 h 1196"/>
                  <a:gd name="T70" fmla="*/ 447003 w 1460"/>
                  <a:gd name="T71" fmla="*/ 216186 h 1196"/>
                  <a:gd name="T72" fmla="*/ 350188 w 1460"/>
                  <a:gd name="T73" fmla="*/ 108992 h 1196"/>
                  <a:gd name="T74" fmla="*/ 350188 w 1460"/>
                  <a:gd name="T75" fmla="*/ 108992 h 1196"/>
                  <a:gd name="T76" fmla="*/ 225301 w 1460"/>
                  <a:gd name="T77" fmla="*/ 35971 h 1196"/>
                  <a:gd name="T78" fmla="*/ 225301 w 1460"/>
                  <a:gd name="T79" fmla="*/ 35971 h 1196"/>
                  <a:gd name="T80" fmla="*/ 164837 w 1460"/>
                  <a:gd name="T81" fmla="*/ 16187 h 1196"/>
                  <a:gd name="T82" fmla="*/ 164837 w 1460"/>
                  <a:gd name="T83" fmla="*/ 16187 h 1196"/>
                  <a:gd name="T84" fmla="*/ 137124 w 1460"/>
                  <a:gd name="T85" fmla="*/ 9712 h 1196"/>
                  <a:gd name="T86" fmla="*/ 137124 w 1460"/>
                  <a:gd name="T87" fmla="*/ 9712 h 1196"/>
                  <a:gd name="T88" fmla="*/ 110851 w 1460"/>
                  <a:gd name="T89" fmla="*/ 5036 h 1196"/>
                  <a:gd name="T90" fmla="*/ 110851 w 1460"/>
                  <a:gd name="T91" fmla="*/ 5036 h 1196"/>
                  <a:gd name="T92" fmla="*/ 65143 w 1460"/>
                  <a:gd name="T93" fmla="*/ 719 h 1196"/>
                  <a:gd name="T94" fmla="*/ 65143 w 1460"/>
                  <a:gd name="T95" fmla="*/ 719 h 1196"/>
                  <a:gd name="T96" fmla="*/ 46068 w 1460"/>
                  <a:gd name="T97" fmla="*/ 0 h 1196"/>
                  <a:gd name="T98" fmla="*/ 46068 w 1460"/>
                  <a:gd name="T99" fmla="*/ 0 h 1196"/>
                  <a:gd name="T100" fmla="*/ 30232 w 1460"/>
                  <a:gd name="T101" fmla="*/ 360 h 1196"/>
                  <a:gd name="T102" fmla="*/ 30232 w 1460"/>
                  <a:gd name="T103" fmla="*/ 360 h 1196"/>
                  <a:gd name="T104" fmla="*/ 0 w 1460"/>
                  <a:gd name="T105" fmla="*/ 2518 h 119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460" h="1196">
                    <a:moveTo>
                      <a:pt x="0" y="7"/>
                    </a:moveTo>
                    <a:lnTo>
                      <a:pt x="0" y="7"/>
                    </a:lnTo>
                    <a:cubicBezTo>
                      <a:pt x="0" y="7"/>
                      <a:pt x="21" y="30"/>
                      <a:pt x="58" y="67"/>
                    </a:cubicBezTo>
                    <a:cubicBezTo>
                      <a:pt x="96" y="102"/>
                      <a:pt x="148" y="153"/>
                      <a:pt x="212" y="216"/>
                    </a:cubicBezTo>
                    <a:cubicBezTo>
                      <a:pt x="243" y="245"/>
                      <a:pt x="278" y="278"/>
                      <a:pt x="314" y="313"/>
                    </a:cubicBezTo>
                    <a:cubicBezTo>
                      <a:pt x="351" y="346"/>
                      <a:pt x="389" y="384"/>
                      <a:pt x="429" y="420"/>
                    </a:cubicBezTo>
                    <a:cubicBezTo>
                      <a:pt x="509" y="495"/>
                      <a:pt x="596" y="572"/>
                      <a:pt x="691" y="649"/>
                    </a:cubicBezTo>
                    <a:cubicBezTo>
                      <a:pt x="785" y="727"/>
                      <a:pt x="878" y="796"/>
                      <a:pt x="968" y="859"/>
                    </a:cubicBezTo>
                    <a:cubicBezTo>
                      <a:pt x="1011" y="892"/>
                      <a:pt x="1055" y="921"/>
                      <a:pt x="1096" y="950"/>
                    </a:cubicBezTo>
                    <a:cubicBezTo>
                      <a:pt x="1137" y="979"/>
                      <a:pt x="1176" y="1006"/>
                      <a:pt x="1212" y="1031"/>
                    </a:cubicBezTo>
                    <a:cubicBezTo>
                      <a:pt x="1285" y="1081"/>
                      <a:pt x="1346" y="1121"/>
                      <a:pt x="1389" y="1150"/>
                    </a:cubicBezTo>
                    <a:cubicBezTo>
                      <a:pt x="1432" y="1179"/>
                      <a:pt x="1459" y="1195"/>
                      <a:pt x="1459" y="1195"/>
                    </a:cubicBezTo>
                    <a:cubicBezTo>
                      <a:pt x="1459" y="1195"/>
                      <a:pt x="1456" y="1165"/>
                      <a:pt x="1447" y="1113"/>
                    </a:cubicBezTo>
                    <a:cubicBezTo>
                      <a:pt x="1445" y="1099"/>
                      <a:pt x="1442" y="1085"/>
                      <a:pt x="1440" y="1070"/>
                    </a:cubicBezTo>
                    <a:cubicBezTo>
                      <a:pt x="1436" y="1054"/>
                      <a:pt x="1432" y="1037"/>
                      <a:pt x="1427" y="1019"/>
                    </a:cubicBezTo>
                    <a:cubicBezTo>
                      <a:pt x="1417" y="983"/>
                      <a:pt x="1407" y="940"/>
                      <a:pt x="1390" y="896"/>
                    </a:cubicBezTo>
                    <a:cubicBezTo>
                      <a:pt x="1382" y="875"/>
                      <a:pt x="1373" y="851"/>
                      <a:pt x="1363" y="828"/>
                    </a:cubicBezTo>
                    <a:cubicBezTo>
                      <a:pt x="1353" y="803"/>
                      <a:pt x="1341" y="779"/>
                      <a:pt x="1329" y="755"/>
                    </a:cubicBezTo>
                    <a:cubicBezTo>
                      <a:pt x="1305" y="704"/>
                      <a:pt x="1275" y="654"/>
                      <a:pt x="1242" y="601"/>
                    </a:cubicBezTo>
                    <a:cubicBezTo>
                      <a:pt x="1173" y="499"/>
                      <a:pt x="1083" y="394"/>
                      <a:pt x="973" y="303"/>
                    </a:cubicBezTo>
                    <a:cubicBezTo>
                      <a:pt x="862" y="213"/>
                      <a:pt x="741" y="147"/>
                      <a:pt x="626" y="100"/>
                    </a:cubicBezTo>
                    <a:cubicBezTo>
                      <a:pt x="568" y="78"/>
                      <a:pt x="513" y="58"/>
                      <a:pt x="458" y="45"/>
                    </a:cubicBezTo>
                    <a:cubicBezTo>
                      <a:pt x="432" y="38"/>
                      <a:pt x="406" y="31"/>
                      <a:pt x="381" y="27"/>
                    </a:cubicBezTo>
                    <a:cubicBezTo>
                      <a:pt x="356" y="22"/>
                      <a:pt x="331" y="18"/>
                      <a:pt x="308" y="14"/>
                    </a:cubicBezTo>
                    <a:cubicBezTo>
                      <a:pt x="261" y="7"/>
                      <a:pt x="218" y="4"/>
                      <a:pt x="181" y="2"/>
                    </a:cubicBezTo>
                    <a:cubicBezTo>
                      <a:pt x="162" y="1"/>
                      <a:pt x="144" y="0"/>
                      <a:pt x="128" y="0"/>
                    </a:cubicBezTo>
                    <a:cubicBezTo>
                      <a:pt x="112" y="1"/>
                      <a:pt x="97" y="1"/>
                      <a:pt x="84" y="1"/>
                    </a:cubicBezTo>
                    <a:cubicBezTo>
                      <a:pt x="30" y="4"/>
                      <a:pt x="0" y="7"/>
                      <a:pt x="0" y="7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6" name="Freeform 10">
                <a:extLst>
                  <a:ext uri="{FF2B5EF4-FFF2-40B4-BE49-F238E27FC236}">
                    <a16:creationId xmlns:a16="http://schemas.microsoft.com/office/drawing/2014/main" id="{F2D39ADD-187C-8B44-9D03-E087959700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81588" y="3400425"/>
                <a:ext cx="311150" cy="452438"/>
              </a:xfrm>
              <a:custGeom>
                <a:avLst/>
                <a:gdLst>
                  <a:gd name="T0" fmla="*/ 0 w 863"/>
                  <a:gd name="T1" fmla="*/ 0 h 1258"/>
                  <a:gd name="T2" fmla="*/ 0 w 863"/>
                  <a:gd name="T3" fmla="*/ 0 h 1258"/>
                  <a:gd name="T4" fmla="*/ 105640 w 863"/>
                  <a:gd name="T5" fmla="*/ 260026 h 1258"/>
                  <a:gd name="T6" fmla="*/ 105640 w 863"/>
                  <a:gd name="T7" fmla="*/ 260026 h 1258"/>
                  <a:gd name="T8" fmla="*/ 310789 w 863"/>
                  <a:gd name="T9" fmla="*/ 452078 h 1258"/>
                  <a:gd name="T10" fmla="*/ 310789 w 863"/>
                  <a:gd name="T11" fmla="*/ 452078 h 1258"/>
                  <a:gd name="T12" fmla="*/ 205150 w 863"/>
                  <a:gd name="T13" fmla="*/ 192052 h 1258"/>
                  <a:gd name="T14" fmla="*/ 205150 w 863"/>
                  <a:gd name="T15" fmla="*/ 192052 h 1258"/>
                  <a:gd name="T16" fmla="*/ 0 w 863"/>
                  <a:gd name="T17" fmla="*/ 0 h 12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63" h="1258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55" y="376"/>
                      <a:pt x="293" y="723"/>
                    </a:cubicBezTo>
                    <a:cubicBezTo>
                      <a:pt x="531" y="1070"/>
                      <a:pt x="862" y="1257"/>
                      <a:pt x="862" y="1257"/>
                    </a:cubicBezTo>
                    <a:cubicBezTo>
                      <a:pt x="862" y="1257"/>
                      <a:pt x="806" y="882"/>
                      <a:pt x="569" y="534"/>
                    </a:cubicBezTo>
                    <a:cubicBezTo>
                      <a:pt x="331" y="187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7" name="Freeform 11">
                <a:extLst>
                  <a:ext uri="{FF2B5EF4-FFF2-40B4-BE49-F238E27FC236}">
                    <a16:creationId xmlns:a16="http://schemas.microsoft.com/office/drawing/2014/main" id="{B2C2CD3B-D547-174B-B51E-595EEDC2C5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4925" y="3640138"/>
                <a:ext cx="44450" cy="41275"/>
              </a:xfrm>
              <a:custGeom>
                <a:avLst/>
                <a:gdLst>
                  <a:gd name="T0" fmla="*/ 20960 w 123"/>
                  <a:gd name="T1" fmla="*/ 0 h 113"/>
                  <a:gd name="T2" fmla="*/ 23490 w 123"/>
                  <a:gd name="T3" fmla="*/ 0 h 113"/>
                  <a:gd name="T4" fmla="*/ 23490 w 123"/>
                  <a:gd name="T5" fmla="*/ 0 h 113"/>
                  <a:gd name="T6" fmla="*/ 43727 w 123"/>
                  <a:gd name="T7" fmla="*/ 20455 h 113"/>
                  <a:gd name="T8" fmla="*/ 43727 w 123"/>
                  <a:gd name="T9" fmla="*/ 20455 h 113"/>
                  <a:gd name="T10" fmla="*/ 23490 w 123"/>
                  <a:gd name="T11" fmla="*/ 40910 h 113"/>
                  <a:gd name="T12" fmla="*/ 20960 w 123"/>
                  <a:gd name="T13" fmla="*/ 40910 h 113"/>
                  <a:gd name="T14" fmla="*/ 20960 w 123"/>
                  <a:gd name="T15" fmla="*/ 40910 h 113"/>
                  <a:gd name="T16" fmla="*/ 361 w 123"/>
                  <a:gd name="T17" fmla="*/ 20455 h 113"/>
                  <a:gd name="T18" fmla="*/ 361 w 123"/>
                  <a:gd name="T19" fmla="*/ 20455 h 113"/>
                  <a:gd name="T20" fmla="*/ 20960 w 123"/>
                  <a:gd name="T21" fmla="*/ 0 h 11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23" h="113">
                    <a:moveTo>
                      <a:pt x="58" y="0"/>
                    </a:moveTo>
                    <a:lnTo>
                      <a:pt x="65" y="0"/>
                    </a:lnTo>
                    <a:cubicBezTo>
                      <a:pt x="94" y="0"/>
                      <a:pt x="122" y="26"/>
                      <a:pt x="121" y="56"/>
                    </a:cubicBezTo>
                    <a:cubicBezTo>
                      <a:pt x="119" y="86"/>
                      <a:pt x="96" y="112"/>
                      <a:pt x="65" y="112"/>
                    </a:cubicBezTo>
                    <a:lnTo>
                      <a:pt x="58" y="112"/>
                    </a:lnTo>
                    <a:cubicBezTo>
                      <a:pt x="28" y="112"/>
                      <a:pt x="0" y="86"/>
                      <a:pt x="1" y="56"/>
                    </a:cubicBezTo>
                    <a:cubicBezTo>
                      <a:pt x="3" y="26"/>
                      <a:pt x="26" y="0"/>
                      <a:pt x="58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8" name="Freeform 12">
                <a:extLst>
                  <a:ext uri="{FF2B5EF4-FFF2-40B4-BE49-F238E27FC236}">
                    <a16:creationId xmlns:a16="http://schemas.microsoft.com/office/drawing/2014/main" id="{52883816-40CE-E54E-B7AF-A70DBE08FC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3013" y="3608388"/>
                <a:ext cx="52387" cy="41275"/>
              </a:xfrm>
              <a:custGeom>
                <a:avLst/>
                <a:gdLst>
                  <a:gd name="T0" fmla="*/ 26013 w 145"/>
                  <a:gd name="T1" fmla="*/ 40910 h 113"/>
                  <a:gd name="T2" fmla="*/ 26013 w 145"/>
                  <a:gd name="T3" fmla="*/ 40910 h 113"/>
                  <a:gd name="T4" fmla="*/ 26013 w 145"/>
                  <a:gd name="T5" fmla="*/ 0 h 113"/>
                  <a:gd name="T6" fmla="*/ 26013 w 145"/>
                  <a:gd name="T7" fmla="*/ 0 h 113"/>
                  <a:gd name="T8" fmla="*/ 26013 w 145"/>
                  <a:gd name="T9" fmla="*/ 40910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5" h="113">
                    <a:moveTo>
                      <a:pt x="72" y="112"/>
                    </a:moveTo>
                    <a:lnTo>
                      <a:pt x="72" y="112"/>
                    </a:lnTo>
                    <a:cubicBezTo>
                      <a:pt x="0" y="112"/>
                      <a:pt x="0" y="0"/>
                      <a:pt x="72" y="0"/>
                    </a:cubicBezTo>
                    <a:cubicBezTo>
                      <a:pt x="144" y="0"/>
                      <a:pt x="144" y="112"/>
                      <a:pt x="72" y="11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9" name="Freeform 13">
                <a:extLst>
                  <a:ext uri="{FF2B5EF4-FFF2-40B4-BE49-F238E27FC236}">
                    <a16:creationId xmlns:a16="http://schemas.microsoft.com/office/drawing/2014/main" id="{84683C25-316B-194D-B036-DB6E59FC80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1575" y="3589338"/>
                <a:ext cx="52388" cy="39687"/>
              </a:xfrm>
              <a:custGeom>
                <a:avLst/>
                <a:gdLst>
                  <a:gd name="T0" fmla="*/ 26013 w 145"/>
                  <a:gd name="T1" fmla="*/ 39333 h 112"/>
                  <a:gd name="T2" fmla="*/ 26013 w 145"/>
                  <a:gd name="T3" fmla="*/ 39333 h 112"/>
                  <a:gd name="T4" fmla="*/ 26013 w 145"/>
                  <a:gd name="T5" fmla="*/ 0 h 112"/>
                  <a:gd name="T6" fmla="*/ 26013 w 145"/>
                  <a:gd name="T7" fmla="*/ 0 h 112"/>
                  <a:gd name="T8" fmla="*/ 26013 w 145"/>
                  <a:gd name="T9" fmla="*/ 39333 h 1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5" h="112">
                    <a:moveTo>
                      <a:pt x="72" y="111"/>
                    </a:moveTo>
                    <a:lnTo>
                      <a:pt x="72" y="111"/>
                    </a:lnTo>
                    <a:cubicBezTo>
                      <a:pt x="0" y="111"/>
                      <a:pt x="0" y="0"/>
                      <a:pt x="72" y="0"/>
                    </a:cubicBezTo>
                    <a:cubicBezTo>
                      <a:pt x="144" y="0"/>
                      <a:pt x="144" y="111"/>
                      <a:pt x="72" y="11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0" name="Freeform 14">
                <a:extLst>
                  <a:ext uri="{FF2B5EF4-FFF2-40B4-BE49-F238E27FC236}">
                    <a16:creationId xmlns:a16="http://schemas.microsoft.com/office/drawing/2014/main" id="{78CD313F-7088-C44D-84AA-E7BC0F24A6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11725" y="3595688"/>
                <a:ext cx="52388" cy="39687"/>
              </a:xfrm>
              <a:custGeom>
                <a:avLst/>
                <a:gdLst>
                  <a:gd name="T0" fmla="*/ 26013 w 145"/>
                  <a:gd name="T1" fmla="*/ 39333 h 112"/>
                  <a:gd name="T2" fmla="*/ 26013 w 145"/>
                  <a:gd name="T3" fmla="*/ 39333 h 112"/>
                  <a:gd name="T4" fmla="*/ 26013 w 145"/>
                  <a:gd name="T5" fmla="*/ 0 h 112"/>
                  <a:gd name="T6" fmla="*/ 26013 w 145"/>
                  <a:gd name="T7" fmla="*/ 0 h 112"/>
                  <a:gd name="T8" fmla="*/ 26013 w 145"/>
                  <a:gd name="T9" fmla="*/ 39333 h 1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5" h="112">
                    <a:moveTo>
                      <a:pt x="72" y="111"/>
                    </a:moveTo>
                    <a:lnTo>
                      <a:pt x="72" y="111"/>
                    </a:lnTo>
                    <a:cubicBezTo>
                      <a:pt x="0" y="111"/>
                      <a:pt x="0" y="0"/>
                      <a:pt x="72" y="0"/>
                    </a:cubicBezTo>
                    <a:cubicBezTo>
                      <a:pt x="144" y="0"/>
                      <a:pt x="144" y="111"/>
                      <a:pt x="72" y="11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1" name="Freeform 15">
                <a:extLst>
                  <a:ext uri="{FF2B5EF4-FFF2-40B4-BE49-F238E27FC236}">
                    <a16:creationId xmlns:a16="http://schemas.microsoft.com/office/drawing/2014/main" id="{DEFDCB93-4CD3-7142-9AA1-2529294909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84725" y="3308350"/>
                <a:ext cx="44450" cy="41275"/>
              </a:xfrm>
              <a:custGeom>
                <a:avLst/>
                <a:gdLst>
                  <a:gd name="T0" fmla="*/ 23318 w 122"/>
                  <a:gd name="T1" fmla="*/ 40910 h 113"/>
                  <a:gd name="T2" fmla="*/ 20403 w 122"/>
                  <a:gd name="T3" fmla="*/ 40910 h 113"/>
                  <a:gd name="T4" fmla="*/ 20403 w 122"/>
                  <a:gd name="T5" fmla="*/ 40910 h 113"/>
                  <a:gd name="T6" fmla="*/ 364 w 122"/>
                  <a:gd name="T7" fmla="*/ 20455 h 113"/>
                  <a:gd name="T8" fmla="*/ 364 w 122"/>
                  <a:gd name="T9" fmla="*/ 20455 h 113"/>
                  <a:gd name="T10" fmla="*/ 20403 w 122"/>
                  <a:gd name="T11" fmla="*/ 0 h 113"/>
                  <a:gd name="T12" fmla="*/ 23318 w 122"/>
                  <a:gd name="T13" fmla="*/ 0 h 113"/>
                  <a:gd name="T14" fmla="*/ 23318 w 122"/>
                  <a:gd name="T15" fmla="*/ 0 h 113"/>
                  <a:gd name="T16" fmla="*/ 43721 w 122"/>
                  <a:gd name="T17" fmla="*/ 20455 h 113"/>
                  <a:gd name="T18" fmla="*/ 43721 w 122"/>
                  <a:gd name="T19" fmla="*/ 20455 h 113"/>
                  <a:gd name="T20" fmla="*/ 23318 w 122"/>
                  <a:gd name="T21" fmla="*/ 40910 h 11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22" h="113">
                    <a:moveTo>
                      <a:pt x="64" y="112"/>
                    </a:moveTo>
                    <a:lnTo>
                      <a:pt x="56" y="112"/>
                    </a:lnTo>
                    <a:cubicBezTo>
                      <a:pt x="27" y="112"/>
                      <a:pt x="0" y="87"/>
                      <a:pt x="1" y="56"/>
                    </a:cubicBezTo>
                    <a:cubicBezTo>
                      <a:pt x="2" y="26"/>
                      <a:pt x="25" y="0"/>
                      <a:pt x="56" y="0"/>
                    </a:cubicBezTo>
                    <a:lnTo>
                      <a:pt x="64" y="0"/>
                    </a:lnTo>
                    <a:cubicBezTo>
                      <a:pt x="94" y="0"/>
                      <a:pt x="121" y="26"/>
                      <a:pt x="120" y="56"/>
                    </a:cubicBezTo>
                    <a:cubicBezTo>
                      <a:pt x="119" y="87"/>
                      <a:pt x="95" y="112"/>
                      <a:pt x="64" y="11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2" name="Freeform 16">
                <a:extLst>
                  <a:ext uri="{FF2B5EF4-FFF2-40B4-BE49-F238E27FC236}">
                    <a16:creationId xmlns:a16="http://schemas.microsoft.com/office/drawing/2014/main" id="{3F22148D-B83C-A64E-B37E-110DED312F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1225" y="3297238"/>
                <a:ext cx="52388" cy="41275"/>
              </a:xfrm>
              <a:custGeom>
                <a:avLst/>
                <a:gdLst>
                  <a:gd name="T0" fmla="*/ 26013 w 145"/>
                  <a:gd name="T1" fmla="*/ 40910 h 113"/>
                  <a:gd name="T2" fmla="*/ 26013 w 145"/>
                  <a:gd name="T3" fmla="*/ 40910 h 113"/>
                  <a:gd name="T4" fmla="*/ 26013 w 145"/>
                  <a:gd name="T5" fmla="*/ 0 h 113"/>
                  <a:gd name="T6" fmla="*/ 26013 w 145"/>
                  <a:gd name="T7" fmla="*/ 0 h 113"/>
                  <a:gd name="T8" fmla="*/ 26013 w 145"/>
                  <a:gd name="T9" fmla="*/ 40910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5" h="113">
                    <a:moveTo>
                      <a:pt x="72" y="112"/>
                    </a:moveTo>
                    <a:lnTo>
                      <a:pt x="72" y="112"/>
                    </a:lnTo>
                    <a:cubicBezTo>
                      <a:pt x="0" y="112"/>
                      <a:pt x="0" y="0"/>
                      <a:pt x="72" y="0"/>
                    </a:cubicBezTo>
                    <a:cubicBezTo>
                      <a:pt x="144" y="0"/>
                      <a:pt x="144" y="112"/>
                      <a:pt x="72" y="11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3" name="Freeform 17">
                <a:extLst>
                  <a:ext uri="{FF2B5EF4-FFF2-40B4-BE49-F238E27FC236}">
                    <a16:creationId xmlns:a16="http://schemas.microsoft.com/office/drawing/2014/main" id="{BEFC2E69-D835-9D46-9CDD-C585A7AEFB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6138" y="3316288"/>
                <a:ext cx="52387" cy="41275"/>
              </a:xfrm>
              <a:custGeom>
                <a:avLst/>
                <a:gdLst>
                  <a:gd name="T0" fmla="*/ 26013 w 145"/>
                  <a:gd name="T1" fmla="*/ 40910 h 113"/>
                  <a:gd name="T2" fmla="*/ 26013 w 145"/>
                  <a:gd name="T3" fmla="*/ 40910 h 113"/>
                  <a:gd name="T4" fmla="*/ 26013 w 145"/>
                  <a:gd name="T5" fmla="*/ 0 h 113"/>
                  <a:gd name="T6" fmla="*/ 26013 w 145"/>
                  <a:gd name="T7" fmla="*/ 0 h 113"/>
                  <a:gd name="T8" fmla="*/ 26013 w 145"/>
                  <a:gd name="T9" fmla="*/ 40910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5" h="113">
                    <a:moveTo>
                      <a:pt x="72" y="112"/>
                    </a:moveTo>
                    <a:lnTo>
                      <a:pt x="72" y="112"/>
                    </a:lnTo>
                    <a:cubicBezTo>
                      <a:pt x="0" y="112"/>
                      <a:pt x="0" y="0"/>
                      <a:pt x="72" y="0"/>
                    </a:cubicBezTo>
                    <a:cubicBezTo>
                      <a:pt x="144" y="0"/>
                      <a:pt x="144" y="112"/>
                      <a:pt x="72" y="11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4" name="Freeform 18">
                <a:extLst>
                  <a:ext uri="{FF2B5EF4-FFF2-40B4-BE49-F238E27FC236}">
                    <a16:creationId xmlns:a16="http://schemas.microsoft.com/office/drawing/2014/main" id="{801DE2F1-B067-C14D-98F8-666248FB69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513" y="3382963"/>
                <a:ext cx="52387" cy="41275"/>
              </a:xfrm>
              <a:custGeom>
                <a:avLst/>
                <a:gdLst>
                  <a:gd name="T0" fmla="*/ 26013 w 145"/>
                  <a:gd name="T1" fmla="*/ 40910 h 113"/>
                  <a:gd name="T2" fmla="*/ 26013 w 145"/>
                  <a:gd name="T3" fmla="*/ 40910 h 113"/>
                  <a:gd name="T4" fmla="*/ 26013 w 145"/>
                  <a:gd name="T5" fmla="*/ 0 h 113"/>
                  <a:gd name="T6" fmla="*/ 26013 w 145"/>
                  <a:gd name="T7" fmla="*/ 0 h 113"/>
                  <a:gd name="T8" fmla="*/ 26013 w 145"/>
                  <a:gd name="T9" fmla="*/ 40910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5" h="113">
                    <a:moveTo>
                      <a:pt x="72" y="112"/>
                    </a:moveTo>
                    <a:lnTo>
                      <a:pt x="72" y="112"/>
                    </a:lnTo>
                    <a:cubicBezTo>
                      <a:pt x="0" y="112"/>
                      <a:pt x="0" y="0"/>
                      <a:pt x="72" y="0"/>
                    </a:cubicBezTo>
                    <a:cubicBezTo>
                      <a:pt x="144" y="0"/>
                      <a:pt x="144" y="112"/>
                      <a:pt x="72" y="11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5" name="Freeform 19">
                <a:extLst>
                  <a:ext uri="{FF2B5EF4-FFF2-40B4-BE49-F238E27FC236}">
                    <a16:creationId xmlns:a16="http://schemas.microsoft.com/office/drawing/2014/main" id="{03F60525-9525-2741-99E6-BBD108BA04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0313" y="3313113"/>
                <a:ext cx="627062" cy="231775"/>
              </a:xfrm>
              <a:custGeom>
                <a:avLst/>
                <a:gdLst>
                  <a:gd name="T0" fmla="*/ 0 w 1740"/>
                  <a:gd name="T1" fmla="*/ 64984 h 642"/>
                  <a:gd name="T2" fmla="*/ 0 w 1740"/>
                  <a:gd name="T3" fmla="*/ 64984 h 642"/>
                  <a:gd name="T4" fmla="*/ 6126 w 1740"/>
                  <a:gd name="T5" fmla="*/ 61734 h 642"/>
                  <a:gd name="T6" fmla="*/ 6126 w 1740"/>
                  <a:gd name="T7" fmla="*/ 61734 h 642"/>
                  <a:gd name="T8" fmla="*/ 23064 w 1740"/>
                  <a:gd name="T9" fmla="*/ 53431 h 642"/>
                  <a:gd name="T10" fmla="*/ 23064 w 1740"/>
                  <a:gd name="T11" fmla="*/ 53431 h 642"/>
                  <a:gd name="T12" fmla="*/ 89014 w 1740"/>
                  <a:gd name="T13" fmla="*/ 31770 h 642"/>
                  <a:gd name="T14" fmla="*/ 89014 w 1740"/>
                  <a:gd name="T15" fmla="*/ 31770 h 642"/>
                  <a:gd name="T16" fmla="*/ 193524 w 1740"/>
                  <a:gd name="T17" fmla="*/ 23466 h 642"/>
                  <a:gd name="T18" fmla="*/ 193524 w 1740"/>
                  <a:gd name="T19" fmla="*/ 23466 h 642"/>
                  <a:gd name="T20" fmla="*/ 321459 w 1740"/>
                  <a:gd name="T21" fmla="*/ 47655 h 642"/>
                  <a:gd name="T22" fmla="*/ 321459 w 1740"/>
                  <a:gd name="T23" fmla="*/ 47655 h 642"/>
                  <a:gd name="T24" fmla="*/ 540931 w 1740"/>
                  <a:gd name="T25" fmla="*/ 165347 h 642"/>
                  <a:gd name="T26" fmla="*/ 540931 w 1740"/>
                  <a:gd name="T27" fmla="*/ 165347 h 642"/>
                  <a:gd name="T28" fmla="*/ 603637 w 1740"/>
                  <a:gd name="T29" fmla="*/ 213363 h 642"/>
                  <a:gd name="T30" fmla="*/ 603637 w 1740"/>
                  <a:gd name="T31" fmla="*/ 213363 h 642"/>
                  <a:gd name="T32" fmla="*/ 626702 w 1740"/>
                  <a:gd name="T33" fmla="*/ 231414 h 642"/>
                  <a:gd name="T34" fmla="*/ 626702 w 1740"/>
                  <a:gd name="T35" fmla="*/ 231414 h 642"/>
                  <a:gd name="T36" fmla="*/ 606520 w 1740"/>
                  <a:gd name="T37" fmla="*/ 210114 h 642"/>
                  <a:gd name="T38" fmla="*/ 606520 w 1740"/>
                  <a:gd name="T39" fmla="*/ 210114 h 642"/>
                  <a:gd name="T40" fmla="*/ 549220 w 1740"/>
                  <a:gd name="T41" fmla="*/ 154517 h 642"/>
                  <a:gd name="T42" fmla="*/ 549220 w 1740"/>
                  <a:gd name="T43" fmla="*/ 154517 h 642"/>
                  <a:gd name="T44" fmla="*/ 456602 w 1740"/>
                  <a:gd name="T45" fmla="*/ 83035 h 642"/>
                  <a:gd name="T46" fmla="*/ 456602 w 1740"/>
                  <a:gd name="T47" fmla="*/ 83035 h 642"/>
                  <a:gd name="T48" fmla="*/ 330109 w 1740"/>
                  <a:gd name="T49" fmla="*/ 21661 h 642"/>
                  <a:gd name="T50" fmla="*/ 330109 w 1740"/>
                  <a:gd name="T51" fmla="*/ 21661 h 642"/>
                  <a:gd name="T52" fmla="*/ 193885 w 1740"/>
                  <a:gd name="T53" fmla="*/ 722 h 642"/>
                  <a:gd name="T54" fmla="*/ 193885 w 1740"/>
                  <a:gd name="T55" fmla="*/ 722 h 642"/>
                  <a:gd name="T56" fmla="*/ 85410 w 1740"/>
                  <a:gd name="T57" fmla="*/ 18773 h 642"/>
                  <a:gd name="T58" fmla="*/ 85410 w 1740"/>
                  <a:gd name="T59" fmla="*/ 18773 h 642"/>
                  <a:gd name="T60" fmla="*/ 20902 w 1740"/>
                  <a:gd name="T61" fmla="*/ 49821 h 642"/>
                  <a:gd name="T62" fmla="*/ 20902 w 1740"/>
                  <a:gd name="T63" fmla="*/ 49821 h 642"/>
                  <a:gd name="T64" fmla="*/ 5406 w 1740"/>
                  <a:gd name="T65" fmla="*/ 60651 h 642"/>
                  <a:gd name="T66" fmla="*/ 5406 w 1740"/>
                  <a:gd name="T67" fmla="*/ 60651 h 642"/>
                  <a:gd name="T68" fmla="*/ 0 w 1740"/>
                  <a:gd name="T69" fmla="*/ 64984 h 64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740" h="642">
                    <a:moveTo>
                      <a:pt x="0" y="180"/>
                    </a:moveTo>
                    <a:lnTo>
                      <a:pt x="0" y="180"/>
                    </a:lnTo>
                    <a:cubicBezTo>
                      <a:pt x="0" y="180"/>
                      <a:pt x="6" y="177"/>
                      <a:pt x="17" y="171"/>
                    </a:cubicBezTo>
                    <a:cubicBezTo>
                      <a:pt x="28" y="166"/>
                      <a:pt x="42" y="157"/>
                      <a:pt x="64" y="148"/>
                    </a:cubicBezTo>
                    <a:cubicBezTo>
                      <a:pt x="105" y="129"/>
                      <a:pt x="168" y="106"/>
                      <a:pt x="247" y="88"/>
                    </a:cubicBezTo>
                    <a:cubicBezTo>
                      <a:pt x="327" y="70"/>
                      <a:pt x="427" y="60"/>
                      <a:pt x="537" y="65"/>
                    </a:cubicBezTo>
                    <a:cubicBezTo>
                      <a:pt x="648" y="70"/>
                      <a:pt x="770" y="92"/>
                      <a:pt x="892" y="132"/>
                    </a:cubicBezTo>
                    <a:cubicBezTo>
                      <a:pt x="1141" y="213"/>
                      <a:pt x="1352" y="350"/>
                      <a:pt x="1501" y="458"/>
                    </a:cubicBezTo>
                    <a:cubicBezTo>
                      <a:pt x="1575" y="511"/>
                      <a:pt x="1635" y="558"/>
                      <a:pt x="1675" y="591"/>
                    </a:cubicBezTo>
                    <a:cubicBezTo>
                      <a:pt x="1716" y="623"/>
                      <a:pt x="1739" y="641"/>
                      <a:pt x="1739" y="641"/>
                    </a:cubicBezTo>
                    <a:cubicBezTo>
                      <a:pt x="1739" y="641"/>
                      <a:pt x="1720" y="620"/>
                      <a:pt x="1683" y="582"/>
                    </a:cubicBezTo>
                    <a:cubicBezTo>
                      <a:pt x="1647" y="544"/>
                      <a:pt x="1594" y="490"/>
                      <a:pt x="1524" y="428"/>
                    </a:cubicBezTo>
                    <a:cubicBezTo>
                      <a:pt x="1455" y="366"/>
                      <a:pt x="1369" y="297"/>
                      <a:pt x="1267" y="230"/>
                    </a:cubicBezTo>
                    <a:cubicBezTo>
                      <a:pt x="1165" y="164"/>
                      <a:pt x="1046" y="103"/>
                      <a:pt x="916" y="60"/>
                    </a:cubicBezTo>
                    <a:cubicBezTo>
                      <a:pt x="785" y="17"/>
                      <a:pt x="655" y="0"/>
                      <a:pt x="538" y="2"/>
                    </a:cubicBezTo>
                    <a:cubicBezTo>
                      <a:pt x="421" y="3"/>
                      <a:pt x="318" y="23"/>
                      <a:pt x="237" y="52"/>
                    </a:cubicBezTo>
                    <a:cubicBezTo>
                      <a:pt x="156" y="80"/>
                      <a:pt x="97" y="112"/>
                      <a:pt x="58" y="138"/>
                    </a:cubicBezTo>
                    <a:cubicBezTo>
                      <a:pt x="39" y="150"/>
                      <a:pt x="25" y="162"/>
                      <a:pt x="15" y="168"/>
                    </a:cubicBezTo>
                    <a:cubicBezTo>
                      <a:pt x="5" y="176"/>
                      <a:pt x="0" y="180"/>
                      <a:pt x="0" y="18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6" name="Freeform 20">
                <a:extLst>
                  <a:ext uri="{FF2B5EF4-FFF2-40B4-BE49-F238E27FC236}">
                    <a16:creationId xmlns:a16="http://schemas.microsoft.com/office/drawing/2014/main" id="{4184DE6C-D3CA-324D-9212-30DF8C6565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8250" y="3255963"/>
                <a:ext cx="622300" cy="214312"/>
              </a:xfrm>
              <a:custGeom>
                <a:avLst/>
                <a:gdLst>
                  <a:gd name="T0" fmla="*/ 0 w 1730"/>
                  <a:gd name="T1" fmla="*/ 50257 h 597"/>
                  <a:gd name="T2" fmla="*/ 0 w 1730"/>
                  <a:gd name="T3" fmla="*/ 50257 h 597"/>
                  <a:gd name="T4" fmla="*/ 6835 w 1730"/>
                  <a:gd name="T5" fmla="*/ 47745 h 597"/>
                  <a:gd name="T6" fmla="*/ 6835 w 1730"/>
                  <a:gd name="T7" fmla="*/ 47745 h 597"/>
                  <a:gd name="T8" fmla="*/ 25539 w 1730"/>
                  <a:gd name="T9" fmla="*/ 41283 h 597"/>
                  <a:gd name="T10" fmla="*/ 25539 w 1730"/>
                  <a:gd name="T11" fmla="*/ 41283 h 597"/>
                  <a:gd name="T12" fmla="*/ 96762 w 1730"/>
                  <a:gd name="T13" fmla="*/ 25847 h 597"/>
                  <a:gd name="T14" fmla="*/ 96762 w 1730"/>
                  <a:gd name="T15" fmla="*/ 25847 h 597"/>
                  <a:gd name="T16" fmla="*/ 329855 w 1730"/>
                  <a:gd name="T17" fmla="*/ 49539 h 597"/>
                  <a:gd name="T18" fmla="*/ 329855 w 1730"/>
                  <a:gd name="T19" fmla="*/ 49539 h 597"/>
                  <a:gd name="T20" fmla="*/ 541005 w 1730"/>
                  <a:gd name="T21" fmla="*/ 156157 h 597"/>
                  <a:gd name="T22" fmla="*/ 541005 w 1730"/>
                  <a:gd name="T23" fmla="*/ 156157 h 597"/>
                  <a:gd name="T24" fmla="*/ 600358 w 1730"/>
                  <a:gd name="T25" fmla="*/ 198158 h 597"/>
                  <a:gd name="T26" fmla="*/ 600358 w 1730"/>
                  <a:gd name="T27" fmla="*/ 198158 h 597"/>
                  <a:gd name="T28" fmla="*/ 621940 w 1730"/>
                  <a:gd name="T29" fmla="*/ 213953 h 597"/>
                  <a:gd name="T30" fmla="*/ 621940 w 1730"/>
                  <a:gd name="T31" fmla="*/ 213953 h 597"/>
                  <a:gd name="T32" fmla="*/ 603235 w 1730"/>
                  <a:gd name="T33" fmla="*/ 194568 h 597"/>
                  <a:gd name="T34" fmla="*/ 603235 w 1730"/>
                  <a:gd name="T35" fmla="*/ 194568 h 597"/>
                  <a:gd name="T36" fmla="*/ 549279 w 1730"/>
                  <a:gd name="T37" fmla="*/ 145388 h 597"/>
                  <a:gd name="T38" fmla="*/ 549279 w 1730"/>
                  <a:gd name="T39" fmla="*/ 145388 h 597"/>
                  <a:gd name="T40" fmla="*/ 460790 w 1730"/>
                  <a:gd name="T41" fmla="*/ 81130 h 597"/>
                  <a:gd name="T42" fmla="*/ 460790 w 1730"/>
                  <a:gd name="T43" fmla="*/ 81130 h 597"/>
                  <a:gd name="T44" fmla="*/ 338488 w 1730"/>
                  <a:gd name="T45" fmla="*/ 23693 h 597"/>
                  <a:gd name="T46" fmla="*/ 338488 w 1730"/>
                  <a:gd name="T47" fmla="*/ 23693 h 597"/>
                  <a:gd name="T48" fmla="*/ 204316 w 1730"/>
                  <a:gd name="T49" fmla="*/ 718 h 597"/>
                  <a:gd name="T50" fmla="*/ 204316 w 1730"/>
                  <a:gd name="T51" fmla="*/ 718 h 597"/>
                  <a:gd name="T52" fmla="*/ 94244 w 1730"/>
                  <a:gd name="T53" fmla="*/ 12564 h 597"/>
                  <a:gd name="T54" fmla="*/ 94244 w 1730"/>
                  <a:gd name="T55" fmla="*/ 12564 h 597"/>
                  <a:gd name="T56" fmla="*/ 24101 w 1730"/>
                  <a:gd name="T57" fmla="*/ 37334 h 597"/>
                  <a:gd name="T58" fmla="*/ 24101 w 1730"/>
                  <a:gd name="T59" fmla="*/ 37334 h 597"/>
                  <a:gd name="T60" fmla="*/ 6115 w 1730"/>
                  <a:gd name="T61" fmla="*/ 47027 h 597"/>
                  <a:gd name="T62" fmla="*/ 6115 w 1730"/>
                  <a:gd name="T63" fmla="*/ 47027 h 597"/>
                  <a:gd name="T64" fmla="*/ 0 w 1730"/>
                  <a:gd name="T65" fmla="*/ 50257 h 59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730" h="597">
                    <a:moveTo>
                      <a:pt x="0" y="140"/>
                    </a:moveTo>
                    <a:lnTo>
                      <a:pt x="0" y="140"/>
                    </a:lnTo>
                    <a:cubicBezTo>
                      <a:pt x="0" y="140"/>
                      <a:pt x="6" y="138"/>
                      <a:pt x="19" y="133"/>
                    </a:cubicBezTo>
                    <a:cubicBezTo>
                      <a:pt x="31" y="129"/>
                      <a:pt x="48" y="122"/>
                      <a:pt x="71" y="115"/>
                    </a:cubicBezTo>
                    <a:cubicBezTo>
                      <a:pt x="117" y="101"/>
                      <a:pt x="184" y="83"/>
                      <a:pt x="269" y="72"/>
                    </a:cubicBezTo>
                    <a:cubicBezTo>
                      <a:pt x="437" y="48"/>
                      <a:pt x="674" y="58"/>
                      <a:pt x="917" y="138"/>
                    </a:cubicBezTo>
                    <a:cubicBezTo>
                      <a:pt x="1161" y="218"/>
                      <a:pt x="1363" y="341"/>
                      <a:pt x="1504" y="435"/>
                    </a:cubicBezTo>
                    <a:cubicBezTo>
                      <a:pt x="1575" y="482"/>
                      <a:pt x="1630" y="523"/>
                      <a:pt x="1669" y="552"/>
                    </a:cubicBezTo>
                    <a:cubicBezTo>
                      <a:pt x="1707" y="580"/>
                      <a:pt x="1729" y="596"/>
                      <a:pt x="1729" y="596"/>
                    </a:cubicBezTo>
                    <a:cubicBezTo>
                      <a:pt x="1729" y="596"/>
                      <a:pt x="1710" y="577"/>
                      <a:pt x="1677" y="542"/>
                    </a:cubicBezTo>
                    <a:cubicBezTo>
                      <a:pt x="1643" y="509"/>
                      <a:pt x="1593" y="461"/>
                      <a:pt x="1527" y="405"/>
                    </a:cubicBezTo>
                    <a:cubicBezTo>
                      <a:pt x="1461" y="349"/>
                      <a:pt x="1379" y="286"/>
                      <a:pt x="1281" y="226"/>
                    </a:cubicBezTo>
                    <a:cubicBezTo>
                      <a:pt x="1183" y="165"/>
                      <a:pt x="1068" y="109"/>
                      <a:pt x="941" y="66"/>
                    </a:cubicBezTo>
                    <a:cubicBezTo>
                      <a:pt x="812" y="25"/>
                      <a:pt x="685" y="4"/>
                      <a:pt x="568" y="2"/>
                    </a:cubicBezTo>
                    <a:cubicBezTo>
                      <a:pt x="452" y="0"/>
                      <a:pt x="347" y="14"/>
                      <a:pt x="262" y="35"/>
                    </a:cubicBezTo>
                    <a:cubicBezTo>
                      <a:pt x="176" y="56"/>
                      <a:pt x="111" y="83"/>
                      <a:pt x="67" y="104"/>
                    </a:cubicBezTo>
                    <a:cubicBezTo>
                      <a:pt x="45" y="115"/>
                      <a:pt x="29" y="124"/>
                      <a:pt x="17" y="131"/>
                    </a:cubicBezTo>
                    <a:cubicBezTo>
                      <a:pt x="6" y="136"/>
                      <a:pt x="0" y="140"/>
                      <a:pt x="0" y="14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7" name="Freeform 21">
                <a:extLst>
                  <a:ext uri="{FF2B5EF4-FFF2-40B4-BE49-F238E27FC236}">
                    <a16:creationId xmlns:a16="http://schemas.microsoft.com/office/drawing/2014/main" id="{BA32D849-4509-AE40-80FC-243313D2A3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9688" y="3209925"/>
                <a:ext cx="517525" cy="166688"/>
              </a:xfrm>
              <a:custGeom>
                <a:avLst/>
                <a:gdLst>
                  <a:gd name="T0" fmla="*/ 0 w 1436"/>
                  <a:gd name="T1" fmla="*/ 18802 h 461"/>
                  <a:gd name="T2" fmla="*/ 0 w 1436"/>
                  <a:gd name="T3" fmla="*/ 18802 h 461"/>
                  <a:gd name="T4" fmla="*/ 6127 w 1436"/>
                  <a:gd name="T5" fmla="*/ 17717 h 461"/>
                  <a:gd name="T6" fmla="*/ 6127 w 1436"/>
                  <a:gd name="T7" fmla="*/ 17717 h 461"/>
                  <a:gd name="T8" fmla="*/ 22344 w 1436"/>
                  <a:gd name="T9" fmla="*/ 15548 h 461"/>
                  <a:gd name="T10" fmla="*/ 22344 w 1436"/>
                  <a:gd name="T11" fmla="*/ 15548 h 461"/>
                  <a:gd name="T12" fmla="*/ 48653 w 1436"/>
                  <a:gd name="T13" fmla="*/ 13378 h 461"/>
                  <a:gd name="T14" fmla="*/ 48653 w 1436"/>
                  <a:gd name="T15" fmla="*/ 13378 h 461"/>
                  <a:gd name="T16" fmla="*/ 65231 w 1436"/>
                  <a:gd name="T17" fmla="*/ 12294 h 461"/>
                  <a:gd name="T18" fmla="*/ 65231 w 1436"/>
                  <a:gd name="T19" fmla="*/ 12294 h 461"/>
                  <a:gd name="T20" fmla="*/ 83611 w 1436"/>
                  <a:gd name="T21" fmla="*/ 12294 h 461"/>
                  <a:gd name="T22" fmla="*/ 83611 w 1436"/>
                  <a:gd name="T23" fmla="*/ 12294 h 461"/>
                  <a:gd name="T24" fmla="*/ 172268 w 1436"/>
                  <a:gd name="T25" fmla="*/ 18441 h 461"/>
                  <a:gd name="T26" fmla="*/ 172268 w 1436"/>
                  <a:gd name="T27" fmla="*/ 18441 h 461"/>
                  <a:gd name="T28" fmla="*/ 277143 w 1436"/>
                  <a:gd name="T29" fmla="*/ 43751 h 461"/>
                  <a:gd name="T30" fmla="*/ 277143 w 1436"/>
                  <a:gd name="T31" fmla="*/ 43751 h 461"/>
                  <a:gd name="T32" fmla="*/ 450852 w 1436"/>
                  <a:gd name="T33" fmla="*/ 124022 h 461"/>
                  <a:gd name="T34" fmla="*/ 450852 w 1436"/>
                  <a:gd name="T35" fmla="*/ 124022 h 461"/>
                  <a:gd name="T36" fmla="*/ 499505 w 1436"/>
                  <a:gd name="T37" fmla="*/ 154394 h 461"/>
                  <a:gd name="T38" fmla="*/ 499505 w 1436"/>
                  <a:gd name="T39" fmla="*/ 154394 h 461"/>
                  <a:gd name="T40" fmla="*/ 512479 w 1436"/>
                  <a:gd name="T41" fmla="*/ 163072 h 461"/>
                  <a:gd name="T42" fmla="*/ 512479 w 1436"/>
                  <a:gd name="T43" fmla="*/ 163072 h 461"/>
                  <a:gd name="T44" fmla="*/ 517165 w 1436"/>
                  <a:gd name="T45" fmla="*/ 166326 h 461"/>
                  <a:gd name="T46" fmla="*/ 517165 w 1436"/>
                  <a:gd name="T47" fmla="*/ 166326 h 461"/>
                  <a:gd name="T48" fmla="*/ 513200 w 1436"/>
                  <a:gd name="T49" fmla="*/ 162711 h 461"/>
                  <a:gd name="T50" fmla="*/ 513200 w 1436"/>
                  <a:gd name="T51" fmla="*/ 162711 h 461"/>
                  <a:gd name="T52" fmla="*/ 501307 w 1436"/>
                  <a:gd name="T53" fmla="*/ 152586 h 461"/>
                  <a:gd name="T54" fmla="*/ 501307 w 1436"/>
                  <a:gd name="T55" fmla="*/ 152586 h 461"/>
                  <a:gd name="T56" fmla="*/ 455898 w 1436"/>
                  <a:gd name="T57" fmla="*/ 116428 h 461"/>
                  <a:gd name="T58" fmla="*/ 455898 w 1436"/>
                  <a:gd name="T59" fmla="*/ 116428 h 461"/>
                  <a:gd name="T60" fmla="*/ 282548 w 1436"/>
                  <a:gd name="T61" fmla="*/ 26034 h 461"/>
                  <a:gd name="T62" fmla="*/ 282548 w 1436"/>
                  <a:gd name="T63" fmla="*/ 26034 h 461"/>
                  <a:gd name="T64" fmla="*/ 174070 w 1436"/>
                  <a:gd name="T65" fmla="*/ 3616 h 461"/>
                  <a:gd name="T66" fmla="*/ 174070 w 1436"/>
                  <a:gd name="T67" fmla="*/ 3616 h 461"/>
                  <a:gd name="T68" fmla="*/ 83251 w 1436"/>
                  <a:gd name="T69" fmla="*/ 3254 h 461"/>
                  <a:gd name="T70" fmla="*/ 83251 w 1436"/>
                  <a:gd name="T71" fmla="*/ 3254 h 461"/>
                  <a:gd name="T72" fmla="*/ 64510 w 1436"/>
                  <a:gd name="T73" fmla="*/ 5062 h 461"/>
                  <a:gd name="T74" fmla="*/ 64510 w 1436"/>
                  <a:gd name="T75" fmla="*/ 5062 h 461"/>
                  <a:gd name="T76" fmla="*/ 48293 w 1436"/>
                  <a:gd name="T77" fmla="*/ 7593 h 461"/>
                  <a:gd name="T78" fmla="*/ 48293 w 1436"/>
                  <a:gd name="T79" fmla="*/ 7593 h 461"/>
                  <a:gd name="T80" fmla="*/ 21984 w 1436"/>
                  <a:gd name="T81" fmla="*/ 13017 h 461"/>
                  <a:gd name="T82" fmla="*/ 21984 w 1436"/>
                  <a:gd name="T83" fmla="*/ 13017 h 461"/>
                  <a:gd name="T84" fmla="*/ 5766 w 1436"/>
                  <a:gd name="T85" fmla="*/ 16994 h 461"/>
                  <a:gd name="T86" fmla="*/ 5766 w 1436"/>
                  <a:gd name="T87" fmla="*/ 16994 h 461"/>
                  <a:gd name="T88" fmla="*/ 0 w 1436"/>
                  <a:gd name="T89" fmla="*/ 18802 h 46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1436" h="461">
                    <a:moveTo>
                      <a:pt x="0" y="52"/>
                    </a:moveTo>
                    <a:lnTo>
                      <a:pt x="0" y="52"/>
                    </a:lnTo>
                    <a:cubicBezTo>
                      <a:pt x="0" y="52"/>
                      <a:pt x="6" y="51"/>
                      <a:pt x="17" y="49"/>
                    </a:cubicBezTo>
                    <a:cubicBezTo>
                      <a:pt x="27" y="47"/>
                      <a:pt x="42" y="46"/>
                      <a:pt x="62" y="43"/>
                    </a:cubicBezTo>
                    <a:cubicBezTo>
                      <a:pt x="83" y="41"/>
                      <a:pt x="107" y="38"/>
                      <a:pt x="135" y="37"/>
                    </a:cubicBezTo>
                    <a:cubicBezTo>
                      <a:pt x="150" y="36"/>
                      <a:pt x="165" y="35"/>
                      <a:pt x="181" y="34"/>
                    </a:cubicBezTo>
                    <a:cubicBezTo>
                      <a:pt x="197" y="34"/>
                      <a:pt x="214" y="34"/>
                      <a:pt x="232" y="34"/>
                    </a:cubicBezTo>
                    <a:cubicBezTo>
                      <a:pt x="303" y="34"/>
                      <a:pt x="387" y="38"/>
                      <a:pt x="478" y="51"/>
                    </a:cubicBezTo>
                    <a:cubicBezTo>
                      <a:pt x="569" y="66"/>
                      <a:pt x="668" y="88"/>
                      <a:pt x="769" y="121"/>
                    </a:cubicBezTo>
                    <a:cubicBezTo>
                      <a:pt x="968" y="186"/>
                      <a:pt x="1135" y="275"/>
                      <a:pt x="1251" y="343"/>
                    </a:cubicBezTo>
                    <a:cubicBezTo>
                      <a:pt x="1309" y="377"/>
                      <a:pt x="1355" y="407"/>
                      <a:pt x="1386" y="427"/>
                    </a:cubicBezTo>
                    <a:cubicBezTo>
                      <a:pt x="1402" y="438"/>
                      <a:pt x="1415" y="446"/>
                      <a:pt x="1422" y="451"/>
                    </a:cubicBezTo>
                    <a:cubicBezTo>
                      <a:pt x="1430" y="457"/>
                      <a:pt x="1435" y="460"/>
                      <a:pt x="1435" y="460"/>
                    </a:cubicBezTo>
                    <a:cubicBezTo>
                      <a:pt x="1435" y="460"/>
                      <a:pt x="1431" y="456"/>
                      <a:pt x="1424" y="450"/>
                    </a:cubicBezTo>
                    <a:cubicBezTo>
                      <a:pt x="1416" y="443"/>
                      <a:pt x="1406" y="433"/>
                      <a:pt x="1391" y="422"/>
                    </a:cubicBezTo>
                    <a:cubicBezTo>
                      <a:pt x="1362" y="397"/>
                      <a:pt x="1320" y="362"/>
                      <a:pt x="1265" y="322"/>
                    </a:cubicBezTo>
                    <a:cubicBezTo>
                      <a:pt x="1155" y="243"/>
                      <a:pt x="991" y="141"/>
                      <a:pt x="784" y="72"/>
                    </a:cubicBezTo>
                    <a:cubicBezTo>
                      <a:pt x="680" y="39"/>
                      <a:pt x="578" y="19"/>
                      <a:pt x="483" y="10"/>
                    </a:cubicBezTo>
                    <a:cubicBezTo>
                      <a:pt x="388" y="0"/>
                      <a:pt x="302" y="2"/>
                      <a:pt x="231" y="9"/>
                    </a:cubicBezTo>
                    <a:cubicBezTo>
                      <a:pt x="212" y="10"/>
                      <a:pt x="195" y="12"/>
                      <a:pt x="179" y="14"/>
                    </a:cubicBezTo>
                    <a:cubicBezTo>
                      <a:pt x="163" y="16"/>
                      <a:pt x="148" y="19"/>
                      <a:pt x="134" y="21"/>
                    </a:cubicBezTo>
                    <a:cubicBezTo>
                      <a:pt x="105" y="25"/>
                      <a:pt x="81" y="31"/>
                      <a:pt x="61" y="36"/>
                    </a:cubicBezTo>
                    <a:cubicBezTo>
                      <a:pt x="41" y="40"/>
                      <a:pt x="26" y="44"/>
                      <a:pt x="16" y="47"/>
                    </a:cubicBezTo>
                    <a:cubicBezTo>
                      <a:pt x="5" y="50"/>
                      <a:pt x="0" y="52"/>
                      <a:pt x="0" y="5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8" name="Freeform 22">
                <a:extLst>
                  <a:ext uri="{FF2B5EF4-FFF2-40B4-BE49-F238E27FC236}">
                    <a16:creationId xmlns:a16="http://schemas.microsoft.com/office/drawing/2014/main" id="{D6FEF6D4-E1EA-774A-8284-1789F1146E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46650" y="3889375"/>
                <a:ext cx="349250" cy="176213"/>
              </a:xfrm>
              <a:custGeom>
                <a:avLst/>
                <a:gdLst>
                  <a:gd name="T0" fmla="*/ 0 w 971"/>
                  <a:gd name="T1" fmla="*/ 0 h 489"/>
                  <a:gd name="T2" fmla="*/ 0 w 971"/>
                  <a:gd name="T3" fmla="*/ 0 h 489"/>
                  <a:gd name="T4" fmla="*/ 156101 w 971"/>
                  <a:gd name="T5" fmla="*/ 124322 h 489"/>
                  <a:gd name="T6" fmla="*/ 156101 w 971"/>
                  <a:gd name="T7" fmla="*/ 124322 h 489"/>
                  <a:gd name="T8" fmla="*/ 348890 w 971"/>
                  <a:gd name="T9" fmla="*/ 175853 h 489"/>
                  <a:gd name="T10" fmla="*/ 348890 w 971"/>
                  <a:gd name="T11" fmla="*/ 175853 h 489"/>
                  <a:gd name="T12" fmla="*/ 192429 w 971"/>
                  <a:gd name="T13" fmla="*/ 52251 h 489"/>
                  <a:gd name="T14" fmla="*/ 192429 w 971"/>
                  <a:gd name="T15" fmla="*/ 52251 h 489"/>
                  <a:gd name="T16" fmla="*/ 0 w 971"/>
                  <a:gd name="T17" fmla="*/ 0 h 48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71" h="489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167" y="209"/>
                      <a:pt x="434" y="345"/>
                    </a:cubicBezTo>
                    <a:cubicBezTo>
                      <a:pt x="702" y="478"/>
                      <a:pt x="970" y="488"/>
                      <a:pt x="970" y="488"/>
                    </a:cubicBezTo>
                    <a:cubicBezTo>
                      <a:pt x="970" y="488"/>
                      <a:pt x="803" y="280"/>
                      <a:pt x="535" y="145"/>
                    </a:cubicBezTo>
                    <a:cubicBezTo>
                      <a:pt x="267" y="1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9" name="Freeform 23">
                <a:extLst>
                  <a:ext uri="{FF2B5EF4-FFF2-40B4-BE49-F238E27FC236}">
                    <a16:creationId xmlns:a16="http://schemas.microsoft.com/office/drawing/2014/main" id="{707C4B62-9B15-2341-9A0A-3997D04B36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1025" y="3843338"/>
                <a:ext cx="2365375" cy="890587"/>
              </a:xfrm>
              <a:custGeom>
                <a:avLst/>
                <a:gdLst>
                  <a:gd name="T0" fmla="*/ 1993221 w 6572"/>
                  <a:gd name="T1" fmla="*/ 673695 h 2476"/>
                  <a:gd name="T2" fmla="*/ 2000059 w 6572"/>
                  <a:gd name="T3" fmla="*/ 663624 h 2476"/>
                  <a:gd name="T4" fmla="*/ 2005818 w 6572"/>
                  <a:gd name="T5" fmla="*/ 651035 h 2476"/>
                  <a:gd name="T6" fmla="*/ 2002579 w 6572"/>
                  <a:gd name="T7" fmla="*/ 580896 h 2476"/>
                  <a:gd name="T8" fmla="*/ 1994300 w 6572"/>
                  <a:gd name="T9" fmla="*/ 569026 h 2476"/>
                  <a:gd name="T10" fmla="*/ 1982783 w 6572"/>
                  <a:gd name="T11" fmla="*/ 560034 h 2476"/>
                  <a:gd name="T12" fmla="*/ 1879847 w 6572"/>
                  <a:gd name="T13" fmla="*/ 571544 h 2476"/>
                  <a:gd name="T14" fmla="*/ 1862211 w 6572"/>
                  <a:gd name="T15" fmla="*/ 590967 h 2476"/>
                  <a:gd name="T16" fmla="*/ 1847094 w 6572"/>
                  <a:gd name="T17" fmla="*/ 674415 h 2476"/>
                  <a:gd name="T18" fmla="*/ 1886325 w 6572"/>
                  <a:gd name="T19" fmla="*/ 755704 h 2476"/>
                  <a:gd name="T20" fmla="*/ 2016255 w 6572"/>
                  <a:gd name="T21" fmla="*/ 828721 h 2476"/>
                  <a:gd name="T22" fmla="*/ 2200173 w 6572"/>
                  <a:gd name="T23" fmla="*/ 811456 h 2476"/>
                  <a:gd name="T24" fmla="*/ 2313547 w 6572"/>
                  <a:gd name="T25" fmla="*/ 692039 h 2476"/>
                  <a:gd name="T26" fmla="*/ 2318226 w 6572"/>
                  <a:gd name="T27" fmla="*/ 629813 h 2476"/>
                  <a:gd name="T28" fmla="*/ 2209891 w 6572"/>
                  <a:gd name="T29" fmla="*/ 474428 h 2476"/>
                  <a:gd name="T30" fmla="*/ 2036771 w 6572"/>
                  <a:gd name="T31" fmla="*/ 429108 h 2476"/>
                  <a:gd name="T32" fmla="*/ 1569958 w 6572"/>
                  <a:gd name="T33" fmla="*/ 536654 h 2476"/>
                  <a:gd name="T34" fmla="*/ 843286 w 6572"/>
                  <a:gd name="T35" fmla="*/ 702830 h 2476"/>
                  <a:gd name="T36" fmla="*/ 523319 w 6572"/>
                  <a:gd name="T37" fmla="*/ 670818 h 2476"/>
                  <a:gd name="T38" fmla="*/ 460694 w 6572"/>
                  <a:gd name="T39" fmla="*/ 651754 h 2476"/>
                  <a:gd name="T40" fmla="*/ 384391 w 6572"/>
                  <a:gd name="T41" fmla="*/ 621541 h 2476"/>
                  <a:gd name="T42" fmla="*/ 340122 w 6572"/>
                  <a:gd name="T43" fmla="*/ 599240 h 2476"/>
                  <a:gd name="T44" fmla="*/ 256261 w 6572"/>
                  <a:gd name="T45" fmla="*/ 545646 h 2476"/>
                  <a:gd name="T46" fmla="*/ 180678 w 6572"/>
                  <a:gd name="T47" fmla="*/ 480903 h 2476"/>
                  <a:gd name="T48" fmla="*/ 136049 w 6572"/>
                  <a:gd name="T49" fmla="*/ 432345 h 2476"/>
                  <a:gd name="T50" fmla="*/ 1080 w 6572"/>
                  <a:gd name="T51" fmla="*/ 126970 h 2476"/>
                  <a:gd name="T52" fmla="*/ 1440 w 6572"/>
                  <a:gd name="T53" fmla="*/ 71938 h 2476"/>
                  <a:gd name="T54" fmla="*/ 7918 w 6572"/>
                  <a:gd name="T55" fmla="*/ 32732 h 2476"/>
                  <a:gd name="T56" fmla="*/ 44990 w 6572"/>
                  <a:gd name="T57" fmla="*/ 26617 h 2476"/>
                  <a:gd name="T58" fmla="*/ 65865 w 6572"/>
                  <a:gd name="T59" fmla="*/ 104309 h 2476"/>
                  <a:gd name="T60" fmla="*/ 81341 w 6572"/>
                  <a:gd name="T61" fmla="*/ 151429 h 2476"/>
                  <a:gd name="T62" fmla="*/ 165922 w 6572"/>
                  <a:gd name="T63" fmla="*/ 309332 h 2476"/>
                  <a:gd name="T64" fmla="*/ 389430 w 6572"/>
                  <a:gd name="T65" fmla="*/ 505721 h 2476"/>
                  <a:gd name="T66" fmla="*/ 440898 w 6572"/>
                  <a:gd name="T67" fmla="*/ 530899 h 2476"/>
                  <a:gd name="T68" fmla="*/ 522600 w 6572"/>
                  <a:gd name="T69" fmla="*/ 561832 h 2476"/>
                  <a:gd name="T70" fmla="*/ 694280 w 6572"/>
                  <a:gd name="T71" fmla="*/ 599240 h 2476"/>
                  <a:gd name="T72" fmla="*/ 1287063 w 6572"/>
                  <a:gd name="T73" fmla="*/ 549603 h 2476"/>
                  <a:gd name="T74" fmla="*/ 2012656 w 6572"/>
                  <a:gd name="T75" fmla="*/ 388823 h 2476"/>
                  <a:gd name="T76" fmla="*/ 2261359 w 6572"/>
                  <a:gd name="T77" fmla="*/ 463997 h 2476"/>
                  <a:gd name="T78" fmla="*/ 2350258 w 6572"/>
                  <a:gd name="T79" fmla="*/ 585931 h 2476"/>
                  <a:gd name="T80" fmla="*/ 2307068 w 6572"/>
                  <a:gd name="T81" fmla="*/ 792392 h 2476"/>
                  <a:gd name="T82" fmla="*/ 2083560 w 6572"/>
                  <a:gd name="T83" fmla="*/ 889508 h 2476"/>
                  <a:gd name="T84" fmla="*/ 1985662 w 6572"/>
                  <a:gd name="T85" fmla="*/ 877998 h 2476"/>
                  <a:gd name="T86" fmla="*/ 1843855 w 6572"/>
                  <a:gd name="T87" fmla="*/ 796349 h 2476"/>
                  <a:gd name="T88" fmla="*/ 1786268 w 6572"/>
                  <a:gd name="T89" fmla="*/ 676213 h 2476"/>
                  <a:gd name="T90" fmla="*/ 1867250 w 6572"/>
                  <a:gd name="T91" fmla="*/ 508599 h 2476"/>
                  <a:gd name="T92" fmla="*/ 1982783 w 6572"/>
                  <a:gd name="T93" fmla="*/ 499247 h 2476"/>
                  <a:gd name="T94" fmla="*/ 2053327 w 6572"/>
                  <a:gd name="T95" fmla="*/ 573702 h 2476"/>
                  <a:gd name="T96" fmla="*/ 2029932 w 6572"/>
                  <a:gd name="T97" fmla="*/ 678731 h 2476"/>
                  <a:gd name="T98" fmla="*/ 1977384 w 6572"/>
                  <a:gd name="T99" fmla="*/ 696356 h 247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6572" h="2476">
                    <a:moveTo>
                      <a:pt x="5494" y="1936"/>
                    </a:moveTo>
                    <a:lnTo>
                      <a:pt x="5494" y="1936"/>
                    </a:lnTo>
                    <a:cubicBezTo>
                      <a:pt x="5490" y="1921"/>
                      <a:pt x="5513" y="1904"/>
                      <a:pt x="5538" y="1873"/>
                    </a:cubicBezTo>
                    <a:cubicBezTo>
                      <a:pt x="5541" y="1869"/>
                      <a:pt x="5544" y="1864"/>
                      <a:pt x="5548" y="1860"/>
                    </a:cubicBezTo>
                    <a:cubicBezTo>
                      <a:pt x="5551" y="1855"/>
                      <a:pt x="5554" y="1850"/>
                      <a:pt x="5557" y="1845"/>
                    </a:cubicBezTo>
                    <a:cubicBezTo>
                      <a:pt x="5560" y="1840"/>
                      <a:pt x="5563" y="1834"/>
                      <a:pt x="5565" y="1829"/>
                    </a:cubicBezTo>
                    <a:cubicBezTo>
                      <a:pt x="5568" y="1822"/>
                      <a:pt x="5571" y="1817"/>
                      <a:pt x="5573" y="1810"/>
                    </a:cubicBezTo>
                    <a:cubicBezTo>
                      <a:pt x="5583" y="1784"/>
                      <a:pt x="5590" y="1753"/>
                      <a:pt x="5590" y="1718"/>
                    </a:cubicBezTo>
                    <a:cubicBezTo>
                      <a:pt x="5589" y="1684"/>
                      <a:pt x="5582" y="1647"/>
                      <a:pt x="5564" y="1615"/>
                    </a:cubicBezTo>
                    <a:cubicBezTo>
                      <a:pt x="5560" y="1608"/>
                      <a:pt x="5556" y="1599"/>
                      <a:pt x="5550" y="1593"/>
                    </a:cubicBezTo>
                    <a:cubicBezTo>
                      <a:pt x="5547" y="1589"/>
                      <a:pt x="5544" y="1586"/>
                      <a:pt x="5541" y="1582"/>
                    </a:cubicBezTo>
                    <a:cubicBezTo>
                      <a:pt x="5538" y="1579"/>
                      <a:pt x="5535" y="1577"/>
                      <a:pt x="5531" y="1574"/>
                    </a:cubicBezTo>
                    <a:cubicBezTo>
                      <a:pt x="5526" y="1567"/>
                      <a:pt x="5517" y="1562"/>
                      <a:pt x="5509" y="1557"/>
                    </a:cubicBezTo>
                    <a:cubicBezTo>
                      <a:pt x="5501" y="1552"/>
                      <a:pt x="5493" y="1547"/>
                      <a:pt x="5483" y="1543"/>
                    </a:cubicBezTo>
                    <a:cubicBezTo>
                      <a:pt x="5410" y="1509"/>
                      <a:pt x="5297" y="1526"/>
                      <a:pt x="5223" y="1589"/>
                    </a:cubicBezTo>
                    <a:cubicBezTo>
                      <a:pt x="5213" y="1597"/>
                      <a:pt x="5205" y="1606"/>
                      <a:pt x="5196" y="1614"/>
                    </a:cubicBezTo>
                    <a:cubicBezTo>
                      <a:pt x="5189" y="1623"/>
                      <a:pt x="5181" y="1632"/>
                      <a:pt x="5174" y="1643"/>
                    </a:cubicBezTo>
                    <a:cubicBezTo>
                      <a:pt x="5161" y="1665"/>
                      <a:pt x="5150" y="1688"/>
                      <a:pt x="5143" y="1713"/>
                    </a:cubicBezTo>
                    <a:cubicBezTo>
                      <a:pt x="5127" y="1763"/>
                      <a:pt x="5124" y="1820"/>
                      <a:pt x="5132" y="1875"/>
                    </a:cubicBezTo>
                    <a:cubicBezTo>
                      <a:pt x="5141" y="1931"/>
                      <a:pt x="5161" y="1986"/>
                      <a:pt x="5190" y="2033"/>
                    </a:cubicBezTo>
                    <a:cubicBezTo>
                      <a:pt x="5206" y="2056"/>
                      <a:pt x="5223" y="2079"/>
                      <a:pt x="5241" y="2101"/>
                    </a:cubicBezTo>
                    <a:cubicBezTo>
                      <a:pt x="5261" y="2122"/>
                      <a:pt x="5282" y="2142"/>
                      <a:pt x="5304" y="2160"/>
                    </a:cubicBezTo>
                    <a:cubicBezTo>
                      <a:pt x="5393" y="2232"/>
                      <a:pt x="5502" y="2278"/>
                      <a:pt x="5602" y="2304"/>
                    </a:cubicBezTo>
                    <a:cubicBezTo>
                      <a:pt x="5702" y="2328"/>
                      <a:pt x="5798" y="2329"/>
                      <a:pt x="5877" y="2319"/>
                    </a:cubicBezTo>
                    <a:cubicBezTo>
                      <a:pt x="5958" y="2310"/>
                      <a:pt x="6038" y="2289"/>
                      <a:pt x="6113" y="2256"/>
                    </a:cubicBezTo>
                    <a:cubicBezTo>
                      <a:pt x="6187" y="2223"/>
                      <a:pt x="6255" y="2178"/>
                      <a:pt x="6310" y="2122"/>
                    </a:cubicBezTo>
                    <a:cubicBezTo>
                      <a:pt x="6365" y="2066"/>
                      <a:pt x="6407" y="1999"/>
                      <a:pt x="6428" y="1924"/>
                    </a:cubicBezTo>
                    <a:cubicBezTo>
                      <a:pt x="6438" y="1887"/>
                      <a:pt x="6444" y="1849"/>
                      <a:pt x="6444" y="1810"/>
                    </a:cubicBezTo>
                    <a:cubicBezTo>
                      <a:pt x="6445" y="1800"/>
                      <a:pt x="6444" y="1790"/>
                      <a:pt x="6443" y="1780"/>
                    </a:cubicBezTo>
                    <a:lnTo>
                      <a:pt x="6441" y="1751"/>
                    </a:lnTo>
                    <a:cubicBezTo>
                      <a:pt x="6439" y="1732"/>
                      <a:pt x="6434" y="1713"/>
                      <a:pt x="6430" y="1693"/>
                    </a:cubicBezTo>
                    <a:cubicBezTo>
                      <a:pt x="6391" y="1541"/>
                      <a:pt x="6280" y="1405"/>
                      <a:pt x="6140" y="1319"/>
                    </a:cubicBezTo>
                    <a:cubicBezTo>
                      <a:pt x="6069" y="1274"/>
                      <a:pt x="5994" y="1242"/>
                      <a:pt x="5912" y="1222"/>
                    </a:cubicBezTo>
                    <a:cubicBezTo>
                      <a:pt x="5830" y="1203"/>
                      <a:pt x="5745" y="1194"/>
                      <a:pt x="5659" y="1193"/>
                    </a:cubicBezTo>
                    <a:cubicBezTo>
                      <a:pt x="5442" y="1192"/>
                      <a:pt x="5225" y="1242"/>
                      <a:pt x="5009" y="1299"/>
                    </a:cubicBezTo>
                    <a:cubicBezTo>
                      <a:pt x="4793" y="1356"/>
                      <a:pt x="4578" y="1423"/>
                      <a:pt x="4362" y="1492"/>
                    </a:cubicBezTo>
                    <a:cubicBezTo>
                      <a:pt x="3931" y="1629"/>
                      <a:pt x="3497" y="1776"/>
                      <a:pt x="3040" y="1868"/>
                    </a:cubicBezTo>
                    <a:cubicBezTo>
                      <a:pt x="2812" y="1914"/>
                      <a:pt x="2579" y="1944"/>
                      <a:pt x="2343" y="1954"/>
                    </a:cubicBezTo>
                    <a:cubicBezTo>
                      <a:pt x="2107" y="1962"/>
                      <a:pt x="1867" y="1951"/>
                      <a:pt x="1631" y="1905"/>
                    </a:cubicBezTo>
                    <a:cubicBezTo>
                      <a:pt x="1571" y="1895"/>
                      <a:pt x="1513" y="1879"/>
                      <a:pt x="1454" y="1865"/>
                    </a:cubicBezTo>
                    <a:cubicBezTo>
                      <a:pt x="1425" y="1858"/>
                      <a:pt x="1396" y="1849"/>
                      <a:pt x="1367" y="1840"/>
                    </a:cubicBezTo>
                    <a:cubicBezTo>
                      <a:pt x="1338" y="1831"/>
                      <a:pt x="1309" y="1823"/>
                      <a:pt x="1280" y="1812"/>
                    </a:cubicBezTo>
                    <a:lnTo>
                      <a:pt x="1195" y="1781"/>
                    </a:lnTo>
                    <a:cubicBezTo>
                      <a:pt x="1167" y="1770"/>
                      <a:pt x="1138" y="1758"/>
                      <a:pt x="1111" y="1746"/>
                    </a:cubicBezTo>
                    <a:lnTo>
                      <a:pt x="1068" y="1728"/>
                    </a:lnTo>
                    <a:cubicBezTo>
                      <a:pt x="1054" y="1722"/>
                      <a:pt x="1041" y="1714"/>
                      <a:pt x="1027" y="1708"/>
                    </a:cubicBezTo>
                    <a:lnTo>
                      <a:pt x="945" y="1666"/>
                    </a:lnTo>
                    <a:cubicBezTo>
                      <a:pt x="918" y="1650"/>
                      <a:pt x="892" y="1634"/>
                      <a:pt x="865" y="1619"/>
                    </a:cubicBezTo>
                    <a:lnTo>
                      <a:pt x="826" y="1595"/>
                    </a:lnTo>
                    <a:lnTo>
                      <a:pt x="788" y="1569"/>
                    </a:lnTo>
                    <a:lnTo>
                      <a:pt x="712" y="1517"/>
                    </a:lnTo>
                    <a:lnTo>
                      <a:pt x="640" y="1459"/>
                    </a:lnTo>
                    <a:lnTo>
                      <a:pt x="604" y="1430"/>
                    </a:lnTo>
                    <a:lnTo>
                      <a:pt x="570" y="1400"/>
                    </a:lnTo>
                    <a:lnTo>
                      <a:pt x="502" y="1337"/>
                    </a:lnTo>
                    <a:lnTo>
                      <a:pt x="439" y="1271"/>
                    </a:lnTo>
                    <a:lnTo>
                      <a:pt x="407" y="1237"/>
                    </a:lnTo>
                    <a:lnTo>
                      <a:pt x="378" y="1202"/>
                    </a:lnTo>
                    <a:cubicBezTo>
                      <a:pt x="264" y="1067"/>
                      <a:pt x="171" y="917"/>
                      <a:pt x="108" y="768"/>
                    </a:cubicBezTo>
                    <a:cubicBezTo>
                      <a:pt x="42" y="620"/>
                      <a:pt x="13" y="473"/>
                      <a:pt x="3" y="353"/>
                    </a:cubicBezTo>
                    <a:cubicBezTo>
                      <a:pt x="1" y="324"/>
                      <a:pt x="0" y="296"/>
                      <a:pt x="0" y="271"/>
                    </a:cubicBezTo>
                    <a:cubicBezTo>
                      <a:pt x="0" y="246"/>
                      <a:pt x="2" y="222"/>
                      <a:pt x="4" y="200"/>
                    </a:cubicBezTo>
                    <a:cubicBezTo>
                      <a:pt x="6" y="178"/>
                      <a:pt x="8" y="158"/>
                      <a:pt x="11" y="140"/>
                    </a:cubicBezTo>
                    <a:cubicBezTo>
                      <a:pt x="13" y="121"/>
                      <a:pt x="19" y="105"/>
                      <a:pt x="22" y="91"/>
                    </a:cubicBezTo>
                    <a:cubicBezTo>
                      <a:pt x="40" y="32"/>
                      <a:pt x="58" y="4"/>
                      <a:pt x="75" y="2"/>
                    </a:cubicBezTo>
                    <a:cubicBezTo>
                      <a:pt x="92" y="0"/>
                      <a:pt x="109" y="25"/>
                      <a:pt x="125" y="74"/>
                    </a:cubicBezTo>
                    <a:cubicBezTo>
                      <a:pt x="132" y="99"/>
                      <a:pt x="138" y="129"/>
                      <a:pt x="149" y="165"/>
                    </a:cubicBezTo>
                    <a:cubicBezTo>
                      <a:pt x="159" y="201"/>
                      <a:pt x="167" y="243"/>
                      <a:pt x="183" y="290"/>
                    </a:cubicBezTo>
                    <a:cubicBezTo>
                      <a:pt x="189" y="311"/>
                      <a:pt x="196" y="332"/>
                      <a:pt x="202" y="354"/>
                    </a:cubicBezTo>
                    <a:cubicBezTo>
                      <a:pt x="209" y="375"/>
                      <a:pt x="217" y="397"/>
                      <a:pt x="226" y="421"/>
                    </a:cubicBezTo>
                    <a:cubicBezTo>
                      <a:pt x="240" y="467"/>
                      <a:pt x="264" y="513"/>
                      <a:pt x="284" y="563"/>
                    </a:cubicBezTo>
                    <a:cubicBezTo>
                      <a:pt x="332" y="659"/>
                      <a:pt x="389" y="761"/>
                      <a:pt x="461" y="860"/>
                    </a:cubicBezTo>
                    <a:cubicBezTo>
                      <a:pt x="534" y="958"/>
                      <a:pt x="619" y="1053"/>
                      <a:pt x="712" y="1140"/>
                    </a:cubicBezTo>
                    <a:cubicBezTo>
                      <a:pt x="805" y="1226"/>
                      <a:pt x="909" y="1301"/>
                      <a:pt x="1012" y="1365"/>
                    </a:cubicBezTo>
                    <a:lnTo>
                      <a:pt x="1082" y="1406"/>
                    </a:lnTo>
                    <a:lnTo>
                      <a:pt x="1153" y="1442"/>
                    </a:lnTo>
                    <a:lnTo>
                      <a:pt x="1188" y="1460"/>
                    </a:lnTo>
                    <a:lnTo>
                      <a:pt x="1225" y="1476"/>
                    </a:lnTo>
                    <a:cubicBezTo>
                      <a:pt x="1250" y="1487"/>
                      <a:pt x="1275" y="1498"/>
                      <a:pt x="1300" y="1508"/>
                    </a:cubicBezTo>
                    <a:cubicBezTo>
                      <a:pt x="1351" y="1527"/>
                      <a:pt x="1400" y="1548"/>
                      <a:pt x="1452" y="1562"/>
                    </a:cubicBezTo>
                    <a:cubicBezTo>
                      <a:pt x="1479" y="1571"/>
                      <a:pt x="1504" y="1579"/>
                      <a:pt x="1530" y="1587"/>
                    </a:cubicBezTo>
                    <a:lnTo>
                      <a:pt x="1609" y="1607"/>
                    </a:lnTo>
                    <a:cubicBezTo>
                      <a:pt x="1714" y="1633"/>
                      <a:pt x="1822" y="1653"/>
                      <a:pt x="1929" y="1666"/>
                    </a:cubicBezTo>
                    <a:cubicBezTo>
                      <a:pt x="2038" y="1680"/>
                      <a:pt x="2147" y="1687"/>
                      <a:pt x="2257" y="1690"/>
                    </a:cubicBezTo>
                    <a:cubicBezTo>
                      <a:pt x="2697" y="1702"/>
                      <a:pt x="3138" y="1630"/>
                      <a:pt x="3576" y="1528"/>
                    </a:cubicBezTo>
                    <a:cubicBezTo>
                      <a:pt x="4014" y="1426"/>
                      <a:pt x="4450" y="1295"/>
                      <a:pt x="4899" y="1190"/>
                    </a:cubicBezTo>
                    <a:cubicBezTo>
                      <a:pt x="5123" y="1139"/>
                      <a:pt x="5352" y="1086"/>
                      <a:pt x="5592" y="1081"/>
                    </a:cubicBezTo>
                    <a:cubicBezTo>
                      <a:pt x="5712" y="1080"/>
                      <a:pt x="5834" y="1090"/>
                      <a:pt x="5953" y="1123"/>
                    </a:cubicBezTo>
                    <a:cubicBezTo>
                      <a:pt x="6073" y="1154"/>
                      <a:pt x="6186" y="1211"/>
                      <a:pt x="6283" y="1290"/>
                    </a:cubicBezTo>
                    <a:cubicBezTo>
                      <a:pt x="6324" y="1322"/>
                      <a:pt x="6368" y="1366"/>
                      <a:pt x="6413" y="1421"/>
                    </a:cubicBezTo>
                    <a:cubicBezTo>
                      <a:pt x="6457" y="1477"/>
                      <a:pt x="6501" y="1546"/>
                      <a:pt x="6530" y="1629"/>
                    </a:cubicBezTo>
                    <a:cubicBezTo>
                      <a:pt x="6558" y="1713"/>
                      <a:pt x="6571" y="1813"/>
                      <a:pt x="6553" y="1915"/>
                    </a:cubicBezTo>
                    <a:cubicBezTo>
                      <a:pt x="6536" y="2017"/>
                      <a:pt x="6486" y="2119"/>
                      <a:pt x="6410" y="2203"/>
                    </a:cubicBezTo>
                    <a:cubicBezTo>
                      <a:pt x="6336" y="2286"/>
                      <a:pt x="6239" y="2351"/>
                      <a:pt x="6132" y="2397"/>
                    </a:cubicBezTo>
                    <a:cubicBezTo>
                      <a:pt x="6025" y="2442"/>
                      <a:pt x="5909" y="2468"/>
                      <a:pt x="5789" y="2473"/>
                    </a:cubicBezTo>
                    <a:cubicBezTo>
                      <a:pt x="5728" y="2475"/>
                      <a:pt x="5668" y="2472"/>
                      <a:pt x="5607" y="2461"/>
                    </a:cubicBezTo>
                    <a:cubicBezTo>
                      <a:pt x="5577" y="2456"/>
                      <a:pt x="5547" y="2449"/>
                      <a:pt x="5517" y="2441"/>
                    </a:cubicBezTo>
                    <a:cubicBezTo>
                      <a:pt x="5488" y="2433"/>
                      <a:pt x="5460" y="2423"/>
                      <a:pt x="5431" y="2413"/>
                    </a:cubicBezTo>
                    <a:cubicBezTo>
                      <a:pt x="5318" y="2370"/>
                      <a:pt x="5210" y="2306"/>
                      <a:pt x="5123" y="2214"/>
                    </a:cubicBezTo>
                    <a:cubicBezTo>
                      <a:pt x="5080" y="2169"/>
                      <a:pt x="5043" y="2117"/>
                      <a:pt x="5015" y="2060"/>
                    </a:cubicBezTo>
                    <a:cubicBezTo>
                      <a:pt x="4988" y="2002"/>
                      <a:pt x="4971" y="1942"/>
                      <a:pt x="4963" y="1880"/>
                    </a:cubicBezTo>
                    <a:cubicBezTo>
                      <a:pt x="4948" y="1758"/>
                      <a:pt x="4975" y="1628"/>
                      <a:pt x="5050" y="1529"/>
                    </a:cubicBezTo>
                    <a:cubicBezTo>
                      <a:pt x="5089" y="1478"/>
                      <a:pt x="5137" y="1440"/>
                      <a:pt x="5188" y="1414"/>
                    </a:cubicBezTo>
                    <a:cubicBezTo>
                      <a:pt x="5240" y="1388"/>
                      <a:pt x="5295" y="1373"/>
                      <a:pt x="5349" y="1368"/>
                    </a:cubicBezTo>
                    <a:cubicBezTo>
                      <a:pt x="5404" y="1364"/>
                      <a:pt x="5459" y="1370"/>
                      <a:pt x="5509" y="1388"/>
                    </a:cubicBezTo>
                    <a:cubicBezTo>
                      <a:pt x="5559" y="1406"/>
                      <a:pt x="5602" y="1434"/>
                      <a:pt x="5637" y="1471"/>
                    </a:cubicBezTo>
                    <a:cubicBezTo>
                      <a:pt x="5672" y="1509"/>
                      <a:pt x="5695" y="1553"/>
                      <a:pt x="5705" y="1595"/>
                    </a:cubicBezTo>
                    <a:cubicBezTo>
                      <a:pt x="5715" y="1638"/>
                      <a:pt x="5718" y="1678"/>
                      <a:pt x="5714" y="1715"/>
                    </a:cubicBezTo>
                    <a:cubicBezTo>
                      <a:pt x="5707" y="1789"/>
                      <a:pt x="5675" y="1848"/>
                      <a:pt x="5640" y="1887"/>
                    </a:cubicBezTo>
                    <a:cubicBezTo>
                      <a:pt x="5604" y="1926"/>
                      <a:pt x="5564" y="1942"/>
                      <a:pt x="5538" y="1947"/>
                    </a:cubicBezTo>
                    <a:cubicBezTo>
                      <a:pt x="5510" y="1950"/>
                      <a:pt x="5496" y="1945"/>
                      <a:pt x="5494" y="1936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0" name="Freeform 24">
                <a:extLst>
                  <a:ext uri="{FF2B5EF4-FFF2-40B4-BE49-F238E27FC236}">
                    <a16:creationId xmlns:a16="http://schemas.microsoft.com/office/drawing/2014/main" id="{9AEFDEE9-CA6A-0B4F-AAC5-F1E2FA5819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26000" y="4360863"/>
                <a:ext cx="52388" cy="41275"/>
              </a:xfrm>
              <a:custGeom>
                <a:avLst/>
                <a:gdLst>
                  <a:gd name="T0" fmla="*/ 26013 w 145"/>
                  <a:gd name="T1" fmla="*/ 40910 h 113"/>
                  <a:gd name="T2" fmla="*/ 26013 w 145"/>
                  <a:gd name="T3" fmla="*/ 40910 h 113"/>
                  <a:gd name="T4" fmla="*/ 26013 w 145"/>
                  <a:gd name="T5" fmla="*/ 0 h 113"/>
                  <a:gd name="T6" fmla="*/ 26013 w 145"/>
                  <a:gd name="T7" fmla="*/ 0 h 113"/>
                  <a:gd name="T8" fmla="*/ 26013 w 145"/>
                  <a:gd name="T9" fmla="*/ 40910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5" h="113">
                    <a:moveTo>
                      <a:pt x="72" y="112"/>
                    </a:moveTo>
                    <a:lnTo>
                      <a:pt x="72" y="112"/>
                    </a:lnTo>
                    <a:cubicBezTo>
                      <a:pt x="0" y="112"/>
                      <a:pt x="0" y="0"/>
                      <a:pt x="72" y="0"/>
                    </a:cubicBezTo>
                    <a:cubicBezTo>
                      <a:pt x="144" y="0"/>
                      <a:pt x="144" y="112"/>
                      <a:pt x="72" y="11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1" name="Freeform 25">
                <a:extLst>
                  <a:ext uri="{FF2B5EF4-FFF2-40B4-BE49-F238E27FC236}">
                    <a16:creationId xmlns:a16="http://schemas.microsoft.com/office/drawing/2014/main" id="{7A828C69-B2DC-1148-8062-3110E0F9C2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52975" y="4391025"/>
                <a:ext cx="52388" cy="39688"/>
              </a:xfrm>
              <a:custGeom>
                <a:avLst/>
                <a:gdLst>
                  <a:gd name="T0" fmla="*/ 26013 w 145"/>
                  <a:gd name="T1" fmla="*/ 39334 h 112"/>
                  <a:gd name="T2" fmla="*/ 26013 w 145"/>
                  <a:gd name="T3" fmla="*/ 39334 h 112"/>
                  <a:gd name="T4" fmla="*/ 26013 w 145"/>
                  <a:gd name="T5" fmla="*/ 0 h 112"/>
                  <a:gd name="T6" fmla="*/ 26013 w 145"/>
                  <a:gd name="T7" fmla="*/ 0 h 112"/>
                  <a:gd name="T8" fmla="*/ 26013 w 145"/>
                  <a:gd name="T9" fmla="*/ 39334 h 1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5" h="112">
                    <a:moveTo>
                      <a:pt x="72" y="111"/>
                    </a:moveTo>
                    <a:lnTo>
                      <a:pt x="72" y="111"/>
                    </a:lnTo>
                    <a:cubicBezTo>
                      <a:pt x="0" y="111"/>
                      <a:pt x="0" y="0"/>
                      <a:pt x="72" y="0"/>
                    </a:cubicBezTo>
                    <a:cubicBezTo>
                      <a:pt x="144" y="0"/>
                      <a:pt x="144" y="111"/>
                      <a:pt x="72" y="11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2" name="Freeform 26">
                <a:extLst>
                  <a:ext uri="{FF2B5EF4-FFF2-40B4-BE49-F238E27FC236}">
                    <a16:creationId xmlns:a16="http://schemas.microsoft.com/office/drawing/2014/main" id="{59F3AF77-E553-C941-B9D9-403A2B9905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3125" y="4414838"/>
                <a:ext cx="52388" cy="41275"/>
              </a:xfrm>
              <a:custGeom>
                <a:avLst/>
                <a:gdLst>
                  <a:gd name="T0" fmla="*/ 26375 w 145"/>
                  <a:gd name="T1" fmla="*/ 40910 h 113"/>
                  <a:gd name="T2" fmla="*/ 26375 w 145"/>
                  <a:gd name="T3" fmla="*/ 40910 h 113"/>
                  <a:gd name="T4" fmla="*/ 26375 w 145"/>
                  <a:gd name="T5" fmla="*/ 0 h 113"/>
                  <a:gd name="T6" fmla="*/ 26375 w 145"/>
                  <a:gd name="T7" fmla="*/ 0 h 113"/>
                  <a:gd name="T8" fmla="*/ 26375 w 145"/>
                  <a:gd name="T9" fmla="*/ 40910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5" h="113">
                    <a:moveTo>
                      <a:pt x="73" y="112"/>
                    </a:moveTo>
                    <a:lnTo>
                      <a:pt x="73" y="112"/>
                    </a:lnTo>
                    <a:cubicBezTo>
                      <a:pt x="0" y="112"/>
                      <a:pt x="0" y="0"/>
                      <a:pt x="73" y="0"/>
                    </a:cubicBezTo>
                    <a:cubicBezTo>
                      <a:pt x="144" y="0"/>
                      <a:pt x="144" y="112"/>
                      <a:pt x="73" y="11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3" name="Freeform 27">
                <a:extLst>
                  <a:ext uri="{FF2B5EF4-FFF2-40B4-BE49-F238E27FC236}">
                    <a16:creationId xmlns:a16="http://schemas.microsoft.com/office/drawing/2014/main" id="{6B50933D-B4B7-0A4F-9619-9FEBE7DE11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9625" y="4438650"/>
                <a:ext cx="41275" cy="44450"/>
              </a:xfrm>
              <a:custGeom>
                <a:avLst/>
                <a:gdLst>
                  <a:gd name="T0" fmla="*/ 0 w 113"/>
                  <a:gd name="T1" fmla="*/ 23300 h 124"/>
                  <a:gd name="T2" fmla="*/ 0 w 113"/>
                  <a:gd name="T3" fmla="*/ 20791 h 124"/>
                  <a:gd name="T4" fmla="*/ 0 w 113"/>
                  <a:gd name="T5" fmla="*/ 20791 h 124"/>
                  <a:gd name="T6" fmla="*/ 20455 w 113"/>
                  <a:gd name="T7" fmla="*/ 717 h 124"/>
                  <a:gd name="T8" fmla="*/ 20455 w 113"/>
                  <a:gd name="T9" fmla="*/ 717 h 124"/>
                  <a:gd name="T10" fmla="*/ 40910 w 113"/>
                  <a:gd name="T11" fmla="*/ 20791 h 124"/>
                  <a:gd name="T12" fmla="*/ 40910 w 113"/>
                  <a:gd name="T13" fmla="*/ 23300 h 124"/>
                  <a:gd name="T14" fmla="*/ 40910 w 113"/>
                  <a:gd name="T15" fmla="*/ 23300 h 124"/>
                  <a:gd name="T16" fmla="*/ 20455 w 113"/>
                  <a:gd name="T17" fmla="*/ 43375 h 124"/>
                  <a:gd name="T18" fmla="*/ 20455 w 113"/>
                  <a:gd name="T19" fmla="*/ 43375 h 124"/>
                  <a:gd name="T20" fmla="*/ 0 w 113"/>
                  <a:gd name="T21" fmla="*/ 23300 h 12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3" h="124">
                    <a:moveTo>
                      <a:pt x="0" y="65"/>
                    </a:moveTo>
                    <a:lnTo>
                      <a:pt x="0" y="58"/>
                    </a:lnTo>
                    <a:cubicBezTo>
                      <a:pt x="0" y="29"/>
                      <a:pt x="26" y="0"/>
                      <a:pt x="56" y="2"/>
                    </a:cubicBezTo>
                    <a:cubicBezTo>
                      <a:pt x="86" y="3"/>
                      <a:pt x="112" y="26"/>
                      <a:pt x="112" y="58"/>
                    </a:cubicBezTo>
                    <a:lnTo>
                      <a:pt x="112" y="65"/>
                    </a:lnTo>
                    <a:cubicBezTo>
                      <a:pt x="112" y="94"/>
                      <a:pt x="86" y="123"/>
                      <a:pt x="56" y="121"/>
                    </a:cubicBezTo>
                    <a:cubicBezTo>
                      <a:pt x="26" y="120"/>
                      <a:pt x="0" y="97"/>
                      <a:pt x="0" y="6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4" name="Freeform 28">
                <a:extLst>
                  <a:ext uri="{FF2B5EF4-FFF2-40B4-BE49-F238E27FC236}">
                    <a16:creationId xmlns:a16="http://schemas.microsoft.com/office/drawing/2014/main" id="{890CD85B-D19B-6641-8C15-A1B525344E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8663" y="4449763"/>
                <a:ext cx="52387" cy="39687"/>
              </a:xfrm>
              <a:custGeom>
                <a:avLst/>
                <a:gdLst>
                  <a:gd name="T0" fmla="*/ 25652 w 145"/>
                  <a:gd name="T1" fmla="*/ 39333 h 112"/>
                  <a:gd name="T2" fmla="*/ 25652 w 145"/>
                  <a:gd name="T3" fmla="*/ 39333 h 112"/>
                  <a:gd name="T4" fmla="*/ 25652 w 145"/>
                  <a:gd name="T5" fmla="*/ 0 h 112"/>
                  <a:gd name="T6" fmla="*/ 25652 w 145"/>
                  <a:gd name="T7" fmla="*/ 0 h 112"/>
                  <a:gd name="T8" fmla="*/ 25652 w 145"/>
                  <a:gd name="T9" fmla="*/ 39333 h 1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5" h="112">
                    <a:moveTo>
                      <a:pt x="71" y="111"/>
                    </a:moveTo>
                    <a:lnTo>
                      <a:pt x="71" y="111"/>
                    </a:lnTo>
                    <a:cubicBezTo>
                      <a:pt x="0" y="111"/>
                      <a:pt x="0" y="0"/>
                      <a:pt x="71" y="0"/>
                    </a:cubicBezTo>
                    <a:cubicBezTo>
                      <a:pt x="143" y="0"/>
                      <a:pt x="144" y="111"/>
                      <a:pt x="71" y="11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5" name="Freeform 29">
                <a:extLst>
                  <a:ext uri="{FF2B5EF4-FFF2-40B4-BE49-F238E27FC236}">
                    <a16:creationId xmlns:a16="http://schemas.microsoft.com/office/drawing/2014/main" id="{E91B4E12-7EE0-564F-847E-130971B9F2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0088" y="3587750"/>
                <a:ext cx="349250" cy="584200"/>
              </a:xfrm>
              <a:custGeom>
                <a:avLst/>
                <a:gdLst>
                  <a:gd name="T0" fmla="*/ 88841 w 971"/>
                  <a:gd name="T1" fmla="*/ 3240 h 1623"/>
                  <a:gd name="T2" fmla="*/ 88841 w 971"/>
                  <a:gd name="T3" fmla="*/ 3240 h 1623"/>
                  <a:gd name="T4" fmla="*/ 68339 w 971"/>
                  <a:gd name="T5" fmla="*/ 2880 h 1623"/>
                  <a:gd name="T6" fmla="*/ 68339 w 971"/>
                  <a:gd name="T7" fmla="*/ 2880 h 1623"/>
                  <a:gd name="T8" fmla="*/ 40644 w 971"/>
                  <a:gd name="T9" fmla="*/ 26996 h 1623"/>
                  <a:gd name="T10" fmla="*/ 40644 w 971"/>
                  <a:gd name="T11" fmla="*/ 26996 h 1623"/>
                  <a:gd name="T12" fmla="*/ 12229 w 971"/>
                  <a:gd name="T13" fmla="*/ 95387 h 1623"/>
                  <a:gd name="T14" fmla="*/ 12229 w 971"/>
                  <a:gd name="T15" fmla="*/ 95387 h 1623"/>
                  <a:gd name="T16" fmla="*/ 6834 w 971"/>
                  <a:gd name="T17" fmla="*/ 224969 h 1623"/>
                  <a:gd name="T18" fmla="*/ 6834 w 971"/>
                  <a:gd name="T19" fmla="*/ 224969 h 1623"/>
                  <a:gd name="T20" fmla="*/ 67260 w 971"/>
                  <a:gd name="T21" fmla="*/ 390547 h 1623"/>
                  <a:gd name="T22" fmla="*/ 67260 w 971"/>
                  <a:gd name="T23" fmla="*/ 390547 h 1623"/>
                  <a:gd name="T24" fmla="*/ 186315 w 971"/>
                  <a:gd name="T25" fmla="*/ 514010 h 1623"/>
                  <a:gd name="T26" fmla="*/ 186315 w 971"/>
                  <a:gd name="T27" fmla="*/ 514010 h 1623"/>
                  <a:gd name="T28" fmla="*/ 300693 w 971"/>
                  <a:gd name="T29" fmla="*/ 571242 h 1623"/>
                  <a:gd name="T30" fmla="*/ 300693 w 971"/>
                  <a:gd name="T31" fmla="*/ 571242 h 1623"/>
                  <a:gd name="T32" fmla="*/ 335942 w 971"/>
                  <a:gd name="T33" fmla="*/ 580960 h 1623"/>
                  <a:gd name="T34" fmla="*/ 335942 w 971"/>
                  <a:gd name="T35" fmla="*/ 580960 h 1623"/>
                  <a:gd name="T36" fmla="*/ 348890 w 971"/>
                  <a:gd name="T37" fmla="*/ 583840 h 1623"/>
                  <a:gd name="T38" fmla="*/ 348890 w 971"/>
                  <a:gd name="T39" fmla="*/ 583840 h 1623"/>
                  <a:gd name="T40" fmla="*/ 338100 w 971"/>
                  <a:gd name="T41" fmla="*/ 576281 h 1623"/>
                  <a:gd name="T42" fmla="*/ 338100 w 971"/>
                  <a:gd name="T43" fmla="*/ 576281 h 1623"/>
                  <a:gd name="T44" fmla="*/ 309325 w 971"/>
                  <a:gd name="T45" fmla="*/ 554684 h 1623"/>
                  <a:gd name="T46" fmla="*/ 309325 w 971"/>
                  <a:gd name="T47" fmla="*/ 554684 h 1623"/>
                  <a:gd name="T48" fmla="*/ 227318 w 971"/>
                  <a:gd name="T49" fmla="*/ 470096 h 1623"/>
                  <a:gd name="T50" fmla="*/ 227318 w 971"/>
                  <a:gd name="T51" fmla="*/ 470096 h 1623"/>
                  <a:gd name="T52" fmla="*/ 157540 w 971"/>
                  <a:gd name="T53" fmla="*/ 344113 h 1623"/>
                  <a:gd name="T54" fmla="*/ 157540 w 971"/>
                  <a:gd name="T55" fmla="*/ 344113 h 1623"/>
                  <a:gd name="T56" fmla="*/ 126248 w 971"/>
                  <a:gd name="T57" fmla="*/ 209491 h 1623"/>
                  <a:gd name="T58" fmla="*/ 126248 w 971"/>
                  <a:gd name="T59" fmla="*/ 209491 h 1623"/>
                  <a:gd name="T60" fmla="*/ 119774 w 971"/>
                  <a:gd name="T61" fmla="*/ 107985 h 1623"/>
                  <a:gd name="T62" fmla="*/ 119774 w 971"/>
                  <a:gd name="T63" fmla="*/ 107985 h 1623"/>
                  <a:gd name="T64" fmla="*/ 115817 w 971"/>
                  <a:gd name="T65" fmla="*/ 47513 h 1623"/>
                  <a:gd name="T66" fmla="*/ 115817 w 971"/>
                  <a:gd name="T67" fmla="*/ 47513 h 1623"/>
                  <a:gd name="T68" fmla="*/ 105027 w 971"/>
                  <a:gd name="T69" fmla="*/ 15838 h 1623"/>
                  <a:gd name="T70" fmla="*/ 105027 w 971"/>
                  <a:gd name="T71" fmla="*/ 15838 h 1623"/>
                  <a:gd name="T72" fmla="*/ 88841 w 971"/>
                  <a:gd name="T73" fmla="*/ 3240 h 162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971" h="1623">
                    <a:moveTo>
                      <a:pt x="247" y="9"/>
                    </a:moveTo>
                    <a:lnTo>
                      <a:pt x="247" y="9"/>
                    </a:lnTo>
                    <a:cubicBezTo>
                      <a:pt x="231" y="3"/>
                      <a:pt x="213" y="0"/>
                      <a:pt x="190" y="8"/>
                    </a:cubicBezTo>
                    <a:cubicBezTo>
                      <a:pt x="167" y="17"/>
                      <a:pt x="140" y="36"/>
                      <a:pt x="113" y="75"/>
                    </a:cubicBezTo>
                    <a:cubicBezTo>
                      <a:pt x="85" y="115"/>
                      <a:pt x="55" y="175"/>
                      <a:pt x="34" y="265"/>
                    </a:cubicBezTo>
                    <a:cubicBezTo>
                      <a:pt x="13" y="354"/>
                      <a:pt x="0" y="474"/>
                      <a:pt x="19" y="625"/>
                    </a:cubicBezTo>
                    <a:cubicBezTo>
                      <a:pt x="37" y="776"/>
                      <a:pt x="96" y="941"/>
                      <a:pt x="187" y="1085"/>
                    </a:cubicBezTo>
                    <a:cubicBezTo>
                      <a:pt x="278" y="1229"/>
                      <a:pt x="399" y="1345"/>
                      <a:pt x="518" y="1428"/>
                    </a:cubicBezTo>
                    <a:cubicBezTo>
                      <a:pt x="637" y="1512"/>
                      <a:pt x="753" y="1560"/>
                      <a:pt x="836" y="1587"/>
                    </a:cubicBezTo>
                    <a:cubicBezTo>
                      <a:pt x="877" y="1601"/>
                      <a:pt x="911" y="1609"/>
                      <a:pt x="934" y="1614"/>
                    </a:cubicBezTo>
                    <a:cubicBezTo>
                      <a:pt x="957" y="1619"/>
                      <a:pt x="970" y="1622"/>
                      <a:pt x="970" y="1622"/>
                    </a:cubicBezTo>
                    <a:cubicBezTo>
                      <a:pt x="970" y="1622"/>
                      <a:pt x="959" y="1614"/>
                      <a:pt x="940" y="1601"/>
                    </a:cubicBezTo>
                    <a:cubicBezTo>
                      <a:pt x="920" y="1588"/>
                      <a:pt x="893" y="1567"/>
                      <a:pt x="860" y="1541"/>
                    </a:cubicBezTo>
                    <a:cubicBezTo>
                      <a:pt x="795" y="1488"/>
                      <a:pt x="710" y="1408"/>
                      <a:pt x="632" y="1306"/>
                    </a:cubicBezTo>
                    <a:cubicBezTo>
                      <a:pt x="555" y="1206"/>
                      <a:pt x="485" y="1083"/>
                      <a:pt x="438" y="956"/>
                    </a:cubicBezTo>
                    <a:cubicBezTo>
                      <a:pt x="390" y="829"/>
                      <a:pt x="365" y="699"/>
                      <a:pt x="351" y="582"/>
                    </a:cubicBezTo>
                    <a:cubicBezTo>
                      <a:pt x="336" y="466"/>
                      <a:pt x="335" y="374"/>
                      <a:pt x="333" y="300"/>
                    </a:cubicBezTo>
                    <a:cubicBezTo>
                      <a:pt x="331" y="228"/>
                      <a:pt x="329" y="173"/>
                      <a:pt x="322" y="132"/>
                    </a:cubicBezTo>
                    <a:cubicBezTo>
                      <a:pt x="316" y="91"/>
                      <a:pt x="306" y="63"/>
                      <a:pt x="292" y="44"/>
                    </a:cubicBezTo>
                    <a:cubicBezTo>
                      <a:pt x="279" y="24"/>
                      <a:pt x="263" y="14"/>
                      <a:pt x="247" y="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6" name="Freeform 30">
                <a:extLst>
                  <a:ext uri="{FF2B5EF4-FFF2-40B4-BE49-F238E27FC236}">
                    <a16:creationId xmlns:a16="http://schemas.microsoft.com/office/drawing/2014/main" id="{9D957499-3873-0442-899A-BF985AA05E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0475" y="4067175"/>
                <a:ext cx="1084263" cy="558800"/>
              </a:xfrm>
              <a:custGeom>
                <a:avLst/>
                <a:gdLst>
                  <a:gd name="T0" fmla="*/ 218076 w 3013"/>
                  <a:gd name="T1" fmla="*/ 298675 h 1551"/>
                  <a:gd name="T2" fmla="*/ 225273 w 3013"/>
                  <a:gd name="T3" fmla="*/ 297594 h 1551"/>
                  <a:gd name="T4" fmla="*/ 261260 w 3013"/>
                  <a:gd name="T5" fmla="*/ 286786 h 1551"/>
                  <a:gd name="T6" fmla="*/ 302284 w 3013"/>
                  <a:gd name="T7" fmla="*/ 283183 h 1551"/>
                  <a:gd name="T8" fmla="*/ 348706 w 3013"/>
                  <a:gd name="T9" fmla="*/ 302999 h 1551"/>
                  <a:gd name="T10" fmla="*/ 367419 w 3013"/>
                  <a:gd name="T11" fmla="*/ 329299 h 1551"/>
                  <a:gd name="T12" fmla="*/ 371017 w 3013"/>
                  <a:gd name="T13" fmla="*/ 381540 h 1551"/>
                  <a:gd name="T14" fmla="*/ 367059 w 3013"/>
                  <a:gd name="T15" fmla="*/ 389827 h 1551"/>
                  <a:gd name="T16" fmla="*/ 362021 w 3013"/>
                  <a:gd name="T17" fmla="*/ 398113 h 1551"/>
                  <a:gd name="T18" fmla="*/ 293287 w 3013"/>
                  <a:gd name="T19" fmla="*/ 435223 h 1551"/>
                  <a:gd name="T20" fmla="*/ 260540 w 3013"/>
                  <a:gd name="T21" fmla="*/ 436304 h 1551"/>
                  <a:gd name="T22" fmla="*/ 244346 w 3013"/>
                  <a:gd name="T23" fmla="*/ 433782 h 1551"/>
                  <a:gd name="T24" fmla="*/ 236429 w 3013"/>
                  <a:gd name="T25" fmla="*/ 431980 h 1551"/>
                  <a:gd name="T26" fmla="*/ 193246 w 3013"/>
                  <a:gd name="T27" fmla="*/ 411444 h 1551"/>
                  <a:gd name="T28" fmla="*/ 137107 w 3013"/>
                  <a:gd name="T29" fmla="*/ 350556 h 1551"/>
                  <a:gd name="T30" fmla="*/ 142145 w 3013"/>
                  <a:gd name="T31" fmla="*/ 181223 h 1551"/>
                  <a:gd name="T32" fmla="*/ 175253 w 3013"/>
                  <a:gd name="T33" fmla="*/ 140871 h 1551"/>
                  <a:gd name="T34" fmla="*/ 189287 w 3013"/>
                  <a:gd name="T35" fmla="*/ 130062 h 1551"/>
                  <a:gd name="T36" fmla="*/ 209799 w 3013"/>
                  <a:gd name="T37" fmla="*/ 117813 h 1551"/>
                  <a:gd name="T38" fmla="*/ 256221 w 3013"/>
                  <a:gd name="T39" fmla="*/ 100519 h 1551"/>
                  <a:gd name="T40" fmla="*/ 307682 w 3013"/>
                  <a:gd name="T41" fmla="*/ 93313 h 1551"/>
                  <a:gd name="T42" fmla="*/ 414920 w 3013"/>
                  <a:gd name="T43" fmla="*/ 105923 h 1551"/>
                  <a:gd name="T44" fmla="*/ 466021 w 3013"/>
                  <a:gd name="T45" fmla="*/ 123577 h 1551"/>
                  <a:gd name="T46" fmla="*/ 610325 w 3013"/>
                  <a:gd name="T47" fmla="*/ 203560 h 1551"/>
                  <a:gd name="T48" fmla="*/ 783059 w 3013"/>
                  <a:gd name="T49" fmla="*/ 314167 h 1551"/>
                  <a:gd name="T50" fmla="*/ 998616 w 3013"/>
                  <a:gd name="T51" fmla="*/ 385864 h 1551"/>
                  <a:gd name="T52" fmla="*/ 1045038 w 3013"/>
                  <a:gd name="T53" fmla="*/ 385864 h 1551"/>
                  <a:gd name="T54" fmla="*/ 1074187 w 3013"/>
                  <a:gd name="T55" fmla="*/ 382261 h 1551"/>
                  <a:gd name="T56" fmla="*/ 1083903 w 3013"/>
                  <a:gd name="T57" fmla="*/ 380460 h 1551"/>
                  <a:gd name="T58" fmla="*/ 1061952 w 3013"/>
                  <a:gd name="T59" fmla="*/ 381180 h 1551"/>
                  <a:gd name="T60" fmla="*/ 1045038 w 3013"/>
                  <a:gd name="T61" fmla="*/ 380460 h 1551"/>
                  <a:gd name="T62" fmla="*/ 942118 w 3013"/>
                  <a:gd name="T63" fmla="*/ 358122 h 1551"/>
                  <a:gd name="T64" fmla="*/ 803211 w 3013"/>
                  <a:gd name="T65" fmla="*/ 281742 h 1551"/>
                  <a:gd name="T66" fmla="*/ 552388 w 3013"/>
                  <a:gd name="T67" fmla="*/ 85748 h 1551"/>
                  <a:gd name="T68" fmla="*/ 499128 w 3013"/>
                  <a:gd name="T69" fmla="*/ 54043 h 1551"/>
                  <a:gd name="T70" fmla="*/ 376055 w 3013"/>
                  <a:gd name="T71" fmla="*/ 9367 h 1551"/>
                  <a:gd name="T72" fmla="*/ 308401 w 3013"/>
                  <a:gd name="T73" fmla="*/ 721 h 1551"/>
                  <a:gd name="T74" fmla="*/ 201882 w 3013"/>
                  <a:gd name="T75" fmla="*/ 12970 h 1551"/>
                  <a:gd name="T76" fmla="*/ 166976 w 3013"/>
                  <a:gd name="T77" fmla="*/ 25580 h 1551"/>
                  <a:gd name="T78" fmla="*/ 1799 w 3013"/>
                  <a:gd name="T79" fmla="*/ 261926 h 1551"/>
                  <a:gd name="T80" fmla="*/ 7197 w 3013"/>
                  <a:gd name="T81" fmla="*/ 337586 h 1551"/>
                  <a:gd name="T82" fmla="*/ 126311 w 3013"/>
                  <a:gd name="T83" fmla="*/ 511603 h 1551"/>
                  <a:gd name="T84" fmla="*/ 186768 w 3013"/>
                  <a:gd name="T85" fmla="*/ 542227 h 1551"/>
                  <a:gd name="T86" fmla="*/ 219516 w 3013"/>
                  <a:gd name="T87" fmla="*/ 551234 h 1551"/>
                  <a:gd name="T88" fmla="*/ 236069 w 3013"/>
                  <a:gd name="T89" fmla="*/ 554116 h 1551"/>
                  <a:gd name="T90" fmla="*/ 370298 w 3013"/>
                  <a:gd name="T91" fmla="*/ 534301 h 1551"/>
                  <a:gd name="T92" fmla="*/ 455945 w 3013"/>
                  <a:gd name="T93" fmla="*/ 461523 h 1551"/>
                  <a:gd name="T94" fmla="*/ 473938 w 3013"/>
                  <a:gd name="T95" fmla="*/ 424774 h 1551"/>
                  <a:gd name="T96" fmla="*/ 477536 w 3013"/>
                  <a:gd name="T97" fmla="*/ 411804 h 1551"/>
                  <a:gd name="T98" fmla="*/ 455945 w 3013"/>
                  <a:gd name="T99" fmla="*/ 278139 h 1551"/>
                  <a:gd name="T100" fmla="*/ 404125 w 3013"/>
                  <a:gd name="T101" fmla="*/ 225538 h 1551"/>
                  <a:gd name="T102" fmla="*/ 294727 w 3013"/>
                  <a:gd name="T103" fmla="*/ 205362 h 1551"/>
                  <a:gd name="T104" fmla="*/ 231751 w 3013"/>
                  <a:gd name="T105" fmla="*/ 235265 h 1551"/>
                  <a:gd name="T106" fmla="*/ 202602 w 3013"/>
                  <a:gd name="T107" fmla="*/ 279220 h 1551"/>
                  <a:gd name="T108" fmla="*/ 202602 w 3013"/>
                  <a:gd name="T109" fmla="*/ 287506 h 155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3013" h="1551">
                    <a:moveTo>
                      <a:pt x="577" y="823"/>
                    </a:moveTo>
                    <a:lnTo>
                      <a:pt x="577" y="823"/>
                    </a:lnTo>
                    <a:cubicBezTo>
                      <a:pt x="585" y="827"/>
                      <a:pt x="593" y="830"/>
                      <a:pt x="606" y="829"/>
                    </a:cubicBezTo>
                    <a:cubicBezTo>
                      <a:pt x="611" y="828"/>
                      <a:pt x="619" y="827"/>
                      <a:pt x="626" y="826"/>
                    </a:cubicBezTo>
                    <a:cubicBezTo>
                      <a:pt x="633" y="824"/>
                      <a:pt x="642" y="821"/>
                      <a:pt x="651" y="818"/>
                    </a:cubicBezTo>
                    <a:cubicBezTo>
                      <a:pt x="671" y="812"/>
                      <a:pt x="695" y="803"/>
                      <a:pt x="726" y="796"/>
                    </a:cubicBezTo>
                    <a:cubicBezTo>
                      <a:pt x="757" y="788"/>
                      <a:pt x="795" y="782"/>
                      <a:pt x="840" y="786"/>
                    </a:cubicBezTo>
                    <a:cubicBezTo>
                      <a:pt x="862" y="788"/>
                      <a:pt x="885" y="793"/>
                      <a:pt x="907" y="801"/>
                    </a:cubicBezTo>
                    <a:cubicBezTo>
                      <a:pt x="930" y="810"/>
                      <a:pt x="950" y="823"/>
                      <a:pt x="969" y="841"/>
                    </a:cubicBezTo>
                    <a:cubicBezTo>
                      <a:pt x="989" y="859"/>
                      <a:pt x="1008" y="883"/>
                      <a:pt x="1021" y="914"/>
                    </a:cubicBezTo>
                    <a:cubicBezTo>
                      <a:pt x="1034" y="943"/>
                      <a:pt x="1043" y="978"/>
                      <a:pt x="1041" y="1010"/>
                    </a:cubicBezTo>
                    <a:cubicBezTo>
                      <a:pt x="1040" y="1028"/>
                      <a:pt x="1037" y="1043"/>
                      <a:pt x="1031" y="1059"/>
                    </a:cubicBezTo>
                    <a:cubicBezTo>
                      <a:pt x="1030" y="1063"/>
                      <a:pt x="1028" y="1066"/>
                      <a:pt x="1027" y="1071"/>
                    </a:cubicBezTo>
                    <a:lnTo>
                      <a:pt x="1020" y="1082"/>
                    </a:lnTo>
                    <a:cubicBezTo>
                      <a:pt x="1017" y="1090"/>
                      <a:pt x="1011" y="1098"/>
                      <a:pt x="1006" y="1105"/>
                    </a:cubicBezTo>
                    <a:cubicBezTo>
                      <a:pt x="984" y="1136"/>
                      <a:pt x="946" y="1164"/>
                      <a:pt x="897" y="1185"/>
                    </a:cubicBezTo>
                    <a:cubicBezTo>
                      <a:pt x="872" y="1195"/>
                      <a:pt x="844" y="1203"/>
                      <a:pt x="815" y="1208"/>
                    </a:cubicBezTo>
                    <a:cubicBezTo>
                      <a:pt x="785" y="1212"/>
                      <a:pt x="755" y="1215"/>
                      <a:pt x="724" y="1211"/>
                    </a:cubicBezTo>
                    <a:cubicBezTo>
                      <a:pt x="717" y="1211"/>
                      <a:pt x="709" y="1210"/>
                      <a:pt x="701" y="1209"/>
                    </a:cubicBezTo>
                    <a:cubicBezTo>
                      <a:pt x="694" y="1208"/>
                      <a:pt x="686" y="1207"/>
                      <a:pt x="679" y="1204"/>
                    </a:cubicBezTo>
                    <a:cubicBezTo>
                      <a:pt x="672" y="1203"/>
                      <a:pt x="665" y="1201"/>
                      <a:pt x="657" y="1199"/>
                    </a:cubicBezTo>
                    <a:cubicBezTo>
                      <a:pt x="649" y="1196"/>
                      <a:pt x="641" y="1194"/>
                      <a:pt x="633" y="1191"/>
                    </a:cubicBezTo>
                    <a:cubicBezTo>
                      <a:pt x="600" y="1179"/>
                      <a:pt x="569" y="1163"/>
                      <a:pt x="537" y="1142"/>
                    </a:cubicBezTo>
                    <a:cubicBezTo>
                      <a:pt x="475" y="1101"/>
                      <a:pt x="419" y="1042"/>
                      <a:pt x="381" y="973"/>
                    </a:cubicBezTo>
                    <a:cubicBezTo>
                      <a:pt x="343" y="904"/>
                      <a:pt x="322" y="827"/>
                      <a:pt x="324" y="745"/>
                    </a:cubicBezTo>
                    <a:cubicBezTo>
                      <a:pt x="326" y="662"/>
                      <a:pt x="351" y="576"/>
                      <a:pt x="395" y="503"/>
                    </a:cubicBezTo>
                    <a:cubicBezTo>
                      <a:pt x="418" y="465"/>
                      <a:pt x="445" y="431"/>
                      <a:pt x="476" y="402"/>
                    </a:cubicBezTo>
                    <a:lnTo>
                      <a:pt x="487" y="391"/>
                    </a:lnTo>
                    <a:lnTo>
                      <a:pt x="500" y="381"/>
                    </a:lnTo>
                    <a:cubicBezTo>
                      <a:pt x="509" y="374"/>
                      <a:pt x="517" y="368"/>
                      <a:pt x="526" y="361"/>
                    </a:cubicBezTo>
                    <a:cubicBezTo>
                      <a:pt x="545" y="349"/>
                      <a:pt x="563" y="336"/>
                      <a:pt x="583" y="327"/>
                    </a:cubicBezTo>
                    <a:cubicBezTo>
                      <a:pt x="603" y="316"/>
                      <a:pt x="625" y="308"/>
                      <a:pt x="646" y="299"/>
                    </a:cubicBezTo>
                    <a:cubicBezTo>
                      <a:pt x="667" y="292"/>
                      <a:pt x="689" y="283"/>
                      <a:pt x="712" y="279"/>
                    </a:cubicBezTo>
                    <a:cubicBezTo>
                      <a:pt x="758" y="267"/>
                      <a:pt x="807" y="262"/>
                      <a:pt x="855" y="259"/>
                    </a:cubicBezTo>
                    <a:cubicBezTo>
                      <a:pt x="905" y="257"/>
                      <a:pt x="954" y="260"/>
                      <a:pt x="1004" y="265"/>
                    </a:cubicBezTo>
                    <a:cubicBezTo>
                      <a:pt x="1054" y="272"/>
                      <a:pt x="1104" y="281"/>
                      <a:pt x="1153" y="294"/>
                    </a:cubicBezTo>
                    <a:cubicBezTo>
                      <a:pt x="1201" y="308"/>
                      <a:pt x="1248" y="323"/>
                      <a:pt x="1295" y="343"/>
                    </a:cubicBezTo>
                    <a:cubicBezTo>
                      <a:pt x="1343" y="363"/>
                      <a:pt x="1388" y="385"/>
                      <a:pt x="1434" y="409"/>
                    </a:cubicBezTo>
                    <a:cubicBezTo>
                      <a:pt x="1525" y="456"/>
                      <a:pt x="1612" y="510"/>
                      <a:pt x="1696" y="565"/>
                    </a:cubicBezTo>
                    <a:cubicBezTo>
                      <a:pt x="1864" y="675"/>
                      <a:pt x="2022" y="787"/>
                      <a:pt x="2176" y="872"/>
                    </a:cubicBezTo>
                    <a:cubicBezTo>
                      <a:pt x="2329" y="957"/>
                      <a:pt x="2476" y="1014"/>
                      <a:pt x="2603" y="1044"/>
                    </a:cubicBezTo>
                    <a:cubicBezTo>
                      <a:pt x="2666" y="1059"/>
                      <a:pt x="2724" y="1066"/>
                      <a:pt x="2775" y="1071"/>
                    </a:cubicBezTo>
                    <a:cubicBezTo>
                      <a:pt x="2826" y="1074"/>
                      <a:pt x="2869" y="1073"/>
                      <a:pt x="2904" y="1071"/>
                    </a:cubicBezTo>
                    <a:cubicBezTo>
                      <a:pt x="2922" y="1069"/>
                      <a:pt x="2937" y="1068"/>
                      <a:pt x="2951" y="1066"/>
                    </a:cubicBezTo>
                    <a:cubicBezTo>
                      <a:pt x="2964" y="1065"/>
                      <a:pt x="2976" y="1062"/>
                      <a:pt x="2985" y="1061"/>
                    </a:cubicBezTo>
                    <a:cubicBezTo>
                      <a:pt x="3003" y="1058"/>
                      <a:pt x="3012" y="1056"/>
                      <a:pt x="3012" y="1056"/>
                    </a:cubicBezTo>
                    <a:cubicBezTo>
                      <a:pt x="3012" y="1056"/>
                      <a:pt x="3003" y="1057"/>
                      <a:pt x="2984" y="1058"/>
                    </a:cubicBezTo>
                    <a:cubicBezTo>
                      <a:pt x="2975" y="1058"/>
                      <a:pt x="2964" y="1058"/>
                      <a:pt x="2951" y="1058"/>
                    </a:cubicBezTo>
                    <a:cubicBezTo>
                      <a:pt x="2937" y="1058"/>
                      <a:pt x="2922" y="1057"/>
                      <a:pt x="2904" y="1056"/>
                    </a:cubicBezTo>
                    <a:cubicBezTo>
                      <a:pt x="2870" y="1055"/>
                      <a:pt x="2827" y="1049"/>
                      <a:pt x="2779" y="1040"/>
                    </a:cubicBezTo>
                    <a:cubicBezTo>
                      <a:pt x="2731" y="1029"/>
                      <a:pt x="2676" y="1016"/>
                      <a:pt x="2618" y="994"/>
                    </a:cubicBezTo>
                    <a:cubicBezTo>
                      <a:pt x="2501" y="951"/>
                      <a:pt x="2368" y="880"/>
                      <a:pt x="2232" y="782"/>
                    </a:cubicBezTo>
                    <a:cubicBezTo>
                      <a:pt x="2095" y="685"/>
                      <a:pt x="1954" y="560"/>
                      <a:pt x="1794" y="430"/>
                    </a:cubicBezTo>
                    <a:cubicBezTo>
                      <a:pt x="1714" y="364"/>
                      <a:pt x="1629" y="299"/>
                      <a:pt x="1535" y="238"/>
                    </a:cubicBezTo>
                    <a:cubicBezTo>
                      <a:pt x="1487" y="207"/>
                      <a:pt x="1438" y="177"/>
                      <a:pt x="1387" y="150"/>
                    </a:cubicBezTo>
                    <a:cubicBezTo>
                      <a:pt x="1335" y="122"/>
                      <a:pt x="1279" y="98"/>
                      <a:pt x="1222" y="77"/>
                    </a:cubicBezTo>
                    <a:cubicBezTo>
                      <a:pt x="1165" y="56"/>
                      <a:pt x="1106" y="39"/>
                      <a:pt x="1045" y="26"/>
                    </a:cubicBezTo>
                    <a:cubicBezTo>
                      <a:pt x="984" y="14"/>
                      <a:pt x="921" y="4"/>
                      <a:pt x="857" y="2"/>
                    </a:cubicBezTo>
                    <a:cubicBezTo>
                      <a:pt x="792" y="0"/>
                      <a:pt x="726" y="3"/>
                      <a:pt x="660" y="14"/>
                    </a:cubicBezTo>
                    <a:cubicBezTo>
                      <a:pt x="627" y="18"/>
                      <a:pt x="594" y="28"/>
                      <a:pt x="561" y="36"/>
                    </a:cubicBezTo>
                    <a:cubicBezTo>
                      <a:pt x="529" y="47"/>
                      <a:pt x="496" y="56"/>
                      <a:pt x="464" y="71"/>
                    </a:cubicBezTo>
                    <a:cubicBezTo>
                      <a:pt x="336" y="124"/>
                      <a:pt x="220" y="220"/>
                      <a:pt x="141" y="336"/>
                    </a:cubicBezTo>
                    <a:cubicBezTo>
                      <a:pt x="62" y="453"/>
                      <a:pt x="15" y="588"/>
                      <a:pt x="5" y="727"/>
                    </a:cubicBezTo>
                    <a:cubicBezTo>
                      <a:pt x="0" y="797"/>
                      <a:pt x="5" y="868"/>
                      <a:pt x="20" y="937"/>
                    </a:cubicBezTo>
                    <a:cubicBezTo>
                      <a:pt x="34" y="1005"/>
                      <a:pt x="58" y="1070"/>
                      <a:pt x="90" y="1130"/>
                    </a:cubicBezTo>
                    <a:cubicBezTo>
                      <a:pt x="153" y="1250"/>
                      <a:pt x="245" y="1349"/>
                      <a:pt x="351" y="1420"/>
                    </a:cubicBezTo>
                    <a:cubicBezTo>
                      <a:pt x="405" y="1456"/>
                      <a:pt x="462" y="1484"/>
                      <a:pt x="519" y="1505"/>
                    </a:cubicBezTo>
                    <a:cubicBezTo>
                      <a:pt x="534" y="1510"/>
                      <a:pt x="549" y="1515"/>
                      <a:pt x="563" y="1519"/>
                    </a:cubicBezTo>
                    <a:cubicBezTo>
                      <a:pt x="578" y="1524"/>
                      <a:pt x="595" y="1527"/>
                      <a:pt x="610" y="1530"/>
                    </a:cubicBezTo>
                    <a:cubicBezTo>
                      <a:pt x="625" y="1535"/>
                      <a:pt x="640" y="1536"/>
                      <a:pt x="656" y="1538"/>
                    </a:cubicBezTo>
                    <a:cubicBezTo>
                      <a:pt x="671" y="1540"/>
                      <a:pt x="686" y="1543"/>
                      <a:pt x="701" y="1543"/>
                    </a:cubicBezTo>
                    <a:cubicBezTo>
                      <a:pt x="821" y="1550"/>
                      <a:pt x="932" y="1526"/>
                      <a:pt x="1029" y="1483"/>
                    </a:cubicBezTo>
                    <a:cubicBezTo>
                      <a:pt x="1125" y="1437"/>
                      <a:pt x="1211" y="1369"/>
                      <a:pt x="1267" y="1281"/>
                    </a:cubicBezTo>
                    <a:cubicBezTo>
                      <a:pt x="1280" y="1259"/>
                      <a:pt x="1294" y="1237"/>
                      <a:pt x="1304" y="1213"/>
                    </a:cubicBezTo>
                    <a:cubicBezTo>
                      <a:pt x="1308" y="1201"/>
                      <a:pt x="1314" y="1190"/>
                      <a:pt x="1317" y="1179"/>
                    </a:cubicBezTo>
                    <a:cubicBezTo>
                      <a:pt x="1321" y="1166"/>
                      <a:pt x="1325" y="1154"/>
                      <a:pt x="1327" y="1143"/>
                    </a:cubicBezTo>
                    <a:cubicBezTo>
                      <a:pt x="1341" y="1096"/>
                      <a:pt x="1345" y="1046"/>
                      <a:pt x="1342" y="1002"/>
                    </a:cubicBezTo>
                    <a:cubicBezTo>
                      <a:pt x="1336" y="911"/>
                      <a:pt x="1306" y="834"/>
                      <a:pt x="1267" y="772"/>
                    </a:cubicBezTo>
                    <a:cubicBezTo>
                      <a:pt x="1228" y="709"/>
                      <a:pt x="1176" y="661"/>
                      <a:pt x="1123" y="626"/>
                    </a:cubicBezTo>
                    <a:cubicBezTo>
                      <a:pt x="1069" y="592"/>
                      <a:pt x="1010" y="572"/>
                      <a:pt x="958" y="565"/>
                    </a:cubicBezTo>
                    <a:cubicBezTo>
                      <a:pt x="906" y="558"/>
                      <a:pt x="859" y="562"/>
                      <a:pt x="819" y="570"/>
                    </a:cubicBezTo>
                    <a:cubicBezTo>
                      <a:pt x="738" y="586"/>
                      <a:pt x="682" y="621"/>
                      <a:pt x="644" y="653"/>
                    </a:cubicBezTo>
                    <a:cubicBezTo>
                      <a:pt x="606" y="686"/>
                      <a:pt x="585" y="718"/>
                      <a:pt x="574" y="742"/>
                    </a:cubicBezTo>
                    <a:cubicBezTo>
                      <a:pt x="569" y="755"/>
                      <a:pt x="565" y="766"/>
                      <a:pt x="563" y="775"/>
                    </a:cubicBezTo>
                    <a:cubicBezTo>
                      <a:pt x="562" y="784"/>
                      <a:pt x="562" y="792"/>
                      <a:pt x="563" y="798"/>
                    </a:cubicBezTo>
                    <a:cubicBezTo>
                      <a:pt x="565" y="811"/>
                      <a:pt x="570" y="818"/>
                      <a:pt x="577" y="82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7" name="Freeform 31">
                <a:extLst>
                  <a:ext uri="{FF2B5EF4-FFF2-40B4-BE49-F238E27FC236}">
                    <a16:creationId xmlns:a16="http://schemas.microsoft.com/office/drawing/2014/main" id="{0B9BC18B-AB20-6243-82DA-E83EE762F7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6875" y="3468688"/>
                <a:ext cx="1703388" cy="795337"/>
              </a:xfrm>
              <a:custGeom>
                <a:avLst/>
                <a:gdLst>
                  <a:gd name="T0" fmla="*/ 1233264 w 4732"/>
                  <a:gd name="T1" fmla="*/ 357524 h 2209"/>
                  <a:gd name="T2" fmla="*/ 1209866 w 4732"/>
                  <a:gd name="T3" fmla="*/ 353923 h 2209"/>
                  <a:gd name="T4" fmla="*/ 1105834 w 4732"/>
                  <a:gd name="T5" fmla="*/ 380566 h 2209"/>
                  <a:gd name="T6" fmla="*/ 1073437 w 4732"/>
                  <a:gd name="T7" fmla="*/ 411890 h 2209"/>
                  <a:gd name="T8" fmla="*/ 1057598 w 4732"/>
                  <a:gd name="T9" fmla="*/ 516303 h 2209"/>
                  <a:gd name="T10" fmla="*/ 1091795 w 4732"/>
                  <a:gd name="T11" fmla="*/ 583271 h 2209"/>
                  <a:gd name="T12" fmla="*/ 1257023 w 4732"/>
                  <a:gd name="T13" fmla="*/ 674002 h 2209"/>
                  <a:gd name="T14" fmla="*/ 1285100 w 4732"/>
                  <a:gd name="T15" fmla="*/ 676523 h 2209"/>
                  <a:gd name="T16" fmla="*/ 1376533 w 4732"/>
                  <a:gd name="T17" fmla="*/ 665361 h 2209"/>
                  <a:gd name="T18" fmla="*/ 1437369 w 4732"/>
                  <a:gd name="T19" fmla="*/ 641238 h 2209"/>
                  <a:gd name="T20" fmla="*/ 1480565 w 4732"/>
                  <a:gd name="T21" fmla="*/ 613515 h 2209"/>
                  <a:gd name="T22" fmla="*/ 1493524 w 4732"/>
                  <a:gd name="T23" fmla="*/ 602353 h 2209"/>
                  <a:gd name="T24" fmla="*/ 1573078 w 4732"/>
                  <a:gd name="T25" fmla="*/ 330520 h 2209"/>
                  <a:gd name="T26" fmla="*/ 1546440 w 4732"/>
                  <a:gd name="T27" fmla="*/ 256351 h 2209"/>
                  <a:gd name="T28" fmla="*/ 1469046 w 4732"/>
                  <a:gd name="T29" fmla="*/ 167060 h 2209"/>
                  <a:gd name="T30" fmla="*/ 1452487 w 4732"/>
                  <a:gd name="T31" fmla="*/ 155539 h 2209"/>
                  <a:gd name="T32" fmla="*/ 1357095 w 4732"/>
                  <a:gd name="T33" fmla="*/ 114494 h 2209"/>
                  <a:gd name="T34" fmla="*/ 1183588 w 4732"/>
                  <a:gd name="T35" fmla="*/ 104053 h 2209"/>
                  <a:gd name="T36" fmla="*/ 858893 w 4732"/>
                  <a:gd name="T37" fmla="*/ 237629 h 2209"/>
                  <a:gd name="T38" fmla="*/ 718864 w 4732"/>
                  <a:gd name="T39" fmla="*/ 341322 h 2209"/>
                  <a:gd name="T40" fmla="*/ 228582 w 4732"/>
                  <a:gd name="T41" fmla="*/ 641958 h 2209"/>
                  <a:gd name="T42" fmla="*/ 215623 w 4732"/>
                  <a:gd name="T43" fmla="*/ 645919 h 2209"/>
                  <a:gd name="T44" fmla="*/ 178546 w 4732"/>
                  <a:gd name="T45" fmla="*/ 654560 h 2209"/>
                  <a:gd name="T46" fmla="*/ 155148 w 4732"/>
                  <a:gd name="T47" fmla="*/ 658880 h 2209"/>
                  <a:gd name="T48" fmla="*/ 133190 w 4732"/>
                  <a:gd name="T49" fmla="*/ 662121 h 2209"/>
                  <a:gd name="T50" fmla="*/ 93953 w 4732"/>
                  <a:gd name="T51" fmla="*/ 665361 h 2209"/>
                  <a:gd name="T52" fmla="*/ 34557 w 4732"/>
                  <a:gd name="T53" fmla="*/ 664641 h 2209"/>
                  <a:gd name="T54" fmla="*/ 15479 w 4732"/>
                  <a:gd name="T55" fmla="*/ 662841 h 2209"/>
                  <a:gd name="T56" fmla="*/ 15839 w 4732"/>
                  <a:gd name="T57" fmla="*/ 661401 h 2209"/>
                  <a:gd name="T58" fmla="*/ 34917 w 4732"/>
                  <a:gd name="T59" fmla="*/ 661761 h 2209"/>
                  <a:gd name="T60" fmla="*/ 93233 w 4732"/>
                  <a:gd name="T61" fmla="*/ 657440 h 2209"/>
                  <a:gd name="T62" fmla="*/ 131390 w 4732"/>
                  <a:gd name="T63" fmla="*/ 650959 h 2209"/>
                  <a:gd name="T64" fmla="*/ 152628 w 4732"/>
                  <a:gd name="T65" fmla="*/ 646279 h 2209"/>
                  <a:gd name="T66" fmla="*/ 174946 w 4732"/>
                  <a:gd name="T67" fmla="*/ 640518 h 2209"/>
                  <a:gd name="T68" fmla="*/ 210584 w 4732"/>
                  <a:gd name="T69" fmla="*/ 628997 h 2209"/>
                  <a:gd name="T70" fmla="*/ 222823 w 4732"/>
                  <a:gd name="T71" fmla="*/ 624316 h 2209"/>
                  <a:gd name="T72" fmla="*/ 679987 w 4732"/>
                  <a:gd name="T73" fmla="*/ 295236 h 2209"/>
                  <a:gd name="T74" fmla="*/ 817137 w 4732"/>
                  <a:gd name="T75" fmla="*/ 179662 h 2209"/>
                  <a:gd name="T76" fmla="*/ 1170629 w 4732"/>
                  <a:gd name="T77" fmla="*/ 12602 h 2209"/>
                  <a:gd name="T78" fmla="*/ 1380493 w 4732"/>
                  <a:gd name="T79" fmla="*/ 15482 h 2209"/>
                  <a:gd name="T80" fmla="*/ 1507923 w 4732"/>
                  <a:gd name="T81" fmla="*/ 64448 h 2209"/>
                  <a:gd name="T82" fmla="*/ 1531321 w 4732"/>
                  <a:gd name="T83" fmla="*/ 79570 h 2209"/>
                  <a:gd name="T84" fmla="*/ 1644713 w 4732"/>
                  <a:gd name="T85" fmla="*/ 201625 h 2209"/>
                  <a:gd name="T86" fmla="*/ 1685389 w 4732"/>
                  <a:gd name="T87" fmla="*/ 303877 h 2209"/>
                  <a:gd name="T88" fmla="*/ 1640753 w 4732"/>
                  <a:gd name="T89" fmla="*/ 612435 h 2209"/>
                  <a:gd name="T90" fmla="*/ 1625994 w 4732"/>
                  <a:gd name="T91" fmla="*/ 634757 h 2209"/>
                  <a:gd name="T92" fmla="*/ 1592157 w 4732"/>
                  <a:gd name="T93" fmla="*/ 674362 h 2209"/>
                  <a:gd name="T94" fmla="*/ 1573798 w 4732"/>
                  <a:gd name="T95" fmla="*/ 692004 h 2209"/>
                  <a:gd name="T96" fmla="*/ 1534201 w 4732"/>
                  <a:gd name="T97" fmla="*/ 722968 h 2209"/>
                  <a:gd name="T98" fmla="*/ 1493164 w 4732"/>
                  <a:gd name="T99" fmla="*/ 747811 h 2209"/>
                  <a:gd name="T100" fmla="*/ 1322178 w 4732"/>
                  <a:gd name="T101" fmla="*/ 794257 h 2209"/>
                  <a:gd name="T102" fmla="*/ 1280781 w 4732"/>
                  <a:gd name="T103" fmla="*/ 794257 h 2209"/>
                  <a:gd name="T104" fmla="*/ 1099355 w 4732"/>
                  <a:gd name="T105" fmla="*/ 738450 h 2209"/>
                  <a:gd name="T106" fmla="*/ 1003962 w 4732"/>
                  <a:gd name="T107" fmla="*/ 645919 h 2209"/>
                  <a:gd name="T108" fmla="*/ 955726 w 4732"/>
                  <a:gd name="T109" fmla="*/ 524224 h 2209"/>
                  <a:gd name="T110" fmla="*/ 954286 w 4732"/>
                  <a:gd name="T111" fmla="*/ 510542 h 2209"/>
                  <a:gd name="T112" fmla="*/ 956446 w 4732"/>
                  <a:gd name="T113" fmla="*/ 457976 h 2209"/>
                  <a:gd name="T114" fmla="*/ 961845 w 4732"/>
                  <a:gd name="T115" fmla="*/ 433493 h 2209"/>
                  <a:gd name="T116" fmla="*/ 1067317 w 4732"/>
                  <a:gd name="T117" fmla="*/ 312518 h 2209"/>
                  <a:gd name="T118" fmla="*/ 1169549 w 4732"/>
                  <a:gd name="T119" fmla="*/ 295236 h 2209"/>
                  <a:gd name="T120" fmla="*/ 1245144 w 4732"/>
                  <a:gd name="T121" fmla="*/ 342762 h 2209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732" h="2209">
                    <a:moveTo>
                      <a:pt x="3457" y="983"/>
                    </a:moveTo>
                    <a:lnTo>
                      <a:pt x="3457" y="983"/>
                    </a:lnTo>
                    <a:cubicBezTo>
                      <a:pt x="3451" y="990"/>
                      <a:pt x="3441" y="993"/>
                      <a:pt x="3426" y="993"/>
                    </a:cubicBezTo>
                    <a:cubicBezTo>
                      <a:pt x="3411" y="992"/>
                      <a:pt x="3390" y="988"/>
                      <a:pt x="3361" y="983"/>
                    </a:cubicBezTo>
                    <a:cubicBezTo>
                      <a:pt x="3331" y="980"/>
                      <a:pt x="3294" y="977"/>
                      <a:pt x="3245" y="985"/>
                    </a:cubicBezTo>
                    <a:cubicBezTo>
                      <a:pt x="3196" y="992"/>
                      <a:pt x="3135" y="1012"/>
                      <a:pt x="3072" y="1057"/>
                    </a:cubicBezTo>
                    <a:cubicBezTo>
                      <a:pt x="3040" y="1080"/>
                      <a:pt x="3008" y="1109"/>
                      <a:pt x="2982" y="1144"/>
                    </a:cubicBezTo>
                    <a:cubicBezTo>
                      <a:pt x="2955" y="1180"/>
                      <a:pt x="2936" y="1222"/>
                      <a:pt x="2928" y="1267"/>
                    </a:cubicBezTo>
                    <a:cubicBezTo>
                      <a:pt x="2920" y="1316"/>
                      <a:pt x="2921" y="1374"/>
                      <a:pt x="2938" y="1434"/>
                    </a:cubicBezTo>
                    <a:cubicBezTo>
                      <a:pt x="2954" y="1494"/>
                      <a:pt x="2984" y="1559"/>
                      <a:pt x="3033" y="1620"/>
                    </a:cubicBezTo>
                    <a:cubicBezTo>
                      <a:pt x="3080" y="1680"/>
                      <a:pt x="3144" y="1737"/>
                      <a:pt x="3219" y="1782"/>
                    </a:cubicBezTo>
                    <a:cubicBezTo>
                      <a:pt x="3296" y="1825"/>
                      <a:pt x="3388" y="1859"/>
                      <a:pt x="3492" y="1872"/>
                    </a:cubicBezTo>
                    <a:cubicBezTo>
                      <a:pt x="3517" y="1877"/>
                      <a:pt x="3544" y="1876"/>
                      <a:pt x="3570" y="1879"/>
                    </a:cubicBezTo>
                    <a:cubicBezTo>
                      <a:pt x="3598" y="1880"/>
                      <a:pt x="3625" y="1878"/>
                      <a:pt x="3653" y="1878"/>
                    </a:cubicBezTo>
                    <a:cubicBezTo>
                      <a:pt x="3709" y="1872"/>
                      <a:pt x="3766" y="1865"/>
                      <a:pt x="3824" y="1848"/>
                    </a:cubicBezTo>
                    <a:cubicBezTo>
                      <a:pt x="3881" y="1833"/>
                      <a:pt x="3937" y="1808"/>
                      <a:pt x="3993" y="1781"/>
                    </a:cubicBezTo>
                    <a:cubicBezTo>
                      <a:pt x="4020" y="1765"/>
                      <a:pt x="4048" y="1751"/>
                      <a:pt x="4074" y="1732"/>
                    </a:cubicBezTo>
                    <a:cubicBezTo>
                      <a:pt x="4086" y="1722"/>
                      <a:pt x="4101" y="1715"/>
                      <a:pt x="4113" y="1704"/>
                    </a:cubicBezTo>
                    <a:cubicBezTo>
                      <a:pt x="4125" y="1694"/>
                      <a:pt x="4137" y="1684"/>
                      <a:pt x="4149" y="1673"/>
                    </a:cubicBezTo>
                    <a:cubicBezTo>
                      <a:pt x="4245" y="1588"/>
                      <a:pt x="4319" y="1476"/>
                      <a:pt x="4358" y="1342"/>
                    </a:cubicBezTo>
                    <a:cubicBezTo>
                      <a:pt x="4397" y="1210"/>
                      <a:pt x="4402" y="1060"/>
                      <a:pt x="4370" y="918"/>
                    </a:cubicBezTo>
                    <a:cubicBezTo>
                      <a:pt x="4354" y="847"/>
                      <a:pt x="4329" y="777"/>
                      <a:pt x="4296" y="712"/>
                    </a:cubicBezTo>
                    <a:cubicBezTo>
                      <a:pt x="4260" y="648"/>
                      <a:pt x="4218" y="589"/>
                      <a:pt x="4166" y="537"/>
                    </a:cubicBezTo>
                    <a:cubicBezTo>
                      <a:pt x="4138" y="512"/>
                      <a:pt x="4113" y="485"/>
                      <a:pt x="4081" y="464"/>
                    </a:cubicBezTo>
                    <a:lnTo>
                      <a:pt x="4058" y="448"/>
                    </a:lnTo>
                    <a:cubicBezTo>
                      <a:pt x="4051" y="442"/>
                      <a:pt x="4043" y="436"/>
                      <a:pt x="4035" y="432"/>
                    </a:cubicBezTo>
                    <a:lnTo>
                      <a:pt x="3986" y="403"/>
                    </a:lnTo>
                    <a:cubicBezTo>
                      <a:pt x="3919" y="367"/>
                      <a:pt x="3847" y="336"/>
                      <a:pt x="3770" y="318"/>
                    </a:cubicBezTo>
                    <a:cubicBezTo>
                      <a:pt x="3618" y="276"/>
                      <a:pt x="3451" y="272"/>
                      <a:pt x="3288" y="289"/>
                    </a:cubicBezTo>
                    <a:cubicBezTo>
                      <a:pt x="3126" y="308"/>
                      <a:pt x="2965" y="354"/>
                      <a:pt x="2816" y="418"/>
                    </a:cubicBezTo>
                    <a:cubicBezTo>
                      <a:pt x="2665" y="485"/>
                      <a:pt x="2522" y="568"/>
                      <a:pt x="2386" y="660"/>
                    </a:cubicBezTo>
                    <a:cubicBezTo>
                      <a:pt x="2250" y="751"/>
                      <a:pt x="2121" y="850"/>
                      <a:pt x="1997" y="948"/>
                    </a:cubicBezTo>
                    <a:cubicBezTo>
                      <a:pt x="1747" y="1144"/>
                      <a:pt x="1514" y="1335"/>
                      <a:pt x="1282" y="1481"/>
                    </a:cubicBezTo>
                    <a:cubicBezTo>
                      <a:pt x="1052" y="1625"/>
                      <a:pt x="829" y="1728"/>
                      <a:pt x="635" y="1783"/>
                    </a:cubicBezTo>
                    <a:cubicBezTo>
                      <a:pt x="623" y="1787"/>
                      <a:pt x="611" y="1791"/>
                      <a:pt x="599" y="1794"/>
                    </a:cubicBezTo>
                    <a:cubicBezTo>
                      <a:pt x="587" y="1796"/>
                      <a:pt x="576" y="1800"/>
                      <a:pt x="564" y="1802"/>
                    </a:cubicBezTo>
                    <a:cubicBezTo>
                      <a:pt x="541" y="1808"/>
                      <a:pt x="518" y="1813"/>
                      <a:pt x="496" y="1818"/>
                    </a:cubicBezTo>
                    <a:cubicBezTo>
                      <a:pt x="473" y="1822"/>
                      <a:pt x="452" y="1826"/>
                      <a:pt x="431" y="1830"/>
                    </a:cubicBezTo>
                    <a:cubicBezTo>
                      <a:pt x="421" y="1832"/>
                      <a:pt x="411" y="1833"/>
                      <a:pt x="401" y="1835"/>
                    </a:cubicBezTo>
                    <a:cubicBezTo>
                      <a:pt x="390" y="1836"/>
                      <a:pt x="380" y="1838"/>
                      <a:pt x="370" y="1839"/>
                    </a:cubicBezTo>
                    <a:cubicBezTo>
                      <a:pt x="331" y="1843"/>
                      <a:pt x="294" y="1848"/>
                      <a:pt x="261" y="1848"/>
                    </a:cubicBezTo>
                    <a:cubicBezTo>
                      <a:pt x="227" y="1849"/>
                      <a:pt x="196" y="1851"/>
                      <a:pt x="169" y="1849"/>
                    </a:cubicBezTo>
                    <a:cubicBezTo>
                      <a:pt x="142" y="1848"/>
                      <a:pt x="117" y="1848"/>
                      <a:pt x="96" y="1846"/>
                    </a:cubicBezTo>
                    <a:cubicBezTo>
                      <a:pt x="75" y="1844"/>
                      <a:pt x="58" y="1842"/>
                      <a:pt x="43" y="1841"/>
                    </a:cubicBezTo>
                    <a:cubicBezTo>
                      <a:pt x="15" y="1838"/>
                      <a:pt x="0" y="1836"/>
                      <a:pt x="0" y="1836"/>
                    </a:cubicBezTo>
                    <a:cubicBezTo>
                      <a:pt x="0" y="1836"/>
                      <a:pt x="15" y="1836"/>
                      <a:pt x="44" y="1837"/>
                    </a:cubicBezTo>
                    <a:cubicBezTo>
                      <a:pt x="58" y="1837"/>
                      <a:pt x="75" y="1838"/>
                      <a:pt x="97" y="1838"/>
                    </a:cubicBezTo>
                    <a:cubicBezTo>
                      <a:pt x="117" y="1838"/>
                      <a:pt x="142" y="1836"/>
                      <a:pt x="169" y="1835"/>
                    </a:cubicBezTo>
                    <a:cubicBezTo>
                      <a:pt x="196" y="1835"/>
                      <a:pt x="226" y="1830"/>
                      <a:pt x="259" y="1826"/>
                    </a:cubicBezTo>
                    <a:cubicBezTo>
                      <a:pt x="292" y="1823"/>
                      <a:pt x="327" y="1815"/>
                      <a:pt x="365" y="1808"/>
                    </a:cubicBezTo>
                    <a:cubicBezTo>
                      <a:pt x="375" y="1806"/>
                      <a:pt x="385" y="1804"/>
                      <a:pt x="394" y="1802"/>
                    </a:cubicBezTo>
                    <a:cubicBezTo>
                      <a:pt x="404" y="1800"/>
                      <a:pt x="414" y="1797"/>
                      <a:pt x="424" y="1795"/>
                    </a:cubicBezTo>
                    <a:cubicBezTo>
                      <a:pt x="444" y="1790"/>
                      <a:pt x="465" y="1784"/>
                      <a:pt x="486" y="1779"/>
                    </a:cubicBezTo>
                    <a:cubicBezTo>
                      <a:pt x="507" y="1772"/>
                      <a:pt x="529" y="1765"/>
                      <a:pt x="551" y="1758"/>
                    </a:cubicBezTo>
                    <a:cubicBezTo>
                      <a:pt x="562" y="1754"/>
                      <a:pt x="573" y="1751"/>
                      <a:pt x="585" y="1747"/>
                    </a:cubicBezTo>
                    <a:cubicBezTo>
                      <a:pt x="596" y="1742"/>
                      <a:pt x="607" y="1738"/>
                      <a:pt x="619" y="1734"/>
                    </a:cubicBezTo>
                    <a:cubicBezTo>
                      <a:pt x="803" y="1666"/>
                      <a:pt x="1010" y="1550"/>
                      <a:pt x="1222" y="1393"/>
                    </a:cubicBezTo>
                    <a:cubicBezTo>
                      <a:pt x="1436" y="1237"/>
                      <a:pt x="1651" y="1033"/>
                      <a:pt x="1889" y="820"/>
                    </a:cubicBezTo>
                    <a:cubicBezTo>
                      <a:pt x="2008" y="713"/>
                      <a:pt x="2133" y="603"/>
                      <a:pt x="2270" y="499"/>
                    </a:cubicBezTo>
                    <a:cubicBezTo>
                      <a:pt x="2406" y="394"/>
                      <a:pt x="2555" y="295"/>
                      <a:pt x="2718" y="211"/>
                    </a:cubicBezTo>
                    <a:cubicBezTo>
                      <a:pt x="2884" y="129"/>
                      <a:pt x="3063" y="67"/>
                      <a:pt x="3252" y="35"/>
                    </a:cubicBezTo>
                    <a:cubicBezTo>
                      <a:pt x="3441" y="5"/>
                      <a:pt x="3639" y="0"/>
                      <a:pt x="3835" y="43"/>
                    </a:cubicBezTo>
                    <a:cubicBezTo>
                      <a:pt x="3933" y="62"/>
                      <a:pt x="4029" y="98"/>
                      <a:pt x="4121" y="142"/>
                    </a:cubicBezTo>
                    <a:lnTo>
                      <a:pt x="4189" y="179"/>
                    </a:lnTo>
                    <a:cubicBezTo>
                      <a:pt x="4201" y="185"/>
                      <a:pt x="4211" y="192"/>
                      <a:pt x="4222" y="199"/>
                    </a:cubicBezTo>
                    <a:lnTo>
                      <a:pt x="4254" y="221"/>
                    </a:lnTo>
                    <a:cubicBezTo>
                      <a:pt x="4298" y="249"/>
                      <a:pt x="4336" y="283"/>
                      <a:pt x="4375" y="317"/>
                    </a:cubicBezTo>
                    <a:cubicBezTo>
                      <a:pt x="4452" y="388"/>
                      <a:pt x="4517" y="471"/>
                      <a:pt x="4569" y="560"/>
                    </a:cubicBezTo>
                    <a:cubicBezTo>
                      <a:pt x="4620" y="650"/>
                      <a:pt x="4656" y="746"/>
                      <a:pt x="4682" y="844"/>
                    </a:cubicBezTo>
                    <a:cubicBezTo>
                      <a:pt x="4731" y="1039"/>
                      <a:pt x="4729" y="1244"/>
                      <a:pt x="4675" y="1433"/>
                    </a:cubicBezTo>
                    <a:cubicBezTo>
                      <a:pt x="4651" y="1529"/>
                      <a:pt x="4608" y="1619"/>
                      <a:pt x="4558" y="1701"/>
                    </a:cubicBezTo>
                    <a:cubicBezTo>
                      <a:pt x="4544" y="1722"/>
                      <a:pt x="4531" y="1742"/>
                      <a:pt x="4517" y="1763"/>
                    </a:cubicBezTo>
                    <a:cubicBezTo>
                      <a:pt x="4502" y="1782"/>
                      <a:pt x="4487" y="1801"/>
                      <a:pt x="4472" y="1820"/>
                    </a:cubicBezTo>
                    <a:cubicBezTo>
                      <a:pt x="4457" y="1839"/>
                      <a:pt x="4440" y="1856"/>
                      <a:pt x="4423" y="1873"/>
                    </a:cubicBezTo>
                    <a:cubicBezTo>
                      <a:pt x="4406" y="1889"/>
                      <a:pt x="4391" y="1907"/>
                      <a:pt x="4372" y="1922"/>
                    </a:cubicBezTo>
                    <a:cubicBezTo>
                      <a:pt x="4355" y="1937"/>
                      <a:pt x="4336" y="1953"/>
                      <a:pt x="4319" y="1967"/>
                    </a:cubicBezTo>
                    <a:cubicBezTo>
                      <a:pt x="4300" y="1983"/>
                      <a:pt x="4281" y="1994"/>
                      <a:pt x="4262" y="2008"/>
                    </a:cubicBezTo>
                    <a:cubicBezTo>
                      <a:pt x="4226" y="2035"/>
                      <a:pt x="4186" y="2055"/>
                      <a:pt x="4148" y="2077"/>
                    </a:cubicBezTo>
                    <a:cubicBezTo>
                      <a:pt x="4069" y="2116"/>
                      <a:pt x="3990" y="2149"/>
                      <a:pt x="3909" y="2168"/>
                    </a:cubicBezTo>
                    <a:cubicBezTo>
                      <a:pt x="3830" y="2191"/>
                      <a:pt x="3750" y="2200"/>
                      <a:pt x="3673" y="2206"/>
                    </a:cubicBezTo>
                    <a:cubicBezTo>
                      <a:pt x="3634" y="2206"/>
                      <a:pt x="3595" y="2208"/>
                      <a:pt x="3558" y="2206"/>
                    </a:cubicBezTo>
                    <a:cubicBezTo>
                      <a:pt x="3519" y="2202"/>
                      <a:pt x="3482" y="2202"/>
                      <a:pt x="3446" y="2195"/>
                    </a:cubicBezTo>
                    <a:cubicBezTo>
                      <a:pt x="3300" y="2172"/>
                      <a:pt x="3167" y="2121"/>
                      <a:pt x="3054" y="2051"/>
                    </a:cubicBezTo>
                    <a:cubicBezTo>
                      <a:pt x="2942" y="1978"/>
                      <a:pt x="2854" y="1890"/>
                      <a:pt x="2789" y="1794"/>
                    </a:cubicBezTo>
                    <a:cubicBezTo>
                      <a:pt x="2722" y="1700"/>
                      <a:pt x="2680" y="1597"/>
                      <a:pt x="2661" y="1494"/>
                    </a:cubicBezTo>
                    <a:cubicBezTo>
                      <a:pt x="2658" y="1481"/>
                      <a:pt x="2656" y="1469"/>
                      <a:pt x="2655" y="1456"/>
                    </a:cubicBezTo>
                    <a:cubicBezTo>
                      <a:pt x="2653" y="1443"/>
                      <a:pt x="2652" y="1430"/>
                      <a:pt x="2651" y="1418"/>
                    </a:cubicBezTo>
                    <a:cubicBezTo>
                      <a:pt x="2649" y="1393"/>
                      <a:pt x="2649" y="1368"/>
                      <a:pt x="2650" y="1344"/>
                    </a:cubicBezTo>
                    <a:cubicBezTo>
                      <a:pt x="2652" y="1319"/>
                      <a:pt x="2653" y="1295"/>
                      <a:pt x="2657" y="1272"/>
                    </a:cubicBezTo>
                    <a:cubicBezTo>
                      <a:pt x="2662" y="1248"/>
                      <a:pt x="2666" y="1227"/>
                      <a:pt x="2672" y="1204"/>
                    </a:cubicBezTo>
                    <a:cubicBezTo>
                      <a:pt x="2699" y="1110"/>
                      <a:pt x="2749" y="1038"/>
                      <a:pt x="2802" y="985"/>
                    </a:cubicBezTo>
                    <a:cubicBezTo>
                      <a:pt x="2854" y="931"/>
                      <a:pt x="2911" y="894"/>
                      <a:pt x="2965" y="868"/>
                    </a:cubicBezTo>
                    <a:cubicBezTo>
                      <a:pt x="3074" y="817"/>
                      <a:pt x="3173" y="809"/>
                      <a:pt x="3249" y="820"/>
                    </a:cubicBezTo>
                    <a:cubicBezTo>
                      <a:pt x="3325" y="831"/>
                      <a:pt x="3377" y="861"/>
                      <a:pt x="3409" y="887"/>
                    </a:cubicBezTo>
                    <a:cubicBezTo>
                      <a:pt x="3441" y="913"/>
                      <a:pt x="3454" y="936"/>
                      <a:pt x="3459" y="952"/>
                    </a:cubicBezTo>
                    <a:cubicBezTo>
                      <a:pt x="3465" y="968"/>
                      <a:pt x="3462" y="978"/>
                      <a:pt x="3457" y="98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8" name="Freeform 32">
                <a:extLst>
                  <a:ext uri="{FF2B5EF4-FFF2-40B4-BE49-F238E27FC236}">
                    <a16:creationId xmlns:a16="http://schemas.microsoft.com/office/drawing/2014/main" id="{BB0782A3-A5D2-EE4E-96B4-7639C53094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6875" y="3311525"/>
                <a:ext cx="1666875" cy="820738"/>
              </a:xfrm>
              <a:custGeom>
                <a:avLst/>
                <a:gdLst>
                  <a:gd name="T0" fmla="*/ 1663276 w 4632"/>
                  <a:gd name="T1" fmla="*/ 113031 h 2280"/>
                  <a:gd name="T2" fmla="*/ 1637726 w 4632"/>
                  <a:gd name="T3" fmla="*/ 121671 h 2280"/>
                  <a:gd name="T4" fmla="*/ 1608578 w 4632"/>
                  <a:gd name="T5" fmla="*/ 118071 h 2280"/>
                  <a:gd name="T6" fmla="*/ 1588065 w 4632"/>
                  <a:gd name="T7" fmla="*/ 114471 h 2280"/>
                  <a:gd name="T8" fmla="*/ 1562875 w 4632"/>
                  <a:gd name="T9" fmla="*/ 110872 h 2280"/>
                  <a:gd name="T10" fmla="*/ 1495941 w 4632"/>
                  <a:gd name="T11" fmla="*/ 105112 h 2280"/>
                  <a:gd name="T12" fmla="*/ 1402737 w 4632"/>
                  <a:gd name="T13" fmla="*/ 110152 h 2280"/>
                  <a:gd name="T14" fmla="*/ 1281104 w 4632"/>
                  <a:gd name="T15" fmla="*/ 139309 h 2280"/>
                  <a:gd name="T16" fmla="*/ 1134641 w 4632"/>
                  <a:gd name="T17" fmla="*/ 208064 h 2280"/>
                  <a:gd name="T18" fmla="*/ 973783 w 4632"/>
                  <a:gd name="T19" fmla="*/ 323976 h 2280"/>
                  <a:gd name="T20" fmla="*/ 808607 w 4632"/>
                  <a:gd name="T21" fmla="*/ 466165 h 2280"/>
                  <a:gd name="T22" fmla="*/ 722600 w 4632"/>
                  <a:gd name="T23" fmla="*/ 538519 h 2280"/>
                  <a:gd name="T24" fmla="*/ 635154 w 4632"/>
                  <a:gd name="T25" fmla="*/ 607274 h 2280"/>
                  <a:gd name="T26" fmla="*/ 454504 w 4632"/>
                  <a:gd name="T27" fmla="*/ 721386 h 2280"/>
                  <a:gd name="T28" fmla="*/ 279612 w 4632"/>
                  <a:gd name="T29" fmla="*/ 790500 h 2280"/>
                  <a:gd name="T30" fmla="*/ 201162 w 4632"/>
                  <a:gd name="T31" fmla="*/ 807779 h 2280"/>
                  <a:gd name="T32" fmla="*/ 165536 w 4632"/>
                  <a:gd name="T33" fmla="*/ 813179 h 2280"/>
                  <a:gd name="T34" fmla="*/ 132789 w 4632"/>
                  <a:gd name="T35" fmla="*/ 816778 h 2280"/>
                  <a:gd name="T36" fmla="*/ 117674 w 4632"/>
                  <a:gd name="T37" fmla="*/ 818218 h 2280"/>
                  <a:gd name="T38" fmla="*/ 103280 w 4632"/>
                  <a:gd name="T39" fmla="*/ 818578 h 2280"/>
                  <a:gd name="T40" fmla="*/ 76650 w 4632"/>
                  <a:gd name="T41" fmla="*/ 819658 h 2280"/>
                  <a:gd name="T42" fmla="*/ 35266 w 4632"/>
                  <a:gd name="T43" fmla="*/ 819298 h 2280"/>
                  <a:gd name="T44" fmla="*/ 0 w 4632"/>
                  <a:gd name="T45" fmla="*/ 817858 h 2280"/>
                  <a:gd name="T46" fmla="*/ 34906 w 4632"/>
                  <a:gd name="T47" fmla="*/ 813899 h 2280"/>
                  <a:gd name="T48" fmla="*/ 75931 w 4632"/>
                  <a:gd name="T49" fmla="*/ 808499 h 2280"/>
                  <a:gd name="T50" fmla="*/ 101481 w 4632"/>
                  <a:gd name="T51" fmla="*/ 804179 h 2280"/>
                  <a:gd name="T52" fmla="*/ 115155 w 4632"/>
                  <a:gd name="T53" fmla="*/ 801659 h 2280"/>
                  <a:gd name="T54" fmla="*/ 129910 w 4632"/>
                  <a:gd name="T55" fmla="*/ 798060 h 2280"/>
                  <a:gd name="T56" fmla="*/ 161218 w 4632"/>
                  <a:gd name="T57" fmla="*/ 790500 h 2280"/>
                  <a:gd name="T58" fmla="*/ 194685 w 4632"/>
                  <a:gd name="T59" fmla="*/ 780421 h 2280"/>
                  <a:gd name="T60" fmla="*/ 267017 w 4632"/>
                  <a:gd name="T61" fmla="*/ 754503 h 2280"/>
                  <a:gd name="T62" fmla="*/ 423916 w 4632"/>
                  <a:gd name="T63" fmla="*/ 669909 h 2280"/>
                  <a:gd name="T64" fmla="*/ 582615 w 4632"/>
                  <a:gd name="T65" fmla="*/ 543559 h 2280"/>
                  <a:gd name="T66" fmla="*/ 661064 w 4632"/>
                  <a:gd name="T67" fmla="*/ 469405 h 2280"/>
                  <a:gd name="T68" fmla="*/ 739154 w 4632"/>
                  <a:gd name="T69" fmla="*/ 392010 h 2280"/>
                  <a:gd name="T70" fmla="*/ 898572 w 4632"/>
                  <a:gd name="T71" fmla="*/ 236502 h 2280"/>
                  <a:gd name="T72" fmla="*/ 1072025 w 4632"/>
                  <a:gd name="T73" fmla="*/ 105112 h 2280"/>
                  <a:gd name="T74" fmla="*/ 1245838 w 4632"/>
                  <a:gd name="T75" fmla="*/ 27718 h 2280"/>
                  <a:gd name="T76" fmla="*/ 1394101 w 4632"/>
                  <a:gd name="T77" fmla="*/ 2160 h 2280"/>
                  <a:gd name="T78" fmla="*/ 1507817 w 4632"/>
                  <a:gd name="T79" fmla="*/ 10799 h 2280"/>
                  <a:gd name="T80" fmla="*/ 1586266 w 4632"/>
                  <a:gd name="T81" fmla="*/ 36357 h 2280"/>
                  <a:gd name="T82" fmla="*/ 1612896 w 4632"/>
                  <a:gd name="T83" fmla="*/ 50396 h 2280"/>
                  <a:gd name="T84" fmla="*/ 1633048 w 4632"/>
                  <a:gd name="T85" fmla="*/ 64075 h 2280"/>
                  <a:gd name="T86" fmla="*/ 1656439 w 4632"/>
                  <a:gd name="T87" fmla="*/ 87473 h 22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4632" h="2280">
                    <a:moveTo>
                      <a:pt x="4622" y="314"/>
                    </a:moveTo>
                    <a:lnTo>
                      <a:pt x="4622" y="314"/>
                    </a:lnTo>
                    <a:cubicBezTo>
                      <a:pt x="4613" y="329"/>
                      <a:pt x="4593" y="339"/>
                      <a:pt x="4551" y="338"/>
                    </a:cubicBezTo>
                    <a:cubicBezTo>
                      <a:pt x="4530" y="337"/>
                      <a:pt x="4505" y="332"/>
                      <a:pt x="4470" y="328"/>
                    </a:cubicBezTo>
                    <a:cubicBezTo>
                      <a:pt x="4453" y="326"/>
                      <a:pt x="4434" y="322"/>
                      <a:pt x="4413" y="318"/>
                    </a:cubicBezTo>
                    <a:cubicBezTo>
                      <a:pt x="4392" y="315"/>
                      <a:pt x="4369" y="312"/>
                      <a:pt x="4343" y="308"/>
                    </a:cubicBezTo>
                    <a:cubicBezTo>
                      <a:pt x="4292" y="301"/>
                      <a:pt x="4230" y="295"/>
                      <a:pt x="4157" y="292"/>
                    </a:cubicBezTo>
                    <a:cubicBezTo>
                      <a:pt x="4084" y="292"/>
                      <a:pt x="3998" y="291"/>
                      <a:pt x="3898" y="306"/>
                    </a:cubicBezTo>
                    <a:cubicBezTo>
                      <a:pt x="3799" y="320"/>
                      <a:pt x="3686" y="345"/>
                      <a:pt x="3560" y="387"/>
                    </a:cubicBezTo>
                    <a:cubicBezTo>
                      <a:pt x="3435" y="430"/>
                      <a:pt x="3297" y="489"/>
                      <a:pt x="3153" y="578"/>
                    </a:cubicBezTo>
                    <a:cubicBezTo>
                      <a:pt x="3006" y="667"/>
                      <a:pt x="2857" y="777"/>
                      <a:pt x="2706" y="900"/>
                    </a:cubicBezTo>
                    <a:cubicBezTo>
                      <a:pt x="2555" y="1023"/>
                      <a:pt x="2403" y="1159"/>
                      <a:pt x="2247" y="1295"/>
                    </a:cubicBezTo>
                    <a:cubicBezTo>
                      <a:pt x="2169" y="1363"/>
                      <a:pt x="2089" y="1430"/>
                      <a:pt x="2008" y="1496"/>
                    </a:cubicBezTo>
                    <a:cubicBezTo>
                      <a:pt x="1927" y="1562"/>
                      <a:pt x="1847" y="1625"/>
                      <a:pt x="1765" y="1687"/>
                    </a:cubicBezTo>
                    <a:cubicBezTo>
                      <a:pt x="1600" y="1809"/>
                      <a:pt x="1432" y="1919"/>
                      <a:pt x="1263" y="2004"/>
                    </a:cubicBezTo>
                    <a:cubicBezTo>
                      <a:pt x="1095" y="2090"/>
                      <a:pt x="929" y="2154"/>
                      <a:pt x="777" y="2196"/>
                    </a:cubicBezTo>
                    <a:cubicBezTo>
                      <a:pt x="700" y="2215"/>
                      <a:pt x="627" y="2234"/>
                      <a:pt x="559" y="2244"/>
                    </a:cubicBezTo>
                    <a:cubicBezTo>
                      <a:pt x="524" y="2249"/>
                      <a:pt x="492" y="2257"/>
                      <a:pt x="460" y="2259"/>
                    </a:cubicBezTo>
                    <a:cubicBezTo>
                      <a:pt x="428" y="2262"/>
                      <a:pt x="398" y="2266"/>
                      <a:pt x="369" y="2269"/>
                    </a:cubicBezTo>
                    <a:cubicBezTo>
                      <a:pt x="354" y="2270"/>
                      <a:pt x="341" y="2272"/>
                      <a:pt x="327" y="2273"/>
                    </a:cubicBezTo>
                    <a:cubicBezTo>
                      <a:pt x="313" y="2274"/>
                      <a:pt x="300" y="2274"/>
                      <a:pt x="287" y="2274"/>
                    </a:cubicBezTo>
                    <a:cubicBezTo>
                      <a:pt x="261" y="2275"/>
                      <a:pt x="236" y="2276"/>
                      <a:pt x="213" y="2277"/>
                    </a:cubicBezTo>
                    <a:cubicBezTo>
                      <a:pt x="168" y="2279"/>
                      <a:pt x="129" y="2277"/>
                      <a:pt x="98" y="2276"/>
                    </a:cubicBezTo>
                    <a:cubicBezTo>
                      <a:pt x="34" y="2273"/>
                      <a:pt x="0" y="2272"/>
                      <a:pt x="0" y="2272"/>
                    </a:cubicBezTo>
                    <a:cubicBezTo>
                      <a:pt x="0" y="2272"/>
                      <a:pt x="34" y="2268"/>
                      <a:pt x="97" y="2261"/>
                    </a:cubicBezTo>
                    <a:cubicBezTo>
                      <a:pt x="128" y="2258"/>
                      <a:pt x="167" y="2255"/>
                      <a:pt x="211" y="2246"/>
                    </a:cubicBezTo>
                    <a:cubicBezTo>
                      <a:pt x="233" y="2242"/>
                      <a:pt x="257" y="2238"/>
                      <a:pt x="282" y="2234"/>
                    </a:cubicBezTo>
                    <a:cubicBezTo>
                      <a:pt x="294" y="2231"/>
                      <a:pt x="307" y="2229"/>
                      <a:pt x="320" y="2227"/>
                    </a:cubicBezTo>
                    <a:cubicBezTo>
                      <a:pt x="334" y="2224"/>
                      <a:pt x="347" y="2220"/>
                      <a:pt x="361" y="2217"/>
                    </a:cubicBezTo>
                    <a:cubicBezTo>
                      <a:pt x="389" y="2210"/>
                      <a:pt x="417" y="2204"/>
                      <a:pt x="448" y="2196"/>
                    </a:cubicBezTo>
                    <a:cubicBezTo>
                      <a:pt x="478" y="2189"/>
                      <a:pt x="508" y="2178"/>
                      <a:pt x="541" y="2168"/>
                    </a:cubicBezTo>
                    <a:cubicBezTo>
                      <a:pt x="605" y="2150"/>
                      <a:pt x="672" y="2123"/>
                      <a:pt x="742" y="2096"/>
                    </a:cubicBezTo>
                    <a:cubicBezTo>
                      <a:pt x="882" y="2038"/>
                      <a:pt x="1030" y="1959"/>
                      <a:pt x="1178" y="1861"/>
                    </a:cubicBezTo>
                    <a:cubicBezTo>
                      <a:pt x="1327" y="1762"/>
                      <a:pt x="1474" y="1642"/>
                      <a:pt x="1619" y="1510"/>
                    </a:cubicBezTo>
                    <a:cubicBezTo>
                      <a:pt x="1692" y="1444"/>
                      <a:pt x="1765" y="1374"/>
                      <a:pt x="1837" y="1304"/>
                    </a:cubicBezTo>
                    <a:cubicBezTo>
                      <a:pt x="1910" y="1235"/>
                      <a:pt x="1982" y="1162"/>
                      <a:pt x="2054" y="1089"/>
                    </a:cubicBezTo>
                    <a:cubicBezTo>
                      <a:pt x="2198" y="943"/>
                      <a:pt x="2344" y="794"/>
                      <a:pt x="2497" y="657"/>
                    </a:cubicBezTo>
                    <a:cubicBezTo>
                      <a:pt x="2651" y="520"/>
                      <a:pt x="2812" y="393"/>
                      <a:pt x="2979" y="292"/>
                    </a:cubicBezTo>
                    <a:cubicBezTo>
                      <a:pt x="3146" y="189"/>
                      <a:pt x="3312" y="121"/>
                      <a:pt x="3462" y="77"/>
                    </a:cubicBezTo>
                    <a:cubicBezTo>
                      <a:pt x="3613" y="32"/>
                      <a:pt x="3751" y="12"/>
                      <a:pt x="3874" y="6"/>
                    </a:cubicBezTo>
                    <a:cubicBezTo>
                      <a:pt x="3995" y="0"/>
                      <a:pt x="4101" y="14"/>
                      <a:pt x="4190" y="30"/>
                    </a:cubicBezTo>
                    <a:cubicBezTo>
                      <a:pt x="4279" y="49"/>
                      <a:pt x="4350" y="74"/>
                      <a:pt x="4408" y="101"/>
                    </a:cubicBezTo>
                    <a:cubicBezTo>
                      <a:pt x="4436" y="114"/>
                      <a:pt x="4461" y="127"/>
                      <a:pt x="4482" y="140"/>
                    </a:cubicBezTo>
                    <a:cubicBezTo>
                      <a:pt x="4504" y="154"/>
                      <a:pt x="4522" y="167"/>
                      <a:pt x="4538" y="178"/>
                    </a:cubicBezTo>
                    <a:cubicBezTo>
                      <a:pt x="4570" y="201"/>
                      <a:pt x="4590" y="225"/>
                      <a:pt x="4603" y="243"/>
                    </a:cubicBezTo>
                    <a:cubicBezTo>
                      <a:pt x="4631" y="279"/>
                      <a:pt x="4630" y="301"/>
                      <a:pt x="4622" y="31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9" name="Freeform 33">
                <a:extLst>
                  <a:ext uri="{FF2B5EF4-FFF2-40B4-BE49-F238E27FC236}">
                    <a16:creationId xmlns:a16="http://schemas.microsoft.com/office/drawing/2014/main" id="{AB68FD6A-817A-6247-A62F-D442A2037A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81675" y="3486150"/>
                <a:ext cx="366713" cy="561975"/>
              </a:xfrm>
              <a:custGeom>
                <a:avLst/>
                <a:gdLst>
                  <a:gd name="T0" fmla="*/ 222043 w 1019"/>
                  <a:gd name="T1" fmla="*/ 8989 h 1563"/>
                  <a:gd name="T2" fmla="*/ 222043 w 1019"/>
                  <a:gd name="T3" fmla="*/ 8989 h 1563"/>
                  <a:gd name="T4" fmla="*/ 234639 w 1019"/>
                  <a:gd name="T5" fmla="*/ 1079 h 1563"/>
                  <a:gd name="T6" fmla="*/ 234639 w 1019"/>
                  <a:gd name="T7" fmla="*/ 1079 h 1563"/>
                  <a:gd name="T8" fmla="*/ 270266 w 1019"/>
                  <a:gd name="T9" fmla="*/ 9708 h 1563"/>
                  <a:gd name="T10" fmla="*/ 270266 w 1019"/>
                  <a:gd name="T11" fmla="*/ 9708 h 1563"/>
                  <a:gd name="T12" fmla="*/ 328206 w 1019"/>
                  <a:gd name="T13" fmla="*/ 65078 h 1563"/>
                  <a:gd name="T14" fmla="*/ 328206 w 1019"/>
                  <a:gd name="T15" fmla="*/ 65078 h 1563"/>
                  <a:gd name="T16" fmla="*/ 365273 w 1019"/>
                  <a:gd name="T17" fmla="*/ 200988 h 1563"/>
                  <a:gd name="T18" fmla="*/ 365273 w 1019"/>
                  <a:gd name="T19" fmla="*/ 200988 h 1563"/>
                  <a:gd name="T20" fmla="*/ 345840 w 1019"/>
                  <a:gd name="T21" fmla="*/ 291235 h 1563"/>
                  <a:gd name="T22" fmla="*/ 345840 w 1019"/>
                  <a:gd name="T23" fmla="*/ 291235 h 1563"/>
                  <a:gd name="T24" fmla="*/ 298337 w 1019"/>
                  <a:gd name="T25" fmla="*/ 373212 h 1563"/>
                  <a:gd name="T26" fmla="*/ 298337 w 1019"/>
                  <a:gd name="T27" fmla="*/ 373212 h 1563"/>
                  <a:gd name="T28" fmla="*/ 234279 w 1019"/>
                  <a:gd name="T29" fmla="*/ 438650 h 1563"/>
                  <a:gd name="T30" fmla="*/ 234279 w 1019"/>
                  <a:gd name="T31" fmla="*/ 438650 h 1563"/>
                  <a:gd name="T32" fmla="*/ 164823 w 1019"/>
                  <a:gd name="T33" fmla="*/ 486110 h 1563"/>
                  <a:gd name="T34" fmla="*/ 164823 w 1019"/>
                  <a:gd name="T35" fmla="*/ 486110 h 1563"/>
                  <a:gd name="T36" fmla="*/ 47504 w 1019"/>
                  <a:gd name="T37" fmla="*/ 542559 h 1563"/>
                  <a:gd name="T38" fmla="*/ 47504 w 1019"/>
                  <a:gd name="T39" fmla="*/ 542559 h 1563"/>
                  <a:gd name="T40" fmla="*/ 0 w 1019"/>
                  <a:gd name="T41" fmla="*/ 561615 h 1563"/>
                  <a:gd name="T42" fmla="*/ 0 w 1019"/>
                  <a:gd name="T43" fmla="*/ 561615 h 1563"/>
                  <a:gd name="T44" fmla="*/ 41746 w 1019"/>
                  <a:gd name="T45" fmla="*/ 531773 h 1563"/>
                  <a:gd name="T46" fmla="*/ 41746 w 1019"/>
                  <a:gd name="T47" fmla="*/ 531773 h 1563"/>
                  <a:gd name="T48" fmla="*/ 141431 w 1019"/>
                  <a:gd name="T49" fmla="*/ 453391 h 1563"/>
                  <a:gd name="T50" fmla="*/ 141431 w 1019"/>
                  <a:gd name="T51" fmla="*/ 453391 h 1563"/>
                  <a:gd name="T52" fmla="*/ 242556 w 1019"/>
                  <a:gd name="T53" fmla="*/ 334740 h 1563"/>
                  <a:gd name="T54" fmla="*/ 242556 w 1019"/>
                  <a:gd name="T55" fmla="*/ 334740 h 1563"/>
                  <a:gd name="T56" fmla="*/ 273505 w 1019"/>
                  <a:gd name="T57" fmla="*/ 265707 h 1563"/>
                  <a:gd name="T58" fmla="*/ 273505 w 1019"/>
                  <a:gd name="T59" fmla="*/ 265707 h 1563"/>
                  <a:gd name="T60" fmla="*/ 285021 w 1019"/>
                  <a:gd name="T61" fmla="*/ 198471 h 1563"/>
                  <a:gd name="T62" fmla="*/ 285021 w 1019"/>
                  <a:gd name="T63" fmla="*/ 198471 h 1563"/>
                  <a:gd name="T64" fmla="*/ 265228 w 1019"/>
                  <a:gd name="T65" fmla="*/ 100314 h 1563"/>
                  <a:gd name="T66" fmla="*/ 265228 w 1019"/>
                  <a:gd name="T67" fmla="*/ 100314 h 1563"/>
                  <a:gd name="T68" fmla="*/ 236798 w 1019"/>
                  <a:gd name="T69" fmla="*/ 49618 h 1563"/>
                  <a:gd name="T70" fmla="*/ 236798 w 1019"/>
                  <a:gd name="T71" fmla="*/ 49618 h 1563"/>
                  <a:gd name="T72" fmla="*/ 221683 w 1019"/>
                  <a:gd name="T73" fmla="*/ 23730 h 1563"/>
                  <a:gd name="T74" fmla="*/ 221683 w 1019"/>
                  <a:gd name="T75" fmla="*/ 23730 h 1563"/>
                  <a:gd name="T76" fmla="*/ 222043 w 1019"/>
                  <a:gd name="T77" fmla="*/ 8989 h 1563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019" h="1563">
                    <a:moveTo>
                      <a:pt x="617" y="25"/>
                    </a:moveTo>
                    <a:lnTo>
                      <a:pt x="617" y="25"/>
                    </a:lnTo>
                    <a:cubicBezTo>
                      <a:pt x="623" y="15"/>
                      <a:pt x="632" y="6"/>
                      <a:pt x="652" y="3"/>
                    </a:cubicBezTo>
                    <a:cubicBezTo>
                      <a:pt x="673" y="0"/>
                      <a:pt x="705" y="3"/>
                      <a:pt x="751" y="27"/>
                    </a:cubicBezTo>
                    <a:cubicBezTo>
                      <a:pt x="796" y="51"/>
                      <a:pt x="856" y="97"/>
                      <a:pt x="912" y="181"/>
                    </a:cubicBezTo>
                    <a:cubicBezTo>
                      <a:pt x="967" y="266"/>
                      <a:pt x="1018" y="391"/>
                      <a:pt x="1015" y="559"/>
                    </a:cubicBezTo>
                    <a:cubicBezTo>
                      <a:pt x="1012" y="644"/>
                      <a:pt x="993" y="728"/>
                      <a:pt x="961" y="810"/>
                    </a:cubicBezTo>
                    <a:cubicBezTo>
                      <a:pt x="928" y="892"/>
                      <a:pt x="883" y="969"/>
                      <a:pt x="829" y="1038"/>
                    </a:cubicBezTo>
                    <a:cubicBezTo>
                      <a:pt x="776" y="1106"/>
                      <a:pt x="715" y="1167"/>
                      <a:pt x="651" y="1220"/>
                    </a:cubicBezTo>
                    <a:cubicBezTo>
                      <a:pt x="587" y="1271"/>
                      <a:pt x="522" y="1315"/>
                      <a:pt x="458" y="1352"/>
                    </a:cubicBezTo>
                    <a:cubicBezTo>
                      <a:pt x="332" y="1426"/>
                      <a:pt x="215" y="1475"/>
                      <a:pt x="132" y="1509"/>
                    </a:cubicBezTo>
                    <a:cubicBezTo>
                      <a:pt x="50" y="1543"/>
                      <a:pt x="0" y="1562"/>
                      <a:pt x="0" y="1562"/>
                    </a:cubicBezTo>
                    <a:cubicBezTo>
                      <a:pt x="0" y="1562"/>
                      <a:pt x="43" y="1530"/>
                      <a:pt x="116" y="1479"/>
                    </a:cubicBezTo>
                    <a:cubicBezTo>
                      <a:pt x="188" y="1426"/>
                      <a:pt x="289" y="1354"/>
                      <a:pt x="393" y="1261"/>
                    </a:cubicBezTo>
                    <a:cubicBezTo>
                      <a:pt x="497" y="1170"/>
                      <a:pt x="601" y="1058"/>
                      <a:pt x="674" y="931"/>
                    </a:cubicBezTo>
                    <a:cubicBezTo>
                      <a:pt x="711" y="869"/>
                      <a:pt x="740" y="802"/>
                      <a:pt x="760" y="739"/>
                    </a:cubicBezTo>
                    <a:cubicBezTo>
                      <a:pt x="779" y="675"/>
                      <a:pt x="790" y="609"/>
                      <a:pt x="792" y="552"/>
                    </a:cubicBezTo>
                    <a:cubicBezTo>
                      <a:pt x="795" y="435"/>
                      <a:pt x="765" y="344"/>
                      <a:pt x="737" y="279"/>
                    </a:cubicBezTo>
                    <a:cubicBezTo>
                      <a:pt x="708" y="214"/>
                      <a:pt x="679" y="171"/>
                      <a:pt x="658" y="138"/>
                    </a:cubicBezTo>
                    <a:cubicBezTo>
                      <a:pt x="636" y="105"/>
                      <a:pt x="623" y="83"/>
                      <a:pt x="616" y="66"/>
                    </a:cubicBezTo>
                    <a:cubicBezTo>
                      <a:pt x="611" y="48"/>
                      <a:pt x="613" y="34"/>
                      <a:pt x="617" y="2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40" name="Freeform 34">
                <a:extLst>
                  <a:ext uri="{FF2B5EF4-FFF2-40B4-BE49-F238E27FC236}">
                    <a16:creationId xmlns:a16="http://schemas.microsoft.com/office/drawing/2014/main" id="{1F635AE3-F67E-B54B-8175-D91B95FB35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9625" y="3197225"/>
                <a:ext cx="434975" cy="733425"/>
              </a:xfrm>
              <a:custGeom>
                <a:avLst/>
                <a:gdLst>
                  <a:gd name="T0" fmla="*/ 7196 w 1209"/>
                  <a:gd name="T1" fmla="*/ 144812 h 2036"/>
                  <a:gd name="T2" fmla="*/ 0 w 1209"/>
                  <a:gd name="T3" fmla="*/ 129322 h 2036"/>
                  <a:gd name="T4" fmla="*/ 720 w 1209"/>
                  <a:gd name="T5" fmla="*/ 120677 h 2036"/>
                  <a:gd name="T6" fmla="*/ 3958 w 1209"/>
                  <a:gd name="T7" fmla="*/ 109509 h 2036"/>
                  <a:gd name="T8" fmla="*/ 6116 w 1209"/>
                  <a:gd name="T9" fmla="*/ 102665 h 2036"/>
                  <a:gd name="T10" fmla="*/ 9714 w 1209"/>
                  <a:gd name="T11" fmla="*/ 95461 h 2036"/>
                  <a:gd name="T12" fmla="*/ 19788 w 1209"/>
                  <a:gd name="T13" fmla="*/ 79610 h 2036"/>
                  <a:gd name="T14" fmla="*/ 34539 w 1209"/>
                  <a:gd name="T15" fmla="*/ 61959 h 2036"/>
                  <a:gd name="T16" fmla="*/ 55406 w 1209"/>
                  <a:gd name="T17" fmla="*/ 43588 h 2036"/>
                  <a:gd name="T18" fmla="*/ 118728 w 1209"/>
                  <a:gd name="T19" fmla="*/ 11888 h 2036"/>
                  <a:gd name="T20" fmla="*/ 213350 w 1209"/>
                  <a:gd name="T21" fmla="*/ 4323 h 2036"/>
                  <a:gd name="T22" fmla="*/ 227381 w 1209"/>
                  <a:gd name="T23" fmla="*/ 6844 h 2036"/>
                  <a:gd name="T24" fmla="*/ 241413 w 1209"/>
                  <a:gd name="T25" fmla="*/ 10086 h 2036"/>
                  <a:gd name="T26" fmla="*/ 255804 w 1209"/>
                  <a:gd name="T27" fmla="*/ 14769 h 2036"/>
                  <a:gd name="T28" fmla="*/ 269836 w 1209"/>
                  <a:gd name="T29" fmla="*/ 20173 h 2036"/>
                  <a:gd name="T30" fmla="*/ 325242 w 1209"/>
                  <a:gd name="T31" fmla="*/ 53674 h 2036"/>
                  <a:gd name="T32" fmla="*/ 408711 w 1209"/>
                  <a:gd name="T33" fmla="*/ 164264 h 2036"/>
                  <a:gd name="T34" fmla="*/ 429219 w 1209"/>
                  <a:gd name="T35" fmla="*/ 233788 h 2036"/>
                  <a:gd name="T36" fmla="*/ 433176 w 1209"/>
                  <a:gd name="T37" fmla="*/ 305834 h 2036"/>
                  <a:gd name="T38" fmla="*/ 400076 w 1209"/>
                  <a:gd name="T39" fmla="*/ 440920 h 2036"/>
                  <a:gd name="T40" fmla="*/ 334596 w 1209"/>
                  <a:gd name="T41" fmla="*/ 549709 h 2036"/>
                  <a:gd name="T42" fmla="*/ 194641 w 1209"/>
                  <a:gd name="T43" fmla="*/ 686235 h 2036"/>
                  <a:gd name="T44" fmla="*/ 149669 w 1209"/>
                  <a:gd name="T45" fmla="*/ 721177 h 2036"/>
                  <a:gd name="T46" fmla="*/ 132759 w 1209"/>
                  <a:gd name="T47" fmla="*/ 733065 h 2036"/>
                  <a:gd name="T48" fmla="*/ 147150 w 1209"/>
                  <a:gd name="T49" fmla="*/ 718295 h 2036"/>
                  <a:gd name="T50" fmla="*/ 186366 w 1209"/>
                  <a:gd name="T51" fmla="*/ 677229 h 2036"/>
                  <a:gd name="T52" fmla="*/ 301496 w 1209"/>
                  <a:gd name="T53" fmla="*/ 527014 h 2036"/>
                  <a:gd name="T54" fmla="*/ 348987 w 1209"/>
                  <a:gd name="T55" fmla="*/ 421467 h 2036"/>
                  <a:gd name="T56" fmla="*/ 365537 w 1209"/>
                  <a:gd name="T57" fmla="*/ 304753 h 2036"/>
                  <a:gd name="T58" fmla="*/ 338914 w 1209"/>
                  <a:gd name="T59" fmla="*/ 196324 h 2036"/>
                  <a:gd name="T60" fmla="*/ 275592 w 1209"/>
                  <a:gd name="T61" fmla="*/ 116354 h 2036"/>
                  <a:gd name="T62" fmla="*/ 237815 w 1209"/>
                  <a:gd name="T63" fmla="*/ 93299 h 2036"/>
                  <a:gd name="T64" fmla="*/ 228461 w 1209"/>
                  <a:gd name="T65" fmla="*/ 88976 h 2036"/>
                  <a:gd name="T66" fmla="*/ 219466 w 1209"/>
                  <a:gd name="T67" fmla="*/ 86095 h 2036"/>
                  <a:gd name="T68" fmla="*/ 210472 w 1209"/>
                  <a:gd name="T69" fmla="*/ 83933 h 2036"/>
                  <a:gd name="T70" fmla="*/ 201477 w 1209"/>
                  <a:gd name="T71" fmla="*/ 81772 h 2036"/>
                  <a:gd name="T72" fmla="*/ 136357 w 1209"/>
                  <a:gd name="T73" fmla="*/ 82132 h 2036"/>
                  <a:gd name="T74" fmla="*/ 88866 w 1209"/>
                  <a:gd name="T75" fmla="*/ 97262 h 2036"/>
                  <a:gd name="T76" fmla="*/ 71237 w 1209"/>
                  <a:gd name="T77" fmla="*/ 106628 h 2036"/>
                  <a:gd name="T78" fmla="*/ 56845 w 1209"/>
                  <a:gd name="T79" fmla="*/ 115633 h 2036"/>
                  <a:gd name="T80" fmla="*/ 45692 w 1209"/>
                  <a:gd name="T81" fmla="*/ 123919 h 2036"/>
                  <a:gd name="T82" fmla="*/ 41015 w 1209"/>
                  <a:gd name="T83" fmla="*/ 127521 h 2036"/>
                  <a:gd name="T84" fmla="*/ 36698 w 1209"/>
                  <a:gd name="T85" fmla="*/ 131123 h 2036"/>
                  <a:gd name="T86" fmla="*/ 29142 w 1209"/>
                  <a:gd name="T87" fmla="*/ 136527 h 2036"/>
                  <a:gd name="T88" fmla="*/ 23386 w 1209"/>
                  <a:gd name="T89" fmla="*/ 141210 h 20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1209" h="2036">
                    <a:moveTo>
                      <a:pt x="20" y="402"/>
                    </a:moveTo>
                    <a:lnTo>
                      <a:pt x="20" y="402"/>
                    </a:lnTo>
                    <a:cubicBezTo>
                      <a:pt x="9" y="398"/>
                      <a:pt x="1" y="387"/>
                      <a:pt x="0" y="359"/>
                    </a:cubicBezTo>
                    <a:cubicBezTo>
                      <a:pt x="0" y="352"/>
                      <a:pt x="1" y="344"/>
                      <a:pt x="2" y="335"/>
                    </a:cubicBezTo>
                    <a:cubicBezTo>
                      <a:pt x="4" y="325"/>
                      <a:pt x="7" y="315"/>
                      <a:pt x="11" y="304"/>
                    </a:cubicBezTo>
                    <a:cubicBezTo>
                      <a:pt x="13" y="298"/>
                      <a:pt x="15" y="291"/>
                      <a:pt x="17" y="285"/>
                    </a:cubicBezTo>
                    <a:cubicBezTo>
                      <a:pt x="20" y="278"/>
                      <a:pt x="24" y="272"/>
                      <a:pt x="27" y="265"/>
                    </a:cubicBezTo>
                    <a:cubicBezTo>
                      <a:pt x="35" y="252"/>
                      <a:pt x="42" y="235"/>
                      <a:pt x="55" y="221"/>
                    </a:cubicBezTo>
                    <a:cubicBezTo>
                      <a:pt x="66" y="205"/>
                      <a:pt x="79" y="188"/>
                      <a:pt x="96" y="172"/>
                    </a:cubicBezTo>
                    <a:cubicBezTo>
                      <a:pt x="112" y="154"/>
                      <a:pt x="132" y="138"/>
                      <a:pt x="154" y="121"/>
                    </a:cubicBezTo>
                    <a:cubicBezTo>
                      <a:pt x="199" y="88"/>
                      <a:pt x="257" y="56"/>
                      <a:pt x="330" y="33"/>
                    </a:cubicBezTo>
                    <a:cubicBezTo>
                      <a:pt x="403" y="12"/>
                      <a:pt x="492" y="0"/>
                      <a:pt x="593" y="12"/>
                    </a:cubicBezTo>
                    <a:cubicBezTo>
                      <a:pt x="606" y="14"/>
                      <a:pt x="619" y="16"/>
                      <a:pt x="632" y="19"/>
                    </a:cubicBezTo>
                    <a:cubicBezTo>
                      <a:pt x="645" y="22"/>
                      <a:pt x="658" y="24"/>
                      <a:pt x="671" y="28"/>
                    </a:cubicBezTo>
                    <a:cubicBezTo>
                      <a:pt x="684" y="32"/>
                      <a:pt x="698" y="36"/>
                      <a:pt x="711" y="41"/>
                    </a:cubicBezTo>
                    <a:cubicBezTo>
                      <a:pt x="724" y="46"/>
                      <a:pt x="737" y="51"/>
                      <a:pt x="750" y="56"/>
                    </a:cubicBezTo>
                    <a:cubicBezTo>
                      <a:pt x="802" y="79"/>
                      <a:pt x="855" y="109"/>
                      <a:pt x="904" y="149"/>
                    </a:cubicBezTo>
                    <a:cubicBezTo>
                      <a:pt x="1003" y="227"/>
                      <a:pt x="1084" y="334"/>
                      <a:pt x="1136" y="456"/>
                    </a:cubicBezTo>
                    <a:cubicBezTo>
                      <a:pt x="1162" y="518"/>
                      <a:pt x="1181" y="582"/>
                      <a:pt x="1193" y="649"/>
                    </a:cubicBezTo>
                    <a:cubicBezTo>
                      <a:pt x="1204" y="715"/>
                      <a:pt x="1208" y="783"/>
                      <a:pt x="1204" y="849"/>
                    </a:cubicBezTo>
                    <a:cubicBezTo>
                      <a:pt x="1197" y="982"/>
                      <a:pt x="1162" y="1109"/>
                      <a:pt x="1112" y="1224"/>
                    </a:cubicBezTo>
                    <a:cubicBezTo>
                      <a:pt x="1063" y="1337"/>
                      <a:pt x="999" y="1439"/>
                      <a:pt x="930" y="1526"/>
                    </a:cubicBezTo>
                    <a:cubicBezTo>
                      <a:pt x="793" y="1701"/>
                      <a:pt x="645" y="1821"/>
                      <a:pt x="541" y="1905"/>
                    </a:cubicBezTo>
                    <a:cubicBezTo>
                      <a:pt x="488" y="1947"/>
                      <a:pt x="445" y="1979"/>
                      <a:pt x="416" y="2002"/>
                    </a:cubicBezTo>
                    <a:cubicBezTo>
                      <a:pt x="386" y="2023"/>
                      <a:pt x="369" y="2035"/>
                      <a:pt x="369" y="2035"/>
                    </a:cubicBezTo>
                    <a:cubicBezTo>
                      <a:pt x="369" y="2035"/>
                      <a:pt x="384" y="2020"/>
                      <a:pt x="409" y="1994"/>
                    </a:cubicBezTo>
                    <a:cubicBezTo>
                      <a:pt x="435" y="1968"/>
                      <a:pt x="472" y="1929"/>
                      <a:pt x="518" y="1880"/>
                    </a:cubicBezTo>
                    <a:cubicBezTo>
                      <a:pt x="607" y="1782"/>
                      <a:pt x="732" y="1642"/>
                      <a:pt x="838" y="1463"/>
                    </a:cubicBezTo>
                    <a:cubicBezTo>
                      <a:pt x="891" y="1374"/>
                      <a:pt x="937" y="1275"/>
                      <a:pt x="970" y="1170"/>
                    </a:cubicBezTo>
                    <a:cubicBezTo>
                      <a:pt x="1002" y="1065"/>
                      <a:pt x="1020" y="954"/>
                      <a:pt x="1016" y="846"/>
                    </a:cubicBezTo>
                    <a:cubicBezTo>
                      <a:pt x="1013" y="738"/>
                      <a:pt x="987" y="636"/>
                      <a:pt x="942" y="545"/>
                    </a:cubicBezTo>
                    <a:cubicBezTo>
                      <a:pt x="897" y="454"/>
                      <a:pt x="834" y="378"/>
                      <a:pt x="766" y="323"/>
                    </a:cubicBezTo>
                    <a:cubicBezTo>
                      <a:pt x="731" y="295"/>
                      <a:pt x="695" y="275"/>
                      <a:pt x="661" y="259"/>
                    </a:cubicBezTo>
                    <a:cubicBezTo>
                      <a:pt x="652" y="255"/>
                      <a:pt x="644" y="252"/>
                      <a:pt x="635" y="247"/>
                    </a:cubicBezTo>
                    <a:cubicBezTo>
                      <a:pt x="627" y="245"/>
                      <a:pt x="618" y="242"/>
                      <a:pt x="610" y="239"/>
                    </a:cubicBezTo>
                    <a:cubicBezTo>
                      <a:pt x="601" y="236"/>
                      <a:pt x="593" y="234"/>
                      <a:pt x="585" y="233"/>
                    </a:cubicBezTo>
                    <a:cubicBezTo>
                      <a:pt x="576" y="230"/>
                      <a:pt x="569" y="228"/>
                      <a:pt x="560" y="227"/>
                    </a:cubicBezTo>
                    <a:cubicBezTo>
                      <a:pt x="494" y="215"/>
                      <a:pt x="432" y="218"/>
                      <a:pt x="379" y="228"/>
                    </a:cubicBezTo>
                    <a:cubicBezTo>
                      <a:pt x="327" y="238"/>
                      <a:pt x="283" y="254"/>
                      <a:pt x="247" y="270"/>
                    </a:cubicBezTo>
                    <a:cubicBezTo>
                      <a:pt x="229" y="279"/>
                      <a:pt x="212" y="287"/>
                      <a:pt x="198" y="296"/>
                    </a:cubicBezTo>
                    <a:cubicBezTo>
                      <a:pt x="183" y="304"/>
                      <a:pt x="171" y="313"/>
                      <a:pt x="158" y="321"/>
                    </a:cubicBezTo>
                    <a:cubicBezTo>
                      <a:pt x="146" y="328"/>
                      <a:pt x="137" y="337"/>
                      <a:pt x="127" y="344"/>
                    </a:cubicBezTo>
                    <a:cubicBezTo>
                      <a:pt x="123" y="348"/>
                      <a:pt x="118" y="351"/>
                      <a:pt x="114" y="354"/>
                    </a:cubicBezTo>
                    <a:cubicBezTo>
                      <a:pt x="110" y="357"/>
                      <a:pt x="106" y="361"/>
                      <a:pt x="102" y="364"/>
                    </a:cubicBezTo>
                    <a:cubicBezTo>
                      <a:pt x="95" y="370"/>
                      <a:pt x="88" y="375"/>
                      <a:pt x="81" y="379"/>
                    </a:cubicBezTo>
                    <a:cubicBezTo>
                      <a:pt x="75" y="384"/>
                      <a:pt x="70" y="388"/>
                      <a:pt x="65" y="392"/>
                    </a:cubicBezTo>
                    <a:cubicBezTo>
                      <a:pt x="45" y="405"/>
                      <a:pt x="30" y="406"/>
                      <a:pt x="20" y="40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41" name="Freeform 35">
                <a:extLst>
                  <a:ext uri="{FF2B5EF4-FFF2-40B4-BE49-F238E27FC236}">
                    <a16:creationId xmlns:a16="http://schemas.microsoft.com/office/drawing/2014/main" id="{5E7E8506-8E71-B24A-B148-474BA44EA1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0550" y="4033838"/>
                <a:ext cx="546100" cy="141287"/>
              </a:xfrm>
              <a:custGeom>
                <a:avLst/>
                <a:gdLst>
                  <a:gd name="T0" fmla="*/ 539260 w 1517"/>
                  <a:gd name="T1" fmla="*/ 128704 h 393"/>
                  <a:gd name="T2" fmla="*/ 539260 w 1517"/>
                  <a:gd name="T3" fmla="*/ 128704 h 393"/>
                  <a:gd name="T4" fmla="*/ 501462 w 1517"/>
                  <a:gd name="T5" fmla="*/ 135175 h 393"/>
                  <a:gd name="T6" fmla="*/ 501462 w 1517"/>
                  <a:gd name="T7" fmla="*/ 135175 h 393"/>
                  <a:gd name="T8" fmla="*/ 370786 w 1517"/>
                  <a:gd name="T9" fmla="*/ 93472 h 393"/>
                  <a:gd name="T10" fmla="*/ 370786 w 1517"/>
                  <a:gd name="T11" fmla="*/ 93472 h 393"/>
                  <a:gd name="T12" fmla="*/ 254511 w 1517"/>
                  <a:gd name="T13" fmla="*/ 69385 h 393"/>
                  <a:gd name="T14" fmla="*/ 254511 w 1517"/>
                  <a:gd name="T15" fmla="*/ 69385 h 393"/>
                  <a:gd name="T16" fmla="*/ 133195 w 1517"/>
                  <a:gd name="T17" fmla="*/ 65071 h 393"/>
                  <a:gd name="T18" fmla="*/ 133195 w 1517"/>
                  <a:gd name="T19" fmla="*/ 65071 h 393"/>
                  <a:gd name="T20" fmla="*/ 38159 w 1517"/>
                  <a:gd name="T21" fmla="*/ 79092 h 393"/>
                  <a:gd name="T22" fmla="*/ 38159 w 1517"/>
                  <a:gd name="T23" fmla="*/ 79092 h 393"/>
                  <a:gd name="T24" fmla="*/ 10080 w 1517"/>
                  <a:gd name="T25" fmla="*/ 86642 h 393"/>
                  <a:gd name="T26" fmla="*/ 10080 w 1517"/>
                  <a:gd name="T27" fmla="*/ 86642 h 393"/>
                  <a:gd name="T28" fmla="*/ 0 w 1517"/>
                  <a:gd name="T29" fmla="*/ 89518 h 393"/>
                  <a:gd name="T30" fmla="*/ 0 w 1517"/>
                  <a:gd name="T31" fmla="*/ 89518 h 393"/>
                  <a:gd name="T32" fmla="*/ 8640 w 1517"/>
                  <a:gd name="T33" fmla="*/ 83406 h 393"/>
                  <a:gd name="T34" fmla="*/ 8640 w 1517"/>
                  <a:gd name="T35" fmla="*/ 83406 h 393"/>
                  <a:gd name="T36" fmla="*/ 33479 w 1517"/>
                  <a:gd name="T37" fmla="*/ 67588 h 393"/>
                  <a:gd name="T38" fmla="*/ 33479 w 1517"/>
                  <a:gd name="T39" fmla="*/ 67588 h 393"/>
                  <a:gd name="T40" fmla="*/ 125275 w 1517"/>
                  <a:gd name="T41" fmla="*/ 25525 h 393"/>
                  <a:gd name="T42" fmla="*/ 125275 w 1517"/>
                  <a:gd name="T43" fmla="*/ 25525 h 393"/>
                  <a:gd name="T44" fmla="*/ 257031 w 1517"/>
                  <a:gd name="T45" fmla="*/ 2157 h 393"/>
                  <a:gd name="T46" fmla="*/ 257031 w 1517"/>
                  <a:gd name="T47" fmla="*/ 2157 h 393"/>
                  <a:gd name="T48" fmla="*/ 392026 w 1517"/>
                  <a:gd name="T49" fmla="*/ 16537 h 393"/>
                  <a:gd name="T50" fmla="*/ 392026 w 1517"/>
                  <a:gd name="T51" fmla="*/ 16537 h 393"/>
                  <a:gd name="T52" fmla="*/ 420465 w 1517"/>
                  <a:gd name="T53" fmla="*/ 25166 h 393"/>
                  <a:gd name="T54" fmla="*/ 420465 w 1517"/>
                  <a:gd name="T55" fmla="*/ 25166 h 393"/>
                  <a:gd name="T56" fmla="*/ 444944 w 1517"/>
                  <a:gd name="T57" fmla="*/ 35232 h 393"/>
                  <a:gd name="T58" fmla="*/ 444944 w 1517"/>
                  <a:gd name="T59" fmla="*/ 35232 h 393"/>
                  <a:gd name="T60" fmla="*/ 484182 w 1517"/>
                  <a:gd name="T61" fmla="*/ 55005 h 393"/>
                  <a:gd name="T62" fmla="*/ 484182 w 1517"/>
                  <a:gd name="T63" fmla="*/ 55005 h 393"/>
                  <a:gd name="T64" fmla="*/ 511181 w 1517"/>
                  <a:gd name="T65" fmla="*/ 74418 h 393"/>
                  <a:gd name="T66" fmla="*/ 511181 w 1517"/>
                  <a:gd name="T67" fmla="*/ 74418 h 393"/>
                  <a:gd name="T68" fmla="*/ 528461 w 1517"/>
                  <a:gd name="T69" fmla="*/ 90596 h 393"/>
                  <a:gd name="T70" fmla="*/ 528461 w 1517"/>
                  <a:gd name="T71" fmla="*/ 90596 h 393"/>
                  <a:gd name="T72" fmla="*/ 539260 w 1517"/>
                  <a:gd name="T73" fmla="*/ 128704 h 39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517" h="393">
                    <a:moveTo>
                      <a:pt x="1498" y="358"/>
                    </a:moveTo>
                    <a:lnTo>
                      <a:pt x="1498" y="358"/>
                    </a:lnTo>
                    <a:cubicBezTo>
                      <a:pt x="1485" y="376"/>
                      <a:pt x="1457" y="392"/>
                      <a:pt x="1393" y="376"/>
                    </a:cubicBezTo>
                    <a:cubicBezTo>
                      <a:pt x="1325" y="363"/>
                      <a:pt x="1222" y="316"/>
                      <a:pt x="1030" y="260"/>
                    </a:cubicBezTo>
                    <a:cubicBezTo>
                      <a:pt x="933" y="233"/>
                      <a:pt x="822" y="207"/>
                      <a:pt x="707" y="193"/>
                    </a:cubicBezTo>
                    <a:cubicBezTo>
                      <a:pt x="593" y="178"/>
                      <a:pt x="476" y="174"/>
                      <a:pt x="370" y="181"/>
                    </a:cubicBezTo>
                    <a:cubicBezTo>
                      <a:pt x="265" y="187"/>
                      <a:pt x="172" y="206"/>
                      <a:pt x="106" y="220"/>
                    </a:cubicBezTo>
                    <a:cubicBezTo>
                      <a:pt x="73" y="228"/>
                      <a:pt x="47" y="237"/>
                      <a:pt x="28" y="241"/>
                    </a:cubicBezTo>
                    <a:cubicBezTo>
                      <a:pt x="10" y="246"/>
                      <a:pt x="0" y="249"/>
                      <a:pt x="0" y="249"/>
                    </a:cubicBezTo>
                    <a:cubicBezTo>
                      <a:pt x="0" y="249"/>
                      <a:pt x="9" y="243"/>
                      <a:pt x="24" y="232"/>
                    </a:cubicBezTo>
                    <a:cubicBezTo>
                      <a:pt x="40" y="222"/>
                      <a:pt x="63" y="206"/>
                      <a:pt x="93" y="188"/>
                    </a:cubicBezTo>
                    <a:cubicBezTo>
                      <a:pt x="153" y="154"/>
                      <a:pt x="240" y="107"/>
                      <a:pt x="348" y="71"/>
                    </a:cubicBezTo>
                    <a:cubicBezTo>
                      <a:pt x="456" y="37"/>
                      <a:pt x="584" y="11"/>
                      <a:pt x="714" y="6"/>
                    </a:cubicBezTo>
                    <a:cubicBezTo>
                      <a:pt x="845" y="0"/>
                      <a:pt x="976" y="15"/>
                      <a:pt x="1089" y="46"/>
                    </a:cubicBezTo>
                    <a:cubicBezTo>
                      <a:pt x="1117" y="54"/>
                      <a:pt x="1143" y="61"/>
                      <a:pt x="1168" y="70"/>
                    </a:cubicBezTo>
                    <a:cubicBezTo>
                      <a:pt x="1193" y="78"/>
                      <a:pt x="1215" y="89"/>
                      <a:pt x="1236" y="98"/>
                    </a:cubicBezTo>
                    <a:cubicBezTo>
                      <a:pt x="1279" y="115"/>
                      <a:pt x="1314" y="136"/>
                      <a:pt x="1345" y="153"/>
                    </a:cubicBezTo>
                    <a:cubicBezTo>
                      <a:pt x="1376" y="171"/>
                      <a:pt x="1400" y="190"/>
                      <a:pt x="1420" y="207"/>
                    </a:cubicBezTo>
                    <a:cubicBezTo>
                      <a:pt x="1441" y="224"/>
                      <a:pt x="1456" y="238"/>
                      <a:pt x="1468" y="252"/>
                    </a:cubicBezTo>
                    <a:cubicBezTo>
                      <a:pt x="1516" y="311"/>
                      <a:pt x="1510" y="340"/>
                      <a:pt x="1498" y="358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42" name="Freeform 36">
                <a:extLst>
                  <a:ext uri="{FF2B5EF4-FFF2-40B4-BE49-F238E27FC236}">
                    <a16:creationId xmlns:a16="http://schemas.microsoft.com/office/drawing/2014/main" id="{7F56DF62-629D-1740-B75B-FF84756B15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53225" y="3622675"/>
                <a:ext cx="244475" cy="409575"/>
              </a:xfrm>
              <a:custGeom>
                <a:avLst/>
                <a:gdLst>
                  <a:gd name="T0" fmla="*/ 94415 w 681"/>
                  <a:gd name="T1" fmla="*/ 409215 h 1139"/>
                  <a:gd name="T2" fmla="*/ 94415 w 681"/>
                  <a:gd name="T3" fmla="*/ 409215 h 1139"/>
                  <a:gd name="T4" fmla="*/ 98364 w 681"/>
                  <a:gd name="T5" fmla="*/ 404900 h 1139"/>
                  <a:gd name="T6" fmla="*/ 98364 w 681"/>
                  <a:gd name="T7" fmla="*/ 404900 h 1139"/>
                  <a:gd name="T8" fmla="*/ 108416 w 681"/>
                  <a:gd name="T9" fmla="*/ 391955 h 1139"/>
                  <a:gd name="T10" fmla="*/ 108416 w 681"/>
                  <a:gd name="T11" fmla="*/ 391955 h 1139"/>
                  <a:gd name="T12" fmla="*/ 137495 w 681"/>
                  <a:gd name="T13" fmla="*/ 343410 h 1139"/>
                  <a:gd name="T14" fmla="*/ 137495 w 681"/>
                  <a:gd name="T15" fmla="*/ 343410 h 1139"/>
                  <a:gd name="T16" fmla="*/ 156162 w 681"/>
                  <a:gd name="T17" fmla="*/ 181234 h 1139"/>
                  <a:gd name="T18" fmla="*/ 156162 w 681"/>
                  <a:gd name="T19" fmla="*/ 181234 h 1139"/>
                  <a:gd name="T20" fmla="*/ 67850 w 681"/>
                  <a:gd name="T21" fmla="*/ 44230 h 1139"/>
                  <a:gd name="T22" fmla="*/ 67850 w 681"/>
                  <a:gd name="T23" fmla="*/ 44230 h 1139"/>
                  <a:gd name="T24" fmla="*/ 20104 w 681"/>
                  <a:gd name="T25" fmla="*/ 13664 h 1139"/>
                  <a:gd name="T26" fmla="*/ 20104 w 681"/>
                  <a:gd name="T27" fmla="*/ 13664 h 1139"/>
                  <a:gd name="T28" fmla="*/ 5385 w 681"/>
                  <a:gd name="T29" fmla="*/ 6832 h 1139"/>
                  <a:gd name="T30" fmla="*/ 5385 w 681"/>
                  <a:gd name="T31" fmla="*/ 6832 h 1139"/>
                  <a:gd name="T32" fmla="*/ 0 w 681"/>
                  <a:gd name="T33" fmla="*/ 4675 h 1139"/>
                  <a:gd name="T34" fmla="*/ 0 w 681"/>
                  <a:gd name="T35" fmla="*/ 4675 h 1139"/>
                  <a:gd name="T36" fmla="*/ 5744 w 681"/>
                  <a:gd name="T37" fmla="*/ 3596 h 1139"/>
                  <a:gd name="T38" fmla="*/ 5744 w 681"/>
                  <a:gd name="T39" fmla="*/ 3596 h 1139"/>
                  <a:gd name="T40" fmla="*/ 22617 w 681"/>
                  <a:gd name="T41" fmla="*/ 1438 h 1139"/>
                  <a:gd name="T42" fmla="*/ 22617 w 681"/>
                  <a:gd name="T43" fmla="*/ 1438 h 1139"/>
                  <a:gd name="T44" fmla="*/ 85441 w 681"/>
                  <a:gd name="T45" fmla="*/ 8271 h 1139"/>
                  <a:gd name="T46" fmla="*/ 85441 w 681"/>
                  <a:gd name="T47" fmla="*/ 8271 h 1139"/>
                  <a:gd name="T48" fmla="*/ 127443 w 681"/>
                  <a:gd name="T49" fmla="*/ 25531 h 1139"/>
                  <a:gd name="T50" fmla="*/ 127443 w 681"/>
                  <a:gd name="T51" fmla="*/ 25531 h 1139"/>
                  <a:gd name="T52" fmla="*/ 170881 w 681"/>
                  <a:gd name="T53" fmla="*/ 56096 h 1139"/>
                  <a:gd name="T54" fmla="*/ 170881 w 681"/>
                  <a:gd name="T55" fmla="*/ 56096 h 1139"/>
                  <a:gd name="T56" fmla="*/ 234064 w 681"/>
                  <a:gd name="T57" fmla="*/ 162895 h 1139"/>
                  <a:gd name="T58" fmla="*/ 234064 w 681"/>
                  <a:gd name="T59" fmla="*/ 162895 h 1139"/>
                  <a:gd name="T60" fmla="*/ 224371 w 681"/>
                  <a:gd name="T61" fmla="*/ 286954 h 1139"/>
                  <a:gd name="T62" fmla="*/ 224371 w 681"/>
                  <a:gd name="T63" fmla="*/ 286954 h 1139"/>
                  <a:gd name="T64" fmla="*/ 199601 w 681"/>
                  <a:gd name="T65" fmla="*/ 333701 h 1139"/>
                  <a:gd name="T66" fmla="*/ 199601 w 681"/>
                  <a:gd name="T67" fmla="*/ 333701 h 1139"/>
                  <a:gd name="T68" fmla="*/ 169445 w 681"/>
                  <a:gd name="T69" fmla="*/ 367862 h 1139"/>
                  <a:gd name="T70" fmla="*/ 169445 w 681"/>
                  <a:gd name="T71" fmla="*/ 367862 h 1139"/>
                  <a:gd name="T72" fmla="*/ 115955 w 681"/>
                  <a:gd name="T73" fmla="*/ 402024 h 1139"/>
                  <a:gd name="T74" fmla="*/ 115955 w 681"/>
                  <a:gd name="T75" fmla="*/ 402024 h 1139"/>
                  <a:gd name="T76" fmla="*/ 100159 w 681"/>
                  <a:gd name="T77" fmla="*/ 407417 h 1139"/>
                  <a:gd name="T78" fmla="*/ 100159 w 681"/>
                  <a:gd name="T79" fmla="*/ 407417 h 1139"/>
                  <a:gd name="T80" fmla="*/ 94415 w 681"/>
                  <a:gd name="T81" fmla="*/ 409215 h 113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81" h="1139">
                    <a:moveTo>
                      <a:pt x="263" y="1138"/>
                    </a:moveTo>
                    <a:lnTo>
                      <a:pt x="263" y="1138"/>
                    </a:lnTo>
                    <a:cubicBezTo>
                      <a:pt x="263" y="1138"/>
                      <a:pt x="267" y="1134"/>
                      <a:pt x="274" y="1126"/>
                    </a:cubicBezTo>
                    <a:cubicBezTo>
                      <a:pt x="280" y="1117"/>
                      <a:pt x="291" y="1106"/>
                      <a:pt x="302" y="1090"/>
                    </a:cubicBezTo>
                    <a:cubicBezTo>
                      <a:pt x="327" y="1060"/>
                      <a:pt x="357" y="1013"/>
                      <a:pt x="383" y="955"/>
                    </a:cubicBezTo>
                    <a:cubicBezTo>
                      <a:pt x="439" y="839"/>
                      <a:pt x="473" y="668"/>
                      <a:pt x="435" y="504"/>
                    </a:cubicBezTo>
                    <a:cubicBezTo>
                      <a:pt x="397" y="341"/>
                      <a:pt x="290" y="202"/>
                      <a:pt x="189" y="123"/>
                    </a:cubicBezTo>
                    <a:cubicBezTo>
                      <a:pt x="139" y="83"/>
                      <a:pt x="91" y="54"/>
                      <a:pt x="56" y="38"/>
                    </a:cubicBezTo>
                    <a:cubicBezTo>
                      <a:pt x="39" y="28"/>
                      <a:pt x="25" y="24"/>
                      <a:pt x="15" y="19"/>
                    </a:cubicBezTo>
                    <a:cubicBezTo>
                      <a:pt x="5" y="15"/>
                      <a:pt x="0" y="13"/>
                      <a:pt x="0" y="13"/>
                    </a:cubicBezTo>
                    <a:cubicBezTo>
                      <a:pt x="0" y="13"/>
                      <a:pt x="6" y="11"/>
                      <a:pt x="16" y="10"/>
                    </a:cubicBezTo>
                    <a:cubicBezTo>
                      <a:pt x="26" y="8"/>
                      <a:pt x="42" y="4"/>
                      <a:pt x="63" y="4"/>
                    </a:cubicBezTo>
                    <a:cubicBezTo>
                      <a:pt x="104" y="0"/>
                      <a:pt x="165" y="3"/>
                      <a:pt x="238" y="23"/>
                    </a:cubicBezTo>
                    <a:cubicBezTo>
                      <a:pt x="276" y="33"/>
                      <a:pt x="315" y="49"/>
                      <a:pt x="355" y="71"/>
                    </a:cubicBezTo>
                    <a:cubicBezTo>
                      <a:pt x="395" y="94"/>
                      <a:pt x="437" y="120"/>
                      <a:pt x="476" y="156"/>
                    </a:cubicBezTo>
                    <a:cubicBezTo>
                      <a:pt x="553" y="227"/>
                      <a:pt x="622" y="330"/>
                      <a:pt x="652" y="453"/>
                    </a:cubicBezTo>
                    <a:cubicBezTo>
                      <a:pt x="680" y="578"/>
                      <a:pt x="664" y="700"/>
                      <a:pt x="625" y="798"/>
                    </a:cubicBezTo>
                    <a:cubicBezTo>
                      <a:pt x="607" y="847"/>
                      <a:pt x="582" y="890"/>
                      <a:pt x="556" y="928"/>
                    </a:cubicBezTo>
                    <a:cubicBezTo>
                      <a:pt x="529" y="965"/>
                      <a:pt x="501" y="997"/>
                      <a:pt x="472" y="1023"/>
                    </a:cubicBezTo>
                    <a:cubicBezTo>
                      <a:pt x="415" y="1074"/>
                      <a:pt x="362" y="1103"/>
                      <a:pt x="323" y="1118"/>
                    </a:cubicBezTo>
                    <a:cubicBezTo>
                      <a:pt x="305" y="1127"/>
                      <a:pt x="289" y="1130"/>
                      <a:pt x="279" y="1133"/>
                    </a:cubicBezTo>
                    <a:cubicBezTo>
                      <a:pt x="269" y="1136"/>
                      <a:pt x="263" y="1138"/>
                      <a:pt x="263" y="1138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43" name="Freeform 37">
                <a:extLst>
                  <a:ext uri="{FF2B5EF4-FFF2-40B4-BE49-F238E27FC236}">
                    <a16:creationId xmlns:a16="http://schemas.microsoft.com/office/drawing/2014/main" id="{E0832CE5-F0E6-814F-A6E6-0D052B7BED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35750" y="3779838"/>
                <a:ext cx="223838" cy="258762"/>
              </a:xfrm>
              <a:custGeom>
                <a:avLst/>
                <a:gdLst>
                  <a:gd name="T0" fmla="*/ 0 w 623"/>
                  <a:gd name="T1" fmla="*/ 234649 h 719"/>
                  <a:gd name="T2" fmla="*/ 0 w 623"/>
                  <a:gd name="T3" fmla="*/ 234649 h 719"/>
                  <a:gd name="T4" fmla="*/ 3952 w 623"/>
                  <a:gd name="T5" fmla="*/ 233570 h 719"/>
                  <a:gd name="T6" fmla="*/ 3952 w 623"/>
                  <a:gd name="T7" fmla="*/ 233570 h 719"/>
                  <a:gd name="T8" fmla="*/ 15090 w 623"/>
                  <a:gd name="T9" fmla="*/ 230331 h 719"/>
                  <a:gd name="T10" fmla="*/ 15090 w 623"/>
                  <a:gd name="T11" fmla="*/ 230331 h 719"/>
                  <a:gd name="T12" fmla="*/ 50301 w 623"/>
                  <a:gd name="T13" fmla="*/ 215935 h 719"/>
                  <a:gd name="T14" fmla="*/ 50301 w 623"/>
                  <a:gd name="T15" fmla="*/ 215935 h 719"/>
                  <a:gd name="T16" fmla="*/ 129345 w 623"/>
                  <a:gd name="T17" fmla="*/ 148635 h 719"/>
                  <a:gd name="T18" fmla="*/ 129345 w 623"/>
                  <a:gd name="T19" fmla="*/ 148635 h 719"/>
                  <a:gd name="T20" fmla="*/ 169944 w 623"/>
                  <a:gd name="T21" fmla="*/ 53264 h 719"/>
                  <a:gd name="T22" fmla="*/ 169944 w 623"/>
                  <a:gd name="T23" fmla="*/ 53264 h 719"/>
                  <a:gd name="T24" fmla="*/ 173178 w 623"/>
                  <a:gd name="T25" fmla="*/ 15475 h 719"/>
                  <a:gd name="T26" fmla="*/ 173178 w 623"/>
                  <a:gd name="T27" fmla="*/ 15475 h 719"/>
                  <a:gd name="T28" fmla="*/ 172819 w 623"/>
                  <a:gd name="T29" fmla="*/ 3959 h 719"/>
                  <a:gd name="T30" fmla="*/ 172819 w 623"/>
                  <a:gd name="T31" fmla="*/ 3959 h 719"/>
                  <a:gd name="T32" fmla="*/ 172459 w 623"/>
                  <a:gd name="T33" fmla="*/ 0 h 719"/>
                  <a:gd name="T34" fmla="*/ 172459 w 623"/>
                  <a:gd name="T35" fmla="*/ 0 h 719"/>
                  <a:gd name="T36" fmla="*/ 175693 w 623"/>
                  <a:gd name="T37" fmla="*/ 2159 h 719"/>
                  <a:gd name="T38" fmla="*/ 175693 w 623"/>
                  <a:gd name="T39" fmla="*/ 2159 h 719"/>
                  <a:gd name="T40" fmla="*/ 184675 w 623"/>
                  <a:gd name="T41" fmla="*/ 10077 h 719"/>
                  <a:gd name="T42" fmla="*/ 184675 w 623"/>
                  <a:gd name="T43" fmla="*/ 10077 h 719"/>
                  <a:gd name="T44" fmla="*/ 209466 w 623"/>
                  <a:gd name="T45" fmla="*/ 46786 h 719"/>
                  <a:gd name="T46" fmla="*/ 209466 w 623"/>
                  <a:gd name="T47" fmla="*/ 46786 h 719"/>
                  <a:gd name="T48" fmla="*/ 222401 w 623"/>
                  <a:gd name="T49" fmla="*/ 114086 h 719"/>
                  <a:gd name="T50" fmla="*/ 222401 w 623"/>
                  <a:gd name="T51" fmla="*/ 114086 h 719"/>
                  <a:gd name="T52" fmla="*/ 194017 w 623"/>
                  <a:gd name="T53" fmla="*/ 196141 h 719"/>
                  <a:gd name="T54" fmla="*/ 194017 w 623"/>
                  <a:gd name="T55" fmla="*/ 196141 h 719"/>
                  <a:gd name="T56" fmla="*/ 123596 w 623"/>
                  <a:gd name="T57" fmla="*/ 247965 h 719"/>
                  <a:gd name="T58" fmla="*/ 123596 w 623"/>
                  <a:gd name="T59" fmla="*/ 247965 h 719"/>
                  <a:gd name="T60" fmla="*/ 56049 w 623"/>
                  <a:gd name="T61" fmla="*/ 255883 h 719"/>
                  <a:gd name="T62" fmla="*/ 56049 w 623"/>
                  <a:gd name="T63" fmla="*/ 255883 h 719"/>
                  <a:gd name="T64" fmla="*/ 13653 w 623"/>
                  <a:gd name="T65" fmla="*/ 242567 h 719"/>
                  <a:gd name="T66" fmla="*/ 13653 w 623"/>
                  <a:gd name="T67" fmla="*/ 242567 h 719"/>
                  <a:gd name="T68" fmla="*/ 3593 w 623"/>
                  <a:gd name="T69" fmla="*/ 236809 h 719"/>
                  <a:gd name="T70" fmla="*/ 3593 w 623"/>
                  <a:gd name="T71" fmla="*/ 236809 h 719"/>
                  <a:gd name="T72" fmla="*/ 0 w 623"/>
                  <a:gd name="T73" fmla="*/ 234649 h 71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623" h="719">
                    <a:moveTo>
                      <a:pt x="0" y="652"/>
                    </a:moveTo>
                    <a:lnTo>
                      <a:pt x="0" y="652"/>
                    </a:lnTo>
                    <a:cubicBezTo>
                      <a:pt x="0" y="652"/>
                      <a:pt x="4" y="650"/>
                      <a:pt x="11" y="649"/>
                    </a:cubicBezTo>
                    <a:cubicBezTo>
                      <a:pt x="18" y="646"/>
                      <a:pt x="29" y="644"/>
                      <a:pt x="42" y="640"/>
                    </a:cubicBezTo>
                    <a:cubicBezTo>
                      <a:pt x="67" y="633"/>
                      <a:pt x="102" y="619"/>
                      <a:pt x="140" y="600"/>
                    </a:cubicBezTo>
                    <a:cubicBezTo>
                      <a:pt x="217" y="562"/>
                      <a:pt x="300" y="494"/>
                      <a:pt x="360" y="413"/>
                    </a:cubicBezTo>
                    <a:cubicBezTo>
                      <a:pt x="420" y="333"/>
                      <a:pt x="460" y="233"/>
                      <a:pt x="473" y="148"/>
                    </a:cubicBezTo>
                    <a:cubicBezTo>
                      <a:pt x="480" y="106"/>
                      <a:pt x="482" y="69"/>
                      <a:pt x="482" y="43"/>
                    </a:cubicBezTo>
                    <a:cubicBezTo>
                      <a:pt x="482" y="29"/>
                      <a:pt x="481" y="18"/>
                      <a:pt x="481" y="11"/>
                    </a:cubicBezTo>
                    <a:cubicBezTo>
                      <a:pt x="480" y="4"/>
                      <a:pt x="480" y="0"/>
                      <a:pt x="480" y="0"/>
                    </a:cubicBezTo>
                    <a:cubicBezTo>
                      <a:pt x="480" y="0"/>
                      <a:pt x="484" y="2"/>
                      <a:pt x="489" y="6"/>
                    </a:cubicBezTo>
                    <a:cubicBezTo>
                      <a:pt x="495" y="11"/>
                      <a:pt x="504" y="18"/>
                      <a:pt x="514" y="28"/>
                    </a:cubicBezTo>
                    <a:cubicBezTo>
                      <a:pt x="534" y="48"/>
                      <a:pt x="561" y="82"/>
                      <a:pt x="583" y="130"/>
                    </a:cubicBezTo>
                    <a:cubicBezTo>
                      <a:pt x="605" y="179"/>
                      <a:pt x="622" y="243"/>
                      <a:pt x="619" y="317"/>
                    </a:cubicBezTo>
                    <a:cubicBezTo>
                      <a:pt x="616" y="390"/>
                      <a:pt x="592" y="473"/>
                      <a:pt x="540" y="545"/>
                    </a:cubicBezTo>
                    <a:cubicBezTo>
                      <a:pt x="486" y="617"/>
                      <a:pt x="414" y="665"/>
                      <a:pt x="344" y="689"/>
                    </a:cubicBezTo>
                    <a:cubicBezTo>
                      <a:pt x="275" y="714"/>
                      <a:pt x="209" y="718"/>
                      <a:pt x="156" y="711"/>
                    </a:cubicBezTo>
                    <a:cubicBezTo>
                      <a:pt x="103" y="704"/>
                      <a:pt x="63" y="688"/>
                      <a:pt x="38" y="674"/>
                    </a:cubicBezTo>
                    <a:cubicBezTo>
                      <a:pt x="25" y="669"/>
                      <a:pt x="16" y="662"/>
                      <a:pt x="10" y="658"/>
                    </a:cubicBezTo>
                    <a:cubicBezTo>
                      <a:pt x="4" y="654"/>
                      <a:pt x="0" y="652"/>
                      <a:pt x="0" y="65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44" name="Freeform 38">
                <a:extLst>
                  <a:ext uri="{FF2B5EF4-FFF2-40B4-BE49-F238E27FC236}">
                    <a16:creationId xmlns:a16="http://schemas.microsoft.com/office/drawing/2014/main" id="{667112B1-DD0A-0A48-9A76-B57EFA7B6E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3750" y="3784600"/>
                <a:ext cx="485775" cy="255588"/>
              </a:xfrm>
              <a:custGeom>
                <a:avLst/>
                <a:gdLst>
                  <a:gd name="T0" fmla="*/ 485415 w 1349"/>
                  <a:gd name="T1" fmla="*/ 0 h 710"/>
                  <a:gd name="T2" fmla="*/ 476052 w 1349"/>
                  <a:gd name="T3" fmla="*/ 20519 h 710"/>
                  <a:gd name="T4" fmla="*/ 470651 w 1349"/>
                  <a:gd name="T5" fmla="*/ 31679 h 710"/>
                  <a:gd name="T6" fmla="*/ 463089 w 1349"/>
                  <a:gd name="T7" fmla="*/ 44278 h 710"/>
                  <a:gd name="T8" fmla="*/ 443283 w 1349"/>
                  <a:gd name="T9" fmla="*/ 74157 h 710"/>
                  <a:gd name="T10" fmla="*/ 431040 w 1349"/>
                  <a:gd name="T11" fmla="*/ 91076 h 710"/>
                  <a:gd name="T12" fmla="*/ 416276 w 1349"/>
                  <a:gd name="T13" fmla="*/ 108355 h 710"/>
                  <a:gd name="T14" fmla="*/ 381346 w 1349"/>
                  <a:gd name="T15" fmla="*/ 143993 h 710"/>
                  <a:gd name="T16" fmla="*/ 286640 w 1349"/>
                  <a:gd name="T17" fmla="*/ 208790 h 710"/>
                  <a:gd name="T18" fmla="*/ 177889 w 1349"/>
                  <a:gd name="T19" fmla="*/ 246228 h 710"/>
                  <a:gd name="T20" fmla="*/ 128556 w 1349"/>
                  <a:gd name="T21" fmla="*/ 253428 h 710"/>
                  <a:gd name="T22" fmla="*/ 105869 w 1349"/>
                  <a:gd name="T23" fmla="*/ 254868 h 710"/>
                  <a:gd name="T24" fmla="*/ 84984 w 1349"/>
                  <a:gd name="T25" fmla="*/ 254868 h 710"/>
                  <a:gd name="T26" fmla="*/ 49334 w 1349"/>
                  <a:gd name="T27" fmla="*/ 253068 h 710"/>
                  <a:gd name="T28" fmla="*/ 34930 w 1349"/>
                  <a:gd name="T29" fmla="*/ 251268 h 710"/>
                  <a:gd name="T30" fmla="*/ 22686 w 1349"/>
                  <a:gd name="T31" fmla="*/ 249108 h 710"/>
                  <a:gd name="T32" fmla="*/ 0 w 1349"/>
                  <a:gd name="T33" fmla="*/ 244789 h 710"/>
                  <a:gd name="T34" fmla="*/ 21606 w 1349"/>
                  <a:gd name="T35" fmla="*/ 236869 h 710"/>
                  <a:gd name="T36" fmla="*/ 32769 w 1349"/>
                  <a:gd name="T37" fmla="*/ 232909 h 710"/>
                  <a:gd name="T38" fmla="*/ 46093 w 1349"/>
                  <a:gd name="T39" fmla="*/ 227509 h 710"/>
                  <a:gd name="T40" fmla="*/ 78142 w 1349"/>
                  <a:gd name="T41" fmla="*/ 215630 h 710"/>
                  <a:gd name="T42" fmla="*/ 96147 w 1349"/>
                  <a:gd name="T43" fmla="*/ 208430 h 710"/>
                  <a:gd name="T44" fmla="*/ 115592 w 1349"/>
                  <a:gd name="T45" fmla="*/ 200151 h 710"/>
                  <a:gd name="T46" fmla="*/ 157364 w 1349"/>
                  <a:gd name="T47" fmla="*/ 181791 h 710"/>
                  <a:gd name="T48" fmla="*/ 250270 w 1349"/>
                  <a:gd name="T49" fmla="*/ 137154 h 710"/>
                  <a:gd name="T50" fmla="*/ 341375 w 1349"/>
                  <a:gd name="T51" fmla="*/ 88916 h 710"/>
                  <a:gd name="T52" fmla="*/ 381346 w 1349"/>
                  <a:gd name="T53" fmla="*/ 66237 h 710"/>
                  <a:gd name="T54" fmla="*/ 399351 w 1349"/>
                  <a:gd name="T55" fmla="*/ 55437 h 710"/>
                  <a:gd name="T56" fmla="*/ 415916 w 1349"/>
                  <a:gd name="T57" fmla="*/ 44998 h 710"/>
                  <a:gd name="T58" fmla="*/ 444724 w 1349"/>
                  <a:gd name="T59" fmla="*/ 26639 h 710"/>
                  <a:gd name="T60" fmla="*/ 456607 w 1349"/>
                  <a:gd name="T61" fmla="*/ 19079 h 710"/>
                  <a:gd name="T62" fmla="*/ 466330 w 1349"/>
                  <a:gd name="T63" fmla="*/ 12239 h 71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349" h="710">
                    <a:moveTo>
                      <a:pt x="1348" y="0"/>
                    </a:moveTo>
                    <a:lnTo>
                      <a:pt x="1348" y="0"/>
                    </a:lnTo>
                    <a:cubicBezTo>
                      <a:pt x="1348" y="0"/>
                      <a:pt x="1340" y="21"/>
                      <a:pt x="1322" y="57"/>
                    </a:cubicBezTo>
                    <a:cubicBezTo>
                      <a:pt x="1317" y="67"/>
                      <a:pt x="1312" y="77"/>
                      <a:pt x="1307" y="88"/>
                    </a:cubicBezTo>
                    <a:cubicBezTo>
                      <a:pt x="1300" y="99"/>
                      <a:pt x="1293" y="110"/>
                      <a:pt x="1286" y="123"/>
                    </a:cubicBezTo>
                    <a:cubicBezTo>
                      <a:pt x="1271" y="148"/>
                      <a:pt x="1254" y="177"/>
                      <a:pt x="1231" y="206"/>
                    </a:cubicBezTo>
                    <a:cubicBezTo>
                      <a:pt x="1220" y="221"/>
                      <a:pt x="1209" y="237"/>
                      <a:pt x="1197" y="253"/>
                    </a:cubicBezTo>
                    <a:cubicBezTo>
                      <a:pt x="1184" y="269"/>
                      <a:pt x="1170" y="284"/>
                      <a:pt x="1156" y="301"/>
                    </a:cubicBezTo>
                    <a:cubicBezTo>
                      <a:pt x="1128" y="334"/>
                      <a:pt x="1095" y="366"/>
                      <a:pt x="1059" y="400"/>
                    </a:cubicBezTo>
                    <a:cubicBezTo>
                      <a:pt x="985" y="465"/>
                      <a:pt x="897" y="529"/>
                      <a:pt x="796" y="580"/>
                    </a:cubicBezTo>
                    <a:cubicBezTo>
                      <a:pt x="694" y="631"/>
                      <a:pt x="591" y="664"/>
                      <a:pt x="494" y="684"/>
                    </a:cubicBezTo>
                    <a:cubicBezTo>
                      <a:pt x="446" y="693"/>
                      <a:pt x="400" y="701"/>
                      <a:pt x="357" y="704"/>
                    </a:cubicBezTo>
                    <a:cubicBezTo>
                      <a:pt x="335" y="706"/>
                      <a:pt x="315" y="708"/>
                      <a:pt x="294" y="708"/>
                    </a:cubicBezTo>
                    <a:cubicBezTo>
                      <a:pt x="274" y="708"/>
                      <a:pt x="255" y="708"/>
                      <a:pt x="236" y="708"/>
                    </a:cubicBezTo>
                    <a:cubicBezTo>
                      <a:pt x="199" y="709"/>
                      <a:pt x="166" y="705"/>
                      <a:pt x="137" y="703"/>
                    </a:cubicBezTo>
                    <a:cubicBezTo>
                      <a:pt x="123" y="701"/>
                      <a:pt x="109" y="700"/>
                      <a:pt x="97" y="698"/>
                    </a:cubicBezTo>
                    <a:cubicBezTo>
                      <a:pt x="84" y="696"/>
                      <a:pt x="73" y="694"/>
                      <a:pt x="63" y="692"/>
                    </a:cubicBezTo>
                    <a:cubicBezTo>
                      <a:pt x="23" y="685"/>
                      <a:pt x="0" y="680"/>
                      <a:pt x="0" y="680"/>
                    </a:cubicBezTo>
                    <a:cubicBezTo>
                      <a:pt x="0" y="680"/>
                      <a:pt x="22" y="671"/>
                      <a:pt x="60" y="658"/>
                    </a:cubicBezTo>
                    <a:cubicBezTo>
                      <a:pt x="70" y="654"/>
                      <a:pt x="80" y="651"/>
                      <a:pt x="91" y="647"/>
                    </a:cubicBezTo>
                    <a:cubicBezTo>
                      <a:pt x="103" y="642"/>
                      <a:pt x="115" y="638"/>
                      <a:pt x="128" y="632"/>
                    </a:cubicBezTo>
                    <a:cubicBezTo>
                      <a:pt x="155" y="622"/>
                      <a:pt x="184" y="612"/>
                      <a:pt x="217" y="599"/>
                    </a:cubicBezTo>
                    <a:cubicBezTo>
                      <a:pt x="233" y="592"/>
                      <a:pt x="249" y="586"/>
                      <a:pt x="267" y="579"/>
                    </a:cubicBezTo>
                    <a:cubicBezTo>
                      <a:pt x="285" y="572"/>
                      <a:pt x="302" y="564"/>
                      <a:pt x="321" y="556"/>
                    </a:cubicBezTo>
                    <a:cubicBezTo>
                      <a:pt x="358" y="541"/>
                      <a:pt x="397" y="523"/>
                      <a:pt x="437" y="505"/>
                    </a:cubicBezTo>
                    <a:cubicBezTo>
                      <a:pt x="518" y="467"/>
                      <a:pt x="605" y="426"/>
                      <a:pt x="695" y="381"/>
                    </a:cubicBezTo>
                    <a:cubicBezTo>
                      <a:pt x="786" y="335"/>
                      <a:pt x="870" y="290"/>
                      <a:pt x="948" y="247"/>
                    </a:cubicBezTo>
                    <a:cubicBezTo>
                      <a:pt x="987" y="225"/>
                      <a:pt x="1025" y="205"/>
                      <a:pt x="1059" y="184"/>
                    </a:cubicBezTo>
                    <a:cubicBezTo>
                      <a:pt x="1076" y="173"/>
                      <a:pt x="1093" y="164"/>
                      <a:pt x="1109" y="154"/>
                    </a:cubicBezTo>
                    <a:cubicBezTo>
                      <a:pt x="1124" y="144"/>
                      <a:pt x="1140" y="134"/>
                      <a:pt x="1155" y="125"/>
                    </a:cubicBezTo>
                    <a:cubicBezTo>
                      <a:pt x="1185" y="108"/>
                      <a:pt x="1211" y="90"/>
                      <a:pt x="1235" y="74"/>
                    </a:cubicBezTo>
                    <a:cubicBezTo>
                      <a:pt x="1247" y="67"/>
                      <a:pt x="1258" y="60"/>
                      <a:pt x="1268" y="53"/>
                    </a:cubicBezTo>
                    <a:cubicBezTo>
                      <a:pt x="1278" y="46"/>
                      <a:pt x="1287" y="40"/>
                      <a:pt x="1295" y="34"/>
                    </a:cubicBezTo>
                    <a:cubicBezTo>
                      <a:pt x="1329" y="12"/>
                      <a:pt x="1348" y="0"/>
                      <a:pt x="1348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45" name="Freeform 39">
                <a:extLst>
                  <a:ext uri="{FF2B5EF4-FFF2-40B4-BE49-F238E27FC236}">
                    <a16:creationId xmlns:a16="http://schemas.microsoft.com/office/drawing/2014/main" id="{CC7BFA27-D4D5-4E46-8559-1DD4506437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00675" y="3657600"/>
                <a:ext cx="525463" cy="430213"/>
              </a:xfrm>
              <a:custGeom>
                <a:avLst/>
                <a:gdLst>
                  <a:gd name="T0" fmla="*/ 525103 w 1458"/>
                  <a:gd name="T1" fmla="*/ 2518 h 1196"/>
                  <a:gd name="T2" fmla="*/ 525103 w 1458"/>
                  <a:gd name="T3" fmla="*/ 2518 h 1196"/>
                  <a:gd name="T4" fmla="*/ 504199 w 1458"/>
                  <a:gd name="T5" fmla="*/ 24101 h 1196"/>
                  <a:gd name="T6" fmla="*/ 504199 w 1458"/>
                  <a:gd name="T7" fmla="*/ 24101 h 1196"/>
                  <a:gd name="T8" fmla="*/ 448698 w 1458"/>
                  <a:gd name="T9" fmla="*/ 77697 h 1196"/>
                  <a:gd name="T10" fmla="*/ 448698 w 1458"/>
                  <a:gd name="T11" fmla="*/ 77697 h 1196"/>
                  <a:gd name="T12" fmla="*/ 411937 w 1458"/>
                  <a:gd name="T13" fmla="*/ 112589 h 1196"/>
                  <a:gd name="T14" fmla="*/ 411937 w 1458"/>
                  <a:gd name="T15" fmla="*/ 112589 h 1196"/>
                  <a:gd name="T16" fmla="*/ 370491 w 1458"/>
                  <a:gd name="T17" fmla="*/ 151078 h 1196"/>
                  <a:gd name="T18" fmla="*/ 370491 w 1458"/>
                  <a:gd name="T19" fmla="*/ 151078 h 1196"/>
                  <a:gd name="T20" fmla="*/ 276066 w 1458"/>
                  <a:gd name="T21" fmla="*/ 233452 h 1196"/>
                  <a:gd name="T22" fmla="*/ 276066 w 1458"/>
                  <a:gd name="T23" fmla="*/ 233452 h 1196"/>
                  <a:gd name="T24" fmla="*/ 176236 w 1458"/>
                  <a:gd name="T25" fmla="*/ 308991 h 1196"/>
                  <a:gd name="T26" fmla="*/ 176236 w 1458"/>
                  <a:gd name="T27" fmla="*/ 308991 h 1196"/>
                  <a:gd name="T28" fmla="*/ 130104 w 1458"/>
                  <a:gd name="T29" fmla="*/ 341724 h 1196"/>
                  <a:gd name="T30" fmla="*/ 130104 w 1458"/>
                  <a:gd name="T31" fmla="*/ 341724 h 1196"/>
                  <a:gd name="T32" fmla="*/ 88658 w 1458"/>
                  <a:gd name="T33" fmla="*/ 370861 h 1196"/>
                  <a:gd name="T34" fmla="*/ 88658 w 1458"/>
                  <a:gd name="T35" fmla="*/ 370861 h 1196"/>
                  <a:gd name="T36" fmla="*/ 24507 w 1458"/>
                  <a:gd name="T37" fmla="*/ 413666 h 1196"/>
                  <a:gd name="T38" fmla="*/ 24507 w 1458"/>
                  <a:gd name="T39" fmla="*/ 413666 h 1196"/>
                  <a:gd name="T40" fmla="*/ 0 w 1458"/>
                  <a:gd name="T41" fmla="*/ 429853 h 1196"/>
                  <a:gd name="T42" fmla="*/ 0 w 1458"/>
                  <a:gd name="T43" fmla="*/ 429853 h 1196"/>
                  <a:gd name="T44" fmla="*/ 3604 w 1458"/>
                  <a:gd name="T45" fmla="*/ 400357 h 1196"/>
                  <a:gd name="T46" fmla="*/ 3604 w 1458"/>
                  <a:gd name="T47" fmla="*/ 400357 h 1196"/>
                  <a:gd name="T48" fmla="*/ 6487 w 1458"/>
                  <a:gd name="T49" fmla="*/ 384890 h 1196"/>
                  <a:gd name="T50" fmla="*/ 6487 w 1458"/>
                  <a:gd name="T51" fmla="*/ 384890 h 1196"/>
                  <a:gd name="T52" fmla="*/ 10812 w 1458"/>
                  <a:gd name="T53" fmla="*/ 366544 h 1196"/>
                  <a:gd name="T54" fmla="*/ 10812 w 1458"/>
                  <a:gd name="T55" fmla="*/ 366544 h 1196"/>
                  <a:gd name="T56" fmla="*/ 24507 w 1458"/>
                  <a:gd name="T57" fmla="*/ 322300 h 1196"/>
                  <a:gd name="T58" fmla="*/ 24507 w 1458"/>
                  <a:gd name="T59" fmla="*/ 322300 h 1196"/>
                  <a:gd name="T60" fmla="*/ 33878 w 1458"/>
                  <a:gd name="T61" fmla="*/ 297840 h 1196"/>
                  <a:gd name="T62" fmla="*/ 33878 w 1458"/>
                  <a:gd name="T63" fmla="*/ 297840 h 1196"/>
                  <a:gd name="T64" fmla="*/ 45771 w 1458"/>
                  <a:gd name="T65" fmla="*/ 271581 h 1196"/>
                  <a:gd name="T66" fmla="*/ 45771 w 1458"/>
                  <a:gd name="T67" fmla="*/ 271581 h 1196"/>
                  <a:gd name="T68" fmla="*/ 77846 w 1458"/>
                  <a:gd name="T69" fmla="*/ 216186 h 1196"/>
                  <a:gd name="T70" fmla="*/ 77846 w 1458"/>
                  <a:gd name="T71" fmla="*/ 216186 h 1196"/>
                  <a:gd name="T72" fmla="*/ 174794 w 1458"/>
                  <a:gd name="T73" fmla="*/ 108992 h 1196"/>
                  <a:gd name="T74" fmla="*/ 174794 w 1458"/>
                  <a:gd name="T75" fmla="*/ 108992 h 1196"/>
                  <a:gd name="T76" fmla="*/ 299492 w 1458"/>
                  <a:gd name="T77" fmla="*/ 35971 h 1196"/>
                  <a:gd name="T78" fmla="*/ 299492 w 1458"/>
                  <a:gd name="T79" fmla="*/ 35971 h 1196"/>
                  <a:gd name="T80" fmla="*/ 359679 w 1458"/>
                  <a:gd name="T81" fmla="*/ 16187 h 1196"/>
                  <a:gd name="T82" fmla="*/ 359679 w 1458"/>
                  <a:gd name="T83" fmla="*/ 16187 h 1196"/>
                  <a:gd name="T84" fmla="*/ 388151 w 1458"/>
                  <a:gd name="T85" fmla="*/ 9712 h 1196"/>
                  <a:gd name="T86" fmla="*/ 388151 w 1458"/>
                  <a:gd name="T87" fmla="*/ 9712 h 1196"/>
                  <a:gd name="T88" fmla="*/ 414099 w 1458"/>
                  <a:gd name="T89" fmla="*/ 5036 h 1196"/>
                  <a:gd name="T90" fmla="*/ 414099 w 1458"/>
                  <a:gd name="T91" fmla="*/ 5036 h 1196"/>
                  <a:gd name="T92" fmla="*/ 460231 w 1458"/>
                  <a:gd name="T93" fmla="*/ 719 h 1196"/>
                  <a:gd name="T94" fmla="*/ 460231 w 1458"/>
                  <a:gd name="T95" fmla="*/ 719 h 1196"/>
                  <a:gd name="T96" fmla="*/ 478971 w 1458"/>
                  <a:gd name="T97" fmla="*/ 0 h 1196"/>
                  <a:gd name="T98" fmla="*/ 478971 w 1458"/>
                  <a:gd name="T99" fmla="*/ 0 h 1196"/>
                  <a:gd name="T100" fmla="*/ 495189 w 1458"/>
                  <a:gd name="T101" fmla="*/ 360 h 1196"/>
                  <a:gd name="T102" fmla="*/ 495189 w 1458"/>
                  <a:gd name="T103" fmla="*/ 360 h 1196"/>
                  <a:gd name="T104" fmla="*/ 525103 w 1458"/>
                  <a:gd name="T105" fmla="*/ 2518 h 119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458" h="1196">
                    <a:moveTo>
                      <a:pt x="1457" y="7"/>
                    </a:moveTo>
                    <a:lnTo>
                      <a:pt x="1457" y="7"/>
                    </a:lnTo>
                    <a:cubicBezTo>
                      <a:pt x="1457" y="7"/>
                      <a:pt x="1436" y="30"/>
                      <a:pt x="1399" y="67"/>
                    </a:cubicBezTo>
                    <a:cubicBezTo>
                      <a:pt x="1361" y="102"/>
                      <a:pt x="1309" y="153"/>
                      <a:pt x="1245" y="216"/>
                    </a:cubicBezTo>
                    <a:cubicBezTo>
                      <a:pt x="1214" y="245"/>
                      <a:pt x="1179" y="278"/>
                      <a:pt x="1143" y="313"/>
                    </a:cubicBezTo>
                    <a:cubicBezTo>
                      <a:pt x="1106" y="346"/>
                      <a:pt x="1069" y="384"/>
                      <a:pt x="1028" y="420"/>
                    </a:cubicBezTo>
                    <a:cubicBezTo>
                      <a:pt x="948" y="495"/>
                      <a:pt x="861" y="572"/>
                      <a:pt x="766" y="649"/>
                    </a:cubicBezTo>
                    <a:cubicBezTo>
                      <a:pt x="672" y="727"/>
                      <a:pt x="579" y="796"/>
                      <a:pt x="489" y="859"/>
                    </a:cubicBezTo>
                    <a:cubicBezTo>
                      <a:pt x="446" y="892"/>
                      <a:pt x="402" y="921"/>
                      <a:pt x="361" y="950"/>
                    </a:cubicBezTo>
                    <a:cubicBezTo>
                      <a:pt x="320" y="979"/>
                      <a:pt x="281" y="1006"/>
                      <a:pt x="246" y="1031"/>
                    </a:cubicBezTo>
                    <a:cubicBezTo>
                      <a:pt x="172" y="1081"/>
                      <a:pt x="111" y="1121"/>
                      <a:pt x="68" y="1150"/>
                    </a:cubicBezTo>
                    <a:cubicBezTo>
                      <a:pt x="25" y="1179"/>
                      <a:pt x="0" y="1195"/>
                      <a:pt x="0" y="1195"/>
                    </a:cubicBezTo>
                    <a:cubicBezTo>
                      <a:pt x="0" y="1195"/>
                      <a:pt x="2" y="1165"/>
                      <a:pt x="10" y="1113"/>
                    </a:cubicBezTo>
                    <a:cubicBezTo>
                      <a:pt x="12" y="1099"/>
                      <a:pt x="15" y="1085"/>
                      <a:pt x="18" y="1070"/>
                    </a:cubicBezTo>
                    <a:cubicBezTo>
                      <a:pt x="21" y="1054"/>
                      <a:pt x="25" y="1037"/>
                      <a:pt x="30" y="1019"/>
                    </a:cubicBezTo>
                    <a:cubicBezTo>
                      <a:pt x="40" y="983"/>
                      <a:pt x="51" y="940"/>
                      <a:pt x="68" y="896"/>
                    </a:cubicBezTo>
                    <a:cubicBezTo>
                      <a:pt x="75" y="875"/>
                      <a:pt x="84" y="851"/>
                      <a:pt x="94" y="828"/>
                    </a:cubicBezTo>
                    <a:cubicBezTo>
                      <a:pt x="104" y="803"/>
                      <a:pt x="116" y="779"/>
                      <a:pt x="127" y="755"/>
                    </a:cubicBezTo>
                    <a:cubicBezTo>
                      <a:pt x="152" y="704"/>
                      <a:pt x="182" y="654"/>
                      <a:pt x="216" y="601"/>
                    </a:cubicBezTo>
                    <a:cubicBezTo>
                      <a:pt x="284" y="499"/>
                      <a:pt x="374" y="394"/>
                      <a:pt x="485" y="303"/>
                    </a:cubicBezTo>
                    <a:cubicBezTo>
                      <a:pt x="596" y="213"/>
                      <a:pt x="716" y="147"/>
                      <a:pt x="831" y="100"/>
                    </a:cubicBezTo>
                    <a:cubicBezTo>
                      <a:pt x="889" y="78"/>
                      <a:pt x="945" y="58"/>
                      <a:pt x="998" y="45"/>
                    </a:cubicBezTo>
                    <a:cubicBezTo>
                      <a:pt x="1026" y="38"/>
                      <a:pt x="1051" y="31"/>
                      <a:pt x="1077" y="27"/>
                    </a:cubicBezTo>
                    <a:cubicBezTo>
                      <a:pt x="1102" y="22"/>
                      <a:pt x="1126" y="18"/>
                      <a:pt x="1149" y="14"/>
                    </a:cubicBezTo>
                    <a:cubicBezTo>
                      <a:pt x="1196" y="7"/>
                      <a:pt x="1239" y="4"/>
                      <a:pt x="1277" y="2"/>
                    </a:cubicBezTo>
                    <a:cubicBezTo>
                      <a:pt x="1296" y="1"/>
                      <a:pt x="1313" y="0"/>
                      <a:pt x="1329" y="0"/>
                    </a:cubicBezTo>
                    <a:cubicBezTo>
                      <a:pt x="1345" y="1"/>
                      <a:pt x="1360" y="1"/>
                      <a:pt x="1374" y="1"/>
                    </a:cubicBezTo>
                    <a:cubicBezTo>
                      <a:pt x="1427" y="4"/>
                      <a:pt x="1457" y="7"/>
                      <a:pt x="1457" y="7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46" name="Freeform 40">
                <a:extLst>
                  <a:ext uri="{FF2B5EF4-FFF2-40B4-BE49-F238E27FC236}">
                    <a16:creationId xmlns:a16="http://schemas.microsoft.com/office/drawing/2014/main" id="{24D3A42F-9355-F941-A22F-6F301194D7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10200" y="3400425"/>
                <a:ext cx="311150" cy="452438"/>
              </a:xfrm>
              <a:custGeom>
                <a:avLst/>
                <a:gdLst>
                  <a:gd name="T0" fmla="*/ 310789 w 863"/>
                  <a:gd name="T1" fmla="*/ 0 h 1258"/>
                  <a:gd name="T2" fmla="*/ 310789 w 863"/>
                  <a:gd name="T3" fmla="*/ 0 h 1258"/>
                  <a:gd name="T4" fmla="*/ 205150 w 863"/>
                  <a:gd name="T5" fmla="*/ 260026 h 1258"/>
                  <a:gd name="T6" fmla="*/ 205150 w 863"/>
                  <a:gd name="T7" fmla="*/ 260026 h 1258"/>
                  <a:gd name="T8" fmla="*/ 0 w 863"/>
                  <a:gd name="T9" fmla="*/ 452078 h 1258"/>
                  <a:gd name="T10" fmla="*/ 0 w 863"/>
                  <a:gd name="T11" fmla="*/ 452078 h 1258"/>
                  <a:gd name="T12" fmla="*/ 105640 w 863"/>
                  <a:gd name="T13" fmla="*/ 192052 h 1258"/>
                  <a:gd name="T14" fmla="*/ 105640 w 863"/>
                  <a:gd name="T15" fmla="*/ 192052 h 1258"/>
                  <a:gd name="T16" fmla="*/ 310789 w 863"/>
                  <a:gd name="T17" fmla="*/ 0 h 12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63" h="1258">
                    <a:moveTo>
                      <a:pt x="862" y="0"/>
                    </a:moveTo>
                    <a:lnTo>
                      <a:pt x="862" y="0"/>
                    </a:lnTo>
                    <a:cubicBezTo>
                      <a:pt x="862" y="0"/>
                      <a:pt x="807" y="376"/>
                      <a:pt x="569" y="723"/>
                    </a:cubicBezTo>
                    <a:cubicBezTo>
                      <a:pt x="332" y="1070"/>
                      <a:pt x="0" y="1257"/>
                      <a:pt x="0" y="1257"/>
                    </a:cubicBezTo>
                    <a:cubicBezTo>
                      <a:pt x="0" y="1257"/>
                      <a:pt x="55" y="882"/>
                      <a:pt x="293" y="534"/>
                    </a:cubicBezTo>
                    <a:cubicBezTo>
                      <a:pt x="531" y="187"/>
                      <a:pt x="862" y="0"/>
                      <a:pt x="862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47" name="Freeform 41">
                <a:extLst>
                  <a:ext uri="{FF2B5EF4-FFF2-40B4-BE49-F238E27FC236}">
                    <a16:creationId xmlns:a16="http://schemas.microsoft.com/office/drawing/2014/main" id="{148B3FAA-B5A2-4C44-AFA8-8B36411453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97475" y="3262313"/>
                <a:ext cx="406400" cy="366712"/>
              </a:xfrm>
              <a:custGeom>
                <a:avLst/>
                <a:gdLst>
                  <a:gd name="T0" fmla="*/ 203380 w 1131"/>
                  <a:gd name="T1" fmla="*/ 0 h 1017"/>
                  <a:gd name="T2" fmla="*/ 203380 w 1131"/>
                  <a:gd name="T3" fmla="*/ 0 h 1017"/>
                  <a:gd name="T4" fmla="*/ 243624 w 1131"/>
                  <a:gd name="T5" fmla="*/ 139545 h 1017"/>
                  <a:gd name="T6" fmla="*/ 243624 w 1131"/>
                  <a:gd name="T7" fmla="*/ 139545 h 1017"/>
                  <a:gd name="T8" fmla="*/ 318724 w 1131"/>
                  <a:gd name="T9" fmla="*/ 103848 h 1017"/>
                  <a:gd name="T10" fmla="*/ 318724 w 1131"/>
                  <a:gd name="T11" fmla="*/ 103848 h 1017"/>
                  <a:gd name="T12" fmla="*/ 406041 w 1131"/>
                  <a:gd name="T13" fmla="*/ 182094 h 1017"/>
                  <a:gd name="T14" fmla="*/ 406041 w 1131"/>
                  <a:gd name="T15" fmla="*/ 182094 h 1017"/>
                  <a:gd name="T16" fmla="*/ 203380 w 1131"/>
                  <a:gd name="T17" fmla="*/ 366351 h 1017"/>
                  <a:gd name="T18" fmla="*/ 203380 w 1131"/>
                  <a:gd name="T19" fmla="*/ 366351 h 1017"/>
                  <a:gd name="T20" fmla="*/ 0 w 1131"/>
                  <a:gd name="T21" fmla="*/ 182094 h 1017"/>
                  <a:gd name="T22" fmla="*/ 0 w 1131"/>
                  <a:gd name="T23" fmla="*/ 182094 h 1017"/>
                  <a:gd name="T24" fmla="*/ 87317 w 1131"/>
                  <a:gd name="T25" fmla="*/ 103848 h 1017"/>
                  <a:gd name="T26" fmla="*/ 87317 w 1131"/>
                  <a:gd name="T27" fmla="*/ 103848 h 1017"/>
                  <a:gd name="T28" fmla="*/ 162416 w 1131"/>
                  <a:gd name="T29" fmla="*/ 139545 h 1017"/>
                  <a:gd name="T30" fmla="*/ 162416 w 1131"/>
                  <a:gd name="T31" fmla="*/ 139545 h 1017"/>
                  <a:gd name="T32" fmla="*/ 203380 w 1131"/>
                  <a:gd name="T33" fmla="*/ 0 h 10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131" h="1017">
                    <a:moveTo>
                      <a:pt x="566" y="0"/>
                    </a:moveTo>
                    <a:lnTo>
                      <a:pt x="566" y="0"/>
                    </a:lnTo>
                    <a:cubicBezTo>
                      <a:pt x="722" y="229"/>
                      <a:pt x="678" y="387"/>
                      <a:pt x="678" y="387"/>
                    </a:cubicBezTo>
                    <a:cubicBezTo>
                      <a:pt x="678" y="387"/>
                      <a:pt x="720" y="288"/>
                      <a:pt x="887" y="288"/>
                    </a:cubicBezTo>
                    <a:cubicBezTo>
                      <a:pt x="1054" y="288"/>
                      <a:pt x="1130" y="505"/>
                      <a:pt x="1130" y="505"/>
                    </a:cubicBezTo>
                    <a:cubicBezTo>
                      <a:pt x="720" y="628"/>
                      <a:pt x="566" y="1016"/>
                      <a:pt x="566" y="1016"/>
                    </a:cubicBezTo>
                    <a:cubicBezTo>
                      <a:pt x="566" y="1016"/>
                      <a:pt x="410" y="628"/>
                      <a:pt x="0" y="505"/>
                    </a:cubicBezTo>
                    <a:cubicBezTo>
                      <a:pt x="0" y="505"/>
                      <a:pt x="76" y="288"/>
                      <a:pt x="243" y="288"/>
                    </a:cubicBezTo>
                    <a:cubicBezTo>
                      <a:pt x="410" y="288"/>
                      <a:pt x="452" y="387"/>
                      <a:pt x="452" y="387"/>
                    </a:cubicBezTo>
                    <a:cubicBezTo>
                      <a:pt x="452" y="387"/>
                      <a:pt x="408" y="229"/>
                      <a:pt x="566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48" name="Freeform 42">
                <a:extLst>
                  <a:ext uri="{FF2B5EF4-FFF2-40B4-BE49-F238E27FC236}">
                    <a16:creationId xmlns:a16="http://schemas.microsoft.com/office/drawing/2014/main" id="{7FD68F26-2FE6-A341-9C02-2EDA99CE83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41975" y="3640138"/>
                <a:ext cx="44450" cy="41275"/>
              </a:xfrm>
              <a:custGeom>
                <a:avLst/>
                <a:gdLst>
                  <a:gd name="T0" fmla="*/ 23490 w 123"/>
                  <a:gd name="T1" fmla="*/ 0 h 113"/>
                  <a:gd name="T2" fmla="*/ 20599 w 123"/>
                  <a:gd name="T3" fmla="*/ 0 h 113"/>
                  <a:gd name="T4" fmla="*/ 20599 w 123"/>
                  <a:gd name="T5" fmla="*/ 0 h 113"/>
                  <a:gd name="T6" fmla="*/ 361 w 123"/>
                  <a:gd name="T7" fmla="*/ 20455 h 113"/>
                  <a:gd name="T8" fmla="*/ 361 w 123"/>
                  <a:gd name="T9" fmla="*/ 20455 h 113"/>
                  <a:gd name="T10" fmla="*/ 20599 w 123"/>
                  <a:gd name="T11" fmla="*/ 40910 h 113"/>
                  <a:gd name="T12" fmla="*/ 23490 w 123"/>
                  <a:gd name="T13" fmla="*/ 40910 h 113"/>
                  <a:gd name="T14" fmla="*/ 23490 w 123"/>
                  <a:gd name="T15" fmla="*/ 40910 h 113"/>
                  <a:gd name="T16" fmla="*/ 43727 w 123"/>
                  <a:gd name="T17" fmla="*/ 20455 h 113"/>
                  <a:gd name="T18" fmla="*/ 43727 w 123"/>
                  <a:gd name="T19" fmla="*/ 20455 h 113"/>
                  <a:gd name="T20" fmla="*/ 23490 w 123"/>
                  <a:gd name="T21" fmla="*/ 0 h 11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23" h="113">
                    <a:moveTo>
                      <a:pt x="65" y="0"/>
                    </a:moveTo>
                    <a:lnTo>
                      <a:pt x="57" y="0"/>
                    </a:lnTo>
                    <a:cubicBezTo>
                      <a:pt x="28" y="0"/>
                      <a:pt x="0" y="26"/>
                      <a:pt x="1" y="56"/>
                    </a:cubicBezTo>
                    <a:cubicBezTo>
                      <a:pt x="3" y="86"/>
                      <a:pt x="26" y="112"/>
                      <a:pt x="57" y="112"/>
                    </a:cubicBezTo>
                    <a:lnTo>
                      <a:pt x="65" y="112"/>
                    </a:lnTo>
                    <a:cubicBezTo>
                      <a:pt x="94" y="112"/>
                      <a:pt x="122" y="86"/>
                      <a:pt x="121" y="56"/>
                    </a:cubicBezTo>
                    <a:cubicBezTo>
                      <a:pt x="120" y="26"/>
                      <a:pt x="96" y="0"/>
                      <a:pt x="65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49" name="Freeform 43">
                <a:extLst>
                  <a:ext uri="{FF2B5EF4-FFF2-40B4-BE49-F238E27FC236}">
                    <a16:creationId xmlns:a16="http://schemas.microsoft.com/office/drawing/2014/main" id="{418C451C-872D-8C43-8C04-15293F95E3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95950" y="3608388"/>
                <a:ext cx="52388" cy="41275"/>
              </a:xfrm>
              <a:custGeom>
                <a:avLst/>
                <a:gdLst>
                  <a:gd name="T0" fmla="*/ 26013 w 145"/>
                  <a:gd name="T1" fmla="*/ 40910 h 113"/>
                  <a:gd name="T2" fmla="*/ 26013 w 145"/>
                  <a:gd name="T3" fmla="*/ 40910 h 113"/>
                  <a:gd name="T4" fmla="*/ 26013 w 145"/>
                  <a:gd name="T5" fmla="*/ 0 h 113"/>
                  <a:gd name="T6" fmla="*/ 26013 w 145"/>
                  <a:gd name="T7" fmla="*/ 0 h 113"/>
                  <a:gd name="T8" fmla="*/ 26013 w 145"/>
                  <a:gd name="T9" fmla="*/ 40910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5" h="113">
                    <a:moveTo>
                      <a:pt x="72" y="112"/>
                    </a:moveTo>
                    <a:lnTo>
                      <a:pt x="72" y="112"/>
                    </a:lnTo>
                    <a:cubicBezTo>
                      <a:pt x="144" y="112"/>
                      <a:pt x="144" y="0"/>
                      <a:pt x="72" y="0"/>
                    </a:cubicBezTo>
                    <a:cubicBezTo>
                      <a:pt x="1" y="0"/>
                      <a:pt x="0" y="112"/>
                      <a:pt x="72" y="11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50" name="Freeform 44">
                <a:extLst>
                  <a:ext uri="{FF2B5EF4-FFF2-40B4-BE49-F238E27FC236}">
                    <a16:creationId xmlns:a16="http://schemas.microsoft.com/office/drawing/2014/main" id="{084AB306-204A-B143-8ED2-5B16498C11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8975" y="3589338"/>
                <a:ext cx="52388" cy="39687"/>
              </a:xfrm>
              <a:custGeom>
                <a:avLst/>
                <a:gdLst>
                  <a:gd name="T0" fmla="*/ 26013 w 145"/>
                  <a:gd name="T1" fmla="*/ 39333 h 112"/>
                  <a:gd name="T2" fmla="*/ 26013 w 145"/>
                  <a:gd name="T3" fmla="*/ 39333 h 112"/>
                  <a:gd name="T4" fmla="*/ 26013 w 145"/>
                  <a:gd name="T5" fmla="*/ 0 h 112"/>
                  <a:gd name="T6" fmla="*/ 26013 w 145"/>
                  <a:gd name="T7" fmla="*/ 0 h 112"/>
                  <a:gd name="T8" fmla="*/ 26013 w 145"/>
                  <a:gd name="T9" fmla="*/ 39333 h 1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5" h="112">
                    <a:moveTo>
                      <a:pt x="72" y="111"/>
                    </a:moveTo>
                    <a:lnTo>
                      <a:pt x="72" y="111"/>
                    </a:lnTo>
                    <a:cubicBezTo>
                      <a:pt x="144" y="111"/>
                      <a:pt x="144" y="0"/>
                      <a:pt x="72" y="0"/>
                    </a:cubicBezTo>
                    <a:cubicBezTo>
                      <a:pt x="0" y="0"/>
                      <a:pt x="0" y="111"/>
                      <a:pt x="72" y="11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51" name="Freeform 45">
                <a:extLst>
                  <a:ext uri="{FF2B5EF4-FFF2-40B4-BE49-F238E27FC236}">
                    <a16:creationId xmlns:a16="http://schemas.microsoft.com/office/drawing/2014/main" id="{1A6F2029-C1C5-BE47-B618-8BBA5DCABF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38825" y="3595688"/>
                <a:ext cx="52388" cy="39687"/>
              </a:xfrm>
              <a:custGeom>
                <a:avLst/>
                <a:gdLst>
                  <a:gd name="T0" fmla="*/ 26013 w 145"/>
                  <a:gd name="T1" fmla="*/ 39333 h 112"/>
                  <a:gd name="T2" fmla="*/ 26013 w 145"/>
                  <a:gd name="T3" fmla="*/ 39333 h 112"/>
                  <a:gd name="T4" fmla="*/ 26013 w 145"/>
                  <a:gd name="T5" fmla="*/ 0 h 112"/>
                  <a:gd name="T6" fmla="*/ 26013 w 145"/>
                  <a:gd name="T7" fmla="*/ 0 h 112"/>
                  <a:gd name="T8" fmla="*/ 26013 w 145"/>
                  <a:gd name="T9" fmla="*/ 39333 h 1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5" h="112">
                    <a:moveTo>
                      <a:pt x="72" y="111"/>
                    </a:moveTo>
                    <a:lnTo>
                      <a:pt x="72" y="111"/>
                    </a:lnTo>
                    <a:cubicBezTo>
                      <a:pt x="143" y="111"/>
                      <a:pt x="144" y="0"/>
                      <a:pt x="72" y="0"/>
                    </a:cubicBezTo>
                    <a:cubicBezTo>
                      <a:pt x="0" y="0"/>
                      <a:pt x="0" y="111"/>
                      <a:pt x="72" y="11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52" name="Freeform 46">
                <a:extLst>
                  <a:ext uri="{FF2B5EF4-FFF2-40B4-BE49-F238E27FC236}">
                    <a16:creationId xmlns:a16="http://schemas.microsoft.com/office/drawing/2014/main" id="{A7728BF3-E6E2-2946-A74F-033FA89306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72175" y="3308350"/>
                <a:ext cx="44450" cy="41275"/>
              </a:xfrm>
              <a:custGeom>
                <a:avLst/>
                <a:gdLst>
                  <a:gd name="T0" fmla="*/ 20599 w 123"/>
                  <a:gd name="T1" fmla="*/ 40910 h 113"/>
                  <a:gd name="T2" fmla="*/ 23490 w 123"/>
                  <a:gd name="T3" fmla="*/ 40910 h 113"/>
                  <a:gd name="T4" fmla="*/ 23490 w 123"/>
                  <a:gd name="T5" fmla="*/ 40910 h 113"/>
                  <a:gd name="T6" fmla="*/ 43366 w 123"/>
                  <a:gd name="T7" fmla="*/ 20455 h 113"/>
                  <a:gd name="T8" fmla="*/ 43366 w 123"/>
                  <a:gd name="T9" fmla="*/ 20455 h 113"/>
                  <a:gd name="T10" fmla="*/ 23490 w 123"/>
                  <a:gd name="T11" fmla="*/ 0 h 113"/>
                  <a:gd name="T12" fmla="*/ 20599 w 123"/>
                  <a:gd name="T13" fmla="*/ 0 h 113"/>
                  <a:gd name="T14" fmla="*/ 20599 w 123"/>
                  <a:gd name="T15" fmla="*/ 0 h 113"/>
                  <a:gd name="T16" fmla="*/ 361 w 123"/>
                  <a:gd name="T17" fmla="*/ 20455 h 113"/>
                  <a:gd name="T18" fmla="*/ 361 w 123"/>
                  <a:gd name="T19" fmla="*/ 20455 h 113"/>
                  <a:gd name="T20" fmla="*/ 20599 w 123"/>
                  <a:gd name="T21" fmla="*/ 40910 h 11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23" h="113">
                    <a:moveTo>
                      <a:pt x="57" y="112"/>
                    </a:moveTo>
                    <a:lnTo>
                      <a:pt x="65" y="112"/>
                    </a:lnTo>
                    <a:cubicBezTo>
                      <a:pt x="94" y="112"/>
                      <a:pt x="122" y="87"/>
                      <a:pt x="120" y="56"/>
                    </a:cubicBezTo>
                    <a:cubicBezTo>
                      <a:pt x="119" y="26"/>
                      <a:pt x="96" y="0"/>
                      <a:pt x="65" y="0"/>
                    </a:cubicBezTo>
                    <a:lnTo>
                      <a:pt x="57" y="0"/>
                    </a:lnTo>
                    <a:cubicBezTo>
                      <a:pt x="28" y="0"/>
                      <a:pt x="0" y="26"/>
                      <a:pt x="1" y="56"/>
                    </a:cubicBezTo>
                    <a:cubicBezTo>
                      <a:pt x="3" y="87"/>
                      <a:pt x="26" y="112"/>
                      <a:pt x="57" y="11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53" name="Freeform 47">
                <a:extLst>
                  <a:ext uri="{FF2B5EF4-FFF2-40B4-BE49-F238E27FC236}">
                    <a16:creationId xmlns:a16="http://schemas.microsoft.com/office/drawing/2014/main" id="{CB9A6040-D068-B641-9709-36FD28A6F8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9325" y="3297238"/>
                <a:ext cx="52388" cy="41275"/>
              </a:xfrm>
              <a:custGeom>
                <a:avLst/>
                <a:gdLst>
                  <a:gd name="T0" fmla="*/ 25652 w 145"/>
                  <a:gd name="T1" fmla="*/ 40910 h 113"/>
                  <a:gd name="T2" fmla="*/ 25652 w 145"/>
                  <a:gd name="T3" fmla="*/ 40910 h 113"/>
                  <a:gd name="T4" fmla="*/ 25652 w 145"/>
                  <a:gd name="T5" fmla="*/ 0 h 113"/>
                  <a:gd name="T6" fmla="*/ 25652 w 145"/>
                  <a:gd name="T7" fmla="*/ 0 h 113"/>
                  <a:gd name="T8" fmla="*/ 25652 w 145"/>
                  <a:gd name="T9" fmla="*/ 40910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5" h="113">
                    <a:moveTo>
                      <a:pt x="71" y="112"/>
                    </a:moveTo>
                    <a:lnTo>
                      <a:pt x="71" y="112"/>
                    </a:lnTo>
                    <a:cubicBezTo>
                      <a:pt x="143" y="112"/>
                      <a:pt x="144" y="0"/>
                      <a:pt x="71" y="0"/>
                    </a:cubicBezTo>
                    <a:cubicBezTo>
                      <a:pt x="0" y="0"/>
                      <a:pt x="0" y="112"/>
                      <a:pt x="71" y="11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54" name="Freeform 48">
                <a:extLst>
                  <a:ext uri="{FF2B5EF4-FFF2-40B4-BE49-F238E27FC236}">
                    <a16:creationId xmlns:a16="http://schemas.microsoft.com/office/drawing/2014/main" id="{7191993A-3D45-424C-B3F5-6E29A7ABE6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2825" y="3316288"/>
                <a:ext cx="52388" cy="41275"/>
              </a:xfrm>
              <a:custGeom>
                <a:avLst/>
                <a:gdLst>
                  <a:gd name="T0" fmla="*/ 26013 w 145"/>
                  <a:gd name="T1" fmla="*/ 40910 h 113"/>
                  <a:gd name="T2" fmla="*/ 26013 w 145"/>
                  <a:gd name="T3" fmla="*/ 40910 h 113"/>
                  <a:gd name="T4" fmla="*/ 26013 w 145"/>
                  <a:gd name="T5" fmla="*/ 0 h 113"/>
                  <a:gd name="T6" fmla="*/ 26013 w 145"/>
                  <a:gd name="T7" fmla="*/ 0 h 113"/>
                  <a:gd name="T8" fmla="*/ 26013 w 145"/>
                  <a:gd name="T9" fmla="*/ 40910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5" h="113">
                    <a:moveTo>
                      <a:pt x="72" y="112"/>
                    </a:moveTo>
                    <a:lnTo>
                      <a:pt x="72" y="112"/>
                    </a:lnTo>
                    <a:cubicBezTo>
                      <a:pt x="144" y="112"/>
                      <a:pt x="144" y="0"/>
                      <a:pt x="72" y="0"/>
                    </a:cubicBezTo>
                    <a:cubicBezTo>
                      <a:pt x="0" y="0"/>
                      <a:pt x="0" y="112"/>
                      <a:pt x="72" y="11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55" name="Freeform 49">
                <a:extLst>
                  <a:ext uri="{FF2B5EF4-FFF2-40B4-BE49-F238E27FC236}">
                    <a16:creationId xmlns:a16="http://schemas.microsoft.com/office/drawing/2014/main" id="{45F2A999-56FE-8A42-8B47-8BA0BAF8F8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40450" y="3382963"/>
                <a:ext cx="52388" cy="41275"/>
              </a:xfrm>
              <a:custGeom>
                <a:avLst/>
                <a:gdLst>
                  <a:gd name="T0" fmla="*/ 26013 w 145"/>
                  <a:gd name="T1" fmla="*/ 40910 h 113"/>
                  <a:gd name="T2" fmla="*/ 26013 w 145"/>
                  <a:gd name="T3" fmla="*/ 40910 h 113"/>
                  <a:gd name="T4" fmla="*/ 26013 w 145"/>
                  <a:gd name="T5" fmla="*/ 0 h 113"/>
                  <a:gd name="T6" fmla="*/ 26013 w 145"/>
                  <a:gd name="T7" fmla="*/ 0 h 113"/>
                  <a:gd name="T8" fmla="*/ 26013 w 145"/>
                  <a:gd name="T9" fmla="*/ 40910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5" h="113">
                    <a:moveTo>
                      <a:pt x="72" y="112"/>
                    </a:moveTo>
                    <a:lnTo>
                      <a:pt x="72" y="112"/>
                    </a:lnTo>
                    <a:cubicBezTo>
                      <a:pt x="144" y="112"/>
                      <a:pt x="144" y="0"/>
                      <a:pt x="72" y="0"/>
                    </a:cubicBezTo>
                    <a:cubicBezTo>
                      <a:pt x="0" y="0"/>
                      <a:pt x="0" y="112"/>
                      <a:pt x="72" y="11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56" name="Freeform 50">
                <a:extLst>
                  <a:ext uri="{FF2B5EF4-FFF2-40B4-BE49-F238E27FC236}">
                    <a16:creationId xmlns:a16="http://schemas.microsoft.com/office/drawing/2014/main" id="{32A0F7AE-15E6-8144-B9B6-51199D28F0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5563" y="3313113"/>
                <a:ext cx="627062" cy="231775"/>
              </a:xfrm>
              <a:custGeom>
                <a:avLst/>
                <a:gdLst>
                  <a:gd name="T0" fmla="*/ 626702 w 1740"/>
                  <a:gd name="T1" fmla="*/ 64984 h 642"/>
                  <a:gd name="T2" fmla="*/ 626702 w 1740"/>
                  <a:gd name="T3" fmla="*/ 64984 h 642"/>
                  <a:gd name="T4" fmla="*/ 620575 w 1740"/>
                  <a:gd name="T5" fmla="*/ 61734 h 642"/>
                  <a:gd name="T6" fmla="*/ 620575 w 1740"/>
                  <a:gd name="T7" fmla="*/ 61734 h 642"/>
                  <a:gd name="T8" fmla="*/ 603637 w 1740"/>
                  <a:gd name="T9" fmla="*/ 53431 h 642"/>
                  <a:gd name="T10" fmla="*/ 603637 w 1740"/>
                  <a:gd name="T11" fmla="*/ 53431 h 642"/>
                  <a:gd name="T12" fmla="*/ 537688 w 1740"/>
                  <a:gd name="T13" fmla="*/ 31770 h 642"/>
                  <a:gd name="T14" fmla="*/ 537688 w 1740"/>
                  <a:gd name="T15" fmla="*/ 31770 h 642"/>
                  <a:gd name="T16" fmla="*/ 433177 w 1740"/>
                  <a:gd name="T17" fmla="*/ 23466 h 642"/>
                  <a:gd name="T18" fmla="*/ 433177 w 1740"/>
                  <a:gd name="T19" fmla="*/ 23466 h 642"/>
                  <a:gd name="T20" fmla="*/ 305242 w 1740"/>
                  <a:gd name="T21" fmla="*/ 47655 h 642"/>
                  <a:gd name="T22" fmla="*/ 305242 w 1740"/>
                  <a:gd name="T23" fmla="*/ 47655 h 642"/>
                  <a:gd name="T24" fmla="*/ 85771 w 1740"/>
                  <a:gd name="T25" fmla="*/ 165347 h 642"/>
                  <a:gd name="T26" fmla="*/ 85771 w 1740"/>
                  <a:gd name="T27" fmla="*/ 165347 h 642"/>
                  <a:gd name="T28" fmla="*/ 23064 w 1740"/>
                  <a:gd name="T29" fmla="*/ 213363 h 642"/>
                  <a:gd name="T30" fmla="*/ 23064 w 1740"/>
                  <a:gd name="T31" fmla="*/ 213363 h 642"/>
                  <a:gd name="T32" fmla="*/ 0 w 1740"/>
                  <a:gd name="T33" fmla="*/ 231414 h 642"/>
                  <a:gd name="T34" fmla="*/ 0 w 1740"/>
                  <a:gd name="T35" fmla="*/ 231414 h 642"/>
                  <a:gd name="T36" fmla="*/ 20181 w 1740"/>
                  <a:gd name="T37" fmla="*/ 210114 h 642"/>
                  <a:gd name="T38" fmla="*/ 20181 w 1740"/>
                  <a:gd name="T39" fmla="*/ 210114 h 642"/>
                  <a:gd name="T40" fmla="*/ 77482 w 1740"/>
                  <a:gd name="T41" fmla="*/ 154517 h 642"/>
                  <a:gd name="T42" fmla="*/ 77482 w 1740"/>
                  <a:gd name="T43" fmla="*/ 154517 h 642"/>
                  <a:gd name="T44" fmla="*/ 170460 w 1740"/>
                  <a:gd name="T45" fmla="*/ 83035 h 642"/>
                  <a:gd name="T46" fmla="*/ 170460 w 1740"/>
                  <a:gd name="T47" fmla="*/ 83035 h 642"/>
                  <a:gd name="T48" fmla="*/ 296953 w 1740"/>
                  <a:gd name="T49" fmla="*/ 21661 h 642"/>
                  <a:gd name="T50" fmla="*/ 296953 w 1740"/>
                  <a:gd name="T51" fmla="*/ 21661 h 642"/>
                  <a:gd name="T52" fmla="*/ 432817 w 1740"/>
                  <a:gd name="T53" fmla="*/ 722 h 642"/>
                  <a:gd name="T54" fmla="*/ 432817 w 1740"/>
                  <a:gd name="T55" fmla="*/ 722 h 642"/>
                  <a:gd name="T56" fmla="*/ 541291 w 1740"/>
                  <a:gd name="T57" fmla="*/ 18773 h 642"/>
                  <a:gd name="T58" fmla="*/ 541291 w 1740"/>
                  <a:gd name="T59" fmla="*/ 18773 h 642"/>
                  <a:gd name="T60" fmla="*/ 605800 w 1740"/>
                  <a:gd name="T61" fmla="*/ 49821 h 642"/>
                  <a:gd name="T62" fmla="*/ 605800 w 1740"/>
                  <a:gd name="T63" fmla="*/ 49821 h 642"/>
                  <a:gd name="T64" fmla="*/ 621296 w 1740"/>
                  <a:gd name="T65" fmla="*/ 60651 h 642"/>
                  <a:gd name="T66" fmla="*/ 621296 w 1740"/>
                  <a:gd name="T67" fmla="*/ 60651 h 642"/>
                  <a:gd name="T68" fmla="*/ 626702 w 1740"/>
                  <a:gd name="T69" fmla="*/ 64984 h 64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740" h="642">
                    <a:moveTo>
                      <a:pt x="1739" y="180"/>
                    </a:moveTo>
                    <a:lnTo>
                      <a:pt x="1739" y="180"/>
                    </a:lnTo>
                    <a:cubicBezTo>
                      <a:pt x="1739" y="180"/>
                      <a:pt x="1733" y="177"/>
                      <a:pt x="1722" y="171"/>
                    </a:cubicBezTo>
                    <a:cubicBezTo>
                      <a:pt x="1712" y="166"/>
                      <a:pt x="1697" y="157"/>
                      <a:pt x="1675" y="148"/>
                    </a:cubicBezTo>
                    <a:cubicBezTo>
                      <a:pt x="1634" y="129"/>
                      <a:pt x="1572" y="106"/>
                      <a:pt x="1492" y="88"/>
                    </a:cubicBezTo>
                    <a:cubicBezTo>
                      <a:pt x="1412" y="70"/>
                      <a:pt x="1313" y="60"/>
                      <a:pt x="1202" y="65"/>
                    </a:cubicBezTo>
                    <a:cubicBezTo>
                      <a:pt x="1091" y="70"/>
                      <a:pt x="969" y="92"/>
                      <a:pt x="847" y="132"/>
                    </a:cubicBezTo>
                    <a:cubicBezTo>
                      <a:pt x="598" y="213"/>
                      <a:pt x="387" y="350"/>
                      <a:pt x="238" y="458"/>
                    </a:cubicBezTo>
                    <a:cubicBezTo>
                      <a:pt x="164" y="511"/>
                      <a:pt x="104" y="558"/>
                      <a:pt x="64" y="591"/>
                    </a:cubicBezTo>
                    <a:cubicBezTo>
                      <a:pt x="23" y="623"/>
                      <a:pt x="0" y="641"/>
                      <a:pt x="0" y="641"/>
                    </a:cubicBezTo>
                    <a:cubicBezTo>
                      <a:pt x="0" y="641"/>
                      <a:pt x="20" y="620"/>
                      <a:pt x="56" y="582"/>
                    </a:cubicBezTo>
                    <a:cubicBezTo>
                      <a:pt x="92" y="544"/>
                      <a:pt x="145" y="490"/>
                      <a:pt x="215" y="428"/>
                    </a:cubicBezTo>
                    <a:cubicBezTo>
                      <a:pt x="284" y="366"/>
                      <a:pt x="370" y="297"/>
                      <a:pt x="473" y="230"/>
                    </a:cubicBezTo>
                    <a:cubicBezTo>
                      <a:pt x="574" y="164"/>
                      <a:pt x="693" y="103"/>
                      <a:pt x="824" y="60"/>
                    </a:cubicBezTo>
                    <a:cubicBezTo>
                      <a:pt x="953" y="17"/>
                      <a:pt x="1084" y="0"/>
                      <a:pt x="1201" y="2"/>
                    </a:cubicBezTo>
                    <a:cubicBezTo>
                      <a:pt x="1318" y="3"/>
                      <a:pt x="1421" y="23"/>
                      <a:pt x="1502" y="52"/>
                    </a:cubicBezTo>
                    <a:cubicBezTo>
                      <a:pt x="1583" y="80"/>
                      <a:pt x="1642" y="112"/>
                      <a:pt x="1681" y="138"/>
                    </a:cubicBezTo>
                    <a:cubicBezTo>
                      <a:pt x="1701" y="150"/>
                      <a:pt x="1714" y="162"/>
                      <a:pt x="1724" y="168"/>
                    </a:cubicBezTo>
                    <a:cubicBezTo>
                      <a:pt x="1734" y="176"/>
                      <a:pt x="1739" y="180"/>
                      <a:pt x="1739" y="18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57" name="Freeform 51">
                <a:extLst>
                  <a:ext uri="{FF2B5EF4-FFF2-40B4-BE49-F238E27FC236}">
                    <a16:creationId xmlns:a16="http://schemas.microsoft.com/office/drawing/2014/main" id="{718F5D13-A295-A94B-83D1-E42BEC277C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0800" y="3255963"/>
                <a:ext cx="622300" cy="214312"/>
              </a:xfrm>
              <a:custGeom>
                <a:avLst/>
                <a:gdLst>
                  <a:gd name="T0" fmla="*/ 621940 w 1729"/>
                  <a:gd name="T1" fmla="*/ 50257 h 597"/>
                  <a:gd name="T2" fmla="*/ 621940 w 1729"/>
                  <a:gd name="T3" fmla="*/ 50257 h 597"/>
                  <a:gd name="T4" fmla="*/ 615102 w 1729"/>
                  <a:gd name="T5" fmla="*/ 47745 h 597"/>
                  <a:gd name="T6" fmla="*/ 615102 w 1729"/>
                  <a:gd name="T7" fmla="*/ 47745 h 597"/>
                  <a:gd name="T8" fmla="*/ 596386 w 1729"/>
                  <a:gd name="T9" fmla="*/ 41283 h 597"/>
                  <a:gd name="T10" fmla="*/ 596386 w 1729"/>
                  <a:gd name="T11" fmla="*/ 41283 h 597"/>
                  <a:gd name="T12" fmla="*/ 525482 w 1729"/>
                  <a:gd name="T13" fmla="*/ 25847 h 597"/>
                  <a:gd name="T14" fmla="*/ 525482 w 1729"/>
                  <a:gd name="T15" fmla="*/ 25847 h 597"/>
                  <a:gd name="T16" fmla="*/ 291894 w 1729"/>
                  <a:gd name="T17" fmla="*/ 49539 h 597"/>
                  <a:gd name="T18" fmla="*/ 291894 w 1729"/>
                  <a:gd name="T19" fmla="*/ 49539 h 597"/>
                  <a:gd name="T20" fmla="*/ 80622 w 1729"/>
                  <a:gd name="T21" fmla="*/ 156157 h 597"/>
                  <a:gd name="T22" fmla="*/ 80622 w 1729"/>
                  <a:gd name="T23" fmla="*/ 156157 h 597"/>
                  <a:gd name="T24" fmla="*/ 21235 w 1729"/>
                  <a:gd name="T25" fmla="*/ 198158 h 597"/>
                  <a:gd name="T26" fmla="*/ 21235 w 1729"/>
                  <a:gd name="T27" fmla="*/ 198158 h 597"/>
                  <a:gd name="T28" fmla="*/ 0 w 1729"/>
                  <a:gd name="T29" fmla="*/ 213953 h 597"/>
                  <a:gd name="T30" fmla="*/ 0 w 1729"/>
                  <a:gd name="T31" fmla="*/ 213953 h 597"/>
                  <a:gd name="T32" fmla="*/ 18356 w 1729"/>
                  <a:gd name="T33" fmla="*/ 194568 h 597"/>
                  <a:gd name="T34" fmla="*/ 18356 w 1729"/>
                  <a:gd name="T35" fmla="*/ 194568 h 597"/>
                  <a:gd name="T36" fmla="*/ 72704 w 1729"/>
                  <a:gd name="T37" fmla="*/ 145388 h 597"/>
                  <a:gd name="T38" fmla="*/ 72704 w 1729"/>
                  <a:gd name="T39" fmla="*/ 145388 h 597"/>
                  <a:gd name="T40" fmla="*/ 161244 w 1729"/>
                  <a:gd name="T41" fmla="*/ 81130 h 597"/>
                  <a:gd name="T42" fmla="*/ 161244 w 1729"/>
                  <a:gd name="T43" fmla="*/ 81130 h 597"/>
                  <a:gd name="T44" fmla="*/ 283256 w 1729"/>
                  <a:gd name="T45" fmla="*/ 23693 h 597"/>
                  <a:gd name="T46" fmla="*/ 283256 w 1729"/>
                  <a:gd name="T47" fmla="*/ 23693 h 597"/>
                  <a:gd name="T48" fmla="*/ 417506 w 1729"/>
                  <a:gd name="T49" fmla="*/ 718 h 597"/>
                  <a:gd name="T50" fmla="*/ 417506 w 1729"/>
                  <a:gd name="T51" fmla="*/ 718 h 597"/>
                  <a:gd name="T52" fmla="*/ 528001 w 1729"/>
                  <a:gd name="T53" fmla="*/ 12564 h 597"/>
                  <a:gd name="T54" fmla="*/ 528001 w 1729"/>
                  <a:gd name="T55" fmla="*/ 12564 h 597"/>
                  <a:gd name="T56" fmla="*/ 597826 w 1729"/>
                  <a:gd name="T57" fmla="*/ 37334 h 597"/>
                  <a:gd name="T58" fmla="*/ 597826 w 1729"/>
                  <a:gd name="T59" fmla="*/ 37334 h 597"/>
                  <a:gd name="T60" fmla="*/ 615821 w 1729"/>
                  <a:gd name="T61" fmla="*/ 47027 h 597"/>
                  <a:gd name="T62" fmla="*/ 615821 w 1729"/>
                  <a:gd name="T63" fmla="*/ 47027 h 597"/>
                  <a:gd name="T64" fmla="*/ 621940 w 1729"/>
                  <a:gd name="T65" fmla="*/ 50257 h 59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729" h="597">
                    <a:moveTo>
                      <a:pt x="1728" y="140"/>
                    </a:moveTo>
                    <a:lnTo>
                      <a:pt x="1728" y="140"/>
                    </a:lnTo>
                    <a:cubicBezTo>
                      <a:pt x="1728" y="140"/>
                      <a:pt x="1722" y="138"/>
                      <a:pt x="1709" y="133"/>
                    </a:cubicBezTo>
                    <a:cubicBezTo>
                      <a:pt x="1698" y="129"/>
                      <a:pt x="1680" y="122"/>
                      <a:pt x="1657" y="115"/>
                    </a:cubicBezTo>
                    <a:cubicBezTo>
                      <a:pt x="1611" y="101"/>
                      <a:pt x="1544" y="83"/>
                      <a:pt x="1460" y="72"/>
                    </a:cubicBezTo>
                    <a:cubicBezTo>
                      <a:pt x="1292" y="48"/>
                      <a:pt x="1054" y="58"/>
                      <a:pt x="811" y="138"/>
                    </a:cubicBezTo>
                    <a:cubicBezTo>
                      <a:pt x="568" y="218"/>
                      <a:pt x="366" y="341"/>
                      <a:pt x="224" y="435"/>
                    </a:cubicBezTo>
                    <a:cubicBezTo>
                      <a:pt x="153" y="482"/>
                      <a:pt x="98" y="523"/>
                      <a:pt x="59" y="552"/>
                    </a:cubicBezTo>
                    <a:cubicBezTo>
                      <a:pt x="21" y="580"/>
                      <a:pt x="0" y="596"/>
                      <a:pt x="0" y="596"/>
                    </a:cubicBezTo>
                    <a:cubicBezTo>
                      <a:pt x="0" y="596"/>
                      <a:pt x="18" y="577"/>
                      <a:pt x="51" y="542"/>
                    </a:cubicBezTo>
                    <a:cubicBezTo>
                      <a:pt x="85" y="509"/>
                      <a:pt x="135" y="461"/>
                      <a:pt x="202" y="405"/>
                    </a:cubicBezTo>
                    <a:cubicBezTo>
                      <a:pt x="267" y="349"/>
                      <a:pt x="350" y="286"/>
                      <a:pt x="448" y="226"/>
                    </a:cubicBezTo>
                    <a:cubicBezTo>
                      <a:pt x="545" y="165"/>
                      <a:pt x="660" y="109"/>
                      <a:pt x="787" y="66"/>
                    </a:cubicBezTo>
                    <a:cubicBezTo>
                      <a:pt x="916" y="25"/>
                      <a:pt x="1043" y="4"/>
                      <a:pt x="1160" y="2"/>
                    </a:cubicBezTo>
                    <a:cubicBezTo>
                      <a:pt x="1276" y="0"/>
                      <a:pt x="1381" y="14"/>
                      <a:pt x="1467" y="35"/>
                    </a:cubicBezTo>
                    <a:cubicBezTo>
                      <a:pt x="1552" y="56"/>
                      <a:pt x="1617" y="83"/>
                      <a:pt x="1661" y="104"/>
                    </a:cubicBezTo>
                    <a:cubicBezTo>
                      <a:pt x="1683" y="115"/>
                      <a:pt x="1700" y="124"/>
                      <a:pt x="1711" y="131"/>
                    </a:cubicBezTo>
                    <a:cubicBezTo>
                      <a:pt x="1722" y="136"/>
                      <a:pt x="1728" y="140"/>
                      <a:pt x="1728" y="14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58" name="Freeform 52">
                <a:extLst>
                  <a:ext uri="{FF2B5EF4-FFF2-40B4-BE49-F238E27FC236}">
                    <a16:creationId xmlns:a16="http://schemas.microsoft.com/office/drawing/2014/main" id="{ADA456B1-17FB-1C48-A04F-FE0AF813C5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35725" y="3209925"/>
                <a:ext cx="517525" cy="166688"/>
              </a:xfrm>
              <a:custGeom>
                <a:avLst/>
                <a:gdLst>
                  <a:gd name="T0" fmla="*/ 517165 w 1436"/>
                  <a:gd name="T1" fmla="*/ 18802 h 461"/>
                  <a:gd name="T2" fmla="*/ 517165 w 1436"/>
                  <a:gd name="T3" fmla="*/ 18802 h 461"/>
                  <a:gd name="T4" fmla="*/ 511398 w 1436"/>
                  <a:gd name="T5" fmla="*/ 17717 h 461"/>
                  <a:gd name="T6" fmla="*/ 511398 w 1436"/>
                  <a:gd name="T7" fmla="*/ 17717 h 461"/>
                  <a:gd name="T8" fmla="*/ 494820 w 1436"/>
                  <a:gd name="T9" fmla="*/ 15548 h 461"/>
                  <a:gd name="T10" fmla="*/ 494820 w 1436"/>
                  <a:gd name="T11" fmla="*/ 15548 h 461"/>
                  <a:gd name="T12" fmla="*/ 468511 w 1436"/>
                  <a:gd name="T13" fmla="*/ 13378 h 461"/>
                  <a:gd name="T14" fmla="*/ 468511 w 1436"/>
                  <a:gd name="T15" fmla="*/ 13378 h 461"/>
                  <a:gd name="T16" fmla="*/ 451933 w 1436"/>
                  <a:gd name="T17" fmla="*/ 12294 h 461"/>
                  <a:gd name="T18" fmla="*/ 451933 w 1436"/>
                  <a:gd name="T19" fmla="*/ 12294 h 461"/>
                  <a:gd name="T20" fmla="*/ 433553 w 1436"/>
                  <a:gd name="T21" fmla="*/ 12294 h 461"/>
                  <a:gd name="T22" fmla="*/ 433553 w 1436"/>
                  <a:gd name="T23" fmla="*/ 12294 h 461"/>
                  <a:gd name="T24" fmla="*/ 344897 w 1436"/>
                  <a:gd name="T25" fmla="*/ 18441 h 461"/>
                  <a:gd name="T26" fmla="*/ 344897 w 1436"/>
                  <a:gd name="T27" fmla="*/ 18441 h 461"/>
                  <a:gd name="T28" fmla="*/ 240022 w 1436"/>
                  <a:gd name="T29" fmla="*/ 43751 h 461"/>
                  <a:gd name="T30" fmla="*/ 240022 w 1436"/>
                  <a:gd name="T31" fmla="*/ 43751 h 461"/>
                  <a:gd name="T32" fmla="*/ 66312 w 1436"/>
                  <a:gd name="T33" fmla="*/ 124022 h 461"/>
                  <a:gd name="T34" fmla="*/ 66312 w 1436"/>
                  <a:gd name="T35" fmla="*/ 124022 h 461"/>
                  <a:gd name="T36" fmla="*/ 17659 w 1436"/>
                  <a:gd name="T37" fmla="*/ 154394 h 461"/>
                  <a:gd name="T38" fmla="*/ 17659 w 1436"/>
                  <a:gd name="T39" fmla="*/ 154394 h 461"/>
                  <a:gd name="T40" fmla="*/ 4685 w 1436"/>
                  <a:gd name="T41" fmla="*/ 163072 h 461"/>
                  <a:gd name="T42" fmla="*/ 4685 w 1436"/>
                  <a:gd name="T43" fmla="*/ 163072 h 461"/>
                  <a:gd name="T44" fmla="*/ 0 w 1436"/>
                  <a:gd name="T45" fmla="*/ 166326 h 461"/>
                  <a:gd name="T46" fmla="*/ 0 w 1436"/>
                  <a:gd name="T47" fmla="*/ 166326 h 461"/>
                  <a:gd name="T48" fmla="*/ 4325 w 1436"/>
                  <a:gd name="T49" fmla="*/ 162711 h 461"/>
                  <a:gd name="T50" fmla="*/ 4325 w 1436"/>
                  <a:gd name="T51" fmla="*/ 162711 h 461"/>
                  <a:gd name="T52" fmla="*/ 15857 w 1436"/>
                  <a:gd name="T53" fmla="*/ 152586 h 461"/>
                  <a:gd name="T54" fmla="*/ 15857 w 1436"/>
                  <a:gd name="T55" fmla="*/ 152586 h 461"/>
                  <a:gd name="T56" fmla="*/ 61627 w 1436"/>
                  <a:gd name="T57" fmla="*/ 116428 h 461"/>
                  <a:gd name="T58" fmla="*/ 61627 w 1436"/>
                  <a:gd name="T59" fmla="*/ 116428 h 461"/>
                  <a:gd name="T60" fmla="*/ 234616 w 1436"/>
                  <a:gd name="T61" fmla="*/ 26034 h 461"/>
                  <a:gd name="T62" fmla="*/ 234616 w 1436"/>
                  <a:gd name="T63" fmla="*/ 26034 h 461"/>
                  <a:gd name="T64" fmla="*/ 343095 w 1436"/>
                  <a:gd name="T65" fmla="*/ 3616 h 461"/>
                  <a:gd name="T66" fmla="*/ 343095 w 1436"/>
                  <a:gd name="T67" fmla="*/ 3616 h 461"/>
                  <a:gd name="T68" fmla="*/ 433914 w 1436"/>
                  <a:gd name="T69" fmla="*/ 3254 h 461"/>
                  <a:gd name="T70" fmla="*/ 433914 w 1436"/>
                  <a:gd name="T71" fmla="*/ 3254 h 461"/>
                  <a:gd name="T72" fmla="*/ 452654 w 1436"/>
                  <a:gd name="T73" fmla="*/ 5062 h 461"/>
                  <a:gd name="T74" fmla="*/ 452654 w 1436"/>
                  <a:gd name="T75" fmla="*/ 5062 h 461"/>
                  <a:gd name="T76" fmla="*/ 468872 w 1436"/>
                  <a:gd name="T77" fmla="*/ 7593 h 461"/>
                  <a:gd name="T78" fmla="*/ 468872 w 1436"/>
                  <a:gd name="T79" fmla="*/ 7593 h 461"/>
                  <a:gd name="T80" fmla="*/ 495181 w 1436"/>
                  <a:gd name="T81" fmla="*/ 13017 h 461"/>
                  <a:gd name="T82" fmla="*/ 495181 w 1436"/>
                  <a:gd name="T83" fmla="*/ 13017 h 461"/>
                  <a:gd name="T84" fmla="*/ 511398 w 1436"/>
                  <a:gd name="T85" fmla="*/ 16994 h 461"/>
                  <a:gd name="T86" fmla="*/ 511398 w 1436"/>
                  <a:gd name="T87" fmla="*/ 16994 h 461"/>
                  <a:gd name="T88" fmla="*/ 517165 w 1436"/>
                  <a:gd name="T89" fmla="*/ 18802 h 46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1436" h="461">
                    <a:moveTo>
                      <a:pt x="1435" y="52"/>
                    </a:moveTo>
                    <a:lnTo>
                      <a:pt x="1435" y="52"/>
                    </a:lnTo>
                    <a:cubicBezTo>
                      <a:pt x="1435" y="52"/>
                      <a:pt x="1429" y="51"/>
                      <a:pt x="1419" y="49"/>
                    </a:cubicBezTo>
                    <a:cubicBezTo>
                      <a:pt x="1408" y="47"/>
                      <a:pt x="1392" y="46"/>
                      <a:pt x="1373" y="43"/>
                    </a:cubicBezTo>
                    <a:cubicBezTo>
                      <a:pt x="1353" y="41"/>
                      <a:pt x="1328" y="38"/>
                      <a:pt x="1300" y="37"/>
                    </a:cubicBezTo>
                    <a:cubicBezTo>
                      <a:pt x="1285" y="36"/>
                      <a:pt x="1270" y="35"/>
                      <a:pt x="1254" y="34"/>
                    </a:cubicBezTo>
                    <a:cubicBezTo>
                      <a:pt x="1238" y="34"/>
                      <a:pt x="1222" y="34"/>
                      <a:pt x="1203" y="34"/>
                    </a:cubicBezTo>
                    <a:cubicBezTo>
                      <a:pt x="1133" y="34"/>
                      <a:pt x="1049" y="38"/>
                      <a:pt x="957" y="51"/>
                    </a:cubicBezTo>
                    <a:cubicBezTo>
                      <a:pt x="866" y="66"/>
                      <a:pt x="767" y="88"/>
                      <a:pt x="666" y="121"/>
                    </a:cubicBezTo>
                    <a:cubicBezTo>
                      <a:pt x="467" y="186"/>
                      <a:pt x="300" y="275"/>
                      <a:pt x="184" y="343"/>
                    </a:cubicBezTo>
                    <a:cubicBezTo>
                      <a:pt x="126" y="377"/>
                      <a:pt x="80" y="407"/>
                      <a:pt x="49" y="427"/>
                    </a:cubicBezTo>
                    <a:cubicBezTo>
                      <a:pt x="33" y="438"/>
                      <a:pt x="21" y="446"/>
                      <a:pt x="13" y="451"/>
                    </a:cubicBezTo>
                    <a:cubicBezTo>
                      <a:pt x="5" y="457"/>
                      <a:pt x="0" y="460"/>
                      <a:pt x="0" y="460"/>
                    </a:cubicBezTo>
                    <a:cubicBezTo>
                      <a:pt x="0" y="460"/>
                      <a:pt x="4" y="456"/>
                      <a:pt x="12" y="450"/>
                    </a:cubicBezTo>
                    <a:cubicBezTo>
                      <a:pt x="19" y="443"/>
                      <a:pt x="30" y="433"/>
                      <a:pt x="44" y="422"/>
                    </a:cubicBezTo>
                    <a:cubicBezTo>
                      <a:pt x="73" y="397"/>
                      <a:pt x="115" y="362"/>
                      <a:pt x="171" y="322"/>
                    </a:cubicBezTo>
                    <a:cubicBezTo>
                      <a:pt x="280" y="243"/>
                      <a:pt x="445" y="141"/>
                      <a:pt x="651" y="72"/>
                    </a:cubicBezTo>
                    <a:cubicBezTo>
                      <a:pt x="755" y="39"/>
                      <a:pt x="858" y="19"/>
                      <a:pt x="952" y="10"/>
                    </a:cubicBezTo>
                    <a:cubicBezTo>
                      <a:pt x="1047" y="0"/>
                      <a:pt x="1133" y="2"/>
                      <a:pt x="1204" y="9"/>
                    </a:cubicBezTo>
                    <a:cubicBezTo>
                      <a:pt x="1223" y="10"/>
                      <a:pt x="1240" y="12"/>
                      <a:pt x="1256" y="14"/>
                    </a:cubicBezTo>
                    <a:cubicBezTo>
                      <a:pt x="1272" y="16"/>
                      <a:pt x="1287" y="19"/>
                      <a:pt x="1301" y="21"/>
                    </a:cubicBezTo>
                    <a:cubicBezTo>
                      <a:pt x="1330" y="25"/>
                      <a:pt x="1354" y="31"/>
                      <a:pt x="1374" y="36"/>
                    </a:cubicBezTo>
                    <a:cubicBezTo>
                      <a:pt x="1394" y="40"/>
                      <a:pt x="1409" y="44"/>
                      <a:pt x="1419" y="47"/>
                    </a:cubicBezTo>
                    <a:cubicBezTo>
                      <a:pt x="1429" y="50"/>
                      <a:pt x="1435" y="52"/>
                      <a:pt x="1435" y="5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59" name="Freeform 53">
                <a:extLst>
                  <a:ext uri="{FF2B5EF4-FFF2-40B4-BE49-F238E27FC236}">
                    <a16:creationId xmlns:a16="http://schemas.microsoft.com/office/drawing/2014/main" id="{5BAE9B16-B218-5649-9EA7-915D43D452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05450" y="3889375"/>
                <a:ext cx="349250" cy="176213"/>
              </a:xfrm>
              <a:custGeom>
                <a:avLst/>
                <a:gdLst>
                  <a:gd name="T0" fmla="*/ 348890 w 971"/>
                  <a:gd name="T1" fmla="*/ 0 h 489"/>
                  <a:gd name="T2" fmla="*/ 348890 w 971"/>
                  <a:gd name="T3" fmla="*/ 0 h 489"/>
                  <a:gd name="T4" fmla="*/ 192429 w 971"/>
                  <a:gd name="T5" fmla="*/ 124322 h 489"/>
                  <a:gd name="T6" fmla="*/ 192429 w 971"/>
                  <a:gd name="T7" fmla="*/ 124322 h 489"/>
                  <a:gd name="T8" fmla="*/ 0 w 971"/>
                  <a:gd name="T9" fmla="*/ 175853 h 489"/>
                  <a:gd name="T10" fmla="*/ 0 w 971"/>
                  <a:gd name="T11" fmla="*/ 175853 h 489"/>
                  <a:gd name="T12" fmla="*/ 156821 w 971"/>
                  <a:gd name="T13" fmla="*/ 52251 h 489"/>
                  <a:gd name="T14" fmla="*/ 156821 w 971"/>
                  <a:gd name="T15" fmla="*/ 52251 h 489"/>
                  <a:gd name="T16" fmla="*/ 348890 w 971"/>
                  <a:gd name="T17" fmla="*/ 0 h 48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71" h="489">
                    <a:moveTo>
                      <a:pt x="970" y="0"/>
                    </a:moveTo>
                    <a:lnTo>
                      <a:pt x="970" y="0"/>
                    </a:lnTo>
                    <a:cubicBezTo>
                      <a:pt x="970" y="0"/>
                      <a:pt x="803" y="209"/>
                      <a:pt x="535" y="345"/>
                    </a:cubicBezTo>
                    <a:cubicBezTo>
                      <a:pt x="268" y="478"/>
                      <a:pt x="0" y="488"/>
                      <a:pt x="0" y="488"/>
                    </a:cubicBezTo>
                    <a:cubicBezTo>
                      <a:pt x="0" y="488"/>
                      <a:pt x="168" y="280"/>
                      <a:pt x="436" y="145"/>
                    </a:cubicBezTo>
                    <a:cubicBezTo>
                      <a:pt x="704" y="10"/>
                      <a:pt x="970" y="0"/>
                      <a:pt x="97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60" name="Freeform 54">
                <a:extLst>
                  <a:ext uri="{FF2B5EF4-FFF2-40B4-BE49-F238E27FC236}">
                    <a16:creationId xmlns:a16="http://schemas.microsoft.com/office/drawing/2014/main" id="{3C83E433-ACC3-2841-8416-9C1B459497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4950" y="3843338"/>
                <a:ext cx="2365375" cy="890587"/>
              </a:xfrm>
              <a:custGeom>
                <a:avLst/>
                <a:gdLst>
                  <a:gd name="T0" fmla="*/ 371434 w 6572"/>
                  <a:gd name="T1" fmla="*/ 673695 h 2476"/>
                  <a:gd name="T2" fmla="*/ 364596 w 6572"/>
                  <a:gd name="T3" fmla="*/ 663624 h 2476"/>
                  <a:gd name="T4" fmla="*/ 358837 w 6572"/>
                  <a:gd name="T5" fmla="*/ 651035 h 2476"/>
                  <a:gd name="T6" fmla="*/ 362077 w 6572"/>
                  <a:gd name="T7" fmla="*/ 580896 h 2476"/>
                  <a:gd name="T8" fmla="*/ 370355 w 6572"/>
                  <a:gd name="T9" fmla="*/ 569026 h 2476"/>
                  <a:gd name="T10" fmla="*/ 381872 w 6572"/>
                  <a:gd name="T11" fmla="*/ 560034 h 2476"/>
                  <a:gd name="T12" fmla="*/ 485168 w 6572"/>
                  <a:gd name="T13" fmla="*/ 571544 h 2476"/>
                  <a:gd name="T14" fmla="*/ 502444 w 6572"/>
                  <a:gd name="T15" fmla="*/ 590967 h 2476"/>
                  <a:gd name="T16" fmla="*/ 517561 w 6572"/>
                  <a:gd name="T17" fmla="*/ 674415 h 2476"/>
                  <a:gd name="T18" fmla="*/ 477970 w 6572"/>
                  <a:gd name="T19" fmla="*/ 755704 h 2476"/>
                  <a:gd name="T20" fmla="*/ 348400 w 6572"/>
                  <a:gd name="T21" fmla="*/ 828721 h 2476"/>
                  <a:gd name="T22" fmla="*/ 164482 w 6572"/>
                  <a:gd name="T23" fmla="*/ 811456 h 2476"/>
                  <a:gd name="T24" fmla="*/ 51468 w 6572"/>
                  <a:gd name="T25" fmla="*/ 692039 h 2476"/>
                  <a:gd name="T26" fmla="*/ 46429 w 6572"/>
                  <a:gd name="T27" fmla="*/ 629813 h 2476"/>
                  <a:gd name="T28" fmla="*/ 154764 w 6572"/>
                  <a:gd name="T29" fmla="*/ 474428 h 2476"/>
                  <a:gd name="T30" fmla="*/ 328244 w 6572"/>
                  <a:gd name="T31" fmla="*/ 429108 h 2476"/>
                  <a:gd name="T32" fmla="*/ 794697 w 6572"/>
                  <a:gd name="T33" fmla="*/ 536654 h 2476"/>
                  <a:gd name="T34" fmla="*/ 1521729 w 6572"/>
                  <a:gd name="T35" fmla="*/ 702830 h 2476"/>
                  <a:gd name="T36" fmla="*/ 1841336 w 6572"/>
                  <a:gd name="T37" fmla="*/ 670818 h 2476"/>
                  <a:gd name="T38" fmla="*/ 1903961 w 6572"/>
                  <a:gd name="T39" fmla="*/ 651754 h 2476"/>
                  <a:gd name="T40" fmla="*/ 1979904 w 6572"/>
                  <a:gd name="T41" fmla="*/ 621541 h 2476"/>
                  <a:gd name="T42" fmla="*/ 2024534 w 6572"/>
                  <a:gd name="T43" fmla="*/ 599240 h 2476"/>
                  <a:gd name="T44" fmla="*/ 2108394 w 6572"/>
                  <a:gd name="T45" fmla="*/ 545646 h 2476"/>
                  <a:gd name="T46" fmla="*/ 2183977 w 6572"/>
                  <a:gd name="T47" fmla="*/ 480903 h 2476"/>
                  <a:gd name="T48" fmla="*/ 2228607 w 6572"/>
                  <a:gd name="T49" fmla="*/ 432345 h 2476"/>
                  <a:gd name="T50" fmla="*/ 2363575 w 6572"/>
                  <a:gd name="T51" fmla="*/ 126970 h 2476"/>
                  <a:gd name="T52" fmla="*/ 2363215 w 6572"/>
                  <a:gd name="T53" fmla="*/ 71938 h 2476"/>
                  <a:gd name="T54" fmla="*/ 2356377 w 6572"/>
                  <a:gd name="T55" fmla="*/ 32732 h 2476"/>
                  <a:gd name="T56" fmla="*/ 2320025 w 6572"/>
                  <a:gd name="T57" fmla="*/ 26617 h 2476"/>
                  <a:gd name="T58" fmla="*/ 2298790 w 6572"/>
                  <a:gd name="T59" fmla="*/ 104309 h 2476"/>
                  <a:gd name="T60" fmla="*/ 2283314 w 6572"/>
                  <a:gd name="T61" fmla="*/ 151429 h 2476"/>
                  <a:gd name="T62" fmla="*/ 2198733 w 6572"/>
                  <a:gd name="T63" fmla="*/ 309332 h 2476"/>
                  <a:gd name="T64" fmla="*/ 1975585 w 6572"/>
                  <a:gd name="T65" fmla="*/ 505721 h 2476"/>
                  <a:gd name="T66" fmla="*/ 1923757 w 6572"/>
                  <a:gd name="T67" fmla="*/ 530899 h 2476"/>
                  <a:gd name="T68" fmla="*/ 1841696 w 6572"/>
                  <a:gd name="T69" fmla="*/ 561832 h 2476"/>
                  <a:gd name="T70" fmla="*/ 1670015 w 6572"/>
                  <a:gd name="T71" fmla="*/ 599240 h 2476"/>
                  <a:gd name="T72" fmla="*/ 1077592 w 6572"/>
                  <a:gd name="T73" fmla="*/ 549603 h 2476"/>
                  <a:gd name="T74" fmla="*/ 351639 w 6572"/>
                  <a:gd name="T75" fmla="*/ 388823 h 2476"/>
                  <a:gd name="T76" fmla="*/ 103296 w 6572"/>
                  <a:gd name="T77" fmla="*/ 463997 h 2476"/>
                  <a:gd name="T78" fmla="*/ 14757 w 6572"/>
                  <a:gd name="T79" fmla="*/ 585931 h 2476"/>
                  <a:gd name="T80" fmla="*/ 57587 w 6572"/>
                  <a:gd name="T81" fmla="*/ 792392 h 2476"/>
                  <a:gd name="T82" fmla="*/ 281455 w 6572"/>
                  <a:gd name="T83" fmla="*/ 889508 h 2476"/>
                  <a:gd name="T84" fmla="*/ 378993 w 6572"/>
                  <a:gd name="T85" fmla="*/ 877998 h 2476"/>
                  <a:gd name="T86" fmla="*/ 520800 w 6572"/>
                  <a:gd name="T87" fmla="*/ 796349 h 2476"/>
                  <a:gd name="T88" fmla="*/ 578387 w 6572"/>
                  <a:gd name="T89" fmla="*/ 676213 h 2476"/>
                  <a:gd name="T90" fmla="*/ 497045 w 6572"/>
                  <a:gd name="T91" fmla="*/ 508599 h 2476"/>
                  <a:gd name="T92" fmla="*/ 382232 w 6572"/>
                  <a:gd name="T93" fmla="*/ 499247 h 2476"/>
                  <a:gd name="T94" fmla="*/ 311328 w 6572"/>
                  <a:gd name="T95" fmla="*/ 573702 h 2476"/>
                  <a:gd name="T96" fmla="*/ 334723 w 6572"/>
                  <a:gd name="T97" fmla="*/ 678731 h 2476"/>
                  <a:gd name="T98" fmla="*/ 387631 w 6572"/>
                  <a:gd name="T99" fmla="*/ 696356 h 247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6572" h="2476">
                    <a:moveTo>
                      <a:pt x="1077" y="1936"/>
                    </a:moveTo>
                    <a:lnTo>
                      <a:pt x="1077" y="1936"/>
                    </a:lnTo>
                    <a:cubicBezTo>
                      <a:pt x="1081" y="1921"/>
                      <a:pt x="1057" y="1904"/>
                      <a:pt x="1032" y="1873"/>
                    </a:cubicBezTo>
                    <a:cubicBezTo>
                      <a:pt x="1029" y="1869"/>
                      <a:pt x="1025" y="1864"/>
                      <a:pt x="1023" y="1860"/>
                    </a:cubicBezTo>
                    <a:cubicBezTo>
                      <a:pt x="1020" y="1855"/>
                      <a:pt x="1017" y="1850"/>
                      <a:pt x="1013" y="1845"/>
                    </a:cubicBezTo>
                    <a:cubicBezTo>
                      <a:pt x="1010" y="1840"/>
                      <a:pt x="1007" y="1834"/>
                      <a:pt x="1005" y="1829"/>
                    </a:cubicBezTo>
                    <a:cubicBezTo>
                      <a:pt x="1003" y="1822"/>
                      <a:pt x="999" y="1817"/>
                      <a:pt x="997" y="1810"/>
                    </a:cubicBezTo>
                    <a:cubicBezTo>
                      <a:pt x="987" y="1784"/>
                      <a:pt x="980" y="1753"/>
                      <a:pt x="981" y="1718"/>
                    </a:cubicBezTo>
                    <a:cubicBezTo>
                      <a:pt x="981" y="1684"/>
                      <a:pt x="988" y="1647"/>
                      <a:pt x="1006" y="1615"/>
                    </a:cubicBezTo>
                    <a:cubicBezTo>
                      <a:pt x="1010" y="1608"/>
                      <a:pt x="1014" y="1599"/>
                      <a:pt x="1020" y="1593"/>
                    </a:cubicBezTo>
                    <a:cubicBezTo>
                      <a:pt x="1023" y="1589"/>
                      <a:pt x="1025" y="1586"/>
                      <a:pt x="1029" y="1582"/>
                    </a:cubicBezTo>
                    <a:cubicBezTo>
                      <a:pt x="1032" y="1579"/>
                      <a:pt x="1035" y="1577"/>
                      <a:pt x="1039" y="1574"/>
                    </a:cubicBezTo>
                    <a:cubicBezTo>
                      <a:pt x="1044" y="1567"/>
                      <a:pt x="1054" y="1562"/>
                      <a:pt x="1061" y="1557"/>
                    </a:cubicBezTo>
                    <a:cubicBezTo>
                      <a:pt x="1070" y="1552"/>
                      <a:pt x="1078" y="1547"/>
                      <a:pt x="1087" y="1543"/>
                    </a:cubicBezTo>
                    <a:cubicBezTo>
                      <a:pt x="1160" y="1509"/>
                      <a:pt x="1273" y="1526"/>
                      <a:pt x="1348" y="1589"/>
                    </a:cubicBezTo>
                    <a:cubicBezTo>
                      <a:pt x="1358" y="1597"/>
                      <a:pt x="1366" y="1606"/>
                      <a:pt x="1374" y="1614"/>
                    </a:cubicBezTo>
                    <a:cubicBezTo>
                      <a:pt x="1381" y="1623"/>
                      <a:pt x="1389" y="1632"/>
                      <a:pt x="1396" y="1643"/>
                    </a:cubicBezTo>
                    <a:cubicBezTo>
                      <a:pt x="1409" y="1665"/>
                      <a:pt x="1420" y="1688"/>
                      <a:pt x="1428" y="1713"/>
                    </a:cubicBezTo>
                    <a:cubicBezTo>
                      <a:pt x="1444" y="1763"/>
                      <a:pt x="1447" y="1820"/>
                      <a:pt x="1438" y="1875"/>
                    </a:cubicBezTo>
                    <a:cubicBezTo>
                      <a:pt x="1429" y="1931"/>
                      <a:pt x="1409" y="1986"/>
                      <a:pt x="1380" y="2033"/>
                    </a:cubicBezTo>
                    <a:cubicBezTo>
                      <a:pt x="1365" y="2056"/>
                      <a:pt x="1347" y="2079"/>
                      <a:pt x="1328" y="2101"/>
                    </a:cubicBezTo>
                    <a:cubicBezTo>
                      <a:pt x="1309" y="2122"/>
                      <a:pt x="1288" y="2142"/>
                      <a:pt x="1266" y="2160"/>
                    </a:cubicBezTo>
                    <a:cubicBezTo>
                      <a:pt x="1177" y="2232"/>
                      <a:pt x="1068" y="2278"/>
                      <a:pt x="968" y="2304"/>
                    </a:cubicBezTo>
                    <a:cubicBezTo>
                      <a:pt x="868" y="2328"/>
                      <a:pt x="772" y="2329"/>
                      <a:pt x="693" y="2319"/>
                    </a:cubicBezTo>
                    <a:cubicBezTo>
                      <a:pt x="611" y="2310"/>
                      <a:pt x="532" y="2289"/>
                      <a:pt x="457" y="2256"/>
                    </a:cubicBezTo>
                    <a:cubicBezTo>
                      <a:pt x="383" y="2223"/>
                      <a:pt x="315" y="2178"/>
                      <a:pt x="260" y="2122"/>
                    </a:cubicBezTo>
                    <a:cubicBezTo>
                      <a:pt x="205" y="2066"/>
                      <a:pt x="163" y="1999"/>
                      <a:pt x="143" y="1924"/>
                    </a:cubicBezTo>
                    <a:cubicBezTo>
                      <a:pt x="132" y="1887"/>
                      <a:pt x="126" y="1849"/>
                      <a:pt x="126" y="1810"/>
                    </a:cubicBezTo>
                    <a:cubicBezTo>
                      <a:pt x="126" y="1800"/>
                      <a:pt x="126" y="1790"/>
                      <a:pt x="127" y="1780"/>
                    </a:cubicBezTo>
                    <a:lnTo>
                      <a:pt x="129" y="1751"/>
                    </a:lnTo>
                    <a:cubicBezTo>
                      <a:pt x="132" y="1732"/>
                      <a:pt x="136" y="1713"/>
                      <a:pt x="140" y="1693"/>
                    </a:cubicBezTo>
                    <a:cubicBezTo>
                      <a:pt x="179" y="1541"/>
                      <a:pt x="290" y="1405"/>
                      <a:pt x="430" y="1319"/>
                    </a:cubicBezTo>
                    <a:cubicBezTo>
                      <a:pt x="501" y="1274"/>
                      <a:pt x="576" y="1242"/>
                      <a:pt x="658" y="1222"/>
                    </a:cubicBezTo>
                    <a:cubicBezTo>
                      <a:pt x="740" y="1203"/>
                      <a:pt x="825" y="1194"/>
                      <a:pt x="912" y="1193"/>
                    </a:cubicBezTo>
                    <a:cubicBezTo>
                      <a:pt x="1128" y="1192"/>
                      <a:pt x="1345" y="1242"/>
                      <a:pt x="1561" y="1299"/>
                    </a:cubicBezTo>
                    <a:cubicBezTo>
                      <a:pt x="1778" y="1356"/>
                      <a:pt x="1992" y="1423"/>
                      <a:pt x="2208" y="1492"/>
                    </a:cubicBezTo>
                    <a:cubicBezTo>
                      <a:pt x="2639" y="1629"/>
                      <a:pt x="3074" y="1776"/>
                      <a:pt x="3530" y="1868"/>
                    </a:cubicBezTo>
                    <a:cubicBezTo>
                      <a:pt x="3758" y="1914"/>
                      <a:pt x="3991" y="1944"/>
                      <a:pt x="4228" y="1954"/>
                    </a:cubicBezTo>
                    <a:cubicBezTo>
                      <a:pt x="4464" y="1962"/>
                      <a:pt x="4703" y="1951"/>
                      <a:pt x="4939" y="1905"/>
                    </a:cubicBezTo>
                    <a:cubicBezTo>
                      <a:pt x="4999" y="1895"/>
                      <a:pt x="5058" y="1879"/>
                      <a:pt x="5116" y="1865"/>
                    </a:cubicBezTo>
                    <a:cubicBezTo>
                      <a:pt x="5145" y="1858"/>
                      <a:pt x="5174" y="1849"/>
                      <a:pt x="5203" y="1840"/>
                    </a:cubicBezTo>
                    <a:cubicBezTo>
                      <a:pt x="5232" y="1831"/>
                      <a:pt x="5261" y="1823"/>
                      <a:pt x="5290" y="1812"/>
                    </a:cubicBezTo>
                    <a:lnTo>
                      <a:pt x="5375" y="1781"/>
                    </a:lnTo>
                    <a:cubicBezTo>
                      <a:pt x="5404" y="1770"/>
                      <a:pt x="5432" y="1758"/>
                      <a:pt x="5460" y="1746"/>
                    </a:cubicBezTo>
                    <a:lnTo>
                      <a:pt x="5501" y="1728"/>
                    </a:lnTo>
                    <a:cubicBezTo>
                      <a:pt x="5516" y="1722"/>
                      <a:pt x="5529" y="1714"/>
                      <a:pt x="5543" y="1708"/>
                    </a:cubicBezTo>
                    <a:lnTo>
                      <a:pt x="5625" y="1666"/>
                    </a:lnTo>
                    <a:cubicBezTo>
                      <a:pt x="5652" y="1650"/>
                      <a:pt x="5678" y="1634"/>
                      <a:pt x="5705" y="1619"/>
                    </a:cubicBezTo>
                    <a:lnTo>
                      <a:pt x="5745" y="1595"/>
                    </a:lnTo>
                    <a:lnTo>
                      <a:pt x="5782" y="1569"/>
                    </a:lnTo>
                    <a:lnTo>
                      <a:pt x="5858" y="1517"/>
                    </a:lnTo>
                    <a:lnTo>
                      <a:pt x="5930" y="1459"/>
                    </a:lnTo>
                    <a:lnTo>
                      <a:pt x="5966" y="1430"/>
                    </a:lnTo>
                    <a:lnTo>
                      <a:pt x="6000" y="1400"/>
                    </a:lnTo>
                    <a:lnTo>
                      <a:pt x="6068" y="1337"/>
                    </a:lnTo>
                    <a:lnTo>
                      <a:pt x="6131" y="1271"/>
                    </a:lnTo>
                    <a:lnTo>
                      <a:pt x="6163" y="1237"/>
                    </a:lnTo>
                    <a:lnTo>
                      <a:pt x="6192" y="1202"/>
                    </a:lnTo>
                    <a:cubicBezTo>
                      <a:pt x="6306" y="1067"/>
                      <a:pt x="6399" y="917"/>
                      <a:pt x="6462" y="768"/>
                    </a:cubicBezTo>
                    <a:cubicBezTo>
                      <a:pt x="6528" y="620"/>
                      <a:pt x="6557" y="473"/>
                      <a:pt x="6567" y="353"/>
                    </a:cubicBezTo>
                    <a:cubicBezTo>
                      <a:pt x="6569" y="324"/>
                      <a:pt x="6570" y="296"/>
                      <a:pt x="6571" y="271"/>
                    </a:cubicBezTo>
                    <a:cubicBezTo>
                      <a:pt x="6571" y="246"/>
                      <a:pt x="6568" y="222"/>
                      <a:pt x="6566" y="200"/>
                    </a:cubicBezTo>
                    <a:cubicBezTo>
                      <a:pt x="6565" y="178"/>
                      <a:pt x="6562" y="158"/>
                      <a:pt x="6559" y="140"/>
                    </a:cubicBezTo>
                    <a:cubicBezTo>
                      <a:pt x="6557" y="121"/>
                      <a:pt x="6551" y="105"/>
                      <a:pt x="6547" y="91"/>
                    </a:cubicBezTo>
                    <a:cubicBezTo>
                      <a:pt x="6530" y="32"/>
                      <a:pt x="6512" y="4"/>
                      <a:pt x="6495" y="2"/>
                    </a:cubicBezTo>
                    <a:cubicBezTo>
                      <a:pt x="6478" y="0"/>
                      <a:pt x="6460" y="25"/>
                      <a:pt x="6446" y="74"/>
                    </a:cubicBezTo>
                    <a:cubicBezTo>
                      <a:pt x="6438" y="99"/>
                      <a:pt x="6432" y="129"/>
                      <a:pt x="6421" y="165"/>
                    </a:cubicBezTo>
                    <a:cubicBezTo>
                      <a:pt x="6411" y="201"/>
                      <a:pt x="6403" y="243"/>
                      <a:pt x="6387" y="290"/>
                    </a:cubicBezTo>
                    <a:cubicBezTo>
                      <a:pt x="6381" y="311"/>
                      <a:pt x="6375" y="332"/>
                      <a:pt x="6369" y="354"/>
                    </a:cubicBezTo>
                    <a:cubicBezTo>
                      <a:pt x="6361" y="375"/>
                      <a:pt x="6353" y="397"/>
                      <a:pt x="6344" y="421"/>
                    </a:cubicBezTo>
                    <a:cubicBezTo>
                      <a:pt x="6330" y="467"/>
                      <a:pt x="6306" y="513"/>
                      <a:pt x="6286" y="563"/>
                    </a:cubicBezTo>
                    <a:cubicBezTo>
                      <a:pt x="6238" y="659"/>
                      <a:pt x="6181" y="761"/>
                      <a:pt x="6109" y="860"/>
                    </a:cubicBezTo>
                    <a:cubicBezTo>
                      <a:pt x="6036" y="958"/>
                      <a:pt x="5951" y="1053"/>
                      <a:pt x="5858" y="1140"/>
                    </a:cubicBezTo>
                    <a:cubicBezTo>
                      <a:pt x="5765" y="1226"/>
                      <a:pt x="5661" y="1301"/>
                      <a:pt x="5558" y="1365"/>
                    </a:cubicBezTo>
                    <a:lnTo>
                      <a:pt x="5489" y="1406"/>
                    </a:lnTo>
                    <a:lnTo>
                      <a:pt x="5417" y="1442"/>
                    </a:lnTo>
                    <a:lnTo>
                      <a:pt x="5382" y="1460"/>
                    </a:lnTo>
                    <a:lnTo>
                      <a:pt x="5345" y="1476"/>
                    </a:lnTo>
                    <a:cubicBezTo>
                      <a:pt x="5320" y="1487"/>
                      <a:pt x="5295" y="1498"/>
                      <a:pt x="5270" y="1508"/>
                    </a:cubicBezTo>
                    <a:cubicBezTo>
                      <a:pt x="5220" y="1527"/>
                      <a:pt x="5170" y="1548"/>
                      <a:pt x="5117" y="1562"/>
                    </a:cubicBezTo>
                    <a:cubicBezTo>
                      <a:pt x="5091" y="1571"/>
                      <a:pt x="5066" y="1579"/>
                      <a:pt x="5040" y="1587"/>
                    </a:cubicBezTo>
                    <a:lnTo>
                      <a:pt x="4961" y="1607"/>
                    </a:lnTo>
                    <a:cubicBezTo>
                      <a:pt x="4856" y="1633"/>
                      <a:pt x="4749" y="1653"/>
                      <a:pt x="4640" y="1666"/>
                    </a:cubicBezTo>
                    <a:cubicBezTo>
                      <a:pt x="4532" y="1680"/>
                      <a:pt x="4423" y="1687"/>
                      <a:pt x="4313" y="1690"/>
                    </a:cubicBezTo>
                    <a:cubicBezTo>
                      <a:pt x="3873" y="1702"/>
                      <a:pt x="3432" y="1630"/>
                      <a:pt x="2994" y="1528"/>
                    </a:cubicBezTo>
                    <a:cubicBezTo>
                      <a:pt x="2556" y="1426"/>
                      <a:pt x="2120" y="1295"/>
                      <a:pt x="1671" y="1190"/>
                    </a:cubicBezTo>
                    <a:cubicBezTo>
                      <a:pt x="1447" y="1139"/>
                      <a:pt x="1218" y="1086"/>
                      <a:pt x="977" y="1081"/>
                    </a:cubicBezTo>
                    <a:cubicBezTo>
                      <a:pt x="858" y="1080"/>
                      <a:pt x="736" y="1090"/>
                      <a:pt x="617" y="1123"/>
                    </a:cubicBezTo>
                    <a:cubicBezTo>
                      <a:pt x="498" y="1154"/>
                      <a:pt x="384" y="1211"/>
                      <a:pt x="287" y="1290"/>
                    </a:cubicBezTo>
                    <a:cubicBezTo>
                      <a:pt x="245" y="1322"/>
                      <a:pt x="202" y="1366"/>
                      <a:pt x="157" y="1421"/>
                    </a:cubicBezTo>
                    <a:cubicBezTo>
                      <a:pt x="113" y="1477"/>
                      <a:pt x="69" y="1546"/>
                      <a:pt x="41" y="1629"/>
                    </a:cubicBezTo>
                    <a:cubicBezTo>
                      <a:pt x="12" y="1713"/>
                      <a:pt x="0" y="1813"/>
                      <a:pt x="17" y="1915"/>
                    </a:cubicBezTo>
                    <a:cubicBezTo>
                      <a:pt x="34" y="2017"/>
                      <a:pt x="84" y="2119"/>
                      <a:pt x="160" y="2203"/>
                    </a:cubicBezTo>
                    <a:cubicBezTo>
                      <a:pt x="235" y="2286"/>
                      <a:pt x="331" y="2351"/>
                      <a:pt x="438" y="2397"/>
                    </a:cubicBezTo>
                    <a:cubicBezTo>
                      <a:pt x="545" y="2442"/>
                      <a:pt x="661" y="2468"/>
                      <a:pt x="782" y="2473"/>
                    </a:cubicBezTo>
                    <a:cubicBezTo>
                      <a:pt x="842" y="2475"/>
                      <a:pt x="903" y="2472"/>
                      <a:pt x="963" y="2461"/>
                    </a:cubicBezTo>
                    <a:cubicBezTo>
                      <a:pt x="993" y="2456"/>
                      <a:pt x="1024" y="2449"/>
                      <a:pt x="1053" y="2441"/>
                    </a:cubicBezTo>
                    <a:cubicBezTo>
                      <a:pt x="1082" y="2433"/>
                      <a:pt x="1111" y="2423"/>
                      <a:pt x="1139" y="2413"/>
                    </a:cubicBezTo>
                    <a:cubicBezTo>
                      <a:pt x="1252" y="2370"/>
                      <a:pt x="1361" y="2306"/>
                      <a:pt x="1447" y="2214"/>
                    </a:cubicBezTo>
                    <a:cubicBezTo>
                      <a:pt x="1490" y="2169"/>
                      <a:pt x="1527" y="2117"/>
                      <a:pt x="1555" y="2060"/>
                    </a:cubicBezTo>
                    <a:cubicBezTo>
                      <a:pt x="1582" y="2002"/>
                      <a:pt x="1599" y="1942"/>
                      <a:pt x="1607" y="1880"/>
                    </a:cubicBezTo>
                    <a:cubicBezTo>
                      <a:pt x="1623" y="1758"/>
                      <a:pt x="1595" y="1628"/>
                      <a:pt x="1520" y="1529"/>
                    </a:cubicBezTo>
                    <a:cubicBezTo>
                      <a:pt x="1482" y="1478"/>
                      <a:pt x="1433" y="1440"/>
                      <a:pt x="1381" y="1414"/>
                    </a:cubicBezTo>
                    <a:cubicBezTo>
                      <a:pt x="1330" y="1388"/>
                      <a:pt x="1275" y="1373"/>
                      <a:pt x="1221" y="1368"/>
                    </a:cubicBezTo>
                    <a:cubicBezTo>
                      <a:pt x="1166" y="1364"/>
                      <a:pt x="1112" y="1370"/>
                      <a:pt x="1062" y="1388"/>
                    </a:cubicBezTo>
                    <a:cubicBezTo>
                      <a:pt x="1011" y="1406"/>
                      <a:pt x="967" y="1434"/>
                      <a:pt x="933" y="1471"/>
                    </a:cubicBezTo>
                    <a:cubicBezTo>
                      <a:pt x="898" y="1509"/>
                      <a:pt x="875" y="1553"/>
                      <a:pt x="865" y="1595"/>
                    </a:cubicBezTo>
                    <a:cubicBezTo>
                      <a:pt x="855" y="1638"/>
                      <a:pt x="852" y="1678"/>
                      <a:pt x="857" y="1715"/>
                    </a:cubicBezTo>
                    <a:cubicBezTo>
                      <a:pt x="864" y="1789"/>
                      <a:pt x="895" y="1848"/>
                      <a:pt x="930" y="1887"/>
                    </a:cubicBezTo>
                    <a:cubicBezTo>
                      <a:pt x="966" y="1926"/>
                      <a:pt x="1006" y="1942"/>
                      <a:pt x="1033" y="1947"/>
                    </a:cubicBezTo>
                    <a:cubicBezTo>
                      <a:pt x="1060" y="1950"/>
                      <a:pt x="1074" y="1945"/>
                      <a:pt x="1077" y="1936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61" name="Freeform 55">
                <a:extLst>
                  <a:ext uri="{FF2B5EF4-FFF2-40B4-BE49-F238E27FC236}">
                    <a16:creationId xmlns:a16="http://schemas.microsoft.com/office/drawing/2014/main" id="{AE739CE6-5F19-7241-94A3-92E1B62310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24550" y="4360863"/>
                <a:ext cx="52388" cy="41275"/>
              </a:xfrm>
              <a:custGeom>
                <a:avLst/>
                <a:gdLst>
                  <a:gd name="T0" fmla="*/ 26013 w 145"/>
                  <a:gd name="T1" fmla="*/ 40910 h 113"/>
                  <a:gd name="T2" fmla="*/ 26013 w 145"/>
                  <a:gd name="T3" fmla="*/ 40910 h 113"/>
                  <a:gd name="T4" fmla="*/ 26013 w 145"/>
                  <a:gd name="T5" fmla="*/ 0 h 113"/>
                  <a:gd name="T6" fmla="*/ 26013 w 145"/>
                  <a:gd name="T7" fmla="*/ 0 h 113"/>
                  <a:gd name="T8" fmla="*/ 26013 w 145"/>
                  <a:gd name="T9" fmla="*/ 40910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5" h="113">
                    <a:moveTo>
                      <a:pt x="72" y="112"/>
                    </a:moveTo>
                    <a:lnTo>
                      <a:pt x="72" y="112"/>
                    </a:lnTo>
                    <a:cubicBezTo>
                      <a:pt x="144" y="112"/>
                      <a:pt x="144" y="0"/>
                      <a:pt x="72" y="0"/>
                    </a:cubicBezTo>
                    <a:cubicBezTo>
                      <a:pt x="0" y="0"/>
                      <a:pt x="0" y="112"/>
                      <a:pt x="72" y="11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62" name="Freeform 56">
                <a:extLst>
                  <a:ext uri="{FF2B5EF4-FFF2-40B4-BE49-F238E27FC236}">
                    <a16:creationId xmlns:a16="http://schemas.microsoft.com/office/drawing/2014/main" id="{E8448D99-726B-4A43-8614-B70ADE0D4D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95988" y="4391025"/>
                <a:ext cx="52387" cy="39688"/>
              </a:xfrm>
              <a:custGeom>
                <a:avLst/>
                <a:gdLst>
                  <a:gd name="T0" fmla="*/ 26013 w 145"/>
                  <a:gd name="T1" fmla="*/ 39334 h 112"/>
                  <a:gd name="T2" fmla="*/ 26013 w 145"/>
                  <a:gd name="T3" fmla="*/ 39334 h 112"/>
                  <a:gd name="T4" fmla="*/ 26013 w 145"/>
                  <a:gd name="T5" fmla="*/ 0 h 112"/>
                  <a:gd name="T6" fmla="*/ 26013 w 145"/>
                  <a:gd name="T7" fmla="*/ 0 h 112"/>
                  <a:gd name="T8" fmla="*/ 26013 w 145"/>
                  <a:gd name="T9" fmla="*/ 39334 h 1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5" h="112">
                    <a:moveTo>
                      <a:pt x="72" y="111"/>
                    </a:moveTo>
                    <a:lnTo>
                      <a:pt x="72" y="111"/>
                    </a:lnTo>
                    <a:cubicBezTo>
                      <a:pt x="144" y="111"/>
                      <a:pt x="144" y="0"/>
                      <a:pt x="72" y="0"/>
                    </a:cubicBezTo>
                    <a:cubicBezTo>
                      <a:pt x="0" y="0"/>
                      <a:pt x="0" y="111"/>
                      <a:pt x="72" y="11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63" name="Freeform 57">
                <a:extLst>
                  <a:ext uri="{FF2B5EF4-FFF2-40B4-BE49-F238E27FC236}">
                    <a16:creationId xmlns:a16="http://schemas.microsoft.com/office/drawing/2014/main" id="{6758A8CD-A954-1140-B603-BE927ECDE5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65838" y="4414838"/>
                <a:ext cx="52387" cy="41275"/>
              </a:xfrm>
              <a:custGeom>
                <a:avLst/>
                <a:gdLst>
                  <a:gd name="T0" fmla="*/ 26194 w 144"/>
                  <a:gd name="T1" fmla="*/ 40910 h 113"/>
                  <a:gd name="T2" fmla="*/ 26194 w 144"/>
                  <a:gd name="T3" fmla="*/ 40910 h 113"/>
                  <a:gd name="T4" fmla="*/ 26194 w 144"/>
                  <a:gd name="T5" fmla="*/ 0 h 113"/>
                  <a:gd name="T6" fmla="*/ 26194 w 144"/>
                  <a:gd name="T7" fmla="*/ 0 h 113"/>
                  <a:gd name="T8" fmla="*/ 26194 w 144"/>
                  <a:gd name="T9" fmla="*/ 40910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4" h="113">
                    <a:moveTo>
                      <a:pt x="72" y="112"/>
                    </a:moveTo>
                    <a:lnTo>
                      <a:pt x="72" y="112"/>
                    </a:lnTo>
                    <a:cubicBezTo>
                      <a:pt x="143" y="112"/>
                      <a:pt x="143" y="0"/>
                      <a:pt x="72" y="0"/>
                    </a:cubicBezTo>
                    <a:cubicBezTo>
                      <a:pt x="0" y="0"/>
                      <a:pt x="0" y="112"/>
                      <a:pt x="72" y="11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64" name="Freeform 58">
                <a:extLst>
                  <a:ext uri="{FF2B5EF4-FFF2-40B4-BE49-F238E27FC236}">
                    <a16:creationId xmlns:a16="http://schemas.microsoft.com/office/drawing/2014/main" id="{0617E467-61A4-6645-A2D0-A0EB2E05BD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42038" y="4438650"/>
                <a:ext cx="41275" cy="44450"/>
              </a:xfrm>
              <a:custGeom>
                <a:avLst/>
                <a:gdLst>
                  <a:gd name="T0" fmla="*/ 40910 w 113"/>
                  <a:gd name="T1" fmla="*/ 23300 h 124"/>
                  <a:gd name="T2" fmla="*/ 40910 w 113"/>
                  <a:gd name="T3" fmla="*/ 20791 h 124"/>
                  <a:gd name="T4" fmla="*/ 40910 w 113"/>
                  <a:gd name="T5" fmla="*/ 20791 h 124"/>
                  <a:gd name="T6" fmla="*/ 20455 w 113"/>
                  <a:gd name="T7" fmla="*/ 717 h 124"/>
                  <a:gd name="T8" fmla="*/ 20455 w 113"/>
                  <a:gd name="T9" fmla="*/ 717 h 124"/>
                  <a:gd name="T10" fmla="*/ 0 w 113"/>
                  <a:gd name="T11" fmla="*/ 20791 h 124"/>
                  <a:gd name="T12" fmla="*/ 0 w 113"/>
                  <a:gd name="T13" fmla="*/ 23300 h 124"/>
                  <a:gd name="T14" fmla="*/ 0 w 113"/>
                  <a:gd name="T15" fmla="*/ 23300 h 124"/>
                  <a:gd name="T16" fmla="*/ 20455 w 113"/>
                  <a:gd name="T17" fmla="*/ 43375 h 124"/>
                  <a:gd name="T18" fmla="*/ 20455 w 113"/>
                  <a:gd name="T19" fmla="*/ 43375 h 124"/>
                  <a:gd name="T20" fmla="*/ 40910 w 113"/>
                  <a:gd name="T21" fmla="*/ 23300 h 12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3" h="124">
                    <a:moveTo>
                      <a:pt x="112" y="65"/>
                    </a:moveTo>
                    <a:lnTo>
                      <a:pt x="112" y="58"/>
                    </a:lnTo>
                    <a:cubicBezTo>
                      <a:pt x="112" y="29"/>
                      <a:pt x="87" y="0"/>
                      <a:pt x="56" y="2"/>
                    </a:cubicBezTo>
                    <a:cubicBezTo>
                      <a:pt x="26" y="3"/>
                      <a:pt x="0" y="26"/>
                      <a:pt x="0" y="58"/>
                    </a:cubicBezTo>
                    <a:lnTo>
                      <a:pt x="0" y="65"/>
                    </a:lnTo>
                    <a:cubicBezTo>
                      <a:pt x="0" y="94"/>
                      <a:pt x="26" y="123"/>
                      <a:pt x="56" y="121"/>
                    </a:cubicBezTo>
                    <a:cubicBezTo>
                      <a:pt x="87" y="120"/>
                      <a:pt x="112" y="97"/>
                      <a:pt x="112" y="6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65" name="Freeform 59">
                <a:extLst>
                  <a:ext uri="{FF2B5EF4-FFF2-40B4-BE49-F238E27FC236}">
                    <a16:creationId xmlns:a16="http://schemas.microsoft.com/office/drawing/2014/main" id="{6F0D2344-DD2B-E44A-85E2-5A77A2040C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10300" y="4449763"/>
                <a:ext cx="52388" cy="39687"/>
              </a:xfrm>
              <a:custGeom>
                <a:avLst/>
                <a:gdLst>
                  <a:gd name="T0" fmla="*/ 26013 w 145"/>
                  <a:gd name="T1" fmla="*/ 39333 h 112"/>
                  <a:gd name="T2" fmla="*/ 26013 w 145"/>
                  <a:gd name="T3" fmla="*/ 39333 h 112"/>
                  <a:gd name="T4" fmla="*/ 26013 w 145"/>
                  <a:gd name="T5" fmla="*/ 0 h 112"/>
                  <a:gd name="T6" fmla="*/ 26013 w 145"/>
                  <a:gd name="T7" fmla="*/ 0 h 112"/>
                  <a:gd name="T8" fmla="*/ 26013 w 145"/>
                  <a:gd name="T9" fmla="*/ 39333 h 1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5" h="112">
                    <a:moveTo>
                      <a:pt x="72" y="111"/>
                    </a:moveTo>
                    <a:lnTo>
                      <a:pt x="72" y="111"/>
                    </a:lnTo>
                    <a:cubicBezTo>
                      <a:pt x="144" y="111"/>
                      <a:pt x="144" y="0"/>
                      <a:pt x="72" y="0"/>
                    </a:cubicBezTo>
                    <a:cubicBezTo>
                      <a:pt x="0" y="0"/>
                      <a:pt x="0" y="111"/>
                      <a:pt x="72" y="11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66" name="Freeform 60">
                <a:extLst>
                  <a:ext uri="{FF2B5EF4-FFF2-40B4-BE49-F238E27FC236}">
                    <a16:creationId xmlns:a16="http://schemas.microsoft.com/office/drawing/2014/main" id="{A15F8809-78EC-574F-BACF-BF89A1DE6F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12013" y="3587750"/>
                <a:ext cx="349250" cy="584200"/>
              </a:xfrm>
              <a:custGeom>
                <a:avLst/>
                <a:gdLst>
                  <a:gd name="T0" fmla="*/ 260049 w 971"/>
                  <a:gd name="T1" fmla="*/ 3240 h 1623"/>
                  <a:gd name="T2" fmla="*/ 260049 w 971"/>
                  <a:gd name="T3" fmla="*/ 3240 h 1623"/>
                  <a:gd name="T4" fmla="*/ 280551 w 971"/>
                  <a:gd name="T5" fmla="*/ 2880 h 1623"/>
                  <a:gd name="T6" fmla="*/ 280551 w 971"/>
                  <a:gd name="T7" fmla="*/ 2880 h 1623"/>
                  <a:gd name="T8" fmla="*/ 308246 w 971"/>
                  <a:gd name="T9" fmla="*/ 26996 h 1623"/>
                  <a:gd name="T10" fmla="*/ 308246 w 971"/>
                  <a:gd name="T11" fmla="*/ 26996 h 1623"/>
                  <a:gd name="T12" fmla="*/ 336661 w 971"/>
                  <a:gd name="T13" fmla="*/ 95387 h 1623"/>
                  <a:gd name="T14" fmla="*/ 336661 w 971"/>
                  <a:gd name="T15" fmla="*/ 95387 h 1623"/>
                  <a:gd name="T16" fmla="*/ 342056 w 971"/>
                  <a:gd name="T17" fmla="*/ 224969 h 1623"/>
                  <a:gd name="T18" fmla="*/ 342056 w 971"/>
                  <a:gd name="T19" fmla="*/ 224969 h 1623"/>
                  <a:gd name="T20" fmla="*/ 281630 w 971"/>
                  <a:gd name="T21" fmla="*/ 390547 h 1623"/>
                  <a:gd name="T22" fmla="*/ 281630 w 971"/>
                  <a:gd name="T23" fmla="*/ 390547 h 1623"/>
                  <a:gd name="T24" fmla="*/ 162576 w 971"/>
                  <a:gd name="T25" fmla="*/ 514010 h 1623"/>
                  <a:gd name="T26" fmla="*/ 162576 w 971"/>
                  <a:gd name="T27" fmla="*/ 514010 h 1623"/>
                  <a:gd name="T28" fmla="*/ 48557 w 971"/>
                  <a:gd name="T29" fmla="*/ 571242 h 1623"/>
                  <a:gd name="T30" fmla="*/ 48557 w 971"/>
                  <a:gd name="T31" fmla="*/ 571242 h 1623"/>
                  <a:gd name="T32" fmla="*/ 12949 w 971"/>
                  <a:gd name="T33" fmla="*/ 580960 h 1623"/>
                  <a:gd name="T34" fmla="*/ 12949 w 971"/>
                  <a:gd name="T35" fmla="*/ 580960 h 1623"/>
                  <a:gd name="T36" fmla="*/ 0 w 971"/>
                  <a:gd name="T37" fmla="*/ 583840 h 1623"/>
                  <a:gd name="T38" fmla="*/ 0 w 971"/>
                  <a:gd name="T39" fmla="*/ 583840 h 1623"/>
                  <a:gd name="T40" fmla="*/ 10790 w 971"/>
                  <a:gd name="T41" fmla="*/ 576281 h 1623"/>
                  <a:gd name="T42" fmla="*/ 10790 w 971"/>
                  <a:gd name="T43" fmla="*/ 576281 h 1623"/>
                  <a:gd name="T44" fmla="*/ 39205 w 971"/>
                  <a:gd name="T45" fmla="*/ 554684 h 1623"/>
                  <a:gd name="T46" fmla="*/ 39205 w 971"/>
                  <a:gd name="T47" fmla="*/ 554684 h 1623"/>
                  <a:gd name="T48" fmla="*/ 121212 w 971"/>
                  <a:gd name="T49" fmla="*/ 470096 h 1623"/>
                  <a:gd name="T50" fmla="*/ 121212 w 971"/>
                  <a:gd name="T51" fmla="*/ 470096 h 1623"/>
                  <a:gd name="T52" fmla="*/ 191350 w 971"/>
                  <a:gd name="T53" fmla="*/ 344113 h 1623"/>
                  <a:gd name="T54" fmla="*/ 191350 w 971"/>
                  <a:gd name="T55" fmla="*/ 344113 h 1623"/>
                  <a:gd name="T56" fmla="*/ 223002 w 971"/>
                  <a:gd name="T57" fmla="*/ 209491 h 1623"/>
                  <a:gd name="T58" fmla="*/ 223002 w 971"/>
                  <a:gd name="T59" fmla="*/ 209491 h 1623"/>
                  <a:gd name="T60" fmla="*/ 229476 w 971"/>
                  <a:gd name="T61" fmla="*/ 107985 h 1623"/>
                  <a:gd name="T62" fmla="*/ 229476 w 971"/>
                  <a:gd name="T63" fmla="*/ 107985 h 1623"/>
                  <a:gd name="T64" fmla="*/ 232713 w 971"/>
                  <a:gd name="T65" fmla="*/ 47513 h 1623"/>
                  <a:gd name="T66" fmla="*/ 232713 w 971"/>
                  <a:gd name="T67" fmla="*/ 47513 h 1623"/>
                  <a:gd name="T68" fmla="*/ 243504 w 971"/>
                  <a:gd name="T69" fmla="*/ 15838 h 1623"/>
                  <a:gd name="T70" fmla="*/ 243504 w 971"/>
                  <a:gd name="T71" fmla="*/ 15838 h 1623"/>
                  <a:gd name="T72" fmla="*/ 260049 w 971"/>
                  <a:gd name="T73" fmla="*/ 3240 h 162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971" h="1623">
                    <a:moveTo>
                      <a:pt x="723" y="9"/>
                    </a:moveTo>
                    <a:lnTo>
                      <a:pt x="723" y="9"/>
                    </a:lnTo>
                    <a:cubicBezTo>
                      <a:pt x="739" y="3"/>
                      <a:pt x="758" y="0"/>
                      <a:pt x="780" y="8"/>
                    </a:cubicBezTo>
                    <a:cubicBezTo>
                      <a:pt x="803" y="17"/>
                      <a:pt x="830" y="36"/>
                      <a:pt x="857" y="75"/>
                    </a:cubicBezTo>
                    <a:cubicBezTo>
                      <a:pt x="885" y="115"/>
                      <a:pt x="915" y="175"/>
                      <a:pt x="936" y="265"/>
                    </a:cubicBezTo>
                    <a:cubicBezTo>
                      <a:pt x="958" y="354"/>
                      <a:pt x="970" y="474"/>
                      <a:pt x="951" y="625"/>
                    </a:cubicBezTo>
                    <a:cubicBezTo>
                      <a:pt x="932" y="776"/>
                      <a:pt x="875" y="941"/>
                      <a:pt x="783" y="1085"/>
                    </a:cubicBezTo>
                    <a:cubicBezTo>
                      <a:pt x="692" y="1229"/>
                      <a:pt x="571" y="1345"/>
                      <a:pt x="452" y="1428"/>
                    </a:cubicBezTo>
                    <a:cubicBezTo>
                      <a:pt x="333" y="1512"/>
                      <a:pt x="218" y="1560"/>
                      <a:pt x="135" y="1587"/>
                    </a:cubicBezTo>
                    <a:cubicBezTo>
                      <a:pt x="93" y="1601"/>
                      <a:pt x="60" y="1609"/>
                      <a:pt x="36" y="1614"/>
                    </a:cubicBezTo>
                    <a:cubicBezTo>
                      <a:pt x="13" y="1619"/>
                      <a:pt x="0" y="1622"/>
                      <a:pt x="0" y="1622"/>
                    </a:cubicBezTo>
                    <a:cubicBezTo>
                      <a:pt x="0" y="1622"/>
                      <a:pt x="11" y="1614"/>
                      <a:pt x="30" y="1601"/>
                    </a:cubicBezTo>
                    <a:cubicBezTo>
                      <a:pt x="50" y="1588"/>
                      <a:pt x="77" y="1567"/>
                      <a:pt x="109" y="1541"/>
                    </a:cubicBezTo>
                    <a:cubicBezTo>
                      <a:pt x="175" y="1488"/>
                      <a:pt x="260" y="1408"/>
                      <a:pt x="337" y="1306"/>
                    </a:cubicBezTo>
                    <a:cubicBezTo>
                      <a:pt x="415" y="1206"/>
                      <a:pt x="485" y="1083"/>
                      <a:pt x="532" y="956"/>
                    </a:cubicBezTo>
                    <a:cubicBezTo>
                      <a:pt x="580" y="829"/>
                      <a:pt x="605" y="699"/>
                      <a:pt x="620" y="582"/>
                    </a:cubicBezTo>
                    <a:cubicBezTo>
                      <a:pt x="634" y="466"/>
                      <a:pt x="636" y="374"/>
                      <a:pt x="638" y="300"/>
                    </a:cubicBezTo>
                    <a:cubicBezTo>
                      <a:pt x="639" y="228"/>
                      <a:pt x="642" y="173"/>
                      <a:pt x="647" y="132"/>
                    </a:cubicBezTo>
                    <a:cubicBezTo>
                      <a:pt x="654" y="91"/>
                      <a:pt x="664" y="63"/>
                      <a:pt x="677" y="44"/>
                    </a:cubicBezTo>
                    <a:cubicBezTo>
                      <a:pt x="691" y="24"/>
                      <a:pt x="707" y="14"/>
                      <a:pt x="723" y="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67" name="Freeform 61">
                <a:extLst>
                  <a:ext uri="{FF2B5EF4-FFF2-40B4-BE49-F238E27FC236}">
                    <a16:creationId xmlns:a16="http://schemas.microsoft.com/office/drawing/2014/main" id="{C0906CBC-17B7-9D49-AFEC-8380EB30EA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86613" y="4067175"/>
                <a:ext cx="1084262" cy="558800"/>
              </a:xfrm>
              <a:custGeom>
                <a:avLst/>
                <a:gdLst>
                  <a:gd name="T0" fmla="*/ 865826 w 3013"/>
                  <a:gd name="T1" fmla="*/ 298675 h 1551"/>
                  <a:gd name="T2" fmla="*/ 858629 w 3013"/>
                  <a:gd name="T3" fmla="*/ 297594 h 1551"/>
                  <a:gd name="T4" fmla="*/ 822643 w 3013"/>
                  <a:gd name="T5" fmla="*/ 286786 h 1551"/>
                  <a:gd name="T6" fmla="*/ 781979 w 3013"/>
                  <a:gd name="T7" fmla="*/ 283183 h 1551"/>
                  <a:gd name="T8" fmla="*/ 735197 w 3013"/>
                  <a:gd name="T9" fmla="*/ 302999 h 1551"/>
                  <a:gd name="T10" fmla="*/ 716484 w 3013"/>
                  <a:gd name="T11" fmla="*/ 329299 h 1551"/>
                  <a:gd name="T12" fmla="*/ 712885 w 3013"/>
                  <a:gd name="T13" fmla="*/ 381540 h 1551"/>
                  <a:gd name="T14" fmla="*/ 716844 w 3013"/>
                  <a:gd name="T15" fmla="*/ 389827 h 1551"/>
                  <a:gd name="T16" fmla="*/ 721882 w 3013"/>
                  <a:gd name="T17" fmla="*/ 398113 h 1551"/>
                  <a:gd name="T18" fmla="*/ 790615 w 3013"/>
                  <a:gd name="T19" fmla="*/ 435223 h 1551"/>
                  <a:gd name="T20" fmla="*/ 823363 w 3013"/>
                  <a:gd name="T21" fmla="*/ 436304 h 1551"/>
                  <a:gd name="T22" fmla="*/ 839556 w 3013"/>
                  <a:gd name="T23" fmla="*/ 433782 h 1551"/>
                  <a:gd name="T24" fmla="*/ 847473 w 3013"/>
                  <a:gd name="T25" fmla="*/ 431980 h 1551"/>
                  <a:gd name="T26" fmla="*/ 890297 w 3013"/>
                  <a:gd name="T27" fmla="*/ 411444 h 1551"/>
                  <a:gd name="T28" fmla="*/ 946795 w 3013"/>
                  <a:gd name="T29" fmla="*/ 350556 h 1551"/>
                  <a:gd name="T30" fmla="*/ 941757 w 3013"/>
                  <a:gd name="T31" fmla="*/ 181223 h 1551"/>
                  <a:gd name="T32" fmla="*/ 908650 w 3013"/>
                  <a:gd name="T33" fmla="*/ 140871 h 1551"/>
                  <a:gd name="T34" fmla="*/ 894615 w 3013"/>
                  <a:gd name="T35" fmla="*/ 130062 h 1551"/>
                  <a:gd name="T36" fmla="*/ 873743 w 3013"/>
                  <a:gd name="T37" fmla="*/ 117813 h 1551"/>
                  <a:gd name="T38" fmla="*/ 827681 w 3013"/>
                  <a:gd name="T39" fmla="*/ 100519 h 1551"/>
                  <a:gd name="T40" fmla="*/ 776221 w 3013"/>
                  <a:gd name="T41" fmla="*/ 93313 h 1551"/>
                  <a:gd name="T42" fmla="*/ 668982 w 3013"/>
                  <a:gd name="T43" fmla="*/ 105923 h 1551"/>
                  <a:gd name="T44" fmla="*/ 617882 w 3013"/>
                  <a:gd name="T45" fmla="*/ 123577 h 1551"/>
                  <a:gd name="T46" fmla="*/ 473937 w 3013"/>
                  <a:gd name="T47" fmla="*/ 203560 h 1551"/>
                  <a:gd name="T48" fmla="*/ 300844 w 3013"/>
                  <a:gd name="T49" fmla="*/ 314167 h 1551"/>
                  <a:gd name="T50" fmla="*/ 85287 w 3013"/>
                  <a:gd name="T51" fmla="*/ 385864 h 1551"/>
                  <a:gd name="T52" fmla="*/ 38865 w 3013"/>
                  <a:gd name="T53" fmla="*/ 385864 h 1551"/>
                  <a:gd name="T54" fmla="*/ 10076 w 3013"/>
                  <a:gd name="T55" fmla="*/ 382261 h 1551"/>
                  <a:gd name="T56" fmla="*/ 0 w 3013"/>
                  <a:gd name="T57" fmla="*/ 380460 h 1551"/>
                  <a:gd name="T58" fmla="*/ 22311 w 3013"/>
                  <a:gd name="T59" fmla="*/ 381180 h 1551"/>
                  <a:gd name="T60" fmla="*/ 38865 w 3013"/>
                  <a:gd name="T61" fmla="*/ 380460 h 1551"/>
                  <a:gd name="T62" fmla="*/ 141785 w 3013"/>
                  <a:gd name="T63" fmla="*/ 358122 h 1551"/>
                  <a:gd name="T64" fmla="*/ 280692 w 3013"/>
                  <a:gd name="T65" fmla="*/ 281742 h 1551"/>
                  <a:gd name="T66" fmla="*/ 531875 w 3013"/>
                  <a:gd name="T67" fmla="*/ 85748 h 1551"/>
                  <a:gd name="T68" fmla="*/ 585134 w 3013"/>
                  <a:gd name="T69" fmla="*/ 54043 h 1551"/>
                  <a:gd name="T70" fmla="*/ 707847 w 3013"/>
                  <a:gd name="T71" fmla="*/ 9367 h 1551"/>
                  <a:gd name="T72" fmla="*/ 775501 w 3013"/>
                  <a:gd name="T73" fmla="*/ 721 h 1551"/>
                  <a:gd name="T74" fmla="*/ 882020 w 3013"/>
                  <a:gd name="T75" fmla="*/ 12970 h 1551"/>
                  <a:gd name="T76" fmla="*/ 916927 w 3013"/>
                  <a:gd name="T77" fmla="*/ 25580 h 1551"/>
                  <a:gd name="T78" fmla="*/ 1082463 w 3013"/>
                  <a:gd name="T79" fmla="*/ 261926 h 1551"/>
                  <a:gd name="T80" fmla="*/ 1077065 w 3013"/>
                  <a:gd name="T81" fmla="*/ 337586 h 1551"/>
                  <a:gd name="T82" fmla="*/ 957231 w 3013"/>
                  <a:gd name="T83" fmla="*/ 511603 h 1551"/>
                  <a:gd name="T84" fmla="*/ 897134 w 3013"/>
                  <a:gd name="T85" fmla="*/ 542227 h 1551"/>
                  <a:gd name="T86" fmla="*/ 864747 w 3013"/>
                  <a:gd name="T87" fmla="*/ 551234 h 1551"/>
                  <a:gd name="T88" fmla="*/ 847833 w 3013"/>
                  <a:gd name="T89" fmla="*/ 554116 h 1551"/>
                  <a:gd name="T90" fmla="*/ 713605 w 3013"/>
                  <a:gd name="T91" fmla="*/ 534301 h 1551"/>
                  <a:gd name="T92" fmla="*/ 627958 w 3013"/>
                  <a:gd name="T93" fmla="*/ 461523 h 1551"/>
                  <a:gd name="T94" fmla="*/ 609965 w 3013"/>
                  <a:gd name="T95" fmla="*/ 424774 h 1551"/>
                  <a:gd name="T96" fmla="*/ 606366 w 3013"/>
                  <a:gd name="T97" fmla="*/ 411804 h 1551"/>
                  <a:gd name="T98" fmla="*/ 628318 w 3013"/>
                  <a:gd name="T99" fmla="*/ 278139 h 1551"/>
                  <a:gd name="T100" fmla="*/ 679778 w 3013"/>
                  <a:gd name="T101" fmla="*/ 225538 h 1551"/>
                  <a:gd name="T102" fmla="*/ 789536 w 3013"/>
                  <a:gd name="T103" fmla="*/ 205362 h 1551"/>
                  <a:gd name="T104" fmla="*/ 852511 w 3013"/>
                  <a:gd name="T105" fmla="*/ 235265 h 1551"/>
                  <a:gd name="T106" fmla="*/ 880940 w 3013"/>
                  <a:gd name="T107" fmla="*/ 279220 h 1551"/>
                  <a:gd name="T108" fmla="*/ 881300 w 3013"/>
                  <a:gd name="T109" fmla="*/ 287506 h 155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3013" h="1551">
                    <a:moveTo>
                      <a:pt x="2435" y="823"/>
                    </a:moveTo>
                    <a:lnTo>
                      <a:pt x="2435" y="823"/>
                    </a:lnTo>
                    <a:cubicBezTo>
                      <a:pt x="2428" y="827"/>
                      <a:pt x="2419" y="830"/>
                      <a:pt x="2406" y="829"/>
                    </a:cubicBezTo>
                    <a:cubicBezTo>
                      <a:pt x="2400" y="828"/>
                      <a:pt x="2394" y="827"/>
                      <a:pt x="2386" y="826"/>
                    </a:cubicBezTo>
                    <a:cubicBezTo>
                      <a:pt x="2379" y="824"/>
                      <a:pt x="2370" y="821"/>
                      <a:pt x="2361" y="818"/>
                    </a:cubicBezTo>
                    <a:cubicBezTo>
                      <a:pt x="2341" y="812"/>
                      <a:pt x="2317" y="803"/>
                      <a:pt x="2286" y="796"/>
                    </a:cubicBezTo>
                    <a:cubicBezTo>
                      <a:pt x="2255" y="788"/>
                      <a:pt x="2216" y="782"/>
                      <a:pt x="2173" y="786"/>
                    </a:cubicBezTo>
                    <a:cubicBezTo>
                      <a:pt x="2150" y="788"/>
                      <a:pt x="2127" y="793"/>
                      <a:pt x="2105" y="801"/>
                    </a:cubicBezTo>
                    <a:cubicBezTo>
                      <a:pt x="2083" y="810"/>
                      <a:pt x="2062" y="823"/>
                      <a:pt x="2043" y="841"/>
                    </a:cubicBezTo>
                    <a:cubicBezTo>
                      <a:pt x="2023" y="859"/>
                      <a:pt x="2004" y="883"/>
                      <a:pt x="1991" y="914"/>
                    </a:cubicBezTo>
                    <a:cubicBezTo>
                      <a:pt x="1978" y="943"/>
                      <a:pt x="1969" y="978"/>
                      <a:pt x="1971" y="1010"/>
                    </a:cubicBezTo>
                    <a:cubicBezTo>
                      <a:pt x="1972" y="1028"/>
                      <a:pt x="1975" y="1043"/>
                      <a:pt x="1981" y="1059"/>
                    </a:cubicBezTo>
                    <a:cubicBezTo>
                      <a:pt x="1983" y="1063"/>
                      <a:pt x="1984" y="1066"/>
                      <a:pt x="1985" y="1071"/>
                    </a:cubicBezTo>
                    <a:lnTo>
                      <a:pt x="1992" y="1082"/>
                    </a:lnTo>
                    <a:cubicBezTo>
                      <a:pt x="1995" y="1090"/>
                      <a:pt x="2001" y="1098"/>
                      <a:pt x="2006" y="1105"/>
                    </a:cubicBezTo>
                    <a:cubicBezTo>
                      <a:pt x="2028" y="1136"/>
                      <a:pt x="2066" y="1164"/>
                      <a:pt x="2115" y="1185"/>
                    </a:cubicBezTo>
                    <a:cubicBezTo>
                      <a:pt x="2141" y="1195"/>
                      <a:pt x="2168" y="1203"/>
                      <a:pt x="2197" y="1208"/>
                    </a:cubicBezTo>
                    <a:cubicBezTo>
                      <a:pt x="2226" y="1212"/>
                      <a:pt x="2257" y="1215"/>
                      <a:pt x="2288" y="1211"/>
                    </a:cubicBezTo>
                    <a:cubicBezTo>
                      <a:pt x="2296" y="1211"/>
                      <a:pt x="2303" y="1210"/>
                      <a:pt x="2311" y="1209"/>
                    </a:cubicBezTo>
                    <a:cubicBezTo>
                      <a:pt x="2318" y="1208"/>
                      <a:pt x="2326" y="1207"/>
                      <a:pt x="2333" y="1204"/>
                    </a:cubicBezTo>
                    <a:cubicBezTo>
                      <a:pt x="2341" y="1203"/>
                      <a:pt x="2347" y="1201"/>
                      <a:pt x="2355" y="1199"/>
                    </a:cubicBezTo>
                    <a:cubicBezTo>
                      <a:pt x="2363" y="1196"/>
                      <a:pt x="2371" y="1194"/>
                      <a:pt x="2379" y="1191"/>
                    </a:cubicBezTo>
                    <a:cubicBezTo>
                      <a:pt x="2412" y="1179"/>
                      <a:pt x="2444" y="1163"/>
                      <a:pt x="2474" y="1142"/>
                    </a:cubicBezTo>
                    <a:cubicBezTo>
                      <a:pt x="2537" y="1101"/>
                      <a:pt x="2593" y="1042"/>
                      <a:pt x="2631" y="973"/>
                    </a:cubicBezTo>
                    <a:cubicBezTo>
                      <a:pt x="2670" y="904"/>
                      <a:pt x="2690" y="827"/>
                      <a:pt x="2688" y="745"/>
                    </a:cubicBezTo>
                    <a:cubicBezTo>
                      <a:pt x="2686" y="662"/>
                      <a:pt x="2661" y="576"/>
                      <a:pt x="2617" y="503"/>
                    </a:cubicBezTo>
                    <a:cubicBezTo>
                      <a:pt x="2595" y="465"/>
                      <a:pt x="2568" y="431"/>
                      <a:pt x="2537" y="402"/>
                    </a:cubicBezTo>
                    <a:lnTo>
                      <a:pt x="2525" y="391"/>
                    </a:lnTo>
                    <a:lnTo>
                      <a:pt x="2512" y="381"/>
                    </a:lnTo>
                    <a:cubicBezTo>
                      <a:pt x="2503" y="374"/>
                      <a:pt x="2495" y="368"/>
                      <a:pt x="2486" y="361"/>
                    </a:cubicBezTo>
                    <a:cubicBezTo>
                      <a:pt x="2467" y="349"/>
                      <a:pt x="2449" y="336"/>
                      <a:pt x="2428" y="327"/>
                    </a:cubicBezTo>
                    <a:cubicBezTo>
                      <a:pt x="2409" y="316"/>
                      <a:pt x="2387" y="308"/>
                      <a:pt x="2367" y="299"/>
                    </a:cubicBezTo>
                    <a:cubicBezTo>
                      <a:pt x="2345" y="292"/>
                      <a:pt x="2323" y="283"/>
                      <a:pt x="2300" y="279"/>
                    </a:cubicBezTo>
                    <a:cubicBezTo>
                      <a:pt x="2254" y="267"/>
                      <a:pt x="2205" y="262"/>
                      <a:pt x="2157" y="259"/>
                    </a:cubicBezTo>
                    <a:cubicBezTo>
                      <a:pt x="2107" y="257"/>
                      <a:pt x="2058" y="260"/>
                      <a:pt x="2008" y="265"/>
                    </a:cubicBezTo>
                    <a:cubicBezTo>
                      <a:pt x="1958" y="272"/>
                      <a:pt x="1908" y="281"/>
                      <a:pt x="1859" y="294"/>
                    </a:cubicBezTo>
                    <a:cubicBezTo>
                      <a:pt x="1811" y="308"/>
                      <a:pt x="1764" y="323"/>
                      <a:pt x="1717" y="343"/>
                    </a:cubicBezTo>
                    <a:cubicBezTo>
                      <a:pt x="1670" y="363"/>
                      <a:pt x="1623" y="385"/>
                      <a:pt x="1578" y="409"/>
                    </a:cubicBezTo>
                    <a:cubicBezTo>
                      <a:pt x="1488" y="456"/>
                      <a:pt x="1401" y="510"/>
                      <a:pt x="1317" y="565"/>
                    </a:cubicBezTo>
                    <a:cubicBezTo>
                      <a:pt x="1149" y="675"/>
                      <a:pt x="991" y="787"/>
                      <a:pt x="836" y="872"/>
                    </a:cubicBezTo>
                    <a:cubicBezTo>
                      <a:pt x="683" y="957"/>
                      <a:pt x="536" y="1014"/>
                      <a:pt x="409" y="1044"/>
                    </a:cubicBezTo>
                    <a:cubicBezTo>
                      <a:pt x="346" y="1059"/>
                      <a:pt x="288" y="1066"/>
                      <a:pt x="237" y="1071"/>
                    </a:cubicBezTo>
                    <a:cubicBezTo>
                      <a:pt x="186" y="1074"/>
                      <a:pt x="143" y="1073"/>
                      <a:pt x="108" y="1071"/>
                    </a:cubicBezTo>
                    <a:cubicBezTo>
                      <a:pt x="90" y="1069"/>
                      <a:pt x="75" y="1068"/>
                      <a:pt x="61" y="1066"/>
                    </a:cubicBezTo>
                    <a:cubicBezTo>
                      <a:pt x="48" y="1065"/>
                      <a:pt x="36" y="1062"/>
                      <a:pt x="28" y="1061"/>
                    </a:cubicBezTo>
                    <a:cubicBezTo>
                      <a:pt x="9" y="1058"/>
                      <a:pt x="0" y="1056"/>
                      <a:pt x="0" y="1056"/>
                    </a:cubicBezTo>
                    <a:cubicBezTo>
                      <a:pt x="0" y="1056"/>
                      <a:pt x="9" y="1057"/>
                      <a:pt x="28" y="1058"/>
                    </a:cubicBezTo>
                    <a:cubicBezTo>
                      <a:pt x="37" y="1058"/>
                      <a:pt x="48" y="1058"/>
                      <a:pt x="62" y="1058"/>
                    </a:cubicBezTo>
                    <a:cubicBezTo>
                      <a:pt x="75" y="1058"/>
                      <a:pt x="90" y="1057"/>
                      <a:pt x="108" y="1056"/>
                    </a:cubicBezTo>
                    <a:cubicBezTo>
                      <a:pt x="142" y="1055"/>
                      <a:pt x="185" y="1049"/>
                      <a:pt x="233" y="1040"/>
                    </a:cubicBezTo>
                    <a:cubicBezTo>
                      <a:pt x="281" y="1029"/>
                      <a:pt x="336" y="1016"/>
                      <a:pt x="394" y="994"/>
                    </a:cubicBezTo>
                    <a:cubicBezTo>
                      <a:pt x="511" y="951"/>
                      <a:pt x="644" y="880"/>
                      <a:pt x="780" y="782"/>
                    </a:cubicBezTo>
                    <a:cubicBezTo>
                      <a:pt x="917" y="685"/>
                      <a:pt x="1058" y="560"/>
                      <a:pt x="1218" y="430"/>
                    </a:cubicBezTo>
                    <a:cubicBezTo>
                      <a:pt x="1298" y="364"/>
                      <a:pt x="1384" y="299"/>
                      <a:pt x="1478" y="238"/>
                    </a:cubicBezTo>
                    <a:cubicBezTo>
                      <a:pt x="1525" y="207"/>
                      <a:pt x="1574" y="177"/>
                      <a:pt x="1626" y="150"/>
                    </a:cubicBezTo>
                    <a:cubicBezTo>
                      <a:pt x="1677" y="122"/>
                      <a:pt x="1733" y="98"/>
                      <a:pt x="1789" y="77"/>
                    </a:cubicBezTo>
                    <a:cubicBezTo>
                      <a:pt x="1847" y="56"/>
                      <a:pt x="1907" y="39"/>
                      <a:pt x="1967" y="26"/>
                    </a:cubicBezTo>
                    <a:cubicBezTo>
                      <a:pt x="2029" y="14"/>
                      <a:pt x="2091" y="4"/>
                      <a:pt x="2155" y="2"/>
                    </a:cubicBezTo>
                    <a:cubicBezTo>
                      <a:pt x="2220" y="0"/>
                      <a:pt x="2286" y="3"/>
                      <a:pt x="2352" y="14"/>
                    </a:cubicBezTo>
                    <a:cubicBezTo>
                      <a:pt x="2385" y="18"/>
                      <a:pt x="2418" y="28"/>
                      <a:pt x="2451" y="36"/>
                    </a:cubicBezTo>
                    <a:cubicBezTo>
                      <a:pt x="2484" y="47"/>
                      <a:pt x="2517" y="56"/>
                      <a:pt x="2548" y="71"/>
                    </a:cubicBezTo>
                    <a:cubicBezTo>
                      <a:pt x="2676" y="124"/>
                      <a:pt x="2792" y="220"/>
                      <a:pt x="2871" y="336"/>
                    </a:cubicBezTo>
                    <a:cubicBezTo>
                      <a:pt x="2951" y="453"/>
                      <a:pt x="2998" y="588"/>
                      <a:pt x="3008" y="727"/>
                    </a:cubicBezTo>
                    <a:cubicBezTo>
                      <a:pt x="3012" y="797"/>
                      <a:pt x="3008" y="868"/>
                      <a:pt x="2993" y="937"/>
                    </a:cubicBezTo>
                    <a:cubicBezTo>
                      <a:pt x="2978" y="1005"/>
                      <a:pt x="2954" y="1070"/>
                      <a:pt x="2922" y="1130"/>
                    </a:cubicBezTo>
                    <a:cubicBezTo>
                      <a:pt x="2859" y="1250"/>
                      <a:pt x="2768" y="1349"/>
                      <a:pt x="2660" y="1420"/>
                    </a:cubicBezTo>
                    <a:cubicBezTo>
                      <a:pt x="2607" y="1456"/>
                      <a:pt x="2551" y="1484"/>
                      <a:pt x="2493" y="1505"/>
                    </a:cubicBezTo>
                    <a:cubicBezTo>
                      <a:pt x="2478" y="1510"/>
                      <a:pt x="2463" y="1515"/>
                      <a:pt x="2448" y="1519"/>
                    </a:cubicBezTo>
                    <a:cubicBezTo>
                      <a:pt x="2434" y="1524"/>
                      <a:pt x="2418" y="1527"/>
                      <a:pt x="2403" y="1530"/>
                    </a:cubicBezTo>
                    <a:cubicBezTo>
                      <a:pt x="2387" y="1535"/>
                      <a:pt x="2372" y="1536"/>
                      <a:pt x="2356" y="1538"/>
                    </a:cubicBezTo>
                    <a:cubicBezTo>
                      <a:pt x="2341" y="1540"/>
                      <a:pt x="2326" y="1543"/>
                      <a:pt x="2311" y="1543"/>
                    </a:cubicBezTo>
                    <a:cubicBezTo>
                      <a:pt x="2191" y="1550"/>
                      <a:pt x="2081" y="1526"/>
                      <a:pt x="1983" y="1483"/>
                    </a:cubicBezTo>
                    <a:cubicBezTo>
                      <a:pt x="1887" y="1437"/>
                      <a:pt x="1801" y="1369"/>
                      <a:pt x="1745" y="1281"/>
                    </a:cubicBezTo>
                    <a:cubicBezTo>
                      <a:pt x="1731" y="1259"/>
                      <a:pt x="1718" y="1237"/>
                      <a:pt x="1708" y="1213"/>
                    </a:cubicBezTo>
                    <a:cubicBezTo>
                      <a:pt x="1704" y="1201"/>
                      <a:pt x="1699" y="1190"/>
                      <a:pt x="1695" y="1179"/>
                    </a:cubicBezTo>
                    <a:cubicBezTo>
                      <a:pt x="1691" y="1166"/>
                      <a:pt x="1688" y="1154"/>
                      <a:pt x="1685" y="1143"/>
                    </a:cubicBezTo>
                    <a:cubicBezTo>
                      <a:pt x="1672" y="1096"/>
                      <a:pt x="1667" y="1046"/>
                      <a:pt x="1670" y="1002"/>
                    </a:cubicBezTo>
                    <a:cubicBezTo>
                      <a:pt x="1676" y="911"/>
                      <a:pt x="1706" y="834"/>
                      <a:pt x="1746" y="772"/>
                    </a:cubicBezTo>
                    <a:cubicBezTo>
                      <a:pt x="1784" y="709"/>
                      <a:pt x="1836" y="661"/>
                      <a:pt x="1889" y="626"/>
                    </a:cubicBezTo>
                    <a:cubicBezTo>
                      <a:pt x="1943" y="592"/>
                      <a:pt x="2002" y="572"/>
                      <a:pt x="2054" y="565"/>
                    </a:cubicBezTo>
                    <a:cubicBezTo>
                      <a:pt x="2106" y="558"/>
                      <a:pt x="2153" y="562"/>
                      <a:pt x="2194" y="570"/>
                    </a:cubicBezTo>
                    <a:cubicBezTo>
                      <a:pt x="2275" y="586"/>
                      <a:pt x="2331" y="621"/>
                      <a:pt x="2369" y="653"/>
                    </a:cubicBezTo>
                    <a:cubicBezTo>
                      <a:pt x="2407" y="686"/>
                      <a:pt x="2427" y="718"/>
                      <a:pt x="2438" y="742"/>
                    </a:cubicBezTo>
                    <a:cubicBezTo>
                      <a:pt x="2443" y="755"/>
                      <a:pt x="2447" y="766"/>
                      <a:pt x="2448" y="775"/>
                    </a:cubicBezTo>
                    <a:cubicBezTo>
                      <a:pt x="2450" y="784"/>
                      <a:pt x="2450" y="792"/>
                      <a:pt x="2449" y="798"/>
                    </a:cubicBezTo>
                    <a:cubicBezTo>
                      <a:pt x="2447" y="811"/>
                      <a:pt x="2442" y="818"/>
                      <a:pt x="2435" y="82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79595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C79C4A7-0300-AD40-9996-CE22C30E048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8365" b="8365"/>
          <a:stretch>
            <a:fillRect/>
          </a:stretch>
        </p:blipFill>
        <p:spPr/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4D940F5-1563-8D4E-B9B4-039F9035D160}"/>
              </a:ext>
            </a:extLst>
          </p:cNvPr>
          <p:cNvSpPr/>
          <p:nvPr/>
        </p:nvSpPr>
        <p:spPr>
          <a:xfrm>
            <a:off x="550863" y="549275"/>
            <a:ext cx="335057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solidFill>
                  <a:schemeClr val="bg2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Lora" panose="02000503000000020004" pitchFamily="2" charset="77"/>
                <a:cs typeface="Arima Madurai Black" pitchFamily="2" charset="77"/>
              </a:rPr>
              <a:t>Use Big Images To </a:t>
            </a:r>
            <a:r>
              <a:rPr lang="en-US" sz="3600" b="1" i="1" dirty="0">
                <a:solidFill>
                  <a:schemeClr val="bg2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Lora" panose="02000503000000020004" pitchFamily="2" charset="77"/>
                <a:ea typeface="Nunito Bold" charset="0"/>
                <a:cs typeface="Arima Madurai Black" pitchFamily="2" charset="77"/>
              </a:rPr>
              <a:t>Show Your Ideas</a:t>
            </a:r>
          </a:p>
        </p:txBody>
      </p:sp>
    </p:spTree>
    <p:extLst>
      <p:ext uri="{BB962C8B-B14F-4D97-AF65-F5344CB8AC3E}">
        <p14:creationId xmlns:p14="http://schemas.microsoft.com/office/powerpoint/2010/main" val="1516250533"/>
      </p:ext>
    </p:extLst>
  </p:cSld>
  <p:clrMapOvr>
    <a:masterClrMapping/>
  </p:clrMapOvr>
  <p:transition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7696"/>
          <p:cNvSpPr>
            <a:spLocks noChangeAspect="1"/>
          </p:cNvSpPr>
          <p:nvPr/>
        </p:nvSpPr>
        <p:spPr>
          <a:xfrm rot="4800">
            <a:off x="1818607" y="2341037"/>
            <a:ext cx="2516599" cy="2520000"/>
          </a:xfrm>
          <a:prstGeom prst="diamond">
            <a:avLst/>
          </a:pr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6" name="Freeform: Shape 7697"/>
          <p:cNvSpPr>
            <a:spLocks noChangeAspect="1"/>
          </p:cNvSpPr>
          <p:nvPr/>
        </p:nvSpPr>
        <p:spPr>
          <a:xfrm rot="4800">
            <a:off x="3330943" y="3848396"/>
            <a:ext cx="2520000" cy="2520000"/>
          </a:xfrm>
          <a:prstGeom prst="diamond">
            <a:avLst/>
          </a:pr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7" name="Freeform: Shape 7698"/>
          <p:cNvSpPr>
            <a:spLocks noChangeAspect="1"/>
          </p:cNvSpPr>
          <p:nvPr/>
        </p:nvSpPr>
        <p:spPr>
          <a:xfrm rot="4800">
            <a:off x="4841924" y="2336840"/>
            <a:ext cx="2520000" cy="2520000"/>
          </a:xfrm>
          <a:prstGeom prst="diamond">
            <a:avLst/>
          </a:prstGeom>
          <a:solidFill>
            <a:schemeClr val="accent3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 dirty="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8" name="Freeform: Shape 7699"/>
          <p:cNvSpPr>
            <a:spLocks noChangeAspect="1"/>
          </p:cNvSpPr>
          <p:nvPr/>
        </p:nvSpPr>
        <p:spPr>
          <a:xfrm rot="4800">
            <a:off x="6353425" y="3844160"/>
            <a:ext cx="2520000" cy="2520000"/>
          </a:xfrm>
          <a:prstGeom prst="diamond">
            <a:avLst/>
          </a:prstGeom>
          <a:solidFill>
            <a:schemeClr val="accent4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9" name="Freeform: Shape 7700"/>
          <p:cNvSpPr>
            <a:spLocks noChangeAspect="1"/>
          </p:cNvSpPr>
          <p:nvPr/>
        </p:nvSpPr>
        <p:spPr>
          <a:xfrm rot="4800">
            <a:off x="7864406" y="2329772"/>
            <a:ext cx="2520000" cy="2520000"/>
          </a:xfrm>
          <a:prstGeom prst="diamond">
            <a:avLst/>
          </a:prstGeom>
          <a:solidFill>
            <a:schemeClr val="accent5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30" name="TextBox 229"/>
          <p:cNvSpPr txBox="1"/>
          <p:nvPr/>
        </p:nvSpPr>
        <p:spPr>
          <a:xfrm>
            <a:off x="2351817" y="3587242"/>
            <a:ext cx="1437503" cy="521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Lora" panose="02000503000000020004" pitchFamily="2" charset="77"/>
                <a:ea typeface="Lato" panose="020F0502020204030203" pitchFamily="34" charset="0"/>
                <a:cs typeface="Lato" panose="020F0502020204030203" pitchFamily="34" charset="0"/>
              </a:rPr>
              <a:t>Write your description here</a:t>
            </a:r>
          </a:p>
        </p:txBody>
      </p:sp>
      <p:sp>
        <p:nvSpPr>
          <p:cNvPr id="231" name="TextBox 230"/>
          <p:cNvSpPr txBox="1"/>
          <p:nvPr/>
        </p:nvSpPr>
        <p:spPr>
          <a:xfrm>
            <a:off x="2423507" y="2900331"/>
            <a:ext cx="1294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Lora" panose="02000503000000020004" pitchFamily="2" charset="77"/>
                <a:ea typeface="Roboto" charset="0"/>
                <a:cs typeface="Poppins" pitchFamily="2" charset="77"/>
              </a:rPr>
              <a:t>YOUR TITLE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988DFA4-0D2E-2540-ADC0-4454FD9467A0}"/>
              </a:ext>
            </a:extLst>
          </p:cNvPr>
          <p:cNvSpPr txBox="1"/>
          <p:nvPr/>
        </p:nvSpPr>
        <p:spPr>
          <a:xfrm>
            <a:off x="3860955" y="5071677"/>
            <a:ext cx="1437503" cy="521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tx2"/>
                </a:solidFill>
                <a:latin typeface="Lora" panose="02000503000000020004" pitchFamily="2" charset="77"/>
                <a:ea typeface="Lato" panose="020F0502020204030203" pitchFamily="34" charset="0"/>
                <a:cs typeface="Lato" panose="020F0502020204030203" pitchFamily="34" charset="0"/>
              </a:rPr>
              <a:t>Write your description here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087615B-C6ED-3A44-9158-89E289E8ADF4}"/>
              </a:ext>
            </a:extLst>
          </p:cNvPr>
          <p:cNvSpPr txBox="1"/>
          <p:nvPr/>
        </p:nvSpPr>
        <p:spPr>
          <a:xfrm>
            <a:off x="3932645" y="4430707"/>
            <a:ext cx="1294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Lora" panose="02000503000000020004" pitchFamily="2" charset="77"/>
                <a:ea typeface="Roboto" charset="0"/>
                <a:cs typeface="Poppins" pitchFamily="2" charset="77"/>
              </a:rPr>
              <a:t>YOUR TITLE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1AA8462-9321-1F4C-AB30-7E6E93947384}"/>
              </a:ext>
            </a:extLst>
          </p:cNvPr>
          <p:cNvSpPr txBox="1"/>
          <p:nvPr/>
        </p:nvSpPr>
        <p:spPr>
          <a:xfrm>
            <a:off x="5382967" y="3588016"/>
            <a:ext cx="1437503" cy="521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tx2"/>
                </a:solidFill>
                <a:latin typeface="Lora" panose="02000503000000020004" pitchFamily="2" charset="77"/>
                <a:ea typeface="Lato" panose="020F0502020204030203" pitchFamily="34" charset="0"/>
                <a:cs typeface="Lato" panose="020F0502020204030203" pitchFamily="34" charset="0"/>
              </a:rPr>
              <a:t>Write your description here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58D1C06-0F3A-2D46-A2FC-699D28160C96}"/>
              </a:ext>
            </a:extLst>
          </p:cNvPr>
          <p:cNvSpPr txBox="1"/>
          <p:nvPr/>
        </p:nvSpPr>
        <p:spPr>
          <a:xfrm>
            <a:off x="5454657" y="2901105"/>
            <a:ext cx="1294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Lora" panose="02000503000000020004" pitchFamily="2" charset="77"/>
                <a:ea typeface="Roboto" charset="0"/>
                <a:cs typeface="Poppins" pitchFamily="2" charset="77"/>
              </a:rPr>
              <a:t>YOUR TITLE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415FFD1-B825-2B42-A325-1C4777FD4E72}"/>
              </a:ext>
            </a:extLst>
          </p:cNvPr>
          <p:cNvSpPr txBox="1"/>
          <p:nvPr/>
        </p:nvSpPr>
        <p:spPr>
          <a:xfrm>
            <a:off x="6899410" y="5068489"/>
            <a:ext cx="1437503" cy="521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tx2"/>
                </a:solidFill>
                <a:latin typeface="Lora" panose="02000503000000020004" pitchFamily="2" charset="77"/>
                <a:ea typeface="Lato" panose="020F0502020204030203" pitchFamily="34" charset="0"/>
                <a:cs typeface="Lato" panose="020F0502020204030203" pitchFamily="34" charset="0"/>
              </a:rPr>
              <a:t>Write your description here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314EF98-39E8-6C4A-9072-881E2DE3A773}"/>
              </a:ext>
            </a:extLst>
          </p:cNvPr>
          <p:cNvSpPr txBox="1"/>
          <p:nvPr/>
        </p:nvSpPr>
        <p:spPr>
          <a:xfrm>
            <a:off x="6971100" y="4427519"/>
            <a:ext cx="1294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Lora" panose="02000503000000020004" pitchFamily="2" charset="77"/>
                <a:ea typeface="Roboto" charset="0"/>
                <a:cs typeface="Poppins" pitchFamily="2" charset="77"/>
              </a:rPr>
              <a:t>YOUR TITLE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ADEF324-6AF5-4449-9AE2-F237C74AE258}"/>
              </a:ext>
            </a:extLst>
          </p:cNvPr>
          <p:cNvSpPr txBox="1"/>
          <p:nvPr/>
        </p:nvSpPr>
        <p:spPr>
          <a:xfrm>
            <a:off x="8395296" y="3573034"/>
            <a:ext cx="1437503" cy="521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Lora" panose="02000503000000020004" pitchFamily="2" charset="77"/>
                <a:ea typeface="Lato" panose="020F0502020204030203" pitchFamily="34" charset="0"/>
                <a:cs typeface="Lato" panose="020F0502020204030203" pitchFamily="34" charset="0"/>
              </a:rPr>
              <a:t>Write your description here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D3163F3-67ED-D149-AFFD-6EA92D12A8A9}"/>
              </a:ext>
            </a:extLst>
          </p:cNvPr>
          <p:cNvSpPr txBox="1"/>
          <p:nvPr/>
        </p:nvSpPr>
        <p:spPr>
          <a:xfrm>
            <a:off x="8466986" y="2901621"/>
            <a:ext cx="1294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Lora" panose="02000503000000020004" pitchFamily="2" charset="77"/>
                <a:ea typeface="Roboto" charset="0"/>
                <a:cs typeface="Poppins" pitchFamily="2" charset="77"/>
              </a:rPr>
              <a:t>YOUR TITLE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32DDF3B-2349-7A43-9B69-8432DB412A3A}"/>
              </a:ext>
            </a:extLst>
          </p:cNvPr>
          <p:cNvSpPr>
            <a:spLocks/>
          </p:cNvSpPr>
          <p:nvPr/>
        </p:nvSpPr>
        <p:spPr bwMode="auto">
          <a:xfrm>
            <a:off x="3535523" y="549275"/>
            <a:ext cx="512095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Lora" panose="02000503000000020004" pitchFamily="2" charset="77"/>
                <a:ea typeface="Roboto" charset="0"/>
                <a:cs typeface="Poppins" pitchFamily="2" charset="77"/>
                <a:sym typeface="Bebas Neue" charset="0"/>
              </a:rPr>
              <a:t>Shapes to explain ideas</a:t>
            </a:r>
            <a:endParaRPr lang="en-US" sz="3600" b="1" dirty="0">
              <a:solidFill>
                <a:schemeClr val="accent2"/>
              </a:solidFill>
              <a:latin typeface="Lora" panose="02000503000000020004" pitchFamily="2" charset="77"/>
              <a:ea typeface="Roboto" charset="0"/>
              <a:cs typeface="Poppins" pitchFamily="2" charset="77"/>
              <a:sym typeface="Bebas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99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mond 1">
            <a:extLst>
              <a:ext uri="{FF2B5EF4-FFF2-40B4-BE49-F238E27FC236}">
                <a16:creationId xmlns:a16="http://schemas.microsoft.com/office/drawing/2014/main" id="{C2890D07-0BB1-5341-A7B4-98EFDE89CAF7}"/>
              </a:ext>
            </a:extLst>
          </p:cNvPr>
          <p:cNvSpPr>
            <a:spLocks noChangeAspect="1"/>
          </p:cNvSpPr>
          <p:nvPr/>
        </p:nvSpPr>
        <p:spPr>
          <a:xfrm>
            <a:off x="2137497" y="2768872"/>
            <a:ext cx="2377349" cy="2375271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6" name="Diamond 15">
            <a:extLst>
              <a:ext uri="{FF2B5EF4-FFF2-40B4-BE49-F238E27FC236}">
                <a16:creationId xmlns:a16="http://schemas.microsoft.com/office/drawing/2014/main" id="{12AD0E66-B0E4-6D4B-AFAF-4DA3C0ADAF38}"/>
              </a:ext>
            </a:extLst>
          </p:cNvPr>
          <p:cNvSpPr>
            <a:spLocks noChangeAspect="1"/>
          </p:cNvSpPr>
          <p:nvPr/>
        </p:nvSpPr>
        <p:spPr>
          <a:xfrm>
            <a:off x="4912395" y="2768872"/>
            <a:ext cx="2377349" cy="2375271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8796970E-9215-6344-9827-751DF75A912E}"/>
              </a:ext>
            </a:extLst>
          </p:cNvPr>
          <p:cNvSpPr>
            <a:spLocks noChangeAspect="1"/>
          </p:cNvSpPr>
          <p:nvPr/>
        </p:nvSpPr>
        <p:spPr>
          <a:xfrm>
            <a:off x="7745817" y="2768872"/>
            <a:ext cx="2377349" cy="2375271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Shape 2641"/>
          <p:cNvSpPr/>
          <p:nvPr/>
        </p:nvSpPr>
        <p:spPr>
          <a:xfrm>
            <a:off x="3012412" y="3742912"/>
            <a:ext cx="605691" cy="3854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6606"/>
                </a:moveTo>
                <a:lnTo>
                  <a:pt x="16691" y="14138"/>
                </a:lnTo>
                <a:lnTo>
                  <a:pt x="16691" y="7462"/>
                </a:lnTo>
                <a:lnTo>
                  <a:pt x="20618" y="4994"/>
                </a:lnTo>
                <a:cubicBezTo>
                  <a:pt x="20618" y="4994"/>
                  <a:pt x="20618" y="16606"/>
                  <a:pt x="20618" y="16606"/>
                </a:cubicBezTo>
                <a:close/>
                <a:moveTo>
                  <a:pt x="21109" y="3086"/>
                </a:moveTo>
                <a:cubicBezTo>
                  <a:pt x="21030" y="3086"/>
                  <a:pt x="20958" y="3122"/>
                  <a:pt x="20892" y="3174"/>
                </a:cubicBezTo>
                <a:lnTo>
                  <a:pt x="20890" y="3167"/>
                </a:lnTo>
                <a:lnTo>
                  <a:pt x="16018" y="6229"/>
                </a:lnTo>
                <a:cubicBezTo>
                  <a:pt x="16013" y="6233"/>
                  <a:pt x="16008" y="6235"/>
                  <a:pt x="16003" y="6239"/>
                </a:cubicBezTo>
                <a:lnTo>
                  <a:pt x="15980" y="6252"/>
                </a:lnTo>
                <a:lnTo>
                  <a:pt x="15983" y="6260"/>
                </a:lnTo>
                <a:cubicBezTo>
                  <a:pt x="15822" y="6387"/>
                  <a:pt x="15709" y="6641"/>
                  <a:pt x="15709" y="6943"/>
                </a:cubicBezTo>
                <a:lnTo>
                  <a:pt x="15709" y="14657"/>
                </a:lnTo>
                <a:cubicBezTo>
                  <a:pt x="15709" y="14959"/>
                  <a:pt x="15822" y="15213"/>
                  <a:pt x="15983" y="15340"/>
                </a:cubicBezTo>
                <a:lnTo>
                  <a:pt x="15980" y="15347"/>
                </a:lnTo>
                <a:lnTo>
                  <a:pt x="16002" y="15360"/>
                </a:lnTo>
                <a:cubicBezTo>
                  <a:pt x="16008" y="15365"/>
                  <a:pt x="16013" y="15368"/>
                  <a:pt x="16018" y="15371"/>
                </a:cubicBezTo>
                <a:lnTo>
                  <a:pt x="20890" y="18433"/>
                </a:lnTo>
                <a:lnTo>
                  <a:pt x="20892" y="18426"/>
                </a:lnTo>
                <a:cubicBezTo>
                  <a:pt x="20958" y="18478"/>
                  <a:pt x="21030" y="18514"/>
                  <a:pt x="21109" y="18514"/>
                </a:cubicBezTo>
                <a:cubicBezTo>
                  <a:pt x="21380" y="18514"/>
                  <a:pt x="21600" y="18169"/>
                  <a:pt x="21600" y="17743"/>
                </a:cubicBezTo>
                <a:lnTo>
                  <a:pt x="21600" y="3857"/>
                </a:lnTo>
                <a:cubicBezTo>
                  <a:pt x="21600" y="3431"/>
                  <a:pt x="21380" y="3086"/>
                  <a:pt x="21109" y="3086"/>
                </a:cubicBezTo>
                <a:moveTo>
                  <a:pt x="13745" y="18514"/>
                </a:moveTo>
                <a:cubicBezTo>
                  <a:pt x="13745" y="19367"/>
                  <a:pt x="13306" y="20057"/>
                  <a:pt x="12764" y="20057"/>
                </a:cubicBezTo>
                <a:lnTo>
                  <a:pt x="1964" y="20057"/>
                </a:lnTo>
                <a:cubicBezTo>
                  <a:pt x="1422" y="20057"/>
                  <a:pt x="982" y="19367"/>
                  <a:pt x="982" y="18514"/>
                </a:cubicBezTo>
                <a:lnTo>
                  <a:pt x="982" y="3086"/>
                </a:lnTo>
                <a:cubicBezTo>
                  <a:pt x="982" y="2233"/>
                  <a:pt x="1422" y="1543"/>
                  <a:pt x="1964" y="1543"/>
                </a:cubicBezTo>
                <a:lnTo>
                  <a:pt x="12764" y="1543"/>
                </a:lnTo>
                <a:cubicBezTo>
                  <a:pt x="13306" y="1543"/>
                  <a:pt x="13745" y="2233"/>
                  <a:pt x="13745" y="3086"/>
                </a:cubicBezTo>
                <a:cubicBezTo>
                  <a:pt x="13745" y="3086"/>
                  <a:pt x="13745" y="18514"/>
                  <a:pt x="13745" y="18514"/>
                </a:cubicBezTo>
                <a:close/>
                <a:moveTo>
                  <a:pt x="12764" y="0"/>
                </a:moveTo>
                <a:lnTo>
                  <a:pt x="1964" y="0"/>
                </a:lnTo>
                <a:cubicBezTo>
                  <a:pt x="879" y="0"/>
                  <a:pt x="0" y="1382"/>
                  <a:pt x="0" y="3086"/>
                </a:cubicBezTo>
                <a:lnTo>
                  <a:pt x="0" y="18514"/>
                </a:lnTo>
                <a:cubicBezTo>
                  <a:pt x="0" y="20219"/>
                  <a:pt x="879" y="21600"/>
                  <a:pt x="1964" y="21600"/>
                </a:cubicBezTo>
                <a:lnTo>
                  <a:pt x="12764" y="21600"/>
                </a:lnTo>
                <a:cubicBezTo>
                  <a:pt x="13848" y="21600"/>
                  <a:pt x="14727" y="20219"/>
                  <a:pt x="14727" y="18514"/>
                </a:cubicBezTo>
                <a:lnTo>
                  <a:pt x="14727" y="3086"/>
                </a:lnTo>
                <a:cubicBezTo>
                  <a:pt x="14727" y="1382"/>
                  <a:pt x="13848" y="0"/>
                  <a:pt x="12764" y="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26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dirty="0">
              <a:solidFill>
                <a:schemeClr val="bg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11" name="Shape 2688"/>
          <p:cNvSpPr/>
          <p:nvPr/>
        </p:nvSpPr>
        <p:spPr>
          <a:xfrm>
            <a:off x="5805528" y="3660641"/>
            <a:ext cx="605690" cy="605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0309"/>
                </a:moveTo>
                <a:cubicBezTo>
                  <a:pt x="20618" y="10851"/>
                  <a:pt x="20178" y="11291"/>
                  <a:pt x="19636" y="11291"/>
                </a:cubicBezTo>
                <a:lnTo>
                  <a:pt x="19636" y="7364"/>
                </a:lnTo>
                <a:cubicBezTo>
                  <a:pt x="20178" y="7364"/>
                  <a:pt x="20618" y="7804"/>
                  <a:pt x="20618" y="8345"/>
                </a:cubicBezTo>
                <a:cubicBezTo>
                  <a:pt x="20618" y="8345"/>
                  <a:pt x="20618" y="10309"/>
                  <a:pt x="20618" y="10309"/>
                </a:cubicBezTo>
                <a:close/>
                <a:moveTo>
                  <a:pt x="18655" y="17182"/>
                </a:moveTo>
                <a:cubicBezTo>
                  <a:pt x="18655" y="17453"/>
                  <a:pt x="18434" y="17673"/>
                  <a:pt x="18164" y="17673"/>
                </a:cubicBezTo>
                <a:cubicBezTo>
                  <a:pt x="17893" y="17673"/>
                  <a:pt x="17673" y="17453"/>
                  <a:pt x="17673" y="17182"/>
                </a:cubicBezTo>
                <a:lnTo>
                  <a:pt x="17673" y="1473"/>
                </a:lnTo>
                <a:cubicBezTo>
                  <a:pt x="17673" y="1202"/>
                  <a:pt x="17893" y="982"/>
                  <a:pt x="18164" y="982"/>
                </a:cubicBezTo>
                <a:cubicBezTo>
                  <a:pt x="18434" y="982"/>
                  <a:pt x="18655" y="1202"/>
                  <a:pt x="18655" y="1473"/>
                </a:cubicBezTo>
                <a:cubicBezTo>
                  <a:pt x="18655" y="1473"/>
                  <a:pt x="18655" y="17182"/>
                  <a:pt x="18655" y="17182"/>
                </a:cubicBezTo>
                <a:close/>
                <a:moveTo>
                  <a:pt x="16691" y="15788"/>
                </a:moveTo>
                <a:lnTo>
                  <a:pt x="2945" y="11745"/>
                </a:lnTo>
                <a:lnTo>
                  <a:pt x="2945" y="6910"/>
                </a:lnTo>
                <a:lnTo>
                  <a:pt x="16691" y="2867"/>
                </a:lnTo>
                <a:cubicBezTo>
                  <a:pt x="16691" y="2867"/>
                  <a:pt x="16691" y="15788"/>
                  <a:pt x="16691" y="15788"/>
                </a:cubicBezTo>
                <a:close/>
                <a:moveTo>
                  <a:pt x="8251" y="18655"/>
                </a:moveTo>
                <a:lnTo>
                  <a:pt x="5357" y="18655"/>
                </a:lnTo>
                <a:lnTo>
                  <a:pt x="4126" y="13116"/>
                </a:lnTo>
                <a:lnTo>
                  <a:pt x="7167" y="14010"/>
                </a:lnTo>
                <a:cubicBezTo>
                  <a:pt x="7167" y="14010"/>
                  <a:pt x="8251" y="18655"/>
                  <a:pt x="8251" y="18655"/>
                </a:cubicBezTo>
                <a:close/>
                <a:moveTo>
                  <a:pt x="8709" y="20618"/>
                </a:moveTo>
                <a:lnTo>
                  <a:pt x="5794" y="20618"/>
                </a:lnTo>
                <a:lnTo>
                  <a:pt x="5576" y="19636"/>
                </a:lnTo>
                <a:lnTo>
                  <a:pt x="8479" y="19636"/>
                </a:lnTo>
                <a:cubicBezTo>
                  <a:pt x="8479" y="19636"/>
                  <a:pt x="8709" y="20618"/>
                  <a:pt x="8709" y="20618"/>
                </a:cubicBezTo>
                <a:close/>
                <a:moveTo>
                  <a:pt x="1964" y="11782"/>
                </a:moveTo>
                <a:lnTo>
                  <a:pt x="982" y="11782"/>
                </a:lnTo>
                <a:lnTo>
                  <a:pt x="982" y="6873"/>
                </a:lnTo>
                <a:lnTo>
                  <a:pt x="1964" y="6873"/>
                </a:lnTo>
                <a:cubicBezTo>
                  <a:pt x="1964" y="6873"/>
                  <a:pt x="1964" y="11782"/>
                  <a:pt x="1964" y="11782"/>
                </a:cubicBezTo>
                <a:close/>
                <a:moveTo>
                  <a:pt x="19636" y="6382"/>
                </a:moveTo>
                <a:lnTo>
                  <a:pt x="19636" y="1473"/>
                </a:lnTo>
                <a:cubicBezTo>
                  <a:pt x="19636" y="659"/>
                  <a:pt x="18977" y="0"/>
                  <a:pt x="18164" y="0"/>
                </a:cubicBezTo>
                <a:cubicBezTo>
                  <a:pt x="17350" y="0"/>
                  <a:pt x="16691" y="659"/>
                  <a:pt x="16691" y="1473"/>
                </a:cubicBezTo>
                <a:lnTo>
                  <a:pt x="16691" y="1844"/>
                </a:lnTo>
                <a:lnTo>
                  <a:pt x="2459" y="6029"/>
                </a:lnTo>
                <a:cubicBezTo>
                  <a:pt x="2313" y="5944"/>
                  <a:pt x="2145" y="5891"/>
                  <a:pt x="1964" y="5891"/>
                </a:cubicBezTo>
                <a:lnTo>
                  <a:pt x="982" y="5891"/>
                </a:lnTo>
                <a:cubicBezTo>
                  <a:pt x="440" y="5891"/>
                  <a:pt x="0" y="6331"/>
                  <a:pt x="0" y="6873"/>
                </a:cubicBezTo>
                <a:lnTo>
                  <a:pt x="0" y="11782"/>
                </a:lnTo>
                <a:cubicBezTo>
                  <a:pt x="0" y="12324"/>
                  <a:pt x="440" y="12764"/>
                  <a:pt x="982" y="12764"/>
                </a:cubicBezTo>
                <a:lnTo>
                  <a:pt x="1964" y="12764"/>
                </a:lnTo>
                <a:cubicBezTo>
                  <a:pt x="2145" y="12764"/>
                  <a:pt x="2313" y="12711"/>
                  <a:pt x="2458" y="12626"/>
                </a:cubicBezTo>
                <a:lnTo>
                  <a:pt x="3050" y="12799"/>
                </a:lnTo>
                <a:lnTo>
                  <a:pt x="4921" y="21216"/>
                </a:lnTo>
                <a:lnTo>
                  <a:pt x="4930" y="21214"/>
                </a:lnTo>
                <a:cubicBezTo>
                  <a:pt x="4979" y="21433"/>
                  <a:pt x="5166" y="21600"/>
                  <a:pt x="5400" y="21600"/>
                </a:cubicBezTo>
                <a:lnTo>
                  <a:pt x="9327" y="21600"/>
                </a:lnTo>
                <a:cubicBezTo>
                  <a:pt x="9598" y="21600"/>
                  <a:pt x="9818" y="21381"/>
                  <a:pt x="9818" y="21109"/>
                </a:cubicBezTo>
                <a:cubicBezTo>
                  <a:pt x="9818" y="21072"/>
                  <a:pt x="9805" y="21039"/>
                  <a:pt x="9797" y="21005"/>
                </a:cubicBezTo>
                <a:lnTo>
                  <a:pt x="9806" y="21003"/>
                </a:lnTo>
                <a:lnTo>
                  <a:pt x="8249" y="14329"/>
                </a:lnTo>
                <a:lnTo>
                  <a:pt x="16691" y="16811"/>
                </a:lnTo>
                <a:lnTo>
                  <a:pt x="16691" y="17182"/>
                </a:lnTo>
                <a:cubicBezTo>
                  <a:pt x="16691" y="17995"/>
                  <a:pt x="17350" y="18655"/>
                  <a:pt x="18164" y="18655"/>
                </a:cubicBezTo>
                <a:cubicBezTo>
                  <a:pt x="18977" y="18655"/>
                  <a:pt x="19636" y="17995"/>
                  <a:pt x="19636" y="17182"/>
                </a:cubicBezTo>
                <a:lnTo>
                  <a:pt x="19636" y="12273"/>
                </a:lnTo>
                <a:cubicBezTo>
                  <a:pt x="20721" y="12273"/>
                  <a:pt x="21600" y="11394"/>
                  <a:pt x="21600" y="10309"/>
                </a:cubicBezTo>
                <a:lnTo>
                  <a:pt x="21600" y="8345"/>
                </a:lnTo>
                <a:cubicBezTo>
                  <a:pt x="21600" y="7261"/>
                  <a:pt x="20721" y="6382"/>
                  <a:pt x="19636" y="6382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26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dirty="0">
              <a:solidFill>
                <a:schemeClr val="bg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12" name="Shape 2783"/>
          <p:cNvSpPr/>
          <p:nvPr/>
        </p:nvSpPr>
        <p:spPr>
          <a:xfrm>
            <a:off x="8631074" y="3694817"/>
            <a:ext cx="605690" cy="5230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5855"/>
                </a:moveTo>
                <a:lnTo>
                  <a:pt x="1633" y="10800"/>
                </a:lnTo>
                <a:lnTo>
                  <a:pt x="4615" y="9156"/>
                </a:lnTo>
                <a:lnTo>
                  <a:pt x="10589" y="12450"/>
                </a:lnTo>
                <a:lnTo>
                  <a:pt x="10591" y="12446"/>
                </a:lnTo>
                <a:cubicBezTo>
                  <a:pt x="10654" y="12482"/>
                  <a:pt x="10724" y="12505"/>
                  <a:pt x="10800" y="12505"/>
                </a:cubicBezTo>
                <a:cubicBezTo>
                  <a:pt x="10876" y="12505"/>
                  <a:pt x="10946" y="12482"/>
                  <a:pt x="11009" y="12446"/>
                </a:cubicBezTo>
                <a:lnTo>
                  <a:pt x="11011" y="12450"/>
                </a:lnTo>
                <a:lnTo>
                  <a:pt x="16985" y="9156"/>
                </a:lnTo>
                <a:lnTo>
                  <a:pt x="19967" y="10800"/>
                </a:lnTo>
                <a:cubicBezTo>
                  <a:pt x="19967" y="10800"/>
                  <a:pt x="10800" y="15855"/>
                  <a:pt x="10800" y="15855"/>
                </a:cubicBezTo>
                <a:close/>
                <a:moveTo>
                  <a:pt x="19967" y="15347"/>
                </a:moveTo>
                <a:lnTo>
                  <a:pt x="10800" y="20402"/>
                </a:lnTo>
                <a:lnTo>
                  <a:pt x="1633" y="15347"/>
                </a:lnTo>
                <a:lnTo>
                  <a:pt x="4615" y="13703"/>
                </a:lnTo>
                <a:lnTo>
                  <a:pt x="10589" y="16997"/>
                </a:lnTo>
                <a:lnTo>
                  <a:pt x="10591" y="16994"/>
                </a:lnTo>
                <a:cubicBezTo>
                  <a:pt x="10654" y="17029"/>
                  <a:pt x="10724" y="17053"/>
                  <a:pt x="10800" y="17053"/>
                </a:cubicBezTo>
                <a:cubicBezTo>
                  <a:pt x="10876" y="17053"/>
                  <a:pt x="10946" y="17029"/>
                  <a:pt x="11009" y="16994"/>
                </a:cubicBezTo>
                <a:lnTo>
                  <a:pt x="11011" y="16997"/>
                </a:lnTo>
                <a:lnTo>
                  <a:pt x="16985" y="13703"/>
                </a:lnTo>
                <a:cubicBezTo>
                  <a:pt x="16985" y="13703"/>
                  <a:pt x="19967" y="15347"/>
                  <a:pt x="19967" y="15347"/>
                </a:cubicBezTo>
                <a:close/>
                <a:moveTo>
                  <a:pt x="1633" y="6253"/>
                </a:moveTo>
                <a:lnTo>
                  <a:pt x="10800" y="1198"/>
                </a:lnTo>
                <a:lnTo>
                  <a:pt x="19967" y="6253"/>
                </a:lnTo>
                <a:lnTo>
                  <a:pt x="10800" y="11307"/>
                </a:lnTo>
                <a:cubicBezTo>
                  <a:pt x="10800" y="11307"/>
                  <a:pt x="1633" y="6253"/>
                  <a:pt x="1633" y="6253"/>
                </a:cubicBezTo>
                <a:close/>
                <a:moveTo>
                  <a:pt x="21600" y="10800"/>
                </a:moveTo>
                <a:cubicBezTo>
                  <a:pt x="21600" y="10574"/>
                  <a:pt x="21484" y="10383"/>
                  <a:pt x="21319" y="10290"/>
                </a:cubicBezTo>
                <a:lnTo>
                  <a:pt x="21320" y="10287"/>
                </a:lnTo>
                <a:lnTo>
                  <a:pt x="18127" y="8526"/>
                </a:lnTo>
                <a:lnTo>
                  <a:pt x="21320" y="6766"/>
                </a:lnTo>
                <a:lnTo>
                  <a:pt x="21319" y="6762"/>
                </a:lnTo>
                <a:cubicBezTo>
                  <a:pt x="21484" y="6671"/>
                  <a:pt x="21600" y="6479"/>
                  <a:pt x="21600" y="6253"/>
                </a:cubicBezTo>
                <a:cubicBezTo>
                  <a:pt x="21600" y="6027"/>
                  <a:pt x="21484" y="5835"/>
                  <a:pt x="21319" y="5743"/>
                </a:cubicBezTo>
                <a:lnTo>
                  <a:pt x="21320" y="5740"/>
                </a:lnTo>
                <a:lnTo>
                  <a:pt x="11011" y="56"/>
                </a:lnTo>
                <a:lnTo>
                  <a:pt x="11009" y="59"/>
                </a:lnTo>
                <a:cubicBezTo>
                  <a:pt x="10946" y="23"/>
                  <a:pt x="10876" y="0"/>
                  <a:pt x="10800" y="0"/>
                </a:cubicBezTo>
                <a:cubicBezTo>
                  <a:pt x="10724" y="0"/>
                  <a:pt x="10654" y="23"/>
                  <a:pt x="10591" y="59"/>
                </a:cubicBezTo>
                <a:lnTo>
                  <a:pt x="10589" y="56"/>
                </a:lnTo>
                <a:lnTo>
                  <a:pt x="280" y="5740"/>
                </a:lnTo>
                <a:lnTo>
                  <a:pt x="281" y="5743"/>
                </a:lnTo>
                <a:cubicBezTo>
                  <a:pt x="116" y="5835"/>
                  <a:pt x="0" y="6027"/>
                  <a:pt x="0" y="6253"/>
                </a:cubicBezTo>
                <a:cubicBezTo>
                  <a:pt x="0" y="6479"/>
                  <a:pt x="116" y="6671"/>
                  <a:pt x="281" y="6762"/>
                </a:cubicBezTo>
                <a:lnTo>
                  <a:pt x="280" y="6766"/>
                </a:lnTo>
                <a:lnTo>
                  <a:pt x="3473" y="8526"/>
                </a:lnTo>
                <a:lnTo>
                  <a:pt x="280" y="10287"/>
                </a:lnTo>
                <a:lnTo>
                  <a:pt x="281" y="10290"/>
                </a:lnTo>
                <a:cubicBezTo>
                  <a:pt x="116" y="10383"/>
                  <a:pt x="0" y="10574"/>
                  <a:pt x="0" y="10800"/>
                </a:cubicBezTo>
                <a:cubicBezTo>
                  <a:pt x="0" y="11026"/>
                  <a:pt x="116" y="11218"/>
                  <a:pt x="281" y="11310"/>
                </a:cubicBezTo>
                <a:lnTo>
                  <a:pt x="280" y="11313"/>
                </a:lnTo>
                <a:lnTo>
                  <a:pt x="3473" y="13074"/>
                </a:lnTo>
                <a:lnTo>
                  <a:pt x="280" y="14834"/>
                </a:lnTo>
                <a:lnTo>
                  <a:pt x="281" y="14838"/>
                </a:lnTo>
                <a:cubicBezTo>
                  <a:pt x="116" y="14930"/>
                  <a:pt x="0" y="15121"/>
                  <a:pt x="0" y="15347"/>
                </a:cubicBezTo>
                <a:cubicBezTo>
                  <a:pt x="0" y="15574"/>
                  <a:pt x="116" y="15765"/>
                  <a:pt x="281" y="15857"/>
                </a:cubicBezTo>
                <a:lnTo>
                  <a:pt x="280" y="15860"/>
                </a:lnTo>
                <a:lnTo>
                  <a:pt x="10589" y="21544"/>
                </a:lnTo>
                <a:lnTo>
                  <a:pt x="10591" y="21541"/>
                </a:lnTo>
                <a:cubicBezTo>
                  <a:pt x="10654" y="21577"/>
                  <a:pt x="10724" y="21600"/>
                  <a:pt x="10800" y="21600"/>
                </a:cubicBezTo>
                <a:cubicBezTo>
                  <a:pt x="10876" y="21600"/>
                  <a:pt x="10946" y="21577"/>
                  <a:pt x="11009" y="21541"/>
                </a:cubicBezTo>
                <a:lnTo>
                  <a:pt x="11011" y="21544"/>
                </a:lnTo>
                <a:lnTo>
                  <a:pt x="21320" y="15860"/>
                </a:lnTo>
                <a:lnTo>
                  <a:pt x="21319" y="15857"/>
                </a:lnTo>
                <a:cubicBezTo>
                  <a:pt x="21484" y="15765"/>
                  <a:pt x="21600" y="15574"/>
                  <a:pt x="21600" y="15347"/>
                </a:cubicBezTo>
                <a:cubicBezTo>
                  <a:pt x="21600" y="15121"/>
                  <a:pt x="21484" y="14930"/>
                  <a:pt x="21319" y="14838"/>
                </a:cubicBezTo>
                <a:lnTo>
                  <a:pt x="21320" y="14834"/>
                </a:lnTo>
                <a:lnTo>
                  <a:pt x="18127" y="13074"/>
                </a:lnTo>
                <a:lnTo>
                  <a:pt x="21320" y="11313"/>
                </a:lnTo>
                <a:lnTo>
                  <a:pt x="21319" y="11310"/>
                </a:lnTo>
                <a:cubicBezTo>
                  <a:pt x="21484" y="11218"/>
                  <a:pt x="21600" y="11026"/>
                  <a:pt x="21600" y="1080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26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dirty="0">
              <a:solidFill>
                <a:schemeClr val="bg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75402" y="5300431"/>
            <a:ext cx="15495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i="1" dirty="0">
                <a:latin typeface="Lora" panose="02000503000000020004" pitchFamily="2" charset="77"/>
                <a:ea typeface="Nunito Bold" charset="0"/>
                <a:cs typeface="Arima Madurai Light" pitchFamily="2" charset="77"/>
              </a:rPr>
              <a:t>Service 03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98446" y="5285915"/>
            <a:ext cx="14950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i="1" dirty="0">
                <a:latin typeface="Lora" panose="02000503000000020004" pitchFamily="2" charset="77"/>
                <a:ea typeface="Nunito Bold" charset="0"/>
                <a:cs typeface="Arima Madurai Light" pitchFamily="2" charset="77"/>
              </a:rPr>
              <a:t>Service 01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41432" y="5285916"/>
            <a:ext cx="15426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i="1" dirty="0">
                <a:latin typeface="Lora" panose="02000503000000020004" pitchFamily="2" charset="77"/>
                <a:ea typeface="Nunito Bold" charset="0"/>
                <a:cs typeface="Arima Madurai Light" pitchFamily="2" charset="77"/>
              </a:rPr>
              <a:t>Service 02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3223EF-3C28-CD44-8631-B0D3A78B67DB}"/>
              </a:ext>
            </a:extLst>
          </p:cNvPr>
          <p:cNvSpPr txBox="1"/>
          <p:nvPr/>
        </p:nvSpPr>
        <p:spPr>
          <a:xfrm>
            <a:off x="3068782" y="549275"/>
            <a:ext cx="6054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Lora" panose="02000503000000020004" pitchFamily="2" charset="77"/>
                <a:ea typeface="Nunito Bold" charset="0"/>
                <a:cs typeface="Arima Madurai" pitchFamily="2" charset="77"/>
              </a:rPr>
              <a:t>Features with icons</a:t>
            </a:r>
          </a:p>
        </p:txBody>
      </p:sp>
    </p:spTree>
    <p:extLst>
      <p:ext uri="{BB962C8B-B14F-4D97-AF65-F5344CB8AC3E}">
        <p14:creationId xmlns:p14="http://schemas.microsoft.com/office/powerpoint/2010/main" val="25800257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5721673"/>
              </p:ext>
            </p:extLst>
          </p:nvPr>
        </p:nvGraphicFramePr>
        <p:xfrm>
          <a:off x="1913334" y="2645459"/>
          <a:ext cx="8365332" cy="316706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5825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11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36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479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91767">
                <a:tc>
                  <a:txBody>
                    <a:bodyPr/>
                    <a:lstStyle/>
                    <a:p>
                      <a:pPr algn="ctr"/>
                      <a:endParaRPr lang="en-US" sz="2000" b="1" i="0" dirty="0">
                        <a:solidFill>
                          <a:schemeClr val="tx2"/>
                        </a:solidFill>
                        <a:latin typeface="Lora" panose="02000503000000020004" pitchFamily="2" charset="77"/>
                        <a:ea typeface="Roboto" charset="0"/>
                        <a:cs typeface="Arima Madurai" pitchFamily="2" charset="77"/>
                      </a:endParaRPr>
                    </a:p>
                  </a:txBody>
                  <a:tcPr marL="0" marR="0" marT="280416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solidFill>
                            <a:schemeClr val="tx2"/>
                          </a:solidFill>
                          <a:latin typeface="Lora" panose="02000503000000020004" pitchFamily="2" charset="77"/>
                          <a:cs typeface="Arima Madurai" pitchFamily="2" charset="77"/>
                        </a:rPr>
                        <a:t>A</a:t>
                      </a:r>
                      <a:endParaRPr lang="en-US" sz="2000" b="1" i="0" dirty="0">
                        <a:solidFill>
                          <a:schemeClr val="tx2"/>
                        </a:solidFill>
                        <a:latin typeface="Lora" panose="02000503000000020004" pitchFamily="2" charset="77"/>
                        <a:ea typeface="Nunito Bold" charset="0"/>
                        <a:cs typeface="Arima Madurai" pitchFamily="2" charset="77"/>
                      </a:endParaRPr>
                    </a:p>
                  </a:txBody>
                  <a:tcPr marL="0" marR="43235" marT="280416" marB="0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solidFill>
                            <a:schemeClr val="tx2"/>
                          </a:solidFill>
                          <a:latin typeface="Lora" panose="02000503000000020004" pitchFamily="2" charset="77"/>
                          <a:cs typeface="Arima Madurai" pitchFamily="2" charset="77"/>
                        </a:rPr>
                        <a:t>B</a:t>
                      </a:r>
                      <a:endParaRPr lang="en-US" sz="2000" b="1" i="0" dirty="0">
                        <a:solidFill>
                          <a:schemeClr val="tx2"/>
                        </a:solidFill>
                        <a:latin typeface="Lora" panose="02000503000000020004" pitchFamily="2" charset="77"/>
                        <a:ea typeface="Nunito Bold" charset="0"/>
                        <a:cs typeface="Arima Madurai" pitchFamily="2" charset="77"/>
                      </a:endParaRPr>
                    </a:p>
                  </a:txBody>
                  <a:tcPr marL="0" marR="43235" marT="280416" marB="0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solidFill>
                            <a:schemeClr val="tx2"/>
                          </a:solidFill>
                          <a:latin typeface="Lora" panose="02000503000000020004" pitchFamily="2" charset="77"/>
                          <a:cs typeface="Arima Madurai" pitchFamily="2" charset="77"/>
                        </a:rPr>
                        <a:t>C</a:t>
                      </a:r>
                      <a:endParaRPr lang="en-US" sz="2000" b="1" i="0" dirty="0">
                        <a:solidFill>
                          <a:schemeClr val="tx2"/>
                        </a:solidFill>
                        <a:latin typeface="Lora" panose="02000503000000020004" pitchFamily="2" charset="77"/>
                        <a:ea typeface="Nunito Bold" charset="0"/>
                        <a:cs typeface="Arima Madurai" pitchFamily="2" charset="77"/>
                      </a:endParaRPr>
                    </a:p>
                  </a:txBody>
                  <a:tcPr marL="0" marR="43235" marT="280416" marB="0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1767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latin typeface="Lora" panose="02000503000000020004" pitchFamily="2" charset="77"/>
                          <a:cs typeface="Arima Madurai" pitchFamily="2" charset="77"/>
                        </a:rPr>
                        <a:t>Content A</a:t>
                      </a:r>
                      <a:endParaRPr lang="en-US" sz="1800" b="1" i="0" dirty="0">
                        <a:solidFill>
                          <a:schemeClr val="bg1"/>
                        </a:solidFill>
                        <a:latin typeface="Lora" panose="02000503000000020004" pitchFamily="2" charset="77"/>
                        <a:ea typeface="Nunito Bold" charset="0"/>
                        <a:cs typeface="Arima Madurai" pitchFamily="2" charset="77"/>
                      </a:endParaRPr>
                    </a:p>
                  </a:txBody>
                  <a:tcPr marL="110343" marR="43235" marT="200039" marB="21619" anchor="ctr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Lora" panose="02000503000000020004" pitchFamily="2" charset="77"/>
                          <a:cs typeface="Arima Madurai Medium" pitchFamily="2" charset="77"/>
                        </a:rPr>
                        <a:t>100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Lora" panose="02000503000000020004" pitchFamily="2" charset="77"/>
                        <a:ea typeface="Nunito Bold" charset="0"/>
                        <a:cs typeface="Arima Madurai Medium" pitchFamily="2" charset="77"/>
                      </a:endParaRPr>
                    </a:p>
                  </a:txBody>
                  <a:tcPr marL="110343" marR="43235" marT="200039" marB="21619" anchor="ctr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Lora" panose="02000503000000020004" pitchFamily="2" charset="77"/>
                          <a:cs typeface="Arima Madurai Medium" pitchFamily="2" charset="77"/>
                        </a:rPr>
                        <a:t>200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Lora" panose="02000503000000020004" pitchFamily="2" charset="77"/>
                        <a:ea typeface="Nunito Bold" charset="0"/>
                        <a:cs typeface="Arima Madurai Medium" pitchFamily="2" charset="77"/>
                      </a:endParaRPr>
                    </a:p>
                  </a:txBody>
                  <a:tcPr marL="110343" marR="43235" marT="200039" marB="21619" anchor="ctr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Lora" panose="02000503000000020004" pitchFamily="2" charset="77"/>
                          <a:cs typeface="Arima Madurai Medium" pitchFamily="2" charset="77"/>
                        </a:rPr>
                        <a:t>400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Lora" panose="02000503000000020004" pitchFamily="2" charset="77"/>
                        <a:ea typeface="Nunito Bold" charset="0"/>
                        <a:cs typeface="Arima Madurai Medium" pitchFamily="2" charset="77"/>
                      </a:endParaRPr>
                    </a:p>
                  </a:txBody>
                  <a:tcPr marL="110343" marR="43235" marT="200039" marB="21619" anchor="ctr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1767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latin typeface="Lora" panose="02000503000000020004" pitchFamily="2" charset="77"/>
                          <a:cs typeface="Arima Madurai" pitchFamily="2" charset="77"/>
                        </a:rPr>
                        <a:t>Content B</a:t>
                      </a:r>
                      <a:endParaRPr lang="en-US" sz="1800" b="1" i="0" dirty="0">
                        <a:solidFill>
                          <a:schemeClr val="bg1"/>
                        </a:solidFill>
                        <a:latin typeface="Lora" panose="02000503000000020004" pitchFamily="2" charset="77"/>
                        <a:ea typeface="Nunito Bold" charset="0"/>
                        <a:cs typeface="Arima Madurai" pitchFamily="2" charset="77"/>
                      </a:endParaRPr>
                    </a:p>
                  </a:txBody>
                  <a:tcPr marL="110343" marR="43235" marT="200039" marB="21619" anchor="ctr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Lora" panose="02000503000000020004" pitchFamily="2" charset="77"/>
                          <a:cs typeface="Arima Madurai Medium" pitchFamily="2" charset="77"/>
                        </a:rPr>
                        <a:t>$67,000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Lora" panose="02000503000000020004" pitchFamily="2" charset="77"/>
                        <a:ea typeface="Nunito Bold" charset="0"/>
                        <a:cs typeface="Arima Madurai Medium" pitchFamily="2" charset="77"/>
                      </a:endParaRPr>
                    </a:p>
                  </a:txBody>
                  <a:tcPr marL="110343" marR="43235" marT="200039" marB="21619" anchor="ctr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Lora" panose="02000503000000020004" pitchFamily="2" charset="77"/>
                          <a:cs typeface="Arima Madurai Medium" pitchFamily="2" charset="77"/>
                        </a:rPr>
                        <a:t>$56,000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Lora" panose="02000503000000020004" pitchFamily="2" charset="77"/>
                        <a:ea typeface="Nunito Bold" charset="0"/>
                        <a:cs typeface="Arima Madurai Medium" pitchFamily="2" charset="77"/>
                      </a:endParaRPr>
                    </a:p>
                  </a:txBody>
                  <a:tcPr marL="110343" marR="43235" marT="200039" marB="21619" anchor="ctr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Lora" panose="02000503000000020004" pitchFamily="2" charset="77"/>
                          <a:cs typeface="Arima Madurai Medium" pitchFamily="2" charset="77"/>
                        </a:rPr>
                        <a:t>$78,000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Lora" panose="02000503000000020004" pitchFamily="2" charset="77"/>
                        <a:ea typeface="Nunito Bold" charset="0"/>
                        <a:cs typeface="Arima Madurai Medium" pitchFamily="2" charset="77"/>
                      </a:endParaRPr>
                    </a:p>
                  </a:txBody>
                  <a:tcPr marL="110343" marR="43235" marT="200039" marB="21619" anchor="ctr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1767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latin typeface="Lora" panose="02000503000000020004" pitchFamily="2" charset="77"/>
                          <a:cs typeface="Arima Madurai" pitchFamily="2" charset="77"/>
                        </a:rPr>
                        <a:t>Content C</a:t>
                      </a:r>
                      <a:endParaRPr lang="en-US" sz="1800" b="1" i="0" dirty="0">
                        <a:solidFill>
                          <a:schemeClr val="bg1"/>
                        </a:solidFill>
                        <a:latin typeface="Lora" panose="02000503000000020004" pitchFamily="2" charset="77"/>
                        <a:ea typeface="Nunito Bold" charset="0"/>
                        <a:cs typeface="Arima Madurai" pitchFamily="2" charset="77"/>
                      </a:endParaRPr>
                    </a:p>
                  </a:txBody>
                  <a:tcPr marL="110343" marR="43235" marT="200039" marB="21619" anchor="ctr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Lora" panose="02000503000000020004" pitchFamily="2" charset="77"/>
                          <a:cs typeface="Arima Madurai Medium" pitchFamily="2" charset="77"/>
                        </a:rPr>
                        <a:t>4500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Lora" panose="02000503000000020004" pitchFamily="2" charset="77"/>
                        <a:ea typeface="Nunito Bold" charset="0"/>
                        <a:cs typeface="Arima Madurai Medium" pitchFamily="2" charset="77"/>
                      </a:endParaRPr>
                    </a:p>
                  </a:txBody>
                  <a:tcPr marL="110343" marR="43235" marT="200039" marB="21619" anchor="ctr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Lora" panose="02000503000000020004" pitchFamily="2" charset="77"/>
                          <a:cs typeface="Arima Madurai Medium" pitchFamily="2" charset="77"/>
                        </a:rPr>
                        <a:t>60000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Lora" panose="02000503000000020004" pitchFamily="2" charset="77"/>
                        <a:ea typeface="Nunito Bold" charset="0"/>
                        <a:cs typeface="Arima Madurai Medium" pitchFamily="2" charset="77"/>
                      </a:endParaRPr>
                    </a:p>
                  </a:txBody>
                  <a:tcPr marL="110343" marR="43235" marT="200039" marB="21619" anchor="ctr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Lora" panose="02000503000000020004" pitchFamily="2" charset="77"/>
                          <a:cs typeface="Arima Madurai Medium" pitchFamily="2" charset="77"/>
                        </a:rPr>
                        <a:t>$8,000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Lora" panose="02000503000000020004" pitchFamily="2" charset="77"/>
                        <a:ea typeface="Nunito Bold" charset="0"/>
                        <a:cs typeface="Arima Madurai Medium" pitchFamily="2" charset="77"/>
                      </a:endParaRPr>
                    </a:p>
                  </a:txBody>
                  <a:tcPr marL="110343" marR="43235" marT="200039" marB="21619" anchor="ctr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362569" y="549275"/>
            <a:ext cx="7466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Lora" panose="02000503000000020004" pitchFamily="2" charset="77"/>
                <a:cs typeface="Arima Madurai" pitchFamily="2" charset="77"/>
              </a:rPr>
              <a:t>Tables to compare data</a:t>
            </a:r>
          </a:p>
        </p:txBody>
      </p:sp>
    </p:spTree>
    <p:extLst>
      <p:ext uri="{BB962C8B-B14F-4D97-AF65-F5344CB8AC3E}">
        <p14:creationId xmlns:p14="http://schemas.microsoft.com/office/powerpoint/2010/main" val="5329407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D4EA37B-1E84-C34F-8C01-57C85FBE4DC4}"/>
              </a:ext>
            </a:extLst>
          </p:cNvPr>
          <p:cNvGrpSpPr/>
          <p:nvPr/>
        </p:nvGrpSpPr>
        <p:grpSpPr>
          <a:xfrm>
            <a:off x="1684685" y="2331720"/>
            <a:ext cx="8822629" cy="4312285"/>
            <a:chOff x="1056306" y="1404240"/>
            <a:chExt cx="10081292" cy="4927489"/>
          </a:xfrm>
        </p:grpSpPr>
        <p:sp>
          <p:nvSpPr>
            <p:cNvPr id="13" name="Freeform 509"/>
            <p:cNvSpPr>
              <a:spLocks noChangeAspect="1" noChangeArrowheads="1"/>
            </p:cNvSpPr>
            <p:nvPr/>
          </p:nvSpPr>
          <p:spPr bwMode="auto">
            <a:xfrm>
              <a:off x="1056306" y="1404240"/>
              <a:ext cx="10081292" cy="4927489"/>
            </a:xfrm>
            <a:custGeom>
              <a:avLst/>
              <a:gdLst>
                <a:gd name="T0" fmla="*/ 18255 w 19590"/>
                <a:gd name="T1" fmla="*/ 8875 h 9575"/>
                <a:gd name="T2" fmla="*/ 16624 w 19590"/>
                <a:gd name="T3" fmla="*/ 6878 h 9575"/>
                <a:gd name="T4" fmla="*/ 16002 w 19590"/>
                <a:gd name="T5" fmla="*/ 8039 h 9575"/>
                <a:gd name="T6" fmla="*/ 17093 w 19590"/>
                <a:gd name="T7" fmla="*/ 7084 h 9575"/>
                <a:gd name="T8" fmla="*/ 17081 w 19590"/>
                <a:gd name="T9" fmla="*/ 6629 h 9575"/>
                <a:gd name="T10" fmla="*/ 16245 w 19590"/>
                <a:gd name="T11" fmla="*/ 6397 h 9575"/>
                <a:gd name="T12" fmla="*/ 16031 w 19590"/>
                <a:gd name="T13" fmla="*/ 6718 h 9575"/>
                <a:gd name="T14" fmla="*/ 15148 w 19590"/>
                <a:gd name="T15" fmla="*/ 6261 h 9575"/>
                <a:gd name="T16" fmla="*/ 14531 w 19590"/>
                <a:gd name="T17" fmla="*/ 6107 h 9575"/>
                <a:gd name="T18" fmla="*/ 15913 w 19590"/>
                <a:gd name="T19" fmla="*/ 5686 h 9575"/>
                <a:gd name="T20" fmla="*/ 15753 w 19590"/>
                <a:gd name="T21" fmla="*/ 4939 h 9575"/>
                <a:gd name="T22" fmla="*/ 16624 w 19590"/>
                <a:gd name="T23" fmla="*/ 4257 h 9575"/>
                <a:gd name="T24" fmla="*/ 17140 w 19590"/>
                <a:gd name="T25" fmla="*/ 1044 h 9575"/>
                <a:gd name="T26" fmla="*/ 15017 w 19590"/>
                <a:gd name="T27" fmla="*/ 700 h 9575"/>
                <a:gd name="T28" fmla="*/ 14170 w 19590"/>
                <a:gd name="T29" fmla="*/ 415 h 9575"/>
                <a:gd name="T30" fmla="*/ 12913 w 19590"/>
                <a:gd name="T31" fmla="*/ 854 h 9575"/>
                <a:gd name="T32" fmla="*/ 12136 w 19590"/>
                <a:gd name="T33" fmla="*/ 397 h 9575"/>
                <a:gd name="T34" fmla="*/ 10179 w 19590"/>
                <a:gd name="T35" fmla="*/ 468 h 9575"/>
                <a:gd name="T36" fmla="*/ 9865 w 19590"/>
                <a:gd name="T37" fmla="*/ 694 h 9575"/>
                <a:gd name="T38" fmla="*/ 17976 w 19590"/>
                <a:gd name="T39" fmla="*/ 2810 h 9575"/>
                <a:gd name="T40" fmla="*/ 19292 w 19590"/>
                <a:gd name="T41" fmla="*/ 1868 h 9575"/>
                <a:gd name="T42" fmla="*/ 16992 w 19590"/>
                <a:gd name="T43" fmla="*/ 1310 h 9575"/>
                <a:gd name="T44" fmla="*/ 15005 w 19590"/>
                <a:gd name="T45" fmla="*/ 1215 h 9575"/>
                <a:gd name="T46" fmla="*/ 13553 w 19590"/>
                <a:gd name="T47" fmla="*/ 1364 h 9575"/>
                <a:gd name="T48" fmla="*/ 13108 w 19590"/>
                <a:gd name="T49" fmla="*/ 1589 h 9575"/>
                <a:gd name="T50" fmla="*/ 11661 w 19590"/>
                <a:gd name="T51" fmla="*/ 1862 h 9575"/>
                <a:gd name="T52" fmla="*/ 10962 w 19590"/>
                <a:gd name="T53" fmla="*/ 1619 h 9575"/>
                <a:gd name="T54" fmla="*/ 9800 w 19590"/>
                <a:gd name="T55" fmla="*/ 2010 h 9575"/>
                <a:gd name="T56" fmla="*/ 10274 w 19590"/>
                <a:gd name="T57" fmla="*/ 2129 h 9575"/>
                <a:gd name="T58" fmla="*/ 10055 w 19590"/>
                <a:gd name="T59" fmla="*/ 2893 h 9575"/>
                <a:gd name="T60" fmla="*/ 8650 w 19590"/>
                <a:gd name="T61" fmla="*/ 3682 h 9575"/>
                <a:gd name="T62" fmla="*/ 10037 w 19590"/>
                <a:gd name="T63" fmla="*/ 3783 h 9575"/>
                <a:gd name="T64" fmla="*/ 10695 w 19590"/>
                <a:gd name="T65" fmla="*/ 4115 h 9575"/>
                <a:gd name="T66" fmla="*/ 11501 w 19590"/>
                <a:gd name="T67" fmla="*/ 5461 h 9575"/>
                <a:gd name="T68" fmla="*/ 12438 w 19590"/>
                <a:gd name="T69" fmla="*/ 4791 h 9575"/>
                <a:gd name="T70" fmla="*/ 14377 w 19590"/>
                <a:gd name="T71" fmla="*/ 5318 h 9575"/>
                <a:gd name="T72" fmla="*/ 15000 w 19590"/>
                <a:gd name="T73" fmla="*/ 5034 h 9575"/>
                <a:gd name="T74" fmla="*/ 15996 w 19590"/>
                <a:gd name="T75" fmla="*/ 4038 h 9575"/>
                <a:gd name="T76" fmla="*/ 16980 w 19590"/>
                <a:gd name="T77" fmla="*/ 3042 h 9575"/>
                <a:gd name="T78" fmla="*/ 9054 w 19590"/>
                <a:gd name="T79" fmla="*/ 2822 h 9575"/>
                <a:gd name="T80" fmla="*/ 8816 w 19590"/>
                <a:gd name="T81" fmla="*/ 2976 h 9575"/>
                <a:gd name="T82" fmla="*/ 8176 w 19590"/>
                <a:gd name="T83" fmla="*/ 5099 h 9575"/>
                <a:gd name="T84" fmla="*/ 11039 w 19590"/>
                <a:gd name="T85" fmla="*/ 7321 h 9575"/>
                <a:gd name="T86" fmla="*/ 5277 w 19590"/>
                <a:gd name="T87" fmla="*/ 9509 h 9575"/>
                <a:gd name="T88" fmla="*/ 6403 w 19590"/>
                <a:gd name="T89" fmla="*/ 7926 h 9575"/>
                <a:gd name="T90" fmla="*/ 6350 w 19590"/>
                <a:gd name="T91" fmla="*/ 5976 h 9575"/>
                <a:gd name="T92" fmla="*/ 4720 w 19590"/>
                <a:gd name="T93" fmla="*/ 6522 h 9575"/>
                <a:gd name="T94" fmla="*/ 5123 w 19590"/>
                <a:gd name="T95" fmla="*/ 8887 h 9575"/>
                <a:gd name="T96" fmla="*/ 5710 w 19590"/>
                <a:gd name="T97" fmla="*/ 3279 h 9575"/>
                <a:gd name="T98" fmla="*/ 8158 w 19590"/>
                <a:gd name="T99" fmla="*/ 818 h 9575"/>
                <a:gd name="T100" fmla="*/ 7382 w 19590"/>
                <a:gd name="T101" fmla="*/ 220 h 9575"/>
                <a:gd name="T102" fmla="*/ 6368 w 19590"/>
                <a:gd name="T103" fmla="*/ 172 h 9575"/>
                <a:gd name="T104" fmla="*/ 5508 w 19590"/>
                <a:gd name="T105" fmla="*/ 415 h 9575"/>
                <a:gd name="T106" fmla="*/ 5769 w 19590"/>
                <a:gd name="T107" fmla="*/ 925 h 9575"/>
                <a:gd name="T108" fmla="*/ 6362 w 19590"/>
                <a:gd name="T109" fmla="*/ 2057 h 9575"/>
                <a:gd name="T110" fmla="*/ 5490 w 19590"/>
                <a:gd name="T111" fmla="*/ 255 h 9575"/>
                <a:gd name="T112" fmla="*/ 3937 w 19590"/>
                <a:gd name="T113" fmla="*/ 492 h 9575"/>
                <a:gd name="T114" fmla="*/ 3433 w 19590"/>
                <a:gd name="T115" fmla="*/ 1020 h 9575"/>
                <a:gd name="T116" fmla="*/ 2532 w 19590"/>
                <a:gd name="T117" fmla="*/ 966 h 9575"/>
                <a:gd name="T118" fmla="*/ 2253 w 19590"/>
                <a:gd name="T119" fmla="*/ 3261 h 9575"/>
                <a:gd name="T120" fmla="*/ 4773 w 19590"/>
                <a:gd name="T121" fmla="*/ 4346 h 9575"/>
                <a:gd name="T122" fmla="*/ 4500 w 19590"/>
                <a:gd name="T123" fmla="*/ 1927 h 9575"/>
                <a:gd name="T124" fmla="*/ 4085 w 19590"/>
                <a:gd name="T125" fmla="*/ 1447 h 9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590" h="9575">
                  <a:moveTo>
                    <a:pt x="4755" y="2277"/>
                  </a:moveTo>
                  <a:lnTo>
                    <a:pt x="4755" y="2277"/>
                  </a:lnTo>
                  <a:cubicBezTo>
                    <a:pt x="4802" y="2253"/>
                    <a:pt x="4802" y="2253"/>
                    <a:pt x="4802" y="2253"/>
                  </a:cubicBezTo>
                  <a:cubicBezTo>
                    <a:pt x="4850" y="2259"/>
                    <a:pt x="4850" y="2259"/>
                    <a:pt x="4850" y="2259"/>
                  </a:cubicBezTo>
                  <a:cubicBezTo>
                    <a:pt x="4850" y="2277"/>
                    <a:pt x="4850" y="2283"/>
                    <a:pt x="4856" y="2300"/>
                  </a:cubicBezTo>
                  <a:cubicBezTo>
                    <a:pt x="4856" y="2324"/>
                    <a:pt x="4856" y="2324"/>
                    <a:pt x="4856" y="2324"/>
                  </a:cubicBezTo>
                  <a:cubicBezTo>
                    <a:pt x="4832" y="2336"/>
                    <a:pt x="4832" y="2336"/>
                    <a:pt x="4832" y="2336"/>
                  </a:cubicBezTo>
                  <a:cubicBezTo>
                    <a:pt x="4773" y="2336"/>
                    <a:pt x="4773" y="2336"/>
                    <a:pt x="4773" y="2336"/>
                  </a:cubicBezTo>
                  <a:lnTo>
                    <a:pt x="4755" y="2277"/>
                  </a:lnTo>
                  <a:close/>
                  <a:moveTo>
                    <a:pt x="4607" y="2289"/>
                  </a:moveTo>
                  <a:lnTo>
                    <a:pt x="4607" y="2289"/>
                  </a:lnTo>
                  <a:cubicBezTo>
                    <a:pt x="4631" y="2289"/>
                    <a:pt x="4648" y="2277"/>
                    <a:pt x="4666" y="2265"/>
                  </a:cubicBezTo>
                  <a:cubicBezTo>
                    <a:pt x="4672" y="2259"/>
                    <a:pt x="4678" y="2247"/>
                    <a:pt x="4684" y="2241"/>
                  </a:cubicBezTo>
                  <a:cubicBezTo>
                    <a:pt x="4678" y="2218"/>
                    <a:pt x="4678" y="2218"/>
                    <a:pt x="4678" y="2218"/>
                  </a:cubicBezTo>
                  <a:cubicBezTo>
                    <a:pt x="4666" y="2223"/>
                    <a:pt x="4666" y="2229"/>
                    <a:pt x="4654" y="2235"/>
                  </a:cubicBezTo>
                  <a:cubicBezTo>
                    <a:pt x="4648" y="2241"/>
                    <a:pt x="4636" y="2241"/>
                    <a:pt x="4631" y="2241"/>
                  </a:cubicBezTo>
                  <a:cubicBezTo>
                    <a:pt x="4613" y="2253"/>
                    <a:pt x="4601" y="2259"/>
                    <a:pt x="4577" y="2271"/>
                  </a:cubicBezTo>
                  <a:cubicBezTo>
                    <a:pt x="4589" y="2277"/>
                    <a:pt x="4595" y="2289"/>
                    <a:pt x="4607" y="2289"/>
                  </a:cubicBezTo>
                  <a:close/>
                  <a:moveTo>
                    <a:pt x="4903" y="1287"/>
                  </a:moveTo>
                  <a:lnTo>
                    <a:pt x="4903" y="1287"/>
                  </a:lnTo>
                  <a:cubicBezTo>
                    <a:pt x="4945" y="1263"/>
                    <a:pt x="4945" y="1263"/>
                    <a:pt x="4945" y="1263"/>
                  </a:cubicBezTo>
                  <a:cubicBezTo>
                    <a:pt x="5016" y="1245"/>
                    <a:pt x="5016" y="1245"/>
                    <a:pt x="5016" y="1245"/>
                  </a:cubicBezTo>
                  <a:cubicBezTo>
                    <a:pt x="4945" y="1198"/>
                    <a:pt x="4945" y="1198"/>
                    <a:pt x="4945" y="1198"/>
                  </a:cubicBezTo>
                  <a:cubicBezTo>
                    <a:pt x="4838" y="1192"/>
                    <a:pt x="4838" y="1192"/>
                    <a:pt x="4838" y="1192"/>
                  </a:cubicBezTo>
                  <a:cubicBezTo>
                    <a:pt x="4761" y="1192"/>
                    <a:pt x="4761" y="1192"/>
                    <a:pt x="4761" y="1192"/>
                  </a:cubicBezTo>
                  <a:cubicBezTo>
                    <a:pt x="4773" y="1245"/>
                    <a:pt x="4773" y="1245"/>
                    <a:pt x="4773" y="1245"/>
                  </a:cubicBezTo>
                  <a:cubicBezTo>
                    <a:pt x="4791" y="1281"/>
                    <a:pt x="4791" y="1281"/>
                    <a:pt x="4791" y="1281"/>
                  </a:cubicBezTo>
                  <a:lnTo>
                    <a:pt x="4903" y="1287"/>
                  </a:lnTo>
                  <a:close/>
                  <a:moveTo>
                    <a:pt x="13529" y="5680"/>
                  </a:moveTo>
                  <a:lnTo>
                    <a:pt x="13529" y="5680"/>
                  </a:lnTo>
                  <a:cubicBezTo>
                    <a:pt x="13529" y="5686"/>
                    <a:pt x="13523" y="5680"/>
                    <a:pt x="13517" y="5686"/>
                  </a:cubicBezTo>
                  <a:cubicBezTo>
                    <a:pt x="13517" y="5692"/>
                    <a:pt x="13517" y="5698"/>
                    <a:pt x="13517" y="5698"/>
                  </a:cubicBezTo>
                  <a:cubicBezTo>
                    <a:pt x="13517" y="5704"/>
                    <a:pt x="13517" y="5704"/>
                    <a:pt x="13517" y="5710"/>
                  </a:cubicBezTo>
                  <a:cubicBezTo>
                    <a:pt x="13517" y="5716"/>
                    <a:pt x="13517" y="5716"/>
                    <a:pt x="13517" y="5722"/>
                  </a:cubicBezTo>
                  <a:cubicBezTo>
                    <a:pt x="13517" y="5728"/>
                    <a:pt x="13523" y="5728"/>
                    <a:pt x="13523" y="5733"/>
                  </a:cubicBezTo>
                  <a:cubicBezTo>
                    <a:pt x="13523" y="5739"/>
                    <a:pt x="13517" y="5739"/>
                    <a:pt x="13517" y="5745"/>
                  </a:cubicBezTo>
                  <a:cubicBezTo>
                    <a:pt x="13517" y="5751"/>
                    <a:pt x="13523" y="5757"/>
                    <a:pt x="13523" y="5757"/>
                  </a:cubicBezTo>
                  <a:cubicBezTo>
                    <a:pt x="13523" y="5763"/>
                    <a:pt x="13517" y="5763"/>
                    <a:pt x="13511" y="5769"/>
                  </a:cubicBezTo>
                  <a:cubicBezTo>
                    <a:pt x="13511" y="5781"/>
                    <a:pt x="13511" y="5787"/>
                    <a:pt x="13511" y="5799"/>
                  </a:cubicBezTo>
                  <a:cubicBezTo>
                    <a:pt x="13511" y="5817"/>
                    <a:pt x="13511" y="5828"/>
                    <a:pt x="13517" y="5840"/>
                  </a:cubicBezTo>
                  <a:cubicBezTo>
                    <a:pt x="13523" y="5852"/>
                    <a:pt x="13529" y="5852"/>
                    <a:pt x="13541" y="5858"/>
                  </a:cubicBezTo>
                  <a:cubicBezTo>
                    <a:pt x="13547" y="5864"/>
                    <a:pt x="13547" y="5864"/>
                    <a:pt x="13553" y="5870"/>
                  </a:cubicBezTo>
                  <a:cubicBezTo>
                    <a:pt x="13559" y="5870"/>
                    <a:pt x="13565" y="5870"/>
                    <a:pt x="13577" y="5870"/>
                  </a:cubicBezTo>
                  <a:cubicBezTo>
                    <a:pt x="13589" y="5870"/>
                    <a:pt x="13594" y="5870"/>
                    <a:pt x="13606" y="5870"/>
                  </a:cubicBezTo>
                  <a:cubicBezTo>
                    <a:pt x="13606" y="5858"/>
                    <a:pt x="13606" y="5852"/>
                    <a:pt x="13606" y="5846"/>
                  </a:cubicBezTo>
                  <a:cubicBezTo>
                    <a:pt x="13606" y="5840"/>
                    <a:pt x="13606" y="5834"/>
                    <a:pt x="13606" y="5828"/>
                  </a:cubicBezTo>
                  <a:cubicBezTo>
                    <a:pt x="13606" y="5828"/>
                    <a:pt x="13606" y="5822"/>
                    <a:pt x="13606" y="5817"/>
                  </a:cubicBezTo>
                  <a:cubicBezTo>
                    <a:pt x="13606" y="5810"/>
                    <a:pt x="13600" y="5805"/>
                    <a:pt x="13600" y="5799"/>
                  </a:cubicBezTo>
                  <a:cubicBezTo>
                    <a:pt x="13600" y="5787"/>
                    <a:pt x="13600" y="5787"/>
                    <a:pt x="13600" y="5787"/>
                  </a:cubicBezTo>
                  <a:cubicBezTo>
                    <a:pt x="13600" y="5775"/>
                    <a:pt x="13600" y="5775"/>
                    <a:pt x="13600" y="5775"/>
                  </a:cubicBezTo>
                  <a:cubicBezTo>
                    <a:pt x="13600" y="5769"/>
                    <a:pt x="13594" y="5769"/>
                    <a:pt x="13594" y="5763"/>
                  </a:cubicBezTo>
                  <a:cubicBezTo>
                    <a:pt x="13594" y="5757"/>
                    <a:pt x="13589" y="5757"/>
                    <a:pt x="13582" y="5751"/>
                  </a:cubicBezTo>
                  <a:cubicBezTo>
                    <a:pt x="13582" y="5745"/>
                    <a:pt x="13582" y="5745"/>
                    <a:pt x="13582" y="5739"/>
                  </a:cubicBezTo>
                  <a:cubicBezTo>
                    <a:pt x="13577" y="5733"/>
                    <a:pt x="13571" y="5733"/>
                    <a:pt x="13571" y="5728"/>
                  </a:cubicBezTo>
                  <a:cubicBezTo>
                    <a:pt x="13565" y="5728"/>
                    <a:pt x="13565" y="5722"/>
                    <a:pt x="13559" y="5722"/>
                  </a:cubicBezTo>
                  <a:cubicBezTo>
                    <a:pt x="13559" y="5716"/>
                    <a:pt x="13553" y="5710"/>
                    <a:pt x="13553" y="5710"/>
                  </a:cubicBezTo>
                  <a:cubicBezTo>
                    <a:pt x="13547" y="5698"/>
                    <a:pt x="13547" y="5692"/>
                    <a:pt x="13547" y="5680"/>
                  </a:cubicBezTo>
                  <a:lnTo>
                    <a:pt x="13529" y="5680"/>
                  </a:lnTo>
                  <a:close/>
                  <a:moveTo>
                    <a:pt x="17045" y="8578"/>
                  </a:moveTo>
                  <a:lnTo>
                    <a:pt x="17045" y="8578"/>
                  </a:lnTo>
                  <a:cubicBezTo>
                    <a:pt x="17051" y="8590"/>
                    <a:pt x="17057" y="8590"/>
                    <a:pt x="17057" y="8602"/>
                  </a:cubicBezTo>
                  <a:cubicBezTo>
                    <a:pt x="17063" y="8602"/>
                    <a:pt x="17057" y="8608"/>
                    <a:pt x="17057" y="8614"/>
                  </a:cubicBezTo>
                  <a:cubicBezTo>
                    <a:pt x="17057" y="8626"/>
                    <a:pt x="17057" y="8626"/>
                    <a:pt x="17057" y="8626"/>
                  </a:cubicBezTo>
                  <a:cubicBezTo>
                    <a:pt x="17057" y="8632"/>
                    <a:pt x="17063" y="8632"/>
                    <a:pt x="17063" y="8638"/>
                  </a:cubicBezTo>
                  <a:cubicBezTo>
                    <a:pt x="17069" y="8644"/>
                    <a:pt x="17069" y="8644"/>
                    <a:pt x="17075" y="8650"/>
                  </a:cubicBezTo>
                  <a:cubicBezTo>
                    <a:pt x="17081" y="8650"/>
                    <a:pt x="17087" y="8650"/>
                    <a:pt x="17087" y="8655"/>
                  </a:cubicBezTo>
                  <a:cubicBezTo>
                    <a:pt x="17099" y="8655"/>
                    <a:pt x="17104" y="8661"/>
                    <a:pt x="17110" y="8673"/>
                  </a:cubicBezTo>
                  <a:cubicBezTo>
                    <a:pt x="17110" y="8673"/>
                    <a:pt x="17110" y="8679"/>
                    <a:pt x="17110" y="8685"/>
                  </a:cubicBezTo>
                  <a:cubicBezTo>
                    <a:pt x="17110" y="8691"/>
                    <a:pt x="17116" y="8691"/>
                    <a:pt x="17122" y="8697"/>
                  </a:cubicBezTo>
                  <a:cubicBezTo>
                    <a:pt x="17122" y="8703"/>
                    <a:pt x="17134" y="8709"/>
                    <a:pt x="17134" y="8721"/>
                  </a:cubicBezTo>
                  <a:cubicBezTo>
                    <a:pt x="17140" y="8727"/>
                    <a:pt x="17140" y="8733"/>
                    <a:pt x="17146" y="8739"/>
                  </a:cubicBezTo>
                  <a:cubicBezTo>
                    <a:pt x="17152" y="8744"/>
                    <a:pt x="17158" y="8744"/>
                    <a:pt x="17158" y="8744"/>
                  </a:cubicBezTo>
                  <a:cubicBezTo>
                    <a:pt x="17187" y="8744"/>
                    <a:pt x="17187" y="8744"/>
                    <a:pt x="17187" y="8744"/>
                  </a:cubicBezTo>
                  <a:cubicBezTo>
                    <a:pt x="17187" y="8733"/>
                    <a:pt x="17187" y="8721"/>
                    <a:pt x="17187" y="8709"/>
                  </a:cubicBezTo>
                  <a:cubicBezTo>
                    <a:pt x="17187" y="8709"/>
                    <a:pt x="17187" y="8709"/>
                    <a:pt x="17187" y="8703"/>
                  </a:cubicBezTo>
                  <a:cubicBezTo>
                    <a:pt x="17235" y="8703"/>
                    <a:pt x="17235" y="8703"/>
                    <a:pt x="17235" y="8703"/>
                  </a:cubicBezTo>
                  <a:cubicBezTo>
                    <a:pt x="17235" y="8673"/>
                    <a:pt x="17235" y="8673"/>
                    <a:pt x="17235" y="8673"/>
                  </a:cubicBezTo>
                  <a:cubicBezTo>
                    <a:pt x="17235" y="8667"/>
                    <a:pt x="17223" y="8661"/>
                    <a:pt x="17223" y="8655"/>
                  </a:cubicBezTo>
                  <a:cubicBezTo>
                    <a:pt x="17223" y="8650"/>
                    <a:pt x="17229" y="8644"/>
                    <a:pt x="17229" y="8644"/>
                  </a:cubicBezTo>
                  <a:cubicBezTo>
                    <a:pt x="17235" y="8638"/>
                    <a:pt x="17241" y="8638"/>
                    <a:pt x="17241" y="8638"/>
                  </a:cubicBezTo>
                  <a:cubicBezTo>
                    <a:pt x="17247" y="8632"/>
                    <a:pt x="17253" y="8632"/>
                    <a:pt x="17253" y="8626"/>
                  </a:cubicBezTo>
                  <a:cubicBezTo>
                    <a:pt x="17253" y="8626"/>
                    <a:pt x="17253" y="8620"/>
                    <a:pt x="17253" y="8614"/>
                  </a:cubicBezTo>
                  <a:cubicBezTo>
                    <a:pt x="17253" y="8614"/>
                    <a:pt x="17253" y="8608"/>
                    <a:pt x="17253" y="8602"/>
                  </a:cubicBezTo>
                  <a:cubicBezTo>
                    <a:pt x="17253" y="8602"/>
                    <a:pt x="17253" y="8596"/>
                    <a:pt x="17253" y="8590"/>
                  </a:cubicBezTo>
                  <a:cubicBezTo>
                    <a:pt x="17253" y="8590"/>
                    <a:pt x="17253" y="8584"/>
                    <a:pt x="17253" y="8578"/>
                  </a:cubicBezTo>
                  <a:cubicBezTo>
                    <a:pt x="17187" y="8578"/>
                    <a:pt x="17187" y="8578"/>
                    <a:pt x="17187" y="8578"/>
                  </a:cubicBezTo>
                  <a:cubicBezTo>
                    <a:pt x="17181" y="8578"/>
                    <a:pt x="17176" y="8584"/>
                    <a:pt x="17176" y="8584"/>
                  </a:cubicBezTo>
                  <a:cubicBezTo>
                    <a:pt x="17170" y="8590"/>
                    <a:pt x="17164" y="8584"/>
                    <a:pt x="17158" y="8584"/>
                  </a:cubicBezTo>
                  <a:cubicBezTo>
                    <a:pt x="17158" y="8590"/>
                    <a:pt x="17152" y="8590"/>
                    <a:pt x="17146" y="8590"/>
                  </a:cubicBezTo>
                  <a:cubicBezTo>
                    <a:pt x="17146" y="8590"/>
                    <a:pt x="17140" y="8590"/>
                    <a:pt x="17134" y="8590"/>
                  </a:cubicBezTo>
                  <a:cubicBezTo>
                    <a:pt x="17134" y="8590"/>
                    <a:pt x="17134" y="8578"/>
                    <a:pt x="17128" y="8578"/>
                  </a:cubicBezTo>
                  <a:cubicBezTo>
                    <a:pt x="17122" y="8578"/>
                    <a:pt x="17122" y="8572"/>
                    <a:pt x="17116" y="8572"/>
                  </a:cubicBezTo>
                  <a:cubicBezTo>
                    <a:pt x="17110" y="8567"/>
                    <a:pt x="17110" y="8561"/>
                    <a:pt x="17110" y="8561"/>
                  </a:cubicBezTo>
                  <a:cubicBezTo>
                    <a:pt x="17104" y="8555"/>
                    <a:pt x="17099" y="8549"/>
                    <a:pt x="17093" y="8549"/>
                  </a:cubicBezTo>
                  <a:cubicBezTo>
                    <a:pt x="17087" y="8549"/>
                    <a:pt x="17081" y="8549"/>
                    <a:pt x="17075" y="8549"/>
                  </a:cubicBezTo>
                  <a:cubicBezTo>
                    <a:pt x="17069" y="8549"/>
                    <a:pt x="17063" y="8549"/>
                    <a:pt x="17057" y="8555"/>
                  </a:cubicBezTo>
                  <a:cubicBezTo>
                    <a:pt x="17057" y="8555"/>
                    <a:pt x="17057" y="8561"/>
                    <a:pt x="17057" y="8567"/>
                  </a:cubicBezTo>
                  <a:cubicBezTo>
                    <a:pt x="17057" y="8567"/>
                    <a:pt x="17045" y="8572"/>
                    <a:pt x="17045" y="8578"/>
                  </a:cubicBezTo>
                  <a:close/>
                  <a:moveTo>
                    <a:pt x="17223" y="8495"/>
                  </a:moveTo>
                  <a:lnTo>
                    <a:pt x="17223" y="8495"/>
                  </a:lnTo>
                  <a:cubicBezTo>
                    <a:pt x="17223" y="8501"/>
                    <a:pt x="17223" y="8501"/>
                    <a:pt x="17223" y="8507"/>
                  </a:cubicBezTo>
                  <a:cubicBezTo>
                    <a:pt x="17223" y="8513"/>
                    <a:pt x="17223" y="8513"/>
                    <a:pt x="17223" y="8519"/>
                  </a:cubicBezTo>
                  <a:cubicBezTo>
                    <a:pt x="17229" y="8525"/>
                    <a:pt x="17235" y="8525"/>
                    <a:pt x="17235" y="8525"/>
                  </a:cubicBezTo>
                  <a:cubicBezTo>
                    <a:pt x="17241" y="8531"/>
                    <a:pt x="17247" y="8525"/>
                    <a:pt x="17247" y="8525"/>
                  </a:cubicBezTo>
                  <a:cubicBezTo>
                    <a:pt x="17253" y="8531"/>
                    <a:pt x="17247" y="8537"/>
                    <a:pt x="17253" y="8537"/>
                  </a:cubicBezTo>
                  <a:cubicBezTo>
                    <a:pt x="17253" y="8543"/>
                    <a:pt x="17253" y="8549"/>
                    <a:pt x="17253" y="8549"/>
                  </a:cubicBezTo>
                  <a:cubicBezTo>
                    <a:pt x="17276" y="8549"/>
                    <a:pt x="17276" y="8549"/>
                    <a:pt x="17276" y="8549"/>
                  </a:cubicBezTo>
                  <a:cubicBezTo>
                    <a:pt x="17276" y="8525"/>
                    <a:pt x="17276" y="8525"/>
                    <a:pt x="17276" y="8525"/>
                  </a:cubicBezTo>
                  <a:cubicBezTo>
                    <a:pt x="17276" y="8525"/>
                    <a:pt x="17276" y="8519"/>
                    <a:pt x="17270" y="8513"/>
                  </a:cubicBezTo>
                  <a:cubicBezTo>
                    <a:pt x="17270" y="8513"/>
                    <a:pt x="17259" y="8513"/>
                    <a:pt x="17259" y="8507"/>
                  </a:cubicBezTo>
                  <a:lnTo>
                    <a:pt x="17253" y="8501"/>
                  </a:lnTo>
                  <a:cubicBezTo>
                    <a:pt x="17247" y="8495"/>
                    <a:pt x="17253" y="8489"/>
                    <a:pt x="17247" y="8489"/>
                  </a:cubicBezTo>
                  <a:cubicBezTo>
                    <a:pt x="17247" y="8484"/>
                    <a:pt x="17241" y="8489"/>
                    <a:pt x="17235" y="8489"/>
                  </a:cubicBezTo>
                  <a:cubicBezTo>
                    <a:pt x="17235" y="8484"/>
                    <a:pt x="17229" y="8495"/>
                    <a:pt x="17223" y="8495"/>
                  </a:cubicBezTo>
                  <a:close/>
                  <a:moveTo>
                    <a:pt x="17015" y="8484"/>
                  </a:moveTo>
                  <a:lnTo>
                    <a:pt x="17015" y="8484"/>
                  </a:lnTo>
                  <a:cubicBezTo>
                    <a:pt x="17010" y="8484"/>
                    <a:pt x="17010" y="8484"/>
                    <a:pt x="17004" y="8489"/>
                  </a:cubicBezTo>
                  <a:cubicBezTo>
                    <a:pt x="17004" y="8489"/>
                    <a:pt x="16998" y="8495"/>
                    <a:pt x="16998" y="8501"/>
                  </a:cubicBezTo>
                  <a:cubicBezTo>
                    <a:pt x="16998" y="8513"/>
                    <a:pt x="17010" y="8519"/>
                    <a:pt x="17015" y="8531"/>
                  </a:cubicBezTo>
                  <a:cubicBezTo>
                    <a:pt x="17027" y="8531"/>
                    <a:pt x="17027" y="8531"/>
                    <a:pt x="17027" y="8531"/>
                  </a:cubicBezTo>
                  <a:cubicBezTo>
                    <a:pt x="17027" y="8484"/>
                    <a:pt x="17027" y="8484"/>
                    <a:pt x="17027" y="8484"/>
                  </a:cubicBezTo>
                  <a:cubicBezTo>
                    <a:pt x="17021" y="8484"/>
                    <a:pt x="17021" y="8478"/>
                    <a:pt x="17015" y="8484"/>
                  </a:cubicBezTo>
                  <a:close/>
                  <a:moveTo>
                    <a:pt x="18385" y="8952"/>
                  </a:moveTo>
                  <a:lnTo>
                    <a:pt x="18385" y="8952"/>
                  </a:lnTo>
                  <a:cubicBezTo>
                    <a:pt x="18385" y="8952"/>
                    <a:pt x="18385" y="8946"/>
                    <a:pt x="18391" y="8946"/>
                  </a:cubicBezTo>
                  <a:cubicBezTo>
                    <a:pt x="18391" y="8940"/>
                    <a:pt x="18397" y="8940"/>
                    <a:pt x="18403" y="8940"/>
                  </a:cubicBezTo>
                  <a:cubicBezTo>
                    <a:pt x="18403" y="8934"/>
                    <a:pt x="18403" y="8928"/>
                    <a:pt x="18409" y="8928"/>
                  </a:cubicBezTo>
                  <a:cubicBezTo>
                    <a:pt x="18409" y="8922"/>
                    <a:pt x="18415" y="8922"/>
                    <a:pt x="18421" y="8922"/>
                  </a:cubicBezTo>
                  <a:cubicBezTo>
                    <a:pt x="18433" y="8916"/>
                    <a:pt x="18438" y="8916"/>
                    <a:pt x="18450" y="8916"/>
                  </a:cubicBezTo>
                  <a:cubicBezTo>
                    <a:pt x="18450" y="8905"/>
                    <a:pt x="18450" y="8899"/>
                    <a:pt x="18456" y="8887"/>
                  </a:cubicBezTo>
                  <a:lnTo>
                    <a:pt x="18462" y="8881"/>
                  </a:lnTo>
                  <a:cubicBezTo>
                    <a:pt x="18468" y="8869"/>
                    <a:pt x="18480" y="8863"/>
                    <a:pt x="18486" y="8857"/>
                  </a:cubicBezTo>
                  <a:cubicBezTo>
                    <a:pt x="18492" y="8857"/>
                    <a:pt x="18498" y="8851"/>
                    <a:pt x="18498" y="8845"/>
                  </a:cubicBezTo>
                  <a:cubicBezTo>
                    <a:pt x="18504" y="8839"/>
                    <a:pt x="18504" y="8833"/>
                    <a:pt x="18504" y="8821"/>
                  </a:cubicBezTo>
                  <a:cubicBezTo>
                    <a:pt x="18504" y="8816"/>
                    <a:pt x="18510" y="8810"/>
                    <a:pt x="18510" y="8804"/>
                  </a:cubicBezTo>
                  <a:cubicBezTo>
                    <a:pt x="18510" y="8798"/>
                    <a:pt x="18515" y="8792"/>
                    <a:pt x="18515" y="8792"/>
                  </a:cubicBezTo>
                  <a:cubicBezTo>
                    <a:pt x="18515" y="8786"/>
                    <a:pt x="18515" y="8780"/>
                    <a:pt x="18515" y="8780"/>
                  </a:cubicBezTo>
                  <a:cubicBezTo>
                    <a:pt x="18522" y="8774"/>
                    <a:pt x="18527" y="8774"/>
                    <a:pt x="18527" y="8768"/>
                  </a:cubicBezTo>
                  <a:cubicBezTo>
                    <a:pt x="18539" y="8762"/>
                    <a:pt x="18545" y="8762"/>
                    <a:pt x="18551" y="8756"/>
                  </a:cubicBezTo>
                  <a:cubicBezTo>
                    <a:pt x="18557" y="8756"/>
                    <a:pt x="18557" y="8756"/>
                    <a:pt x="18563" y="8756"/>
                  </a:cubicBezTo>
                  <a:cubicBezTo>
                    <a:pt x="18575" y="8756"/>
                    <a:pt x="18587" y="8756"/>
                    <a:pt x="18599" y="8756"/>
                  </a:cubicBezTo>
                  <a:cubicBezTo>
                    <a:pt x="18604" y="8756"/>
                    <a:pt x="18604" y="8756"/>
                    <a:pt x="18610" y="8756"/>
                  </a:cubicBezTo>
                  <a:cubicBezTo>
                    <a:pt x="18610" y="8750"/>
                    <a:pt x="18604" y="8750"/>
                    <a:pt x="18604" y="8744"/>
                  </a:cubicBezTo>
                  <a:cubicBezTo>
                    <a:pt x="18599" y="8739"/>
                    <a:pt x="18593" y="8739"/>
                    <a:pt x="18593" y="8733"/>
                  </a:cubicBezTo>
                  <a:cubicBezTo>
                    <a:pt x="18593" y="8715"/>
                    <a:pt x="18599" y="8709"/>
                    <a:pt x="18604" y="8703"/>
                  </a:cubicBezTo>
                  <a:cubicBezTo>
                    <a:pt x="18610" y="8691"/>
                    <a:pt x="18622" y="8691"/>
                    <a:pt x="18628" y="8685"/>
                  </a:cubicBezTo>
                  <a:cubicBezTo>
                    <a:pt x="18634" y="8685"/>
                    <a:pt x="18640" y="8685"/>
                    <a:pt x="18640" y="8679"/>
                  </a:cubicBezTo>
                  <a:cubicBezTo>
                    <a:pt x="18646" y="8679"/>
                    <a:pt x="18646" y="8673"/>
                    <a:pt x="18652" y="8667"/>
                  </a:cubicBezTo>
                  <a:cubicBezTo>
                    <a:pt x="18652" y="8667"/>
                    <a:pt x="18658" y="8661"/>
                    <a:pt x="18664" y="8655"/>
                  </a:cubicBezTo>
                  <a:cubicBezTo>
                    <a:pt x="18664" y="8655"/>
                    <a:pt x="18658" y="8650"/>
                    <a:pt x="18664" y="8650"/>
                  </a:cubicBezTo>
                  <a:cubicBezTo>
                    <a:pt x="18664" y="8644"/>
                    <a:pt x="18664" y="8638"/>
                    <a:pt x="18664" y="8638"/>
                  </a:cubicBezTo>
                  <a:cubicBezTo>
                    <a:pt x="18664" y="8632"/>
                    <a:pt x="18664" y="8632"/>
                    <a:pt x="18664" y="8626"/>
                  </a:cubicBezTo>
                  <a:cubicBezTo>
                    <a:pt x="18664" y="8590"/>
                    <a:pt x="18664" y="8590"/>
                    <a:pt x="18664" y="8590"/>
                  </a:cubicBezTo>
                  <a:cubicBezTo>
                    <a:pt x="18652" y="8590"/>
                    <a:pt x="18646" y="8590"/>
                    <a:pt x="18634" y="8590"/>
                  </a:cubicBezTo>
                  <a:cubicBezTo>
                    <a:pt x="18628" y="8590"/>
                    <a:pt x="18616" y="8590"/>
                    <a:pt x="18610" y="8584"/>
                  </a:cubicBezTo>
                  <a:lnTo>
                    <a:pt x="18610" y="8578"/>
                  </a:lnTo>
                  <a:cubicBezTo>
                    <a:pt x="18610" y="8572"/>
                    <a:pt x="18604" y="8567"/>
                    <a:pt x="18604" y="8567"/>
                  </a:cubicBezTo>
                  <a:cubicBezTo>
                    <a:pt x="18604" y="8561"/>
                    <a:pt x="18599" y="8561"/>
                    <a:pt x="18593" y="8555"/>
                  </a:cubicBezTo>
                  <a:cubicBezTo>
                    <a:pt x="18587" y="8555"/>
                    <a:pt x="18581" y="8549"/>
                    <a:pt x="18575" y="8549"/>
                  </a:cubicBezTo>
                  <a:cubicBezTo>
                    <a:pt x="18563" y="8549"/>
                    <a:pt x="18557" y="8555"/>
                    <a:pt x="18545" y="8555"/>
                  </a:cubicBezTo>
                  <a:cubicBezTo>
                    <a:pt x="18545" y="8608"/>
                    <a:pt x="18545" y="8608"/>
                    <a:pt x="18545" y="8608"/>
                  </a:cubicBezTo>
                  <a:cubicBezTo>
                    <a:pt x="18522" y="8620"/>
                    <a:pt x="18522" y="8620"/>
                    <a:pt x="18522" y="8620"/>
                  </a:cubicBezTo>
                  <a:cubicBezTo>
                    <a:pt x="18522" y="8620"/>
                    <a:pt x="18515" y="8620"/>
                    <a:pt x="18510" y="8626"/>
                  </a:cubicBezTo>
                  <a:cubicBezTo>
                    <a:pt x="18510" y="8626"/>
                    <a:pt x="18504" y="8626"/>
                    <a:pt x="18504" y="8632"/>
                  </a:cubicBezTo>
                  <a:cubicBezTo>
                    <a:pt x="18498" y="8638"/>
                    <a:pt x="18504" y="8638"/>
                    <a:pt x="18504" y="8644"/>
                  </a:cubicBezTo>
                  <a:cubicBezTo>
                    <a:pt x="18498" y="8655"/>
                    <a:pt x="18504" y="8667"/>
                    <a:pt x="18504" y="8679"/>
                  </a:cubicBezTo>
                  <a:cubicBezTo>
                    <a:pt x="18504" y="8691"/>
                    <a:pt x="18492" y="8691"/>
                    <a:pt x="18486" y="8703"/>
                  </a:cubicBezTo>
                  <a:cubicBezTo>
                    <a:pt x="18480" y="8709"/>
                    <a:pt x="18474" y="8715"/>
                    <a:pt x="18462" y="8721"/>
                  </a:cubicBezTo>
                  <a:cubicBezTo>
                    <a:pt x="18456" y="8727"/>
                    <a:pt x="18444" y="8727"/>
                    <a:pt x="18438" y="8733"/>
                  </a:cubicBezTo>
                  <a:cubicBezTo>
                    <a:pt x="18427" y="8739"/>
                    <a:pt x="18427" y="8744"/>
                    <a:pt x="18415" y="8750"/>
                  </a:cubicBezTo>
                  <a:cubicBezTo>
                    <a:pt x="18403" y="8756"/>
                    <a:pt x="18403" y="8756"/>
                    <a:pt x="18403" y="8756"/>
                  </a:cubicBezTo>
                  <a:cubicBezTo>
                    <a:pt x="18403" y="8756"/>
                    <a:pt x="18397" y="8756"/>
                    <a:pt x="18391" y="8756"/>
                  </a:cubicBezTo>
                  <a:cubicBezTo>
                    <a:pt x="18391" y="8762"/>
                    <a:pt x="18385" y="8768"/>
                    <a:pt x="18385" y="8768"/>
                  </a:cubicBezTo>
                  <a:cubicBezTo>
                    <a:pt x="18379" y="8774"/>
                    <a:pt x="18373" y="8774"/>
                    <a:pt x="18373" y="8780"/>
                  </a:cubicBezTo>
                  <a:cubicBezTo>
                    <a:pt x="18367" y="8780"/>
                    <a:pt x="18367" y="8786"/>
                    <a:pt x="18361" y="8792"/>
                  </a:cubicBezTo>
                  <a:lnTo>
                    <a:pt x="18356" y="8792"/>
                  </a:lnTo>
                  <a:cubicBezTo>
                    <a:pt x="18344" y="8798"/>
                    <a:pt x="18332" y="8798"/>
                    <a:pt x="18326" y="8804"/>
                  </a:cubicBezTo>
                  <a:cubicBezTo>
                    <a:pt x="18326" y="8804"/>
                    <a:pt x="18326" y="8810"/>
                    <a:pt x="18320" y="8810"/>
                  </a:cubicBezTo>
                  <a:cubicBezTo>
                    <a:pt x="18314" y="8821"/>
                    <a:pt x="18314" y="8827"/>
                    <a:pt x="18308" y="8833"/>
                  </a:cubicBezTo>
                  <a:cubicBezTo>
                    <a:pt x="18308" y="8839"/>
                    <a:pt x="18302" y="8839"/>
                    <a:pt x="18296" y="8845"/>
                  </a:cubicBezTo>
                  <a:cubicBezTo>
                    <a:pt x="18296" y="8845"/>
                    <a:pt x="18290" y="8845"/>
                    <a:pt x="18284" y="8851"/>
                  </a:cubicBezTo>
                  <a:lnTo>
                    <a:pt x="18278" y="8857"/>
                  </a:lnTo>
                  <a:cubicBezTo>
                    <a:pt x="18272" y="8857"/>
                    <a:pt x="18267" y="8857"/>
                    <a:pt x="18267" y="8857"/>
                  </a:cubicBezTo>
                  <a:cubicBezTo>
                    <a:pt x="18260" y="8857"/>
                    <a:pt x="18255" y="8863"/>
                    <a:pt x="18255" y="8863"/>
                  </a:cubicBezTo>
                  <a:cubicBezTo>
                    <a:pt x="18255" y="8863"/>
                    <a:pt x="18255" y="8869"/>
                    <a:pt x="18255" y="8875"/>
                  </a:cubicBezTo>
                  <a:cubicBezTo>
                    <a:pt x="18255" y="8875"/>
                    <a:pt x="18249" y="8881"/>
                    <a:pt x="18249" y="8887"/>
                  </a:cubicBezTo>
                  <a:cubicBezTo>
                    <a:pt x="18249" y="8887"/>
                    <a:pt x="18243" y="8887"/>
                    <a:pt x="18243" y="8893"/>
                  </a:cubicBezTo>
                  <a:cubicBezTo>
                    <a:pt x="18243" y="8905"/>
                    <a:pt x="18249" y="8910"/>
                    <a:pt x="18255" y="8916"/>
                  </a:cubicBezTo>
                  <a:cubicBezTo>
                    <a:pt x="18260" y="8916"/>
                    <a:pt x="18260" y="8922"/>
                    <a:pt x="18267" y="8922"/>
                  </a:cubicBezTo>
                  <a:cubicBezTo>
                    <a:pt x="18278" y="8922"/>
                    <a:pt x="18290" y="8922"/>
                    <a:pt x="18302" y="8922"/>
                  </a:cubicBezTo>
                  <a:cubicBezTo>
                    <a:pt x="18314" y="8922"/>
                    <a:pt x="18320" y="8922"/>
                    <a:pt x="18326" y="8922"/>
                  </a:cubicBezTo>
                  <a:cubicBezTo>
                    <a:pt x="18332" y="8928"/>
                    <a:pt x="18332" y="8928"/>
                    <a:pt x="18338" y="8934"/>
                  </a:cubicBezTo>
                  <a:cubicBezTo>
                    <a:pt x="18344" y="8934"/>
                    <a:pt x="18344" y="8940"/>
                    <a:pt x="18349" y="8946"/>
                  </a:cubicBezTo>
                  <a:cubicBezTo>
                    <a:pt x="18356" y="8946"/>
                    <a:pt x="18361" y="8952"/>
                    <a:pt x="18373" y="8952"/>
                  </a:cubicBezTo>
                  <a:cubicBezTo>
                    <a:pt x="18373" y="8952"/>
                    <a:pt x="18379" y="8952"/>
                    <a:pt x="18385" y="8952"/>
                  </a:cubicBezTo>
                  <a:close/>
                  <a:moveTo>
                    <a:pt x="18314" y="8976"/>
                  </a:moveTo>
                  <a:lnTo>
                    <a:pt x="18314" y="8976"/>
                  </a:lnTo>
                  <a:cubicBezTo>
                    <a:pt x="18308" y="8982"/>
                    <a:pt x="18308" y="8987"/>
                    <a:pt x="18308" y="8987"/>
                  </a:cubicBezTo>
                  <a:cubicBezTo>
                    <a:pt x="18302" y="8993"/>
                    <a:pt x="18296" y="8987"/>
                    <a:pt x="18296" y="8987"/>
                  </a:cubicBezTo>
                  <a:cubicBezTo>
                    <a:pt x="18290" y="8993"/>
                    <a:pt x="18296" y="8999"/>
                    <a:pt x="18290" y="8999"/>
                  </a:cubicBezTo>
                  <a:cubicBezTo>
                    <a:pt x="18338" y="8999"/>
                    <a:pt x="18338" y="8999"/>
                    <a:pt x="18338" y="8999"/>
                  </a:cubicBezTo>
                  <a:cubicBezTo>
                    <a:pt x="18338" y="8987"/>
                    <a:pt x="18338" y="8987"/>
                    <a:pt x="18338" y="8987"/>
                  </a:cubicBezTo>
                  <a:cubicBezTo>
                    <a:pt x="18338" y="8982"/>
                    <a:pt x="18338" y="8982"/>
                    <a:pt x="18338" y="8976"/>
                  </a:cubicBezTo>
                  <a:cubicBezTo>
                    <a:pt x="18332" y="8982"/>
                    <a:pt x="18314" y="8976"/>
                    <a:pt x="18314" y="8976"/>
                  </a:cubicBezTo>
                  <a:close/>
                  <a:moveTo>
                    <a:pt x="18676" y="8341"/>
                  </a:moveTo>
                  <a:lnTo>
                    <a:pt x="18676" y="8341"/>
                  </a:lnTo>
                  <a:cubicBezTo>
                    <a:pt x="18676" y="8347"/>
                    <a:pt x="18676" y="8347"/>
                    <a:pt x="18676" y="8353"/>
                  </a:cubicBezTo>
                  <a:cubicBezTo>
                    <a:pt x="18682" y="8359"/>
                    <a:pt x="18682" y="8359"/>
                    <a:pt x="18682" y="8365"/>
                  </a:cubicBezTo>
                  <a:cubicBezTo>
                    <a:pt x="18687" y="8371"/>
                    <a:pt x="18693" y="8371"/>
                    <a:pt x="18693" y="8377"/>
                  </a:cubicBezTo>
                  <a:cubicBezTo>
                    <a:pt x="18693" y="8448"/>
                    <a:pt x="18693" y="8448"/>
                    <a:pt x="18693" y="8448"/>
                  </a:cubicBezTo>
                  <a:cubicBezTo>
                    <a:pt x="18634" y="8448"/>
                    <a:pt x="18634" y="8448"/>
                    <a:pt x="18634" y="8448"/>
                  </a:cubicBezTo>
                  <a:cubicBezTo>
                    <a:pt x="18634" y="8460"/>
                    <a:pt x="18628" y="8466"/>
                    <a:pt x="18634" y="8478"/>
                  </a:cubicBezTo>
                  <a:cubicBezTo>
                    <a:pt x="18634" y="8484"/>
                    <a:pt x="18634" y="8484"/>
                    <a:pt x="18634" y="8489"/>
                  </a:cubicBezTo>
                  <a:cubicBezTo>
                    <a:pt x="18634" y="8501"/>
                    <a:pt x="18634" y="8501"/>
                    <a:pt x="18634" y="8501"/>
                  </a:cubicBezTo>
                  <a:cubicBezTo>
                    <a:pt x="18711" y="8501"/>
                    <a:pt x="18711" y="8501"/>
                    <a:pt x="18711" y="8501"/>
                  </a:cubicBezTo>
                  <a:cubicBezTo>
                    <a:pt x="18711" y="8596"/>
                    <a:pt x="18711" y="8596"/>
                    <a:pt x="18711" y="8596"/>
                  </a:cubicBezTo>
                  <a:cubicBezTo>
                    <a:pt x="18759" y="8596"/>
                    <a:pt x="18759" y="8596"/>
                    <a:pt x="18759" y="8596"/>
                  </a:cubicBezTo>
                  <a:cubicBezTo>
                    <a:pt x="18759" y="8584"/>
                    <a:pt x="18759" y="8578"/>
                    <a:pt x="18765" y="8567"/>
                  </a:cubicBezTo>
                  <a:cubicBezTo>
                    <a:pt x="18765" y="8561"/>
                    <a:pt x="18770" y="8561"/>
                    <a:pt x="18776" y="8555"/>
                  </a:cubicBezTo>
                  <a:cubicBezTo>
                    <a:pt x="18776" y="8555"/>
                    <a:pt x="18782" y="8549"/>
                    <a:pt x="18788" y="8549"/>
                  </a:cubicBezTo>
                  <a:cubicBezTo>
                    <a:pt x="18788" y="8543"/>
                    <a:pt x="18794" y="8543"/>
                    <a:pt x="18800" y="8537"/>
                  </a:cubicBezTo>
                  <a:cubicBezTo>
                    <a:pt x="18800" y="8537"/>
                    <a:pt x="18800" y="8531"/>
                    <a:pt x="18800" y="8525"/>
                  </a:cubicBezTo>
                  <a:cubicBezTo>
                    <a:pt x="18806" y="8519"/>
                    <a:pt x="18806" y="8513"/>
                    <a:pt x="18812" y="8501"/>
                  </a:cubicBezTo>
                  <a:lnTo>
                    <a:pt x="18818" y="8495"/>
                  </a:lnTo>
                  <a:cubicBezTo>
                    <a:pt x="18818" y="8484"/>
                    <a:pt x="18818" y="8478"/>
                    <a:pt x="18818" y="8472"/>
                  </a:cubicBezTo>
                  <a:cubicBezTo>
                    <a:pt x="18859" y="8472"/>
                    <a:pt x="18859" y="8472"/>
                    <a:pt x="18859" y="8472"/>
                  </a:cubicBezTo>
                  <a:cubicBezTo>
                    <a:pt x="18859" y="8466"/>
                    <a:pt x="18853" y="8460"/>
                    <a:pt x="18859" y="8454"/>
                  </a:cubicBezTo>
                  <a:cubicBezTo>
                    <a:pt x="18859" y="8454"/>
                    <a:pt x="18859" y="8448"/>
                    <a:pt x="18865" y="8442"/>
                  </a:cubicBezTo>
                  <a:cubicBezTo>
                    <a:pt x="18865" y="8442"/>
                    <a:pt x="18871" y="8436"/>
                    <a:pt x="18871" y="8430"/>
                  </a:cubicBezTo>
                  <a:lnTo>
                    <a:pt x="18871" y="8424"/>
                  </a:lnTo>
                  <a:cubicBezTo>
                    <a:pt x="18877" y="8418"/>
                    <a:pt x="18877" y="8412"/>
                    <a:pt x="18883" y="8412"/>
                  </a:cubicBezTo>
                  <a:cubicBezTo>
                    <a:pt x="18883" y="8406"/>
                    <a:pt x="18889" y="8412"/>
                    <a:pt x="18895" y="8412"/>
                  </a:cubicBezTo>
                  <a:cubicBezTo>
                    <a:pt x="18895" y="8406"/>
                    <a:pt x="18895" y="8401"/>
                    <a:pt x="18895" y="8401"/>
                  </a:cubicBezTo>
                  <a:cubicBezTo>
                    <a:pt x="18895" y="8395"/>
                    <a:pt x="18895" y="8389"/>
                    <a:pt x="18895" y="8389"/>
                  </a:cubicBezTo>
                  <a:cubicBezTo>
                    <a:pt x="18895" y="8383"/>
                    <a:pt x="18895" y="8377"/>
                    <a:pt x="18895" y="8371"/>
                  </a:cubicBezTo>
                  <a:cubicBezTo>
                    <a:pt x="18889" y="8365"/>
                    <a:pt x="18883" y="8359"/>
                    <a:pt x="18877" y="8359"/>
                  </a:cubicBezTo>
                  <a:cubicBezTo>
                    <a:pt x="18865" y="8359"/>
                    <a:pt x="18865" y="8365"/>
                    <a:pt x="18859" y="8365"/>
                  </a:cubicBezTo>
                  <a:cubicBezTo>
                    <a:pt x="18853" y="8371"/>
                    <a:pt x="18859" y="8377"/>
                    <a:pt x="18859" y="8377"/>
                  </a:cubicBezTo>
                  <a:cubicBezTo>
                    <a:pt x="18853" y="8383"/>
                    <a:pt x="18848" y="8383"/>
                    <a:pt x="18842" y="8383"/>
                  </a:cubicBezTo>
                  <a:cubicBezTo>
                    <a:pt x="18830" y="8383"/>
                    <a:pt x="18818" y="8377"/>
                    <a:pt x="18812" y="8377"/>
                  </a:cubicBezTo>
                  <a:cubicBezTo>
                    <a:pt x="18794" y="8377"/>
                    <a:pt x="18794" y="8377"/>
                    <a:pt x="18794" y="8377"/>
                  </a:cubicBezTo>
                  <a:cubicBezTo>
                    <a:pt x="18788" y="8377"/>
                    <a:pt x="18788" y="8377"/>
                    <a:pt x="18782" y="8377"/>
                  </a:cubicBezTo>
                  <a:cubicBezTo>
                    <a:pt x="18776" y="8377"/>
                    <a:pt x="18776" y="8383"/>
                    <a:pt x="18770" y="8383"/>
                  </a:cubicBezTo>
                  <a:cubicBezTo>
                    <a:pt x="18770" y="8353"/>
                    <a:pt x="18770" y="8353"/>
                    <a:pt x="18770" y="8353"/>
                  </a:cubicBezTo>
                  <a:cubicBezTo>
                    <a:pt x="18770" y="8347"/>
                    <a:pt x="18776" y="8341"/>
                    <a:pt x="18776" y="8335"/>
                  </a:cubicBezTo>
                  <a:cubicBezTo>
                    <a:pt x="18776" y="8323"/>
                    <a:pt x="18765" y="8317"/>
                    <a:pt x="18759" y="8312"/>
                  </a:cubicBezTo>
                  <a:cubicBezTo>
                    <a:pt x="18759" y="8306"/>
                    <a:pt x="18753" y="8300"/>
                    <a:pt x="18747" y="8300"/>
                  </a:cubicBezTo>
                  <a:cubicBezTo>
                    <a:pt x="18747" y="8294"/>
                    <a:pt x="18741" y="8300"/>
                    <a:pt x="18741" y="8300"/>
                  </a:cubicBezTo>
                  <a:cubicBezTo>
                    <a:pt x="18735" y="8306"/>
                    <a:pt x="18729" y="8306"/>
                    <a:pt x="18729" y="8312"/>
                  </a:cubicBezTo>
                  <a:cubicBezTo>
                    <a:pt x="18729" y="8312"/>
                    <a:pt x="18729" y="8317"/>
                    <a:pt x="18729" y="8323"/>
                  </a:cubicBezTo>
                  <a:cubicBezTo>
                    <a:pt x="18729" y="8323"/>
                    <a:pt x="18723" y="8329"/>
                    <a:pt x="18723" y="8335"/>
                  </a:cubicBezTo>
                  <a:cubicBezTo>
                    <a:pt x="18717" y="8329"/>
                    <a:pt x="18711" y="8329"/>
                    <a:pt x="18711" y="8329"/>
                  </a:cubicBezTo>
                  <a:cubicBezTo>
                    <a:pt x="18705" y="8323"/>
                    <a:pt x="18705" y="8317"/>
                    <a:pt x="18699" y="8317"/>
                  </a:cubicBezTo>
                  <a:cubicBezTo>
                    <a:pt x="18699" y="8312"/>
                    <a:pt x="18693" y="8306"/>
                    <a:pt x="18693" y="8300"/>
                  </a:cubicBezTo>
                  <a:cubicBezTo>
                    <a:pt x="18693" y="8294"/>
                    <a:pt x="18699" y="8288"/>
                    <a:pt x="18699" y="8282"/>
                  </a:cubicBezTo>
                  <a:cubicBezTo>
                    <a:pt x="18699" y="8276"/>
                    <a:pt x="18699" y="8276"/>
                    <a:pt x="18699" y="8270"/>
                  </a:cubicBezTo>
                  <a:cubicBezTo>
                    <a:pt x="18699" y="8264"/>
                    <a:pt x="18699" y="8264"/>
                    <a:pt x="18699" y="8258"/>
                  </a:cubicBezTo>
                  <a:lnTo>
                    <a:pt x="18687" y="8258"/>
                  </a:lnTo>
                  <a:cubicBezTo>
                    <a:pt x="18682" y="8258"/>
                    <a:pt x="18682" y="8252"/>
                    <a:pt x="18682" y="8246"/>
                  </a:cubicBezTo>
                  <a:cubicBezTo>
                    <a:pt x="18676" y="8246"/>
                    <a:pt x="18676" y="8240"/>
                    <a:pt x="18670" y="8240"/>
                  </a:cubicBezTo>
                  <a:cubicBezTo>
                    <a:pt x="18664" y="8235"/>
                    <a:pt x="18664" y="8229"/>
                    <a:pt x="18664" y="8229"/>
                  </a:cubicBezTo>
                  <a:cubicBezTo>
                    <a:pt x="18658" y="8223"/>
                    <a:pt x="18658" y="8223"/>
                    <a:pt x="18652" y="8217"/>
                  </a:cubicBezTo>
                  <a:cubicBezTo>
                    <a:pt x="18646" y="8211"/>
                    <a:pt x="18646" y="8205"/>
                    <a:pt x="18646" y="8199"/>
                  </a:cubicBezTo>
                  <a:cubicBezTo>
                    <a:pt x="18640" y="8199"/>
                    <a:pt x="18640" y="8193"/>
                    <a:pt x="18634" y="8193"/>
                  </a:cubicBezTo>
                  <a:cubicBezTo>
                    <a:pt x="18634" y="8187"/>
                    <a:pt x="18634" y="8181"/>
                    <a:pt x="18628" y="8181"/>
                  </a:cubicBezTo>
                  <a:cubicBezTo>
                    <a:pt x="18622" y="8175"/>
                    <a:pt x="18616" y="8175"/>
                    <a:pt x="18610" y="8175"/>
                  </a:cubicBezTo>
                  <a:cubicBezTo>
                    <a:pt x="18604" y="8175"/>
                    <a:pt x="18593" y="8181"/>
                    <a:pt x="18593" y="8187"/>
                  </a:cubicBezTo>
                  <a:cubicBezTo>
                    <a:pt x="18593" y="8199"/>
                    <a:pt x="18599" y="8205"/>
                    <a:pt x="18604" y="8211"/>
                  </a:cubicBezTo>
                  <a:cubicBezTo>
                    <a:pt x="18604" y="8217"/>
                    <a:pt x="18610" y="8217"/>
                    <a:pt x="18610" y="8223"/>
                  </a:cubicBezTo>
                  <a:cubicBezTo>
                    <a:pt x="18616" y="8229"/>
                    <a:pt x="18616" y="8240"/>
                    <a:pt x="18622" y="8246"/>
                  </a:cubicBezTo>
                  <a:cubicBezTo>
                    <a:pt x="18634" y="8258"/>
                    <a:pt x="18640" y="8264"/>
                    <a:pt x="18652" y="8270"/>
                  </a:cubicBezTo>
                  <a:cubicBezTo>
                    <a:pt x="18652" y="8270"/>
                    <a:pt x="18658" y="8270"/>
                    <a:pt x="18664" y="8276"/>
                  </a:cubicBezTo>
                  <a:cubicBezTo>
                    <a:pt x="18664" y="8282"/>
                    <a:pt x="18664" y="8282"/>
                    <a:pt x="18664" y="8288"/>
                  </a:cubicBezTo>
                  <a:cubicBezTo>
                    <a:pt x="18670" y="8288"/>
                    <a:pt x="18670" y="8294"/>
                    <a:pt x="18670" y="8300"/>
                  </a:cubicBezTo>
                  <a:cubicBezTo>
                    <a:pt x="18670" y="8306"/>
                    <a:pt x="18676" y="8306"/>
                    <a:pt x="18676" y="8312"/>
                  </a:cubicBezTo>
                  <a:cubicBezTo>
                    <a:pt x="18676" y="8317"/>
                    <a:pt x="18676" y="8329"/>
                    <a:pt x="18676" y="8341"/>
                  </a:cubicBezTo>
                  <a:close/>
                  <a:moveTo>
                    <a:pt x="18112" y="7327"/>
                  </a:moveTo>
                  <a:lnTo>
                    <a:pt x="18112" y="7327"/>
                  </a:lnTo>
                  <a:cubicBezTo>
                    <a:pt x="18112" y="7333"/>
                    <a:pt x="18118" y="7333"/>
                    <a:pt x="18118" y="7339"/>
                  </a:cubicBezTo>
                  <a:cubicBezTo>
                    <a:pt x="18118" y="7345"/>
                    <a:pt x="18124" y="7345"/>
                    <a:pt x="18124" y="7351"/>
                  </a:cubicBezTo>
                  <a:cubicBezTo>
                    <a:pt x="18124" y="7357"/>
                    <a:pt x="18130" y="7351"/>
                    <a:pt x="18136" y="7357"/>
                  </a:cubicBezTo>
                  <a:cubicBezTo>
                    <a:pt x="18142" y="7363"/>
                    <a:pt x="18148" y="7363"/>
                    <a:pt x="18148" y="7369"/>
                  </a:cubicBezTo>
                  <a:cubicBezTo>
                    <a:pt x="18148" y="7375"/>
                    <a:pt x="18148" y="7381"/>
                    <a:pt x="18148" y="7393"/>
                  </a:cubicBezTo>
                  <a:cubicBezTo>
                    <a:pt x="18148" y="7398"/>
                    <a:pt x="18154" y="7398"/>
                    <a:pt x="18154" y="7405"/>
                  </a:cubicBezTo>
                  <a:cubicBezTo>
                    <a:pt x="18160" y="7405"/>
                    <a:pt x="18160" y="7410"/>
                    <a:pt x="18166" y="7416"/>
                  </a:cubicBezTo>
                  <a:cubicBezTo>
                    <a:pt x="18166" y="7416"/>
                    <a:pt x="18172" y="7416"/>
                    <a:pt x="18178" y="7422"/>
                  </a:cubicBezTo>
                  <a:cubicBezTo>
                    <a:pt x="18190" y="7428"/>
                    <a:pt x="18201" y="7428"/>
                    <a:pt x="18213" y="7434"/>
                  </a:cubicBezTo>
                  <a:cubicBezTo>
                    <a:pt x="18219" y="7440"/>
                    <a:pt x="18225" y="7446"/>
                    <a:pt x="18237" y="7446"/>
                  </a:cubicBezTo>
                  <a:cubicBezTo>
                    <a:pt x="18243" y="7452"/>
                    <a:pt x="18243" y="7452"/>
                    <a:pt x="18249" y="7452"/>
                  </a:cubicBezTo>
                  <a:cubicBezTo>
                    <a:pt x="18249" y="7458"/>
                    <a:pt x="18255" y="7458"/>
                    <a:pt x="18260" y="7458"/>
                  </a:cubicBezTo>
                  <a:cubicBezTo>
                    <a:pt x="18284" y="7458"/>
                    <a:pt x="18284" y="7458"/>
                    <a:pt x="18284" y="7458"/>
                  </a:cubicBezTo>
                  <a:cubicBezTo>
                    <a:pt x="18284" y="7458"/>
                    <a:pt x="18284" y="7452"/>
                    <a:pt x="18284" y="7446"/>
                  </a:cubicBezTo>
                  <a:cubicBezTo>
                    <a:pt x="18284" y="7440"/>
                    <a:pt x="18278" y="7440"/>
                    <a:pt x="18278" y="7434"/>
                  </a:cubicBezTo>
                  <a:cubicBezTo>
                    <a:pt x="18272" y="7434"/>
                    <a:pt x="18272" y="7428"/>
                    <a:pt x="18267" y="7422"/>
                  </a:cubicBezTo>
                  <a:cubicBezTo>
                    <a:pt x="18267" y="7422"/>
                    <a:pt x="18260" y="7422"/>
                    <a:pt x="18255" y="7422"/>
                  </a:cubicBezTo>
                  <a:cubicBezTo>
                    <a:pt x="18249" y="7422"/>
                    <a:pt x="18243" y="7422"/>
                    <a:pt x="18237" y="7416"/>
                  </a:cubicBezTo>
                  <a:cubicBezTo>
                    <a:pt x="18231" y="7410"/>
                    <a:pt x="18231" y="7405"/>
                    <a:pt x="18225" y="7405"/>
                  </a:cubicBezTo>
                  <a:cubicBezTo>
                    <a:pt x="18219" y="7398"/>
                    <a:pt x="18219" y="7405"/>
                    <a:pt x="18213" y="7398"/>
                  </a:cubicBezTo>
                  <a:cubicBezTo>
                    <a:pt x="18207" y="7398"/>
                    <a:pt x="18201" y="7393"/>
                    <a:pt x="18201" y="7387"/>
                  </a:cubicBezTo>
                  <a:cubicBezTo>
                    <a:pt x="18201" y="7387"/>
                    <a:pt x="18201" y="7381"/>
                    <a:pt x="18201" y="7375"/>
                  </a:cubicBezTo>
                  <a:cubicBezTo>
                    <a:pt x="18195" y="7363"/>
                    <a:pt x="18190" y="7363"/>
                    <a:pt x="18183" y="7351"/>
                  </a:cubicBezTo>
                  <a:cubicBezTo>
                    <a:pt x="18172" y="7345"/>
                    <a:pt x="18166" y="7339"/>
                    <a:pt x="18154" y="7333"/>
                  </a:cubicBezTo>
                  <a:cubicBezTo>
                    <a:pt x="18148" y="7333"/>
                    <a:pt x="18148" y="7327"/>
                    <a:pt x="18142" y="7327"/>
                  </a:cubicBezTo>
                  <a:cubicBezTo>
                    <a:pt x="18136" y="7327"/>
                    <a:pt x="18136" y="7327"/>
                    <a:pt x="18130" y="7327"/>
                  </a:cubicBezTo>
                  <a:lnTo>
                    <a:pt x="18112" y="7327"/>
                  </a:lnTo>
                  <a:close/>
                  <a:moveTo>
                    <a:pt x="16269" y="6818"/>
                  </a:moveTo>
                  <a:lnTo>
                    <a:pt x="16269" y="6818"/>
                  </a:lnTo>
                  <a:cubicBezTo>
                    <a:pt x="16262" y="6824"/>
                    <a:pt x="16262" y="6824"/>
                    <a:pt x="16257" y="6824"/>
                  </a:cubicBezTo>
                  <a:cubicBezTo>
                    <a:pt x="16251" y="6830"/>
                    <a:pt x="16245" y="6830"/>
                    <a:pt x="16245" y="6836"/>
                  </a:cubicBezTo>
                  <a:cubicBezTo>
                    <a:pt x="16245" y="6848"/>
                    <a:pt x="16245" y="6854"/>
                    <a:pt x="16251" y="6854"/>
                  </a:cubicBezTo>
                  <a:cubicBezTo>
                    <a:pt x="16257" y="6860"/>
                    <a:pt x="16257" y="6860"/>
                    <a:pt x="16262" y="6860"/>
                  </a:cubicBezTo>
                  <a:cubicBezTo>
                    <a:pt x="16269" y="6860"/>
                    <a:pt x="16269" y="6854"/>
                    <a:pt x="16274" y="6854"/>
                  </a:cubicBezTo>
                  <a:cubicBezTo>
                    <a:pt x="16280" y="6848"/>
                    <a:pt x="16286" y="6848"/>
                    <a:pt x="16298" y="6848"/>
                  </a:cubicBezTo>
                  <a:cubicBezTo>
                    <a:pt x="16310" y="6848"/>
                    <a:pt x="16310" y="6848"/>
                    <a:pt x="16310" y="6848"/>
                  </a:cubicBezTo>
                  <a:cubicBezTo>
                    <a:pt x="16316" y="6848"/>
                    <a:pt x="16322" y="6848"/>
                    <a:pt x="16334" y="6848"/>
                  </a:cubicBezTo>
                  <a:cubicBezTo>
                    <a:pt x="16334" y="6824"/>
                    <a:pt x="16334" y="6824"/>
                    <a:pt x="16334" y="6824"/>
                  </a:cubicBezTo>
                  <a:cubicBezTo>
                    <a:pt x="16310" y="6818"/>
                    <a:pt x="16310" y="6818"/>
                    <a:pt x="16310" y="6818"/>
                  </a:cubicBezTo>
                  <a:cubicBezTo>
                    <a:pt x="16298" y="6818"/>
                    <a:pt x="16292" y="6824"/>
                    <a:pt x="16280" y="6824"/>
                  </a:cubicBezTo>
                  <a:cubicBezTo>
                    <a:pt x="16274" y="6824"/>
                    <a:pt x="16269" y="6824"/>
                    <a:pt x="16257" y="6824"/>
                  </a:cubicBezTo>
                  <a:lnTo>
                    <a:pt x="16269" y="6818"/>
                  </a:lnTo>
                  <a:close/>
                  <a:moveTo>
                    <a:pt x="16915" y="6848"/>
                  </a:moveTo>
                  <a:lnTo>
                    <a:pt x="16915" y="6848"/>
                  </a:lnTo>
                  <a:cubicBezTo>
                    <a:pt x="16915" y="6860"/>
                    <a:pt x="16915" y="6860"/>
                    <a:pt x="16915" y="6860"/>
                  </a:cubicBezTo>
                  <a:cubicBezTo>
                    <a:pt x="16915" y="6866"/>
                    <a:pt x="16909" y="6866"/>
                    <a:pt x="16903" y="6872"/>
                  </a:cubicBezTo>
                  <a:cubicBezTo>
                    <a:pt x="16903" y="6878"/>
                    <a:pt x="16897" y="6878"/>
                    <a:pt x="16897" y="6884"/>
                  </a:cubicBezTo>
                  <a:cubicBezTo>
                    <a:pt x="16891" y="6890"/>
                    <a:pt x="16885" y="6896"/>
                    <a:pt x="16885" y="6906"/>
                  </a:cubicBezTo>
                  <a:cubicBezTo>
                    <a:pt x="16879" y="6912"/>
                    <a:pt x="16873" y="6912"/>
                    <a:pt x="16873" y="6918"/>
                  </a:cubicBezTo>
                  <a:cubicBezTo>
                    <a:pt x="16873" y="6924"/>
                    <a:pt x="16873" y="6930"/>
                    <a:pt x="16873" y="6942"/>
                  </a:cubicBezTo>
                  <a:cubicBezTo>
                    <a:pt x="16873" y="6942"/>
                    <a:pt x="16873" y="6948"/>
                    <a:pt x="16873" y="6954"/>
                  </a:cubicBezTo>
                  <a:lnTo>
                    <a:pt x="16879" y="6960"/>
                  </a:lnTo>
                  <a:cubicBezTo>
                    <a:pt x="16879" y="6972"/>
                    <a:pt x="16879" y="6978"/>
                    <a:pt x="16879" y="6984"/>
                  </a:cubicBezTo>
                  <a:cubicBezTo>
                    <a:pt x="16879" y="7007"/>
                    <a:pt x="16879" y="7007"/>
                    <a:pt x="16879" y="7007"/>
                  </a:cubicBezTo>
                  <a:cubicBezTo>
                    <a:pt x="16879" y="7013"/>
                    <a:pt x="16879" y="7019"/>
                    <a:pt x="16879" y="7025"/>
                  </a:cubicBezTo>
                  <a:cubicBezTo>
                    <a:pt x="16873" y="7031"/>
                    <a:pt x="16873" y="7037"/>
                    <a:pt x="16873" y="7037"/>
                  </a:cubicBezTo>
                  <a:cubicBezTo>
                    <a:pt x="16867" y="7043"/>
                    <a:pt x="16861" y="7049"/>
                    <a:pt x="16861" y="7055"/>
                  </a:cubicBezTo>
                  <a:cubicBezTo>
                    <a:pt x="16861" y="7150"/>
                    <a:pt x="16861" y="7150"/>
                    <a:pt x="16861" y="7150"/>
                  </a:cubicBezTo>
                  <a:cubicBezTo>
                    <a:pt x="16861" y="7155"/>
                    <a:pt x="16861" y="7155"/>
                    <a:pt x="16855" y="7161"/>
                  </a:cubicBezTo>
                  <a:cubicBezTo>
                    <a:pt x="16855" y="7167"/>
                    <a:pt x="16849" y="7167"/>
                    <a:pt x="16844" y="7167"/>
                  </a:cubicBezTo>
                  <a:cubicBezTo>
                    <a:pt x="16844" y="7173"/>
                    <a:pt x="16838" y="7179"/>
                    <a:pt x="16832" y="7179"/>
                  </a:cubicBezTo>
                  <a:cubicBezTo>
                    <a:pt x="16826" y="7185"/>
                    <a:pt x="16826" y="7185"/>
                    <a:pt x="16814" y="7185"/>
                  </a:cubicBezTo>
                  <a:cubicBezTo>
                    <a:pt x="16808" y="7185"/>
                    <a:pt x="16796" y="7179"/>
                    <a:pt x="16790" y="7179"/>
                  </a:cubicBezTo>
                  <a:cubicBezTo>
                    <a:pt x="16784" y="7173"/>
                    <a:pt x="16778" y="7179"/>
                    <a:pt x="16778" y="7179"/>
                  </a:cubicBezTo>
                  <a:cubicBezTo>
                    <a:pt x="16772" y="7173"/>
                    <a:pt x="16772" y="7173"/>
                    <a:pt x="16767" y="7167"/>
                  </a:cubicBezTo>
                  <a:cubicBezTo>
                    <a:pt x="16760" y="7167"/>
                    <a:pt x="16755" y="7167"/>
                    <a:pt x="16755" y="7161"/>
                  </a:cubicBezTo>
                  <a:cubicBezTo>
                    <a:pt x="16755" y="7155"/>
                    <a:pt x="16755" y="7150"/>
                    <a:pt x="16755" y="7150"/>
                  </a:cubicBezTo>
                  <a:cubicBezTo>
                    <a:pt x="16749" y="7144"/>
                    <a:pt x="16749" y="7144"/>
                    <a:pt x="16743" y="7138"/>
                  </a:cubicBezTo>
                  <a:cubicBezTo>
                    <a:pt x="16731" y="7126"/>
                    <a:pt x="16719" y="7120"/>
                    <a:pt x="16701" y="7114"/>
                  </a:cubicBezTo>
                  <a:cubicBezTo>
                    <a:pt x="16695" y="7108"/>
                    <a:pt x="16683" y="7102"/>
                    <a:pt x="16672" y="7102"/>
                  </a:cubicBezTo>
                  <a:cubicBezTo>
                    <a:pt x="16672" y="7096"/>
                    <a:pt x="16666" y="7096"/>
                    <a:pt x="16660" y="7096"/>
                  </a:cubicBezTo>
                  <a:cubicBezTo>
                    <a:pt x="16648" y="7084"/>
                    <a:pt x="16648" y="7078"/>
                    <a:pt x="16642" y="7066"/>
                  </a:cubicBezTo>
                  <a:cubicBezTo>
                    <a:pt x="16642" y="7066"/>
                    <a:pt x="16642" y="7061"/>
                    <a:pt x="16636" y="7055"/>
                  </a:cubicBezTo>
                  <a:cubicBezTo>
                    <a:pt x="16636" y="7055"/>
                    <a:pt x="16630" y="7055"/>
                    <a:pt x="16624" y="7055"/>
                  </a:cubicBezTo>
                  <a:cubicBezTo>
                    <a:pt x="16624" y="7055"/>
                    <a:pt x="16618" y="7055"/>
                    <a:pt x="16612" y="7055"/>
                  </a:cubicBezTo>
                  <a:cubicBezTo>
                    <a:pt x="16606" y="7055"/>
                    <a:pt x="16606" y="7055"/>
                    <a:pt x="16601" y="7055"/>
                  </a:cubicBezTo>
                  <a:cubicBezTo>
                    <a:pt x="16594" y="7055"/>
                    <a:pt x="16594" y="7049"/>
                    <a:pt x="16589" y="7049"/>
                  </a:cubicBezTo>
                  <a:cubicBezTo>
                    <a:pt x="16583" y="7043"/>
                    <a:pt x="16577" y="7043"/>
                    <a:pt x="16577" y="7037"/>
                  </a:cubicBezTo>
                  <a:lnTo>
                    <a:pt x="16583" y="7031"/>
                  </a:lnTo>
                  <a:cubicBezTo>
                    <a:pt x="16583" y="7025"/>
                    <a:pt x="16577" y="7019"/>
                    <a:pt x="16577" y="7019"/>
                  </a:cubicBezTo>
                  <a:cubicBezTo>
                    <a:pt x="16577" y="7007"/>
                    <a:pt x="16583" y="7001"/>
                    <a:pt x="16583" y="6989"/>
                  </a:cubicBezTo>
                  <a:cubicBezTo>
                    <a:pt x="16583" y="6984"/>
                    <a:pt x="16583" y="6984"/>
                    <a:pt x="16583" y="6984"/>
                  </a:cubicBezTo>
                  <a:cubicBezTo>
                    <a:pt x="16583" y="6978"/>
                    <a:pt x="16577" y="6978"/>
                    <a:pt x="16577" y="6972"/>
                  </a:cubicBezTo>
                  <a:cubicBezTo>
                    <a:pt x="16577" y="6966"/>
                    <a:pt x="16571" y="6966"/>
                    <a:pt x="16571" y="6960"/>
                  </a:cubicBezTo>
                  <a:cubicBezTo>
                    <a:pt x="16571" y="6954"/>
                    <a:pt x="16577" y="6954"/>
                    <a:pt x="16577" y="6948"/>
                  </a:cubicBezTo>
                  <a:cubicBezTo>
                    <a:pt x="16577" y="6942"/>
                    <a:pt x="16589" y="6948"/>
                    <a:pt x="16589" y="6942"/>
                  </a:cubicBezTo>
                  <a:cubicBezTo>
                    <a:pt x="16589" y="6942"/>
                    <a:pt x="16589" y="6936"/>
                    <a:pt x="16589" y="6930"/>
                  </a:cubicBezTo>
                  <a:cubicBezTo>
                    <a:pt x="16594" y="6924"/>
                    <a:pt x="16601" y="6924"/>
                    <a:pt x="16601" y="6918"/>
                  </a:cubicBezTo>
                  <a:cubicBezTo>
                    <a:pt x="16601" y="6912"/>
                    <a:pt x="16606" y="6912"/>
                    <a:pt x="16606" y="6906"/>
                  </a:cubicBezTo>
                  <a:cubicBezTo>
                    <a:pt x="16618" y="6896"/>
                    <a:pt x="16624" y="6896"/>
                    <a:pt x="16630" y="6884"/>
                  </a:cubicBezTo>
                  <a:cubicBezTo>
                    <a:pt x="16636" y="6884"/>
                    <a:pt x="16630" y="6878"/>
                    <a:pt x="16636" y="6878"/>
                  </a:cubicBezTo>
                  <a:cubicBezTo>
                    <a:pt x="16624" y="6878"/>
                    <a:pt x="16624" y="6878"/>
                    <a:pt x="16624" y="6878"/>
                  </a:cubicBezTo>
                  <a:cubicBezTo>
                    <a:pt x="16612" y="6872"/>
                    <a:pt x="16606" y="6872"/>
                    <a:pt x="16601" y="6872"/>
                  </a:cubicBezTo>
                  <a:cubicBezTo>
                    <a:pt x="16589" y="6866"/>
                    <a:pt x="16583" y="6866"/>
                    <a:pt x="16577" y="6866"/>
                  </a:cubicBezTo>
                  <a:cubicBezTo>
                    <a:pt x="16565" y="6866"/>
                    <a:pt x="16565" y="6866"/>
                    <a:pt x="16565" y="6866"/>
                  </a:cubicBezTo>
                  <a:cubicBezTo>
                    <a:pt x="16547" y="6866"/>
                    <a:pt x="16541" y="6866"/>
                    <a:pt x="16523" y="6866"/>
                  </a:cubicBezTo>
                  <a:cubicBezTo>
                    <a:pt x="16517" y="6866"/>
                    <a:pt x="16517" y="6860"/>
                    <a:pt x="16512" y="6860"/>
                  </a:cubicBezTo>
                  <a:cubicBezTo>
                    <a:pt x="16506" y="6854"/>
                    <a:pt x="16506" y="6854"/>
                    <a:pt x="16500" y="6854"/>
                  </a:cubicBezTo>
                  <a:cubicBezTo>
                    <a:pt x="16494" y="6854"/>
                    <a:pt x="16494" y="6854"/>
                    <a:pt x="16488" y="6854"/>
                  </a:cubicBezTo>
                  <a:cubicBezTo>
                    <a:pt x="16488" y="6854"/>
                    <a:pt x="16482" y="6854"/>
                    <a:pt x="16476" y="6854"/>
                  </a:cubicBezTo>
                  <a:cubicBezTo>
                    <a:pt x="16470" y="6848"/>
                    <a:pt x="16470" y="6842"/>
                    <a:pt x="16464" y="6842"/>
                  </a:cubicBezTo>
                  <a:cubicBezTo>
                    <a:pt x="16464" y="6836"/>
                    <a:pt x="16458" y="6836"/>
                    <a:pt x="16452" y="6836"/>
                  </a:cubicBezTo>
                  <a:cubicBezTo>
                    <a:pt x="16452" y="6836"/>
                    <a:pt x="16446" y="6836"/>
                    <a:pt x="16440" y="6836"/>
                  </a:cubicBezTo>
                  <a:lnTo>
                    <a:pt x="16435" y="6830"/>
                  </a:lnTo>
                  <a:cubicBezTo>
                    <a:pt x="16428" y="6830"/>
                    <a:pt x="16423" y="6830"/>
                    <a:pt x="16423" y="6824"/>
                  </a:cubicBezTo>
                  <a:cubicBezTo>
                    <a:pt x="16411" y="6824"/>
                    <a:pt x="16405" y="6813"/>
                    <a:pt x="16399" y="6813"/>
                  </a:cubicBezTo>
                  <a:cubicBezTo>
                    <a:pt x="16393" y="6813"/>
                    <a:pt x="16393" y="6813"/>
                    <a:pt x="16387" y="6813"/>
                  </a:cubicBezTo>
                  <a:cubicBezTo>
                    <a:pt x="16375" y="6813"/>
                    <a:pt x="16375" y="6813"/>
                    <a:pt x="16375" y="6813"/>
                  </a:cubicBezTo>
                  <a:cubicBezTo>
                    <a:pt x="16369" y="6813"/>
                    <a:pt x="16369" y="6813"/>
                    <a:pt x="16363" y="6813"/>
                  </a:cubicBezTo>
                  <a:cubicBezTo>
                    <a:pt x="16357" y="6813"/>
                    <a:pt x="16357" y="6813"/>
                    <a:pt x="16351" y="6813"/>
                  </a:cubicBezTo>
                  <a:cubicBezTo>
                    <a:pt x="16351" y="6836"/>
                    <a:pt x="16351" y="6836"/>
                    <a:pt x="16351" y="6836"/>
                  </a:cubicBezTo>
                  <a:cubicBezTo>
                    <a:pt x="16351" y="6836"/>
                    <a:pt x="16351" y="6848"/>
                    <a:pt x="16357" y="6848"/>
                  </a:cubicBezTo>
                  <a:cubicBezTo>
                    <a:pt x="16363" y="6848"/>
                    <a:pt x="16369" y="6848"/>
                    <a:pt x="16375" y="6854"/>
                  </a:cubicBezTo>
                  <a:cubicBezTo>
                    <a:pt x="16381" y="6854"/>
                    <a:pt x="16387" y="6854"/>
                    <a:pt x="16387" y="6860"/>
                  </a:cubicBezTo>
                  <a:cubicBezTo>
                    <a:pt x="16393" y="6860"/>
                    <a:pt x="16399" y="6860"/>
                    <a:pt x="16399" y="6860"/>
                  </a:cubicBezTo>
                  <a:cubicBezTo>
                    <a:pt x="16405" y="6866"/>
                    <a:pt x="16399" y="6866"/>
                    <a:pt x="16399" y="6872"/>
                  </a:cubicBezTo>
                  <a:cubicBezTo>
                    <a:pt x="16393" y="6872"/>
                    <a:pt x="16393" y="6878"/>
                    <a:pt x="16387" y="6878"/>
                  </a:cubicBezTo>
                  <a:cubicBezTo>
                    <a:pt x="16381" y="6878"/>
                    <a:pt x="16375" y="6878"/>
                    <a:pt x="16363" y="6878"/>
                  </a:cubicBezTo>
                  <a:cubicBezTo>
                    <a:pt x="16357" y="6878"/>
                    <a:pt x="16351" y="6878"/>
                    <a:pt x="16340" y="6878"/>
                  </a:cubicBezTo>
                  <a:cubicBezTo>
                    <a:pt x="16334" y="6878"/>
                    <a:pt x="16334" y="6884"/>
                    <a:pt x="16328" y="6884"/>
                  </a:cubicBezTo>
                  <a:cubicBezTo>
                    <a:pt x="16322" y="6884"/>
                    <a:pt x="16322" y="6890"/>
                    <a:pt x="16316" y="6896"/>
                  </a:cubicBezTo>
                  <a:cubicBezTo>
                    <a:pt x="16304" y="6901"/>
                    <a:pt x="16298" y="6906"/>
                    <a:pt x="16286" y="6912"/>
                  </a:cubicBezTo>
                  <a:cubicBezTo>
                    <a:pt x="16286" y="6918"/>
                    <a:pt x="16280" y="6918"/>
                    <a:pt x="16274" y="6924"/>
                  </a:cubicBezTo>
                  <a:cubicBezTo>
                    <a:pt x="16269" y="6924"/>
                    <a:pt x="16262" y="6930"/>
                    <a:pt x="16262" y="6930"/>
                  </a:cubicBezTo>
                  <a:cubicBezTo>
                    <a:pt x="16257" y="6936"/>
                    <a:pt x="16251" y="6936"/>
                    <a:pt x="16251" y="6948"/>
                  </a:cubicBezTo>
                  <a:cubicBezTo>
                    <a:pt x="16251" y="6954"/>
                    <a:pt x="16251" y="6954"/>
                    <a:pt x="16251" y="6954"/>
                  </a:cubicBezTo>
                  <a:lnTo>
                    <a:pt x="16251" y="6960"/>
                  </a:lnTo>
                  <a:cubicBezTo>
                    <a:pt x="16251" y="6972"/>
                    <a:pt x="16251" y="6978"/>
                    <a:pt x="16251" y="6984"/>
                  </a:cubicBezTo>
                  <a:cubicBezTo>
                    <a:pt x="16251" y="6989"/>
                    <a:pt x="16251" y="6995"/>
                    <a:pt x="16251" y="6995"/>
                  </a:cubicBezTo>
                  <a:cubicBezTo>
                    <a:pt x="16251" y="7001"/>
                    <a:pt x="16245" y="7007"/>
                    <a:pt x="16245" y="7013"/>
                  </a:cubicBezTo>
                  <a:cubicBezTo>
                    <a:pt x="16245" y="7019"/>
                    <a:pt x="16245" y="7019"/>
                    <a:pt x="16239" y="7025"/>
                  </a:cubicBezTo>
                  <a:cubicBezTo>
                    <a:pt x="16233" y="7025"/>
                    <a:pt x="16227" y="7025"/>
                    <a:pt x="16221" y="7025"/>
                  </a:cubicBezTo>
                  <a:cubicBezTo>
                    <a:pt x="16203" y="7025"/>
                    <a:pt x="16191" y="7025"/>
                    <a:pt x="16174" y="7013"/>
                  </a:cubicBezTo>
                  <a:cubicBezTo>
                    <a:pt x="16168" y="7013"/>
                    <a:pt x="16174" y="7001"/>
                    <a:pt x="16168" y="7001"/>
                  </a:cubicBezTo>
                  <a:cubicBezTo>
                    <a:pt x="16168" y="7001"/>
                    <a:pt x="16162" y="7001"/>
                    <a:pt x="16156" y="7001"/>
                  </a:cubicBezTo>
                  <a:cubicBezTo>
                    <a:pt x="16144" y="7001"/>
                    <a:pt x="16138" y="7001"/>
                    <a:pt x="16126" y="7001"/>
                  </a:cubicBezTo>
                  <a:cubicBezTo>
                    <a:pt x="16126" y="6995"/>
                    <a:pt x="16126" y="6984"/>
                    <a:pt x="16120" y="6978"/>
                  </a:cubicBezTo>
                  <a:cubicBezTo>
                    <a:pt x="16102" y="6978"/>
                    <a:pt x="16102" y="6978"/>
                    <a:pt x="16102" y="6978"/>
                  </a:cubicBezTo>
                  <a:cubicBezTo>
                    <a:pt x="16091" y="6978"/>
                    <a:pt x="16085" y="6984"/>
                    <a:pt x="16079" y="6984"/>
                  </a:cubicBezTo>
                  <a:cubicBezTo>
                    <a:pt x="16067" y="6984"/>
                    <a:pt x="16061" y="6984"/>
                    <a:pt x="16055" y="6984"/>
                  </a:cubicBezTo>
                  <a:cubicBezTo>
                    <a:pt x="16043" y="6984"/>
                    <a:pt x="16037" y="6989"/>
                    <a:pt x="16031" y="6995"/>
                  </a:cubicBezTo>
                  <a:cubicBezTo>
                    <a:pt x="16025" y="6995"/>
                    <a:pt x="16031" y="7001"/>
                    <a:pt x="16025" y="7007"/>
                  </a:cubicBezTo>
                  <a:cubicBezTo>
                    <a:pt x="16025" y="7013"/>
                    <a:pt x="16019" y="7013"/>
                    <a:pt x="16014" y="7019"/>
                  </a:cubicBezTo>
                  <a:cubicBezTo>
                    <a:pt x="16008" y="7019"/>
                    <a:pt x="16014" y="7025"/>
                    <a:pt x="16008" y="7031"/>
                  </a:cubicBezTo>
                  <a:cubicBezTo>
                    <a:pt x="15996" y="7031"/>
                    <a:pt x="15990" y="7025"/>
                    <a:pt x="15984" y="7031"/>
                  </a:cubicBezTo>
                  <a:cubicBezTo>
                    <a:pt x="15972" y="7031"/>
                    <a:pt x="15966" y="7049"/>
                    <a:pt x="15966" y="7061"/>
                  </a:cubicBezTo>
                  <a:cubicBezTo>
                    <a:pt x="15960" y="7061"/>
                    <a:pt x="15960" y="7066"/>
                    <a:pt x="15960" y="7072"/>
                  </a:cubicBezTo>
                  <a:cubicBezTo>
                    <a:pt x="15960" y="7078"/>
                    <a:pt x="15954" y="7084"/>
                    <a:pt x="15948" y="7084"/>
                  </a:cubicBezTo>
                  <a:cubicBezTo>
                    <a:pt x="15948" y="7084"/>
                    <a:pt x="15942" y="7084"/>
                    <a:pt x="15936" y="7084"/>
                  </a:cubicBezTo>
                  <a:cubicBezTo>
                    <a:pt x="15930" y="7084"/>
                    <a:pt x="15925" y="7084"/>
                    <a:pt x="15913" y="7084"/>
                  </a:cubicBezTo>
                  <a:cubicBezTo>
                    <a:pt x="15913" y="7108"/>
                    <a:pt x="15913" y="7108"/>
                    <a:pt x="15913" y="7108"/>
                  </a:cubicBezTo>
                  <a:cubicBezTo>
                    <a:pt x="15919" y="7108"/>
                    <a:pt x="15919" y="7114"/>
                    <a:pt x="15919" y="7114"/>
                  </a:cubicBezTo>
                  <a:cubicBezTo>
                    <a:pt x="15925" y="7120"/>
                    <a:pt x="15930" y="7120"/>
                    <a:pt x="15930" y="7126"/>
                  </a:cubicBezTo>
                  <a:cubicBezTo>
                    <a:pt x="15936" y="7132"/>
                    <a:pt x="15936" y="7132"/>
                    <a:pt x="15936" y="7138"/>
                  </a:cubicBezTo>
                  <a:cubicBezTo>
                    <a:pt x="15936" y="7161"/>
                    <a:pt x="15936" y="7161"/>
                    <a:pt x="15936" y="7161"/>
                  </a:cubicBezTo>
                  <a:cubicBezTo>
                    <a:pt x="15889" y="7161"/>
                    <a:pt x="15889" y="7161"/>
                    <a:pt x="15889" y="7161"/>
                  </a:cubicBezTo>
                  <a:cubicBezTo>
                    <a:pt x="15889" y="7155"/>
                    <a:pt x="15889" y="7155"/>
                    <a:pt x="15889" y="7155"/>
                  </a:cubicBezTo>
                  <a:cubicBezTo>
                    <a:pt x="15889" y="7150"/>
                    <a:pt x="15889" y="7144"/>
                    <a:pt x="15889" y="7132"/>
                  </a:cubicBezTo>
                  <a:cubicBezTo>
                    <a:pt x="15889" y="7132"/>
                    <a:pt x="15889" y="7126"/>
                    <a:pt x="15889" y="7120"/>
                  </a:cubicBezTo>
                  <a:cubicBezTo>
                    <a:pt x="15853" y="7120"/>
                    <a:pt x="15853" y="7120"/>
                    <a:pt x="15853" y="7120"/>
                  </a:cubicBezTo>
                  <a:cubicBezTo>
                    <a:pt x="15853" y="7120"/>
                    <a:pt x="15847" y="7126"/>
                    <a:pt x="15842" y="7126"/>
                  </a:cubicBezTo>
                  <a:cubicBezTo>
                    <a:pt x="15842" y="7126"/>
                    <a:pt x="15836" y="7126"/>
                    <a:pt x="15830" y="7132"/>
                  </a:cubicBezTo>
                  <a:cubicBezTo>
                    <a:pt x="15830" y="7132"/>
                    <a:pt x="15824" y="7138"/>
                    <a:pt x="15824" y="7144"/>
                  </a:cubicBezTo>
                  <a:cubicBezTo>
                    <a:pt x="15818" y="7150"/>
                    <a:pt x="15818" y="7155"/>
                    <a:pt x="15818" y="7167"/>
                  </a:cubicBezTo>
                  <a:cubicBezTo>
                    <a:pt x="15818" y="7179"/>
                    <a:pt x="15824" y="7191"/>
                    <a:pt x="15818" y="7203"/>
                  </a:cubicBezTo>
                  <a:cubicBezTo>
                    <a:pt x="15818" y="7209"/>
                    <a:pt x="15818" y="7209"/>
                    <a:pt x="15818" y="7215"/>
                  </a:cubicBezTo>
                  <a:cubicBezTo>
                    <a:pt x="15818" y="7221"/>
                    <a:pt x="15812" y="7221"/>
                    <a:pt x="15806" y="7227"/>
                  </a:cubicBezTo>
                  <a:cubicBezTo>
                    <a:pt x="15800" y="7232"/>
                    <a:pt x="15800" y="7232"/>
                    <a:pt x="15794" y="7239"/>
                  </a:cubicBezTo>
                  <a:cubicBezTo>
                    <a:pt x="15794" y="7244"/>
                    <a:pt x="15788" y="7244"/>
                    <a:pt x="15788" y="7250"/>
                  </a:cubicBezTo>
                  <a:cubicBezTo>
                    <a:pt x="15782" y="7256"/>
                    <a:pt x="15788" y="7256"/>
                    <a:pt x="15782" y="7262"/>
                  </a:cubicBezTo>
                  <a:cubicBezTo>
                    <a:pt x="15782" y="7268"/>
                    <a:pt x="15776" y="7268"/>
                    <a:pt x="15770" y="7268"/>
                  </a:cubicBezTo>
                  <a:cubicBezTo>
                    <a:pt x="15764" y="7274"/>
                    <a:pt x="15759" y="7280"/>
                    <a:pt x="15753" y="7292"/>
                  </a:cubicBezTo>
                  <a:cubicBezTo>
                    <a:pt x="15753" y="7292"/>
                    <a:pt x="15753" y="7298"/>
                    <a:pt x="15747" y="7304"/>
                  </a:cubicBezTo>
                  <a:cubicBezTo>
                    <a:pt x="15741" y="7304"/>
                    <a:pt x="15741" y="7304"/>
                    <a:pt x="15735" y="7310"/>
                  </a:cubicBezTo>
                  <a:cubicBezTo>
                    <a:pt x="15729" y="7310"/>
                    <a:pt x="15729" y="7310"/>
                    <a:pt x="15723" y="7316"/>
                  </a:cubicBezTo>
                  <a:cubicBezTo>
                    <a:pt x="15717" y="7316"/>
                    <a:pt x="15717" y="7321"/>
                    <a:pt x="15711" y="7321"/>
                  </a:cubicBezTo>
                  <a:cubicBezTo>
                    <a:pt x="15711" y="7321"/>
                    <a:pt x="15705" y="7321"/>
                    <a:pt x="15699" y="7321"/>
                  </a:cubicBezTo>
                  <a:cubicBezTo>
                    <a:pt x="15693" y="7321"/>
                    <a:pt x="15693" y="7321"/>
                    <a:pt x="15687" y="7321"/>
                  </a:cubicBezTo>
                  <a:cubicBezTo>
                    <a:pt x="15664" y="7321"/>
                    <a:pt x="15658" y="7321"/>
                    <a:pt x="15634" y="7321"/>
                  </a:cubicBezTo>
                  <a:cubicBezTo>
                    <a:pt x="15628" y="7321"/>
                    <a:pt x="15628" y="7327"/>
                    <a:pt x="15622" y="7327"/>
                  </a:cubicBezTo>
                  <a:cubicBezTo>
                    <a:pt x="15610" y="7327"/>
                    <a:pt x="15604" y="7333"/>
                    <a:pt x="15592" y="7339"/>
                  </a:cubicBezTo>
                  <a:cubicBezTo>
                    <a:pt x="15587" y="7339"/>
                    <a:pt x="15581" y="7345"/>
                    <a:pt x="15581" y="7345"/>
                  </a:cubicBezTo>
                  <a:cubicBezTo>
                    <a:pt x="15563" y="7345"/>
                    <a:pt x="15557" y="7345"/>
                    <a:pt x="15545" y="7345"/>
                  </a:cubicBezTo>
                  <a:cubicBezTo>
                    <a:pt x="15539" y="7345"/>
                    <a:pt x="15533" y="7351"/>
                    <a:pt x="15527" y="7357"/>
                  </a:cubicBezTo>
                  <a:cubicBezTo>
                    <a:pt x="15521" y="7363"/>
                    <a:pt x="15510" y="7369"/>
                    <a:pt x="15504" y="7369"/>
                  </a:cubicBezTo>
                  <a:cubicBezTo>
                    <a:pt x="15486" y="7375"/>
                    <a:pt x="15480" y="7381"/>
                    <a:pt x="15462" y="7387"/>
                  </a:cubicBezTo>
                  <a:cubicBezTo>
                    <a:pt x="15456" y="7393"/>
                    <a:pt x="15456" y="7393"/>
                    <a:pt x="15450" y="7393"/>
                  </a:cubicBezTo>
                  <a:cubicBezTo>
                    <a:pt x="15444" y="7398"/>
                    <a:pt x="15438" y="7405"/>
                    <a:pt x="15432" y="7416"/>
                  </a:cubicBezTo>
                  <a:cubicBezTo>
                    <a:pt x="15432" y="7422"/>
                    <a:pt x="15438" y="7428"/>
                    <a:pt x="15432" y="7440"/>
                  </a:cubicBezTo>
                  <a:cubicBezTo>
                    <a:pt x="15432" y="7446"/>
                    <a:pt x="15432" y="7446"/>
                    <a:pt x="15426" y="7452"/>
                  </a:cubicBezTo>
                  <a:lnTo>
                    <a:pt x="15421" y="7452"/>
                  </a:lnTo>
                  <a:cubicBezTo>
                    <a:pt x="15415" y="7452"/>
                    <a:pt x="15409" y="7446"/>
                    <a:pt x="15409" y="7446"/>
                  </a:cubicBezTo>
                  <a:cubicBezTo>
                    <a:pt x="15403" y="7446"/>
                    <a:pt x="15397" y="7446"/>
                    <a:pt x="15397" y="7440"/>
                  </a:cubicBezTo>
                  <a:cubicBezTo>
                    <a:pt x="15391" y="7440"/>
                    <a:pt x="15385" y="7440"/>
                    <a:pt x="15385" y="7440"/>
                  </a:cubicBezTo>
                  <a:cubicBezTo>
                    <a:pt x="15379" y="7434"/>
                    <a:pt x="15385" y="7434"/>
                    <a:pt x="15385" y="7428"/>
                  </a:cubicBezTo>
                  <a:cubicBezTo>
                    <a:pt x="15379" y="7422"/>
                    <a:pt x="15379" y="7422"/>
                    <a:pt x="15373" y="7416"/>
                  </a:cubicBezTo>
                  <a:cubicBezTo>
                    <a:pt x="15373" y="7422"/>
                    <a:pt x="15373" y="7434"/>
                    <a:pt x="15367" y="7440"/>
                  </a:cubicBezTo>
                  <a:cubicBezTo>
                    <a:pt x="15367" y="7440"/>
                    <a:pt x="15355" y="7440"/>
                    <a:pt x="15355" y="7446"/>
                  </a:cubicBezTo>
                  <a:cubicBezTo>
                    <a:pt x="15355" y="7446"/>
                    <a:pt x="15355" y="7452"/>
                    <a:pt x="15355" y="7458"/>
                  </a:cubicBezTo>
                  <a:cubicBezTo>
                    <a:pt x="15355" y="7470"/>
                    <a:pt x="15355" y="7470"/>
                    <a:pt x="15355" y="7470"/>
                  </a:cubicBezTo>
                  <a:cubicBezTo>
                    <a:pt x="15355" y="7470"/>
                    <a:pt x="15355" y="7476"/>
                    <a:pt x="15355" y="7482"/>
                  </a:cubicBezTo>
                  <a:cubicBezTo>
                    <a:pt x="15361" y="7487"/>
                    <a:pt x="15361" y="7493"/>
                    <a:pt x="15355" y="7505"/>
                  </a:cubicBezTo>
                  <a:cubicBezTo>
                    <a:pt x="15355" y="7517"/>
                    <a:pt x="15355" y="7517"/>
                    <a:pt x="15355" y="7517"/>
                  </a:cubicBezTo>
                  <a:cubicBezTo>
                    <a:pt x="15355" y="7523"/>
                    <a:pt x="15349" y="7523"/>
                    <a:pt x="15349" y="7529"/>
                  </a:cubicBezTo>
                  <a:cubicBezTo>
                    <a:pt x="15349" y="7535"/>
                    <a:pt x="15337" y="7535"/>
                    <a:pt x="15337" y="7541"/>
                  </a:cubicBezTo>
                  <a:cubicBezTo>
                    <a:pt x="15337" y="7541"/>
                    <a:pt x="15337" y="7547"/>
                    <a:pt x="15337" y="7553"/>
                  </a:cubicBezTo>
                  <a:cubicBezTo>
                    <a:pt x="15337" y="7559"/>
                    <a:pt x="15337" y="7564"/>
                    <a:pt x="15344" y="7576"/>
                  </a:cubicBezTo>
                  <a:lnTo>
                    <a:pt x="15349" y="7582"/>
                  </a:lnTo>
                  <a:cubicBezTo>
                    <a:pt x="15349" y="7588"/>
                    <a:pt x="15355" y="7588"/>
                    <a:pt x="15361" y="7594"/>
                  </a:cubicBezTo>
                  <a:cubicBezTo>
                    <a:pt x="15367" y="7600"/>
                    <a:pt x="15367" y="7606"/>
                    <a:pt x="15367" y="7618"/>
                  </a:cubicBezTo>
                  <a:cubicBezTo>
                    <a:pt x="15373" y="7630"/>
                    <a:pt x="15385" y="7636"/>
                    <a:pt x="15391" y="7653"/>
                  </a:cubicBezTo>
                  <a:cubicBezTo>
                    <a:pt x="15391" y="7659"/>
                    <a:pt x="15391" y="7659"/>
                    <a:pt x="15391" y="7659"/>
                  </a:cubicBezTo>
                  <a:cubicBezTo>
                    <a:pt x="15385" y="7659"/>
                    <a:pt x="15385" y="7653"/>
                    <a:pt x="15379" y="7653"/>
                  </a:cubicBezTo>
                  <a:cubicBezTo>
                    <a:pt x="15373" y="7653"/>
                    <a:pt x="15367" y="7653"/>
                    <a:pt x="15361" y="7653"/>
                  </a:cubicBezTo>
                  <a:cubicBezTo>
                    <a:pt x="15361" y="7653"/>
                    <a:pt x="15355" y="7648"/>
                    <a:pt x="15349" y="7648"/>
                  </a:cubicBezTo>
                  <a:cubicBezTo>
                    <a:pt x="15349" y="7642"/>
                    <a:pt x="15344" y="7642"/>
                    <a:pt x="15344" y="7642"/>
                  </a:cubicBezTo>
                  <a:cubicBezTo>
                    <a:pt x="15337" y="7642"/>
                    <a:pt x="15332" y="7648"/>
                    <a:pt x="15332" y="7648"/>
                  </a:cubicBezTo>
                  <a:cubicBezTo>
                    <a:pt x="15332" y="7671"/>
                    <a:pt x="15332" y="7671"/>
                    <a:pt x="15332" y="7671"/>
                  </a:cubicBezTo>
                  <a:cubicBezTo>
                    <a:pt x="15332" y="7677"/>
                    <a:pt x="15332" y="7677"/>
                    <a:pt x="15337" y="7683"/>
                  </a:cubicBezTo>
                  <a:cubicBezTo>
                    <a:pt x="15344" y="7689"/>
                    <a:pt x="15349" y="7695"/>
                    <a:pt x="15355" y="7707"/>
                  </a:cubicBezTo>
                  <a:cubicBezTo>
                    <a:pt x="15361" y="7707"/>
                    <a:pt x="15361" y="7713"/>
                    <a:pt x="15367" y="7719"/>
                  </a:cubicBezTo>
                  <a:cubicBezTo>
                    <a:pt x="15373" y="7719"/>
                    <a:pt x="15373" y="7725"/>
                    <a:pt x="15379" y="7725"/>
                  </a:cubicBezTo>
                  <a:cubicBezTo>
                    <a:pt x="15385" y="7730"/>
                    <a:pt x="15385" y="7730"/>
                    <a:pt x="15391" y="7737"/>
                  </a:cubicBezTo>
                  <a:cubicBezTo>
                    <a:pt x="15391" y="7742"/>
                    <a:pt x="15397" y="7742"/>
                    <a:pt x="15397" y="7748"/>
                  </a:cubicBezTo>
                  <a:cubicBezTo>
                    <a:pt x="15397" y="7760"/>
                    <a:pt x="15397" y="7766"/>
                    <a:pt x="15397" y="7772"/>
                  </a:cubicBezTo>
                  <a:cubicBezTo>
                    <a:pt x="15397" y="7784"/>
                    <a:pt x="15397" y="7790"/>
                    <a:pt x="15403" y="7802"/>
                  </a:cubicBezTo>
                  <a:cubicBezTo>
                    <a:pt x="15409" y="7802"/>
                    <a:pt x="15409" y="7808"/>
                    <a:pt x="15415" y="7814"/>
                  </a:cubicBezTo>
                  <a:cubicBezTo>
                    <a:pt x="15415" y="7825"/>
                    <a:pt x="15421" y="7831"/>
                    <a:pt x="15421" y="7843"/>
                  </a:cubicBezTo>
                  <a:cubicBezTo>
                    <a:pt x="15421" y="7849"/>
                    <a:pt x="15421" y="7849"/>
                    <a:pt x="15426" y="7855"/>
                  </a:cubicBezTo>
                  <a:cubicBezTo>
                    <a:pt x="15426" y="7861"/>
                    <a:pt x="15421" y="7867"/>
                    <a:pt x="15426" y="7873"/>
                  </a:cubicBezTo>
                  <a:cubicBezTo>
                    <a:pt x="15426" y="7879"/>
                    <a:pt x="15432" y="7885"/>
                    <a:pt x="15432" y="7896"/>
                  </a:cubicBezTo>
                  <a:cubicBezTo>
                    <a:pt x="15438" y="7903"/>
                    <a:pt x="15444" y="7903"/>
                    <a:pt x="15444" y="7908"/>
                  </a:cubicBezTo>
                  <a:cubicBezTo>
                    <a:pt x="15450" y="7920"/>
                    <a:pt x="15456" y="7926"/>
                    <a:pt x="15462" y="7938"/>
                  </a:cubicBezTo>
                  <a:cubicBezTo>
                    <a:pt x="15462" y="7938"/>
                    <a:pt x="15468" y="7944"/>
                    <a:pt x="15468" y="7950"/>
                  </a:cubicBezTo>
                  <a:cubicBezTo>
                    <a:pt x="15468" y="7950"/>
                    <a:pt x="15468" y="7956"/>
                    <a:pt x="15468" y="7962"/>
                  </a:cubicBezTo>
                  <a:cubicBezTo>
                    <a:pt x="15474" y="7974"/>
                    <a:pt x="15468" y="7980"/>
                    <a:pt x="15468" y="7997"/>
                  </a:cubicBezTo>
                  <a:cubicBezTo>
                    <a:pt x="15468" y="8003"/>
                    <a:pt x="15474" y="8015"/>
                    <a:pt x="15480" y="8021"/>
                  </a:cubicBezTo>
                  <a:cubicBezTo>
                    <a:pt x="15480" y="8027"/>
                    <a:pt x="15486" y="8027"/>
                    <a:pt x="15486" y="8033"/>
                  </a:cubicBezTo>
                  <a:cubicBezTo>
                    <a:pt x="15486" y="8039"/>
                    <a:pt x="15486" y="8045"/>
                    <a:pt x="15486" y="8051"/>
                  </a:cubicBezTo>
                  <a:cubicBezTo>
                    <a:pt x="15486" y="8098"/>
                    <a:pt x="15486" y="8098"/>
                    <a:pt x="15486" y="8098"/>
                  </a:cubicBezTo>
                  <a:cubicBezTo>
                    <a:pt x="15480" y="8098"/>
                    <a:pt x="15474" y="8092"/>
                    <a:pt x="15462" y="8098"/>
                  </a:cubicBezTo>
                  <a:cubicBezTo>
                    <a:pt x="15456" y="8098"/>
                    <a:pt x="15450" y="8104"/>
                    <a:pt x="15438" y="8110"/>
                  </a:cubicBezTo>
                  <a:cubicBezTo>
                    <a:pt x="15438" y="8110"/>
                    <a:pt x="15432" y="8116"/>
                    <a:pt x="15426" y="8116"/>
                  </a:cubicBezTo>
                  <a:cubicBezTo>
                    <a:pt x="15426" y="8122"/>
                    <a:pt x="15421" y="8122"/>
                    <a:pt x="15421" y="8128"/>
                  </a:cubicBezTo>
                  <a:cubicBezTo>
                    <a:pt x="15421" y="8140"/>
                    <a:pt x="15421" y="8140"/>
                    <a:pt x="15421" y="8140"/>
                  </a:cubicBezTo>
                  <a:cubicBezTo>
                    <a:pt x="15432" y="8140"/>
                    <a:pt x="15444" y="8140"/>
                    <a:pt x="15456" y="8146"/>
                  </a:cubicBezTo>
                  <a:cubicBezTo>
                    <a:pt x="15462" y="8151"/>
                    <a:pt x="15462" y="8163"/>
                    <a:pt x="15468" y="8169"/>
                  </a:cubicBezTo>
                  <a:cubicBezTo>
                    <a:pt x="15474" y="8175"/>
                    <a:pt x="15480" y="8175"/>
                    <a:pt x="15480" y="8175"/>
                  </a:cubicBezTo>
                  <a:cubicBezTo>
                    <a:pt x="15486" y="8175"/>
                    <a:pt x="15486" y="8181"/>
                    <a:pt x="15492" y="8181"/>
                  </a:cubicBezTo>
                  <a:cubicBezTo>
                    <a:pt x="15504" y="8187"/>
                    <a:pt x="15504" y="8187"/>
                    <a:pt x="15515" y="8193"/>
                  </a:cubicBezTo>
                  <a:cubicBezTo>
                    <a:pt x="15521" y="8193"/>
                    <a:pt x="15521" y="8193"/>
                    <a:pt x="15527" y="8193"/>
                  </a:cubicBezTo>
                  <a:cubicBezTo>
                    <a:pt x="15533" y="8199"/>
                    <a:pt x="15539" y="8205"/>
                    <a:pt x="15551" y="8205"/>
                  </a:cubicBezTo>
                  <a:cubicBezTo>
                    <a:pt x="15557" y="8211"/>
                    <a:pt x="15563" y="8205"/>
                    <a:pt x="15569" y="8205"/>
                  </a:cubicBezTo>
                  <a:cubicBezTo>
                    <a:pt x="15575" y="8205"/>
                    <a:pt x="15581" y="8211"/>
                    <a:pt x="15587" y="8205"/>
                  </a:cubicBezTo>
                  <a:cubicBezTo>
                    <a:pt x="15592" y="8205"/>
                    <a:pt x="15604" y="8205"/>
                    <a:pt x="15610" y="8199"/>
                  </a:cubicBezTo>
                  <a:cubicBezTo>
                    <a:pt x="15610" y="8199"/>
                    <a:pt x="15616" y="8205"/>
                    <a:pt x="15622" y="8199"/>
                  </a:cubicBezTo>
                  <a:cubicBezTo>
                    <a:pt x="15628" y="8199"/>
                    <a:pt x="15628" y="8193"/>
                    <a:pt x="15634" y="8193"/>
                  </a:cubicBezTo>
                  <a:cubicBezTo>
                    <a:pt x="15640" y="8187"/>
                    <a:pt x="15646" y="8187"/>
                    <a:pt x="15646" y="8187"/>
                  </a:cubicBezTo>
                  <a:cubicBezTo>
                    <a:pt x="15652" y="8181"/>
                    <a:pt x="15652" y="8175"/>
                    <a:pt x="15658" y="8175"/>
                  </a:cubicBezTo>
                  <a:cubicBezTo>
                    <a:pt x="15658" y="8169"/>
                    <a:pt x="15658" y="8163"/>
                    <a:pt x="15658" y="8163"/>
                  </a:cubicBezTo>
                  <a:cubicBezTo>
                    <a:pt x="15664" y="8157"/>
                    <a:pt x="15664" y="8157"/>
                    <a:pt x="15670" y="8151"/>
                  </a:cubicBezTo>
                  <a:cubicBezTo>
                    <a:pt x="15676" y="8151"/>
                    <a:pt x="15676" y="8146"/>
                    <a:pt x="15676" y="8140"/>
                  </a:cubicBezTo>
                  <a:cubicBezTo>
                    <a:pt x="15687" y="8140"/>
                    <a:pt x="15693" y="8140"/>
                    <a:pt x="15699" y="8140"/>
                  </a:cubicBezTo>
                  <a:cubicBezTo>
                    <a:pt x="15711" y="8140"/>
                    <a:pt x="15717" y="8140"/>
                    <a:pt x="15723" y="8134"/>
                  </a:cubicBezTo>
                  <a:cubicBezTo>
                    <a:pt x="15729" y="8134"/>
                    <a:pt x="15729" y="8128"/>
                    <a:pt x="15735" y="8122"/>
                  </a:cubicBezTo>
                  <a:cubicBezTo>
                    <a:pt x="15741" y="8122"/>
                    <a:pt x="15747" y="8122"/>
                    <a:pt x="15759" y="8122"/>
                  </a:cubicBezTo>
                  <a:cubicBezTo>
                    <a:pt x="15776" y="8122"/>
                    <a:pt x="15788" y="8128"/>
                    <a:pt x="15812" y="8128"/>
                  </a:cubicBezTo>
                  <a:cubicBezTo>
                    <a:pt x="15818" y="8134"/>
                    <a:pt x="15824" y="8140"/>
                    <a:pt x="15836" y="8140"/>
                  </a:cubicBezTo>
                  <a:cubicBezTo>
                    <a:pt x="15842" y="8146"/>
                    <a:pt x="15842" y="8146"/>
                    <a:pt x="15847" y="8146"/>
                  </a:cubicBezTo>
                  <a:cubicBezTo>
                    <a:pt x="15859" y="8146"/>
                    <a:pt x="15859" y="8146"/>
                    <a:pt x="15871" y="8146"/>
                  </a:cubicBezTo>
                  <a:cubicBezTo>
                    <a:pt x="15877" y="8146"/>
                    <a:pt x="15883" y="8146"/>
                    <a:pt x="15889" y="8146"/>
                  </a:cubicBezTo>
                  <a:cubicBezTo>
                    <a:pt x="15889" y="8140"/>
                    <a:pt x="15895" y="8140"/>
                    <a:pt x="15895" y="8134"/>
                  </a:cubicBezTo>
                  <a:cubicBezTo>
                    <a:pt x="15901" y="8128"/>
                    <a:pt x="15907" y="8128"/>
                    <a:pt x="15907" y="8122"/>
                  </a:cubicBezTo>
                  <a:cubicBezTo>
                    <a:pt x="15913" y="8116"/>
                    <a:pt x="15919" y="8104"/>
                    <a:pt x="15925" y="8098"/>
                  </a:cubicBezTo>
                  <a:cubicBezTo>
                    <a:pt x="15930" y="8092"/>
                    <a:pt x="15930" y="8092"/>
                    <a:pt x="15936" y="8086"/>
                  </a:cubicBezTo>
                  <a:cubicBezTo>
                    <a:pt x="15954" y="8069"/>
                    <a:pt x="15966" y="8051"/>
                    <a:pt x="15990" y="8045"/>
                  </a:cubicBezTo>
                  <a:cubicBezTo>
                    <a:pt x="15990" y="8045"/>
                    <a:pt x="15996" y="8045"/>
                    <a:pt x="16002" y="8039"/>
                  </a:cubicBezTo>
                  <a:cubicBezTo>
                    <a:pt x="16008" y="8039"/>
                    <a:pt x="16008" y="8039"/>
                    <a:pt x="16014" y="8039"/>
                  </a:cubicBezTo>
                  <a:cubicBezTo>
                    <a:pt x="16014" y="8033"/>
                    <a:pt x="16019" y="8033"/>
                    <a:pt x="16025" y="8033"/>
                  </a:cubicBezTo>
                  <a:cubicBezTo>
                    <a:pt x="16025" y="8027"/>
                    <a:pt x="16031" y="8033"/>
                    <a:pt x="16037" y="8033"/>
                  </a:cubicBezTo>
                  <a:cubicBezTo>
                    <a:pt x="16037" y="8033"/>
                    <a:pt x="16043" y="8027"/>
                    <a:pt x="16049" y="8033"/>
                  </a:cubicBezTo>
                  <a:cubicBezTo>
                    <a:pt x="16049" y="8033"/>
                    <a:pt x="16055" y="8033"/>
                    <a:pt x="16055" y="8039"/>
                  </a:cubicBezTo>
                  <a:cubicBezTo>
                    <a:pt x="16061" y="8039"/>
                    <a:pt x="16067" y="8045"/>
                    <a:pt x="16067" y="8045"/>
                  </a:cubicBezTo>
                  <a:cubicBezTo>
                    <a:pt x="16079" y="8045"/>
                    <a:pt x="16085" y="8045"/>
                    <a:pt x="16091" y="8045"/>
                  </a:cubicBezTo>
                  <a:cubicBezTo>
                    <a:pt x="16102" y="8045"/>
                    <a:pt x="16108" y="8045"/>
                    <a:pt x="16114" y="8045"/>
                  </a:cubicBezTo>
                  <a:cubicBezTo>
                    <a:pt x="16120" y="8045"/>
                    <a:pt x="16120" y="8039"/>
                    <a:pt x="16126" y="8039"/>
                  </a:cubicBezTo>
                  <a:cubicBezTo>
                    <a:pt x="16138" y="8027"/>
                    <a:pt x="16138" y="8021"/>
                    <a:pt x="16150" y="8015"/>
                  </a:cubicBezTo>
                  <a:cubicBezTo>
                    <a:pt x="16156" y="8009"/>
                    <a:pt x="16162" y="8009"/>
                    <a:pt x="16168" y="8003"/>
                  </a:cubicBezTo>
                  <a:cubicBezTo>
                    <a:pt x="16168" y="8003"/>
                    <a:pt x="16174" y="7997"/>
                    <a:pt x="16174" y="7991"/>
                  </a:cubicBezTo>
                  <a:cubicBezTo>
                    <a:pt x="16180" y="7991"/>
                    <a:pt x="16180" y="7985"/>
                    <a:pt x="16185" y="7980"/>
                  </a:cubicBezTo>
                  <a:cubicBezTo>
                    <a:pt x="16185" y="7980"/>
                    <a:pt x="16191" y="7980"/>
                    <a:pt x="16197" y="7980"/>
                  </a:cubicBezTo>
                  <a:cubicBezTo>
                    <a:pt x="16203" y="7980"/>
                    <a:pt x="16215" y="7974"/>
                    <a:pt x="16227" y="7974"/>
                  </a:cubicBezTo>
                  <a:cubicBezTo>
                    <a:pt x="16233" y="7974"/>
                    <a:pt x="16239" y="7980"/>
                    <a:pt x="16245" y="7980"/>
                  </a:cubicBezTo>
                  <a:cubicBezTo>
                    <a:pt x="16262" y="7980"/>
                    <a:pt x="16269" y="7980"/>
                    <a:pt x="16286" y="7980"/>
                  </a:cubicBezTo>
                  <a:cubicBezTo>
                    <a:pt x="16292" y="7980"/>
                    <a:pt x="16298" y="7985"/>
                    <a:pt x="16310" y="7985"/>
                  </a:cubicBezTo>
                  <a:cubicBezTo>
                    <a:pt x="16322" y="7991"/>
                    <a:pt x="16322" y="7991"/>
                    <a:pt x="16322" y="7991"/>
                  </a:cubicBezTo>
                  <a:cubicBezTo>
                    <a:pt x="16328" y="7997"/>
                    <a:pt x="16328" y="7997"/>
                    <a:pt x="16334" y="8003"/>
                  </a:cubicBezTo>
                  <a:cubicBezTo>
                    <a:pt x="16340" y="8003"/>
                    <a:pt x="16346" y="8015"/>
                    <a:pt x="16351" y="8015"/>
                  </a:cubicBezTo>
                  <a:cubicBezTo>
                    <a:pt x="16357" y="8015"/>
                    <a:pt x="16363" y="8009"/>
                    <a:pt x="16369" y="8009"/>
                  </a:cubicBezTo>
                  <a:cubicBezTo>
                    <a:pt x="16375" y="8009"/>
                    <a:pt x="16375" y="8009"/>
                    <a:pt x="16381" y="8009"/>
                  </a:cubicBezTo>
                  <a:cubicBezTo>
                    <a:pt x="16405" y="8009"/>
                    <a:pt x="16405" y="8009"/>
                    <a:pt x="16405" y="8009"/>
                  </a:cubicBezTo>
                  <a:cubicBezTo>
                    <a:pt x="16411" y="8009"/>
                    <a:pt x="16423" y="8009"/>
                    <a:pt x="16428" y="8009"/>
                  </a:cubicBezTo>
                  <a:cubicBezTo>
                    <a:pt x="16435" y="8009"/>
                    <a:pt x="16435" y="8009"/>
                    <a:pt x="16440" y="8009"/>
                  </a:cubicBezTo>
                  <a:cubicBezTo>
                    <a:pt x="16446" y="8009"/>
                    <a:pt x="16446" y="8015"/>
                    <a:pt x="16452" y="8015"/>
                  </a:cubicBezTo>
                  <a:cubicBezTo>
                    <a:pt x="16458" y="8015"/>
                    <a:pt x="16458" y="8021"/>
                    <a:pt x="16458" y="8027"/>
                  </a:cubicBezTo>
                  <a:cubicBezTo>
                    <a:pt x="16464" y="8033"/>
                    <a:pt x="16470" y="8033"/>
                    <a:pt x="16470" y="8039"/>
                  </a:cubicBezTo>
                  <a:cubicBezTo>
                    <a:pt x="16470" y="8045"/>
                    <a:pt x="16476" y="8051"/>
                    <a:pt x="16476" y="8051"/>
                  </a:cubicBezTo>
                  <a:cubicBezTo>
                    <a:pt x="16476" y="8069"/>
                    <a:pt x="16476" y="8074"/>
                    <a:pt x="16476" y="8086"/>
                  </a:cubicBezTo>
                  <a:cubicBezTo>
                    <a:pt x="16494" y="8086"/>
                    <a:pt x="16506" y="8086"/>
                    <a:pt x="16517" y="8098"/>
                  </a:cubicBezTo>
                  <a:cubicBezTo>
                    <a:pt x="16523" y="8098"/>
                    <a:pt x="16523" y="8104"/>
                    <a:pt x="16523" y="8110"/>
                  </a:cubicBezTo>
                  <a:cubicBezTo>
                    <a:pt x="16529" y="8116"/>
                    <a:pt x="16529" y="8122"/>
                    <a:pt x="16529" y="8128"/>
                  </a:cubicBezTo>
                  <a:cubicBezTo>
                    <a:pt x="16529" y="8146"/>
                    <a:pt x="16529" y="8151"/>
                    <a:pt x="16535" y="8169"/>
                  </a:cubicBezTo>
                  <a:cubicBezTo>
                    <a:pt x="16535" y="8169"/>
                    <a:pt x="16535" y="8175"/>
                    <a:pt x="16535" y="8181"/>
                  </a:cubicBezTo>
                  <a:cubicBezTo>
                    <a:pt x="16541" y="8181"/>
                    <a:pt x="16541" y="8187"/>
                    <a:pt x="16547" y="8193"/>
                  </a:cubicBezTo>
                  <a:cubicBezTo>
                    <a:pt x="16547" y="8193"/>
                    <a:pt x="16553" y="8193"/>
                    <a:pt x="16559" y="8193"/>
                  </a:cubicBezTo>
                  <a:cubicBezTo>
                    <a:pt x="16571" y="8193"/>
                    <a:pt x="16583" y="8181"/>
                    <a:pt x="16589" y="8169"/>
                  </a:cubicBezTo>
                  <a:cubicBezTo>
                    <a:pt x="16594" y="8169"/>
                    <a:pt x="16594" y="8163"/>
                    <a:pt x="16594" y="8157"/>
                  </a:cubicBezTo>
                  <a:cubicBezTo>
                    <a:pt x="16601" y="8151"/>
                    <a:pt x="16612" y="8151"/>
                    <a:pt x="16618" y="8140"/>
                  </a:cubicBezTo>
                  <a:cubicBezTo>
                    <a:pt x="16618" y="8140"/>
                    <a:pt x="16618" y="8134"/>
                    <a:pt x="16624" y="8128"/>
                  </a:cubicBezTo>
                  <a:cubicBezTo>
                    <a:pt x="16624" y="8128"/>
                    <a:pt x="16630" y="8128"/>
                    <a:pt x="16636" y="8122"/>
                  </a:cubicBezTo>
                  <a:cubicBezTo>
                    <a:pt x="16636" y="8116"/>
                    <a:pt x="16642" y="8116"/>
                    <a:pt x="16642" y="8110"/>
                  </a:cubicBezTo>
                  <a:cubicBezTo>
                    <a:pt x="16648" y="8104"/>
                    <a:pt x="16648" y="8098"/>
                    <a:pt x="16654" y="8086"/>
                  </a:cubicBezTo>
                  <a:cubicBezTo>
                    <a:pt x="16654" y="8080"/>
                    <a:pt x="16654" y="8080"/>
                    <a:pt x="16660" y="8074"/>
                  </a:cubicBezTo>
                  <a:cubicBezTo>
                    <a:pt x="16666" y="8080"/>
                    <a:pt x="16672" y="8080"/>
                    <a:pt x="16678" y="8086"/>
                  </a:cubicBezTo>
                  <a:cubicBezTo>
                    <a:pt x="16683" y="8086"/>
                    <a:pt x="16689" y="8092"/>
                    <a:pt x="16689" y="8098"/>
                  </a:cubicBezTo>
                  <a:cubicBezTo>
                    <a:pt x="16689" y="8110"/>
                    <a:pt x="16678" y="8110"/>
                    <a:pt x="16672" y="8116"/>
                  </a:cubicBezTo>
                  <a:cubicBezTo>
                    <a:pt x="16660" y="8128"/>
                    <a:pt x="16660" y="8140"/>
                    <a:pt x="16660" y="8157"/>
                  </a:cubicBezTo>
                  <a:cubicBezTo>
                    <a:pt x="16660" y="8163"/>
                    <a:pt x="16660" y="8169"/>
                    <a:pt x="16660" y="8181"/>
                  </a:cubicBezTo>
                  <a:cubicBezTo>
                    <a:pt x="16666" y="8175"/>
                    <a:pt x="16672" y="8181"/>
                    <a:pt x="16672" y="8175"/>
                  </a:cubicBezTo>
                  <a:cubicBezTo>
                    <a:pt x="16678" y="8175"/>
                    <a:pt x="16672" y="8163"/>
                    <a:pt x="16678" y="8163"/>
                  </a:cubicBezTo>
                  <a:cubicBezTo>
                    <a:pt x="16683" y="8163"/>
                    <a:pt x="16683" y="8157"/>
                    <a:pt x="16689" y="8157"/>
                  </a:cubicBezTo>
                  <a:cubicBezTo>
                    <a:pt x="16695" y="8157"/>
                    <a:pt x="16695" y="8163"/>
                    <a:pt x="16701" y="8163"/>
                  </a:cubicBezTo>
                  <a:cubicBezTo>
                    <a:pt x="16701" y="8163"/>
                    <a:pt x="16707" y="8163"/>
                    <a:pt x="16713" y="8163"/>
                  </a:cubicBezTo>
                  <a:cubicBezTo>
                    <a:pt x="16713" y="8193"/>
                    <a:pt x="16713" y="8193"/>
                    <a:pt x="16713" y="8193"/>
                  </a:cubicBezTo>
                  <a:cubicBezTo>
                    <a:pt x="16713" y="8199"/>
                    <a:pt x="16707" y="8205"/>
                    <a:pt x="16707" y="8211"/>
                  </a:cubicBezTo>
                  <a:cubicBezTo>
                    <a:pt x="16707" y="8223"/>
                    <a:pt x="16707" y="8223"/>
                    <a:pt x="16707" y="8223"/>
                  </a:cubicBezTo>
                  <a:cubicBezTo>
                    <a:pt x="16701" y="8235"/>
                    <a:pt x="16701" y="8240"/>
                    <a:pt x="16701" y="8258"/>
                  </a:cubicBezTo>
                  <a:cubicBezTo>
                    <a:pt x="16701" y="8252"/>
                    <a:pt x="16707" y="8258"/>
                    <a:pt x="16713" y="8258"/>
                  </a:cubicBezTo>
                  <a:cubicBezTo>
                    <a:pt x="16719" y="8252"/>
                    <a:pt x="16719" y="8246"/>
                    <a:pt x="16725" y="8246"/>
                  </a:cubicBezTo>
                  <a:cubicBezTo>
                    <a:pt x="16725" y="8240"/>
                    <a:pt x="16731" y="8229"/>
                    <a:pt x="16737" y="8229"/>
                  </a:cubicBezTo>
                  <a:cubicBezTo>
                    <a:pt x="16743" y="8229"/>
                    <a:pt x="16749" y="8229"/>
                    <a:pt x="16755" y="8235"/>
                  </a:cubicBezTo>
                  <a:cubicBezTo>
                    <a:pt x="16760" y="8246"/>
                    <a:pt x="16755" y="8252"/>
                    <a:pt x="16755" y="8264"/>
                  </a:cubicBezTo>
                  <a:cubicBezTo>
                    <a:pt x="16760" y="8270"/>
                    <a:pt x="16772" y="8276"/>
                    <a:pt x="16778" y="8282"/>
                  </a:cubicBezTo>
                  <a:cubicBezTo>
                    <a:pt x="16784" y="8282"/>
                    <a:pt x="16790" y="8282"/>
                    <a:pt x="16790" y="8288"/>
                  </a:cubicBezTo>
                  <a:cubicBezTo>
                    <a:pt x="16796" y="8294"/>
                    <a:pt x="16796" y="8300"/>
                    <a:pt x="16796" y="8306"/>
                  </a:cubicBezTo>
                  <a:cubicBezTo>
                    <a:pt x="16796" y="8312"/>
                    <a:pt x="16796" y="8312"/>
                    <a:pt x="16796" y="8312"/>
                  </a:cubicBezTo>
                  <a:cubicBezTo>
                    <a:pt x="16796" y="8312"/>
                    <a:pt x="16790" y="8317"/>
                    <a:pt x="16790" y="8323"/>
                  </a:cubicBezTo>
                  <a:cubicBezTo>
                    <a:pt x="16790" y="8329"/>
                    <a:pt x="16790" y="8335"/>
                    <a:pt x="16790" y="8347"/>
                  </a:cubicBezTo>
                  <a:lnTo>
                    <a:pt x="16790" y="8353"/>
                  </a:lnTo>
                  <a:cubicBezTo>
                    <a:pt x="16796" y="8365"/>
                    <a:pt x="16802" y="8371"/>
                    <a:pt x="16808" y="8377"/>
                  </a:cubicBezTo>
                  <a:cubicBezTo>
                    <a:pt x="16814" y="8383"/>
                    <a:pt x="16820" y="8383"/>
                    <a:pt x="16832" y="8389"/>
                  </a:cubicBezTo>
                  <a:cubicBezTo>
                    <a:pt x="16838" y="8395"/>
                    <a:pt x="16838" y="8395"/>
                    <a:pt x="16844" y="8401"/>
                  </a:cubicBezTo>
                  <a:cubicBezTo>
                    <a:pt x="16849" y="8401"/>
                    <a:pt x="16855" y="8401"/>
                    <a:pt x="16867" y="8401"/>
                  </a:cubicBezTo>
                  <a:cubicBezTo>
                    <a:pt x="16879" y="8401"/>
                    <a:pt x="16891" y="8401"/>
                    <a:pt x="16903" y="8406"/>
                  </a:cubicBezTo>
                  <a:cubicBezTo>
                    <a:pt x="16909" y="8406"/>
                    <a:pt x="16909" y="8412"/>
                    <a:pt x="16909" y="8418"/>
                  </a:cubicBezTo>
                  <a:cubicBezTo>
                    <a:pt x="16915" y="8418"/>
                    <a:pt x="16921" y="8418"/>
                    <a:pt x="16921" y="8418"/>
                  </a:cubicBezTo>
                  <a:cubicBezTo>
                    <a:pt x="16926" y="8418"/>
                    <a:pt x="16933" y="8424"/>
                    <a:pt x="16933" y="8424"/>
                  </a:cubicBezTo>
                  <a:cubicBezTo>
                    <a:pt x="16938" y="8430"/>
                    <a:pt x="16938" y="8436"/>
                    <a:pt x="16944" y="8436"/>
                  </a:cubicBezTo>
                  <a:cubicBezTo>
                    <a:pt x="16956" y="8442"/>
                    <a:pt x="16962" y="8436"/>
                    <a:pt x="16974" y="8436"/>
                  </a:cubicBezTo>
                  <a:cubicBezTo>
                    <a:pt x="16992" y="8436"/>
                    <a:pt x="17010" y="8436"/>
                    <a:pt x="17021" y="8424"/>
                  </a:cubicBezTo>
                  <a:cubicBezTo>
                    <a:pt x="17033" y="8412"/>
                    <a:pt x="17033" y="8401"/>
                    <a:pt x="17033" y="8383"/>
                  </a:cubicBezTo>
                  <a:cubicBezTo>
                    <a:pt x="17051" y="8383"/>
                    <a:pt x="17051" y="8383"/>
                    <a:pt x="17051" y="8383"/>
                  </a:cubicBezTo>
                  <a:cubicBezTo>
                    <a:pt x="17069" y="8383"/>
                    <a:pt x="17075" y="8389"/>
                    <a:pt x="17081" y="8406"/>
                  </a:cubicBezTo>
                  <a:cubicBezTo>
                    <a:pt x="17081" y="8406"/>
                    <a:pt x="17081" y="8412"/>
                    <a:pt x="17081" y="8418"/>
                  </a:cubicBezTo>
                  <a:cubicBezTo>
                    <a:pt x="17087" y="8424"/>
                    <a:pt x="17087" y="8430"/>
                    <a:pt x="17093" y="8436"/>
                  </a:cubicBezTo>
                  <a:cubicBezTo>
                    <a:pt x="17099" y="8442"/>
                    <a:pt x="17110" y="8448"/>
                    <a:pt x="17122" y="8448"/>
                  </a:cubicBezTo>
                  <a:cubicBezTo>
                    <a:pt x="17134" y="8448"/>
                    <a:pt x="17140" y="8436"/>
                    <a:pt x="17152" y="8424"/>
                  </a:cubicBezTo>
                  <a:cubicBezTo>
                    <a:pt x="17158" y="8418"/>
                    <a:pt x="17164" y="8418"/>
                    <a:pt x="17164" y="8418"/>
                  </a:cubicBezTo>
                  <a:cubicBezTo>
                    <a:pt x="17176" y="8406"/>
                    <a:pt x="17181" y="8406"/>
                    <a:pt x="17193" y="8401"/>
                  </a:cubicBezTo>
                  <a:cubicBezTo>
                    <a:pt x="17193" y="8395"/>
                    <a:pt x="17199" y="8395"/>
                    <a:pt x="17199" y="8389"/>
                  </a:cubicBezTo>
                  <a:cubicBezTo>
                    <a:pt x="17211" y="8383"/>
                    <a:pt x="17217" y="8383"/>
                    <a:pt x="17229" y="8383"/>
                  </a:cubicBezTo>
                  <a:cubicBezTo>
                    <a:pt x="17241" y="8383"/>
                    <a:pt x="17241" y="8383"/>
                    <a:pt x="17247" y="8383"/>
                  </a:cubicBezTo>
                  <a:cubicBezTo>
                    <a:pt x="17270" y="8383"/>
                    <a:pt x="17288" y="8383"/>
                    <a:pt x="17312" y="8383"/>
                  </a:cubicBezTo>
                  <a:cubicBezTo>
                    <a:pt x="17318" y="8383"/>
                    <a:pt x="17318" y="8377"/>
                    <a:pt x="17324" y="8377"/>
                  </a:cubicBezTo>
                  <a:cubicBezTo>
                    <a:pt x="17324" y="8371"/>
                    <a:pt x="17330" y="8371"/>
                    <a:pt x="17336" y="8371"/>
                  </a:cubicBezTo>
                  <a:cubicBezTo>
                    <a:pt x="17336" y="8365"/>
                    <a:pt x="17330" y="8365"/>
                    <a:pt x="17336" y="8359"/>
                  </a:cubicBezTo>
                  <a:cubicBezTo>
                    <a:pt x="17336" y="8347"/>
                    <a:pt x="17342" y="8347"/>
                    <a:pt x="17348" y="8335"/>
                  </a:cubicBezTo>
                  <a:cubicBezTo>
                    <a:pt x="17348" y="8323"/>
                    <a:pt x="17342" y="8312"/>
                    <a:pt x="17348" y="8300"/>
                  </a:cubicBezTo>
                  <a:cubicBezTo>
                    <a:pt x="17353" y="8288"/>
                    <a:pt x="17365" y="8294"/>
                    <a:pt x="17371" y="8288"/>
                  </a:cubicBezTo>
                  <a:cubicBezTo>
                    <a:pt x="17377" y="8282"/>
                    <a:pt x="17383" y="8276"/>
                    <a:pt x="17383" y="8270"/>
                  </a:cubicBezTo>
                  <a:cubicBezTo>
                    <a:pt x="17383" y="8264"/>
                    <a:pt x="17383" y="8264"/>
                    <a:pt x="17383" y="8264"/>
                  </a:cubicBezTo>
                  <a:cubicBezTo>
                    <a:pt x="17383" y="8258"/>
                    <a:pt x="17377" y="8258"/>
                    <a:pt x="17371" y="8252"/>
                  </a:cubicBezTo>
                  <a:cubicBezTo>
                    <a:pt x="17371" y="8246"/>
                    <a:pt x="17371" y="8240"/>
                    <a:pt x="17371" y="8229"/>
                  </a:cubicBezTo>
                  <a:cubicBezTo>
                    <a:pt x="17371" y="8217"/>
                    <a:pt x="17377" y="8205"/>
                    <a:pt x="17377" y="8187"/>
                  </a:cubicBezTo>
                  <a:cubicBezTo>
                    <a:pt x="17377" y="8181"/>
                    <a:pt x="17383" y="8181"/>
                    <a:pt x="17383" y="8175"/>
                  </a:cubicBezTo>
                  <a:cubicBezTo>
                    <a:pt x="17383" y="8169"/>
                    <a:pt x="17389" y="8169"/>
                    <a:pt x="17389" y="8163"/>
                  </a:cubicBezTo>
                  <a:cubicBezTo>
                    <a:pt x="17389" y="8157"/>
                    <a:pt x="17389" y="8157"/>
                    <a:pt x="17395" y="8151"/>
                  </a:cubicBezTo>
                  <a:cubicBezTo>
                    <a:pt x="17401" y="8146"/>
                    <a:pt x="17407" y="8140"/>
                    <a:pt x="17413" y="8128"/>
                  </a:cubicBezTo>
                  <a:cubicBezTo>
                    <a:pt x="17419" y="8128"/>
                    <a:pt x="17419" y="8122"/>
                    <a:pt x="17425" y="8122"/>
                  </a:cubicBezTo>
                  <a:cubicBezTo>
                    <a:pt x="17431" y="8116"/>
                    <a:pt x="17431" y="8116"/>
                    <a:pt x="17436" y="8116"/>
                  </a:cubicBezTo>
                  <a:cubicBezTo>
                    <a:pt x="17436" y="8110"/>
                    <a:pt x="17442" y="8104"/>
                    <a:pt x="17442" y="8104"/>
                  </a:cubicBezTo>
                  <a:cubicBezTo>
                    <a:pt x="17442" y="8098"/>
                    <a:pt x="17448" y="8092"/>
                    <a:pt x="17448" y="8092"/>
                  </a:cubicBezTo>
                  <a:cubicBezTo>
                    <a:pt x="17448" y="8086"/>
                    <a:pt x="17448" y="8080"/>
                    <a:pt x="17448" y="8080"/>
                  </a:cubicBezTo>
                  <a:cubicBezTo>
                    <a:pt x="17448" y="8074"/>
                    <a:pt x="17448" y="8069"/>
                    <a:pt x="17448" y="8069"/>
                  </a:cubicBezTo>
                  <a:cubicBezTo>
                    <a:pt x="17454" y="8062"/>
                    <a:pt x="17454" y="8062"/>
                    <a:pt x="17460" y="8057"/>
                  </a:cubicBezTo>
                  <a:cubicBezTo>
                    <a:pt x="17460" y="8051"/>
                    <a:pt x="17466" y="8045"/>
                    <a:pt x="17472" y="8045"/>
                  </a:cubicBezTo>
                  <a:cubicBezTo>
                    <a:pt x="17472" y="8045"/>
                    <a:pt x="17478" y="8039"/>
                    <a:pt x="17484" y="8039"/>
                  </a:cubicBezTo>
                  <a:cubicBezTo>
                    <a:pt x="17484" y="8039"/>
                    <a:pt x="17490" y="8039"/>
                    <a:pt x="17496" y="8039"/>
                  </a:cubicBezTo>
                  <a:cubicBezTo>
                    <a:pt x="17502" y="8033"/>
                    <a:pt x="17496" y="8027"/>
                    <a:pt x="17496" y="8021"/>
                  </a:cubicBezTo>
                  <a:cubicBezTo>
                    <a:pt x="17496" y="8015"/>
                    <a:pt x="17502" y="8015"/>
                    <a:pt x="17502" y="8009"/>
                  </a:cubicBezTo>
                  <a:cubicBezTo>
                    <a:pt x="17502" y="8009"/>
                    <a:pt x="17502" y="8003"/>
                    <a:pt x="17502" y="7997"/>
                  </a:cubicBezTo>
                  <a:cubicBezTo>
                    <a:pt x="17502" y="7991"/>
                    <a:pt x="17502" y="7985"/>
                    <a:pt x="17502" y="7974"/>
                  </a:cubicBezTo>
                  <a:cubicBezTo>
                    <a:pt x="17508" y="7962"/>
                    <a:pt x="17514" y="7956"/>
                    <a:pt x="17519" y="7944"/>
                  </a:cubicBezTo>
                  <a:cubicBezTo>
                    <a:pt x="17525" y="7938"/>
                    <a:pt x="17531" y="7932"/>
                    <a:pt x="17531" y="7920"/>
                  </a:cubicBezTo>
                  <a:cubicBezTo>
                    <a:pt x="17537" y="7908"/>
                    <a:pt x="17537" y="7896"/>
                    <a:pt x="17543" y="7885"/>
                  </a:cubicBezTo>
                  <a:cubicBezTo>
                    <a:pt x="17543" y="7879"/>
                    <a:pt x="17543" y="7879"/>
                    <a:pt x="17543" y="7873"/>
                  </a:cubicBezTo>
                  <a:cubicBezTo>
                    <a:pt x="17543" y="7867"/>
                    <a:pt x="17549" y="7867"/>
                    <a:pt x="17549" y="7861"/>
                  </a:cubicBezTo>
                  <a:cubicBezTo>
                    <a:pt x="17549" y="7802"/>
                    <a:pt x="17549" y="7802"/>
                    <a:pt x="17549" y="7802"/>
                  </a:cubicBezTo>
                  <a:cubicBezTo>
                    <a:pt x="17549" y="7802"/>
                    <a:pt x="17543" y="7796"/>
                    <a:pt x="17537" y="7796"/>
                  </a:cubicBezTo>
                  <a:cubicBezTo>
                    <a:pt x="17537" y="7790"/>
                    <a:pt x="17537" y="7784"/>
                    <a:pt x="17531" y="7784"/>
                  </a:cubicBezTo>
                  <a:cubicBezTo>
                    <a:pt x="17531" y="7778"/>
                    <a:pt x="17525" y="7778"/>
                    <a:pt x="17519" y="7772"/>
                  </a:cubicBezTo>
                  <a:cubicBezTo>
                    <a:pt x="17519" y="7766"/>
                    <a:pt x="17514" y="7766"/>
                    <a:pt x="17514" y="7760"/>
                  </a:cubicBezTo>
                  <a:cubicBezTo>
                    <a:pt x="17514" y="7748"/>
                    <a:pt x="17514" y="7748"/>
                    <a:pt x="17514" y="7748"/>
                  </a:cubicBezTo>
                  <a:cubicBezTo>
                    <a:pt x="17514" y="7742"/>
                    <a:pt x="17514" y="7742"/>
                    <a:pt x="17514" y="7737"/>
                  </a:cubicBezTo>
                  <a:cubicBezTo>
                    <a:pt x="17514" y="7725"/>
                    <a:pt x="17525" y="7725"/>
                    <a:pt x="17525" y="7713"/>
                  </a:cubicBezTo>
                  <a:cubicBezTo>
                    <a:pt x="17525" y="7707"/>
                    <a:pt x="17525" y="7701"/>
                    <a:pt x="17525" y="7689"/>
                  </a:cubicBezTo>
                  <a:cubicBezTo>
                    <a:pt x="17519" y="7689"/>
                    <a:pt x="17519" y="7689"/>
                    <a:pt x="17519" y="7689"/>
                  </a:cubicBezTo>
                  <a:cubicBezTo>
                    <a:pt x="17519" y="7653"/>
                    <a:pt x="17519" y="7653"/>
                    <a:pt x="17519" y="7653"/>
                  </a:cubicBezTo>
                  <a:cubicBezTo>
                    <a:pt x="17519" y="7648"/>
                    <a:pt x="17519" y="7648"/>
                    <a:pt x="17519" y="7642"/>
                  </a:cubicBezTo>
                  <a:cubicBezTo>
                    <a:pt x="17519" y="7636"/>
                    <a:pt x="17514" y="7636"/>
                    <a:pt x="17508" y="7630"/>
                  </a:cubicBezTo>
                  <a:cubicBezTo>
                    <a:pt x="17502" y="7618"/>
                    <a:pt x="17496" y="7618"/>
                    <a:pt x="17490" y="7606"/>
                  </a:cubicBezTo>
                  <a:cubicBezTo>
                    <a:pt x="17490" y="7600"/>
                    <a:pt x="17484" y="7600"/>
                    <a:pt x="17484" y="7594"/>
                  </a:cubicBezTo>
                  <a:cubicBezTo>
                    <a:pt x="17484" y="7588"/>
                    <a:pt x="17484" y="7588"/>
                    <a:pt x="17484" y="7582"/>
                  </a:cubicBezTo>
                  <a:cubicBezTo>
                    <a:pt x="17478" y="7576"/>
                    <a:pt x="17478" y="7576"/>
                    <a:pt x="17478" y="7571"/>
                  </a:cubicBezTo>
                  <a:cubicBezTo>
                    <a:pt x="17472" y="7564"/>
                    <a:pt x="17472" y="7564"/>
                    <a:pt x="17472" y="7559"/>
                  </a:cubicBezTo>
                  <a:cubicBezTo>
                    <a:pt x="17466" y="7553"/>
                    <a:pt x="17460" y="7553"/>
                    <a:pt x="17460" y="7553"/>
                  </a:cubicBezTo>
                  <a:cubicBezTo>
                    <a:pt x="17454" y="7541"/>
                    <a:pt x="17448" y="7535"/>
                    <a:pt x="17436" y="7529"/>
                  </a:cubicBezTo>
                  <a:lnTo>
                    <a:pt x="17431" y="7523"/>
                  </a:lnTo>
                  <a:cubicBezTo>
                    <a:pt x="17425" y="7517"/>
                    <a:pt x="17419" y="7517"/>
                    <a:pt x="17413" y="7517"/>
                  </a:cubicBezTo>
                  <a:cubicBezTo>
                    <a:pt x="17407" y="7511"/>
                    <a:pt x="17407" y="7511"/>
                    <a:pt x="17407" y="7505"/>
                  </a:cubicBezTo>
                  <a:cubicBezTo>
                    <a:pt x="17407" y="7446"/>
                    <a:pt x="17407" y="7446"/>
                    <a:pt x="17407" y="7446"/>
                  </a:cubicBezTo>
                  <a:cubicBezTo>
                    <a:pt x="17395" y="7446"/>
                    <a:pt x="17389" y="7446"/>
                    <a:pt x="17383" y="7446"/>
                  </a:cubicBezTo>
                  <a:cubicBezTo>
                    <a:pt x="17371" y="7446"/>
                    <a:pt x="17359" y="7446"/>
                    <a:pt x="17348" y="7446"/>
                  </a:cubicBezTo>
                  <a:cubicBezTo>
                    <a:pt x="17342" y="7446"/>
                    <a:pt x="17336" y="7440"/>
                    <a:pt x="17336" y="7440"/>
                  </a:cubicBezTo>
                  <a:cubicBezTo>
                    <a:pt x="17330" y="7440"/>
                    <a:pt x="17324" y="7434"/>
                    <a:pt x="17324" y="7434"/>
                  </a:cubicBezTo>
                  <a:cubicBezTo>
                    <a:pt x="17312" y="7428"/>
                    <a:pt x="17306" y="7422"/>
                    <a:pt x="17306" y="7410"/>
                  </a:cubicBezTo>
                  <a:cubicBezTo>
                    <a:pt x="17306" y="7398"/>
                    <a:pt x="17306" y="7398"/>
                    <a:pt x="17306" y="7398"/>
                  </a:cubicBezTo>
                  <a:cubicBezTo>
                    <a:pt x="17306" y="7398"/>
                    <a:pt x="17300" y="7393"/>
                    <a:pt x="17300" y="7387"/>
                  </a:cubicBezTo>
                  <a:cubicBezTo>
                    <a:pt x="17300" y="7381"/>
                    <a:pt x="17300" y="7375"/>
                    <a:pt x="17300" y="7363"/>
                  </a:cubicBezTo>
                  <a:cubicBezTo>
                    <a:pt x="17300" y="7363"/>
                    <a:pt x="17294" y="7363"/>
                    <a:pt x="17288" y="7363"/>
                  </a:cubicBezTo>
                  <a:cubicBezTo>
                    <a:pt x="17288" y="7363"/>
                    <a:pt x="17282" y="7363"/>
                    <a:pt x="17276" y="7357"/>
                  </a:cubicBezTo>
                  <a:cubicBezTo>
                    <a:pt x="17276" y="7351"/>
                    <a:pt x="17282" y="7339"/>
                    <a:pt x="17276" y="7333"/>
                  </a:cubicBezTo>
                  <a:lnTo>
                    <a:pt x="17270" y="7333"/>
                  </a:lnTo>
                  <a:cubicBezTo>
                    <a:pt x="17265" y="7327"/>
                    <a:pt x="17259" y="7327"/>
                    <a:pt x="17259" y="7327"/>
                  </a:cubicBezTo>
                  <a:cubicBezTo>
                    <a:pt x="17247" y="7321"/>
                    <a:pt x="17241" y="7321"/>
                    <a:pt x="17235" y="7316"/>
                  </a:cubicBezTo>
                  <a:cubicBezTo>
                    <a:pt x="17229" y="7310"/>
                    <a:pt x="17229" y="7304"/>
                    <a:pt x="17223" y="7304"/>
                  </a:cubicBezTo>
                  <a:cubicBezTo>
                    <a:pt x="17223" y="7298"/>
                    <a:pt x="17217" y="7298"/>
                    <a:pt x="17211" y="7292"/>
                  </a:cubicBezTo>
                  <a:cubicBezTo>
                    <a:pt x="17211" y="7292"/>
                    <a:pt x="17211" y="7286"/>
                    <a:pt x="17205" y="7280"/>
                  </a:cubicBezTo>
                  <a:cubicBezTo>
                    <a:pt x="17205" y="7280"/>
                    <a:pt x="17199" y="7274"/>
                    <a:pt x="17193" y="7274"/>
                  </a:cubicBezTo>
                  <a:cubicBezTo>
                    <a:pt x="17181" y="7268"/>
                    <a:pt x="17176" y="7268"/>
                    <a:pt x="17158" y="7262"/>
                  </a:cubicBezTo>
                  <a:cubicBezTo>
                    <a:pt x="17152" y="7262"/>
                    <a:pt x="17152" y="7262"/>
                    <a:pt x="17146" y="7256"/>
                  </a:cubicBezTo>
                  <a:cubicBezTo>
                    <a:pt x="17140" y="7256"/>
                    <a:pt x="17134" y="7250"/>
                    <a:pt x="17134" y="7244"/>
                  </a:cubicBezTo>
                  <a:cubicBezTo>
                    <a:pt x="17134" y="7239"/>
                    <a:pt x="17134" y="7232"/>
                    <a:pt x="17134" y="7221"/>
                  </a:cubicBezTo>
                  <a:cubicBezTo>
                    <a:pt x="17128" y="7215"/>
                    <a:pt x="17122" y="7209"/>
                    <a:pt x="17122" y="7197"/>
                  </a:cubicBezTo>
                  <a:cubicBezTo>
                    <a:pt x="17116" y="7197"/>
                    <a:pt x="17122" y="7191"/>
                    <a:pt x="17122" y="7185"/>
                  </a:cubicBezTo>
                  <a:cubicBezTo>
                    <a:pt x="17116" y="7179"/>
                    <a:pt x="17116" y="7179"/>
                    <a:pt x="17116" y="7173"/>
                  </a:cubicBezTo>
                  <a:cubicBezTo>
                    <a:pt x="17116" y="7167"/>
                    <a:pt x="17110" y="7167"/>
                    <a:pt x="17110" y="7161"/>
                  </a:cubicBezTo>
                  <a:cubicBezTo>
                    <a:pt x="17110" y="7161"/>
                    <a:pt x="17110" y="7155"/>
                    <a:pt x="17110" y="7150"/>
                  </a:cubicBezTo>
                  <a:cubicBezTo>
                    <a:pt x="17110" y="7138"/>
                    <a:pt x="17110" y="7138"/>
                    <a:pt x="17110" y="7138"/>
                  </a:cubicBezTo>
                  <a:cubicBezTo>
                    <a:pt x="17110" y="7132"/>
                    <a:pt x="17110" y="7126"/>
                    <a:pt x="17110" y="7114"/>
                  </a:cubicBezTo>
                  <a:lnTo>
                    <a:pt x="17110" y="7108"/>
                  </a:lnTo>
                  <a:cubicBezTo>
                    <a:pt x="17104" y="7096"/>
                    <a:pt x="17099" y="7090"/>
                    <a:pt x="17093" y="7084"/>
                  </a:cubicBezTo>
                  <a:cubicBezTo>
                    <a:pt x="17087" y="7078"/>
                    <a:pt x="17081" y="7078"/>
                    <a:pt x="17075" y="7072"/>
                  </a:cubicBezTo>
                  <a:cubicBezTo>
                    <a:pt x="17075" y="7066"/>
                    <a:pt x="17075" y="7061"/>
                    <a:pt x="17075" y="7055"/>
                  </a:cubicBezTo>
                  <a:cubicBezTo>
                    <a:pt x="17075" y="7049"/>
                    <a:pt x="17081" y="7043"/>
                    <a:pt x="17081" y="7037"/>
                  </a:cubicBezTo>
                  <a:cubicBezTo>
                    <a:pt x="17081" y="7025"/>
                    <a:pt x="17069" y="7013"/>
                    <a:pt x="17057" y="7013"/>
                  </a:cubicBezTo>
                  <a:cubicBezTo>
                    <a:pt x="17057" y="7013"/>
                    <a:pt x="17051" y="7013"/>
                    <a:pt x="17045" y="7013"/>
                  </a:cubicBezTo>
                  <a:lnTo>
                    <a:pt x="17039" y="7013"/>
                  </a:lnTo>
                  <a:cubicBezTo>
                    <a:pt x="17033" y="7013"/>
                    <a:pt x="17027" y="7007"/>
                    <a:pt x="17027" y="7007"/>
                  </a:cubicBezTo>
                  <a:cubicBezTo>
                    <a:pt x="17015" y="7001"/>
                    <a:pt x="17010" y="7001"/>
                    <a:pt x="16998" y="7001"/>
                  </a:cubicBezTo>
                  <a:cubicBezTo>
                    <a:pt x="16998" y="6995"/>
                    <a:pt x="16992" y="6995"/>
                    <a:pt x="16986" y="6995"/>
                  </a:cubicBezTo>
                  <a:cubicBezTo>
                    <a:pt x="16986" y="6989"/>
                    <a:pt x="16992" y="6984"/>
                    <a:pt x="16986" y="6984"/>
                  </a:cubicBezTo>
                  <a:cubicBezTo>
                    <a:pt x="16986" y="6978"/>
                    <a:pt x="16986" y="6978"/>
                    <a:pt x="16986" y="6972"/>
                  </a:cubicBezTo>
                  <a:cubicBezTo>
                    <a:pt x="16986" y="6966"/>
                    <a:pt x="16986" y="6966"/>
                    <a:pt x="16980" y="6960"/>
                  </a:cubicBezTo>
                  <a:cubicBezTo>
                    <a:pt x="16980" y="6948"/>
                    <a:pt x="16980" y="6948"/>
                    <a:pt x="16980" y="6948"/>
                  </a:cubicBezTo>
                  <a:cubicBezTo>
                    <a:pt x="16980" y="6936"/>
                    <a:pt x="16986" y="6924"/>
                    <a:pt x="16980" y="6912"/>
                  </a:cubicBezTo>
                  <a:cubicBezTo>
                    <a:pt x="16980" y="6906"/>
                    <a:pt x="16974" y="6906"/>
                    <a:pt x="16968" y="6901"/>
                  </a:cubicBezTo>
                  <a:cubicBezTo>
                    <a:pt x="16968" y="6901"/>
                    <a:pt x="16968" y="6896"/>
                    <a:pt x="16968" y="6890"/>
                  </a:cubicBezTo>
                  <a:lnTo>
                    <a:pt x="16956" y="6884"/>
                  </a:lnTo>
                  <a:cubicBezTo>
                    <a:pt x="16956" y="6878"/>
                    <a:pt x="16956" y="6872"/>
                    <a:pt x="16956" y="6872"/>
                  </a:cubicBezTo>
                  <a:cubicBezTo>
                    <a:pt x="16956" y="6860"/>
                    <a:pt x="16956" y="6854"/>
                    <a:pt x="16956" y="6848"/>
                  </a:cubicBezTo>
                  <a:cubicBezTo>
                    <a:pt x="16950" y="6842"/>
                    <a:pt x="16950" y="6836"/>
                    <a:pt x="16950" y="6836"/>
                  </a:cubicBezTo>
                  <a:cubicBezTo>
                    <a:pt x="16944" y="6824"/>
                    <a:pt x="16938" y="6818"/>
                    <a:pt x="16933" y="6813"/>
                  </a:cubicBezTo>
                  <a:cubicBezTo>
                    <a:pt x="16926" y="6813"/>
                    <a:pt x="16921" y="6818"/>
                    <a:pt x="16921" y="6813"/>
                  </a:cubicBezTo>
                  <a:cubicBezTo>
                    <a:pt x="16915" y="6824"/>
                    <a:pt x="16915" y="6824"/>
                    <a:pt x="16915" y="6824"/>
                  </a:cubicBezTo>
                  <a:cubicBezTo>
                    <a:pt x="16921" y="6836"/>
                    <a:pt x="16915" y="6842"/>
                    <a:pt x="16915" y="6848"/>
                  </a:cubicBezTo>
                  <a:close/>
                  <a:moveTo>
                    <a:pt x="17875" y="6735"/>
                  </a:moveTo>
                  <a:lnTo>
                    <a:pt x="17875" y="6735"/>
                  </a:lnTo>
                  <a:cubicBezTo>
                    <a:pt x="17875" y="6741"/>
                    <a:pt x="17875" y="6747"/>
                    <a:pt x="17881" y="6747"/>
                  </a:cubicBezTo>
                  <a:cubicBezTo>
                    <a:pt x="17887" y="6753"/>
                    <a:pt x="17893" y="6753"/>
                    <a:pt x="17905" y="6753"/>
                  </a:cubicBezTo>
                  <a:cubicBezTo>
                    <a:pt x="17917" y="6753"/>
                    <a:pt x="17917" y="6753"/>
                    <a:pt x="17917" y="6753"/>
                  </a:cubicBezTo>
                  <a:cubicBezTo>
                    <a:pt x="17923" y="6753"/>
                    <a:pt x="17923" y="6747"/>
                    <a:pt x="17929" y="6747"/>
                  </a:cubicBezTo>
                  <a:cubicBezTo>
                    <a:pt x="17929" y="6741"/>
                    <a:pt x="17923" y="6741"/>
                    <a:pt x="17923" y="6735"/>
                  </a:cubicBezTo>
                  <a:cubicBezTo>
                    <a:pt x="17917" y="6730"/>
                    <a:pt x="17923" y="6730"/>
                    <a:pt x="17917" y="6724"/>
                  </a:cubicBezTo>
                  <a:cubicBezTo>
                    <a:pt x="17917" y="6718"/>
                    <a:pt x="17911" y="6724"/>
                    <a:pt x="17905" y="6724"/>
                  </a:cubicBezTo>
                  <a:cubicBezTo>
                    <a:pt x="17899" y="6718"/>
                    <a:pt x="17893" y="6718"/>
                    <a:pt x="17887" y="6718"/>
                  </a:cubicBezTo>
                  <a:cubicBezTo>
                    <a:pt x="17881" y="6718"/>
                    <a:pt x="17875" y="6718"/>
                    <a:pt x="17869" y="6718"/>
                  </a:cubicBezTo>
                  <a:cubicBezTo>
                    <a:pt x="17869" y="6724"/>
                    <a:pt x="17869" y="6735"/>
                    <a:pt x="17875" y="6735"/>
                  </a:cubicBezTo>
                  <a:close/>
                  <a:moveTo>
                    <a:pt x="17591" y="6546"/>
                  </a:moveTo>
                  <a:lnTo>
                    <a:pt x="17591" y="6546"/>
                  </a:lnTo>
                  <a:cubicBezTo>
                    <a:pt x="17591" y="6552"/>
                    <a:pt x="17603" y="6552"/>
                    <a:pt x="17603" y="6558"/>
                  </a:cubicBezTo>
                  <a:cubicBezTo>
                    <a:pt x="17608" y="6569"/>
                    <a:pt x="17620" y="6569"/>
                    <a:pt x="17626" y="6575"/>
                  </a:cubicBezTo>
                  <a:cubicBezTo>
                    <a:pt x="17626" y="6581"/>
                    <a:pt x="17626" y="6581"/>
                    <a:pt x="17632" y="6587"/>
                  </a:cubicBezTo>
                  <a:cubicBezTo>
                    <a:pt x="17632" y="6593"/>
                    <a:pt x="17638" y="6593"/>
                    <a:pt x="17644" y="6599"/>
                  </a:cubicBezTo>
                  <a:cubicBezTo>
                    <a:pt x="17644" y="6599"/>
                    <a:pt x="17650" y="6605"/>
                    <a:pt x="17656" y="6605"/>
                  </a:cubicBezTo>
                  <a:lnTo>
                    <a:pt x="17662" y="6599"/>
                  </a:lnTo>
                  <a:cubicBezTo>
                    <a:pt x="17662" y="6593"/>
                    <a:pt x="17662" y="6593"/>
                    <a:pt x="17662" y="6587"/>
                  </a:cubicBezTo>
                  <a:cubicBezTo>
                    <a:pt x="17662" y="6581"/>
                    <a:pt x="17656" y="6581"/>
                    <a:pt x="17656" y="6575"/>
                  </a:cubicBezTo>
                  <a:cubicBezTo>
                    <a:pt x="17650" y="6569"/>
                    <a:pt x="17656" y="6569"/>
                    <a:pt x="17656" y="6563"/>
                  </a:cubicBezTo>
                  <a:cubicBezTo>
                    <a:pt x="17650" y="6558"/>
                    <a:pt x="17650" y="6558"/>
                    <a:pt x="17644" y="6552"/>
                  </a:cubicBezTo>
                  <a:cubicBezTo>
                    <a:pt x="17638" y="6546"/>
                    <a:pt x="17632" y="6540"/>
                    <a:pt x="17620" y="6534"/>
                  </a:cubicBezTo>
                  <a:cubicBezTo>
                    <a:pt x="17620" y="6534"/>
                    <a:pt x="17614" y="6534"/>
                    <a:pt x="17608" y="6528"/>
                  </a:cubicBezTo>
                  <a:cubicBezTo>
                    <a:pt x="17608" y="6528"/>
                    <a:pt x="17608" y="6522"/>
                    <a:pt x="17608" y="6516"/>
                  </a:cubicBezTo>
                  <a:cubicBezTo>
                    <a:pt x="17608" y="6516"/>
                    <a:pt x="17608" y="6510"/>
                    <a:pt x="17608" y="6504"/>
                  </a:cubicBezTo>
                  <a:cubicBezTo>
                    <a:pt x="17597" y="6504"/>
                    <a:pt x="17597" y="6504"/>
                    <a:pt x="17597" y="6504"/>
                  </a:cubicBezTo>
                  <a:cubicBezTo>
                    <a:pt x="17597" y="6504"/>
                    <a:pt x="17591" y="6510"/>
                    <a:pt x="17585" y="6510"/>
                  </a:cubicBezTo>
                  <a:cubicBezTo>
                    <a:pt x="17591" y="6516"/>
                    <a:pt x="17591" y="6516"/>
                    <a:pt x="17591" y="6522"/>
                  </a:cubicBezTo>
                  <a:cubicBezTo>
                    <a:pt x="17597" y="6528"/>
                    <a:pt x="17597" y="6534"/>
                    <a:pt x="17597" y="6534"/>
                  </a:cubicBezTo>
                  <a:cubicBezTo>
                    <a:pt x="17597" y="6540"/>
                    <a:pt x="17591" y="6540"/>
                    <a:pt x="17591" y="6546"/>
                  </a:cubicBezTo>
                  <a:close/>
                  <a:moveTo>
                    <a:pt x="17265" y="6510"/>
                  </a:moveTo>
                  <a:lnTo>
                    <a:pt x="17265" y="6510"/>
                  </a:lnTo>
                  <a:cubicBezTo>
                    <a:pt x="17265" y="6522"/>
                    <a:pt x="17270" y="6528"/>
                    <a:pt x="17270" y="6534"/>
                  </a:cubicBezTo>
                  <a:cubicBezTo>
                    <a:pt x="17270" y="6540"/>
                    <a:pt x="17265" y="6540"/>
                    <a:pt x="17265" y="6540"/>
                  </a:cubicBezTo>
                  <a:cubicBezTo>
                    <a:pt x="17288" y="6540"/>
                    <a:pt x="17300" y="6540"/>
                    <a:pt x="17318" y="6540"/>
                  </a:cubicBezTo>
                  <a:cubicBezTo>
                    <a:pt x="17324" y="6540"/>
                    <a:pt x="17330" y="6546"/>
                    <a:pt x="17342" y="6546"/>
                  </a:cubicBezTo>
                  <a:cubicBezTo>
                    <a:pt x="17348" y="6546"/>
                    <a:pt x="17353" y="6546"/>
                    <a:pt x="17359" y="6546"/>
                  </a:cubicBezTo>
                  <a:cubicBezTo>
                    <a:pt x="17371" y="6546"/>
                    <a:pt x="17377" y="6546"/>
                    <a:pt x="17383" y="6546"/>
                  </a:cubicBezTo>
                  <a:cubicBezTo>
                    <a:pt x="17389" y="6546"/>
                    <a:pt x="17395" y="6546"/>
                    <a:pt x="17395" y="6540"/>
                  </a:cubicBezTo>
                  <a:cubicBezTo>
                    <a:pt x="17401" y="6540"/>
                    <a:pt x="17401" y="6534"/>
                    <a:pt x="17407" y="6528"/>
                  </a:cubicBezTo>
                  <a:cubicBezTo>
                    <a:pt x="17413" y="6528"/>
                    <a:pt x="17413" y="6534"/>
                    <a:pt x="17419" y="6528"/>
                  </a:cubicBezTo>
                  <a:cubicBezTo>
                    <a:pt x="17425" y="6528"/>
                    <a:pt x="17425" y="6528"/>
                    <a:pt x="17431" y="6528"/>
                  </a:cubicBezTo>
                  <a:cubicBezTo>
                    <a:pt x="17436" y="6522"/>
                    <a:pt x="17436" y="6522"/>
                    <a:pt x="17442" y="6516"/>
                  </a:cubicBezTo>
                  <a:cubicBezTo>
                    <a:pt x="17448" y="6510"/>
                    <a:pt x="17448" y="6504"/>
                    <a:pt x="17454" y="6492"/>
                  </a:cubicBezTo>
                  <a:cubicBezTo>
                    <a:pt x="17454" y="6486"/>
                    <a:pt x="17454" y="6480"/>
                    <a:pt x="17454" y="6469"/>
                  </a:cubicBezTo>
                  <a:cubicBezTo>
                    <a:pt x="17460" y="6463"/>
                    <a:pt x="17466" y="6463"/>
                    <a:pt x="17466" y="6457"/>
                  </a:cubicBezTo>
                  <a:cubicBezTo>
                    <a:pt x="17466" y="6457"/>
                    <a:pt x="17466" y="6451"/>
                    <a:pt x="17466" y="6445"/>
                  </a:cubicBezTo>
                  <a:cubicBezTo>
                    <a:pt x="17466" y="6439"/>
                    <a:pt x="17460" y="6439"/>
                    <a:pt x="17460" y="6433"/>
                  </a:cubicBezTo>
                  <a:cubicBezTo>
                    <a:pt x="17460" y="6439"/>
                    <a:pt x="17454" y="6439"/>
                    <a:pt x="17448" y="6439"/>
                  </a:cubicBezTo>
                  <a:cubicBezTo>
                    <a:pt x="17448" y="6439"/>
                    <a:pt x="17442" y="6439"/>
                    <a:pt x="17436" y="6439"/>
                  </a:cubicBezTo>
                  <a:cubicBezTo>
                    <a:pt x="17436" y="6439"/>
                    <a:pt x="17431" y="6439"/>
                    <a:pt x="17431" y="6445"/>
                  </a:cubicBezTo>
                  <a:cubicBezTo>
                    <a:pt x="17425" y="6445"/>
                    <a:pt x="17419" y="6445"/>
                    <a:pt x="17419" y="6451"/>
                  </a:cubicBezTo>
                  <a:cubicBezTo>
                    <a:pt x="17413" y="6457"/>
                    <a:pt x="17419" y="6463"/>
                    <a:pt x="17419" y="6475"/>
                  </a:cubicBezTo>
                  <a:cubicBezTo>
                    <a:pt x="17413" y="6480"/>
                    <a:pt x="17413" y="6480"/>
                    <a:pt x="17407" y="6486"/>
                  </a:cubicBezTo>
                  <a:cubicBezTo>
                    <a:pt x="17407" y="6486"/>
                    <a:pt x="17407" y="6492"/>
                    <a:pt x="17407" y="6498"/>
                  </a:cubicBezTo>
                  <a:cubicBezTo>
                    <a:pt x="17401" y="6498"/>
                    <a:pt x="17395" y="6498"/>
                    <a:pt x="17395" y="6498"/>
                  </a:cubicBezTo>
                  <a:cubicBezTo>
                    <a:pt x="17377" y="6498"/>
                    <a:pt x="17365" y="6498"/>
                    <a:pt x="17342" y="6498"/>
                  </a:cubicBezTo>
                  <a:cubicBezTo>
                    <a:pt x="17330" y="6498"/>
                    <a:pt x="17330" y="6498"/>
                    <a:pt x="17330" y="6498"/>
                  </a:cubicBezTo>
                  <a:cubicBezTo>
                    <a:pt x="17318" y="6498"/>
                    <a:pt x="17318" y="6498"/>
                    <a:pt x="17318" y="6498"/>
                  </a:cubicBezTo>
                  <a:cubicBezTo>
                    <a:pt x="17306" y="6498"/>
                    <a:pt x="17294" y="6498"/>
                    <a:pt x="17282" y="6498"/>
                  </a:cubicBezTo>
                  <a:cubicBezTo>
                    <a:pt x="17276" y="6498"/>
                    <a:pt x="17276" y="6492"/>
                    <a:pt x="17270" y="6492"/>
                  </a:cubicBezTo>
                  <a:cubicBezTo>
                    <a:pt x="17270" y="6498"/>
                    <a:pt x="17265" y="6510"/>
                    <a:pt x="17265" y="6510"/>
                  </a:cubicBezTo>
                  <a:close/>
                  <a:moveTo>
                    <a:pt x="16310" y="6652"/>
                  </a:moveTo>
                  <a:lnTo>
                    <a:pt x="16310" y="6652"/>
                  </a:lnTo>
                  <a:cubicBezTo>
                    <a:pt x="16310" y="6658"/>
                    <a:pt x="16310" y="6664"/>
                    <a:pt x="16310" y="6664"/>
                  </a:cubicBezTo>
                  <a:cubicBezTo>
                    <a:pt x="16346" y="6664"/>
                    <a:pt x="16346" y="6664"/>
                    <a:pt x="16346" y="6664"/>
                  </a:cubicBezTo>
                  <a:cubicBezTo>
                    <a:pt x="16351" y="6664"/>
                    <a:pt x="16357" y="6664"/>
                    <a:pt x="16357" y="6658"/>
                  </a:cubicBezTo>
                  <a:cubicBezTo>
                    <a:pt x="16363" y="6652"/>
                    <a:pt x="16363" y="6647"/>
                    <a:pt x="16363" y="6641"/>
                  </a:cubicBezTo>
                  <a:cubicBezTo>
                    <a:pt x="16363" y="6629"/>
                    <a:pt x="16363" y="6623"/>
                    <a:pt x="16357" y="6611"/>
                  </a:cubicBezTo>
                  <a:cubicBezTo>
                    <a:pt x="16357" y="6605"/>
                    <a:pt x="16351" y="6605"/>
                    <a:pt x="16351" y="6599"/>
                  </a:cubicBezTo>
                  <a:cubicBezTo>
                    <a:pt x="16334" y="6605"/>
                    <a:pt x="16328" y="6611"/>
                    <a:pt x="16310" y="6623"/>
                  </a:cubicBezTo>
                  <a:cubicBezTo>
                    <a:pt x="16310" y="6635"/>
                    <a:pt x="16310" y="6647"/>
                    <a:pt x="16310" y="6652"/>
                  </a:cubicBezTo>
                  <a:close/>
                  <a:moveTo>
                    <a:pt x="16014" y="6623"/>
                  </a:moveTo>
                  <a:lnTo>
                    <a:pt x="16014" y="6623"/>
                  </a:lnTo>
                  <a:cubicBezTo>
                    <a:pt x="16014" y="6623"/>
                    <a:pt x="16014" y="6629"/>
                    <a:pt x="16014" y="6635"/>
                  </a:cubicBezTo>
                  <a:cubicBezTo>
                    <a:pt x="16014" y="6635"/>
                    <a:pt x="16019" y="6641"/>
                    <a:pt x="16019" y="6647"/>
                  </a:cubicBezTo>
                  <a:cubicBezTo>
                    <a:pt x="16025" y="6641"/>
                    <a:pt x="16025" y="6647"/>
                    <a:pt x="16031" y="6647"/>
                  </a:cubicBezTo>
                  <a:cubicBezTo>
                    <a:pt x="16037" y="6641"/>
                    <a:pt x="16037" y="6635"/>
                    <a:pt x="16043" y="6635"/>
                  </a:cubicBezTo>
                  <a:cubicBezTo>
                    <a:pt x="16049" y="6635"/>
                    <a:pt x="16055" y="6641"/>
                    <a:pt x="16061" y="6641"/>
                  </a:cubicBezTo>
                  <a:cubicBezTo>
                    <a:pt x="16067" y="6641"/>
                    <a:pt x="16067" y="6641"/>
                    <a:pt x="16067" y="6641"/>
                  </a:cubicBezTo>
                  <a:cubicBezTo>
                    <a:pt x="16073" y="6641"/>
                    <a:pt x="16073" y="6635"/>
                    <a:pt x="16079" y="6635"/>
                  </a:cubicBezTo>
                  <a:cubicBezTo>
                    <a:pt x="16067" y="6623"/>
                    <a:pt x="16067" y="6623"/>
                    <a:pt x="16067" y="6623"/>
                  </a:cubicBezTo>
                  <a:lnTo>
                    <a:pt x="16014" y="6623"/>
                  </a:lnTo>
                  <a:close/>
                  <a:moveTo>
                    <a:pt x="16500" y="6504"/>
                  </a:moveTo>
                  <a:lnTo>
                    <a:pt x="16500" y="6504"/>
                  </a:lnTo>
                  <a:cubicBezTo>
                    <a:pt x="16494" y="6510"/>
                    <a:pt x="16488" y="6510"/>
                    <a:pt x="16488" y="6516"/>
                  </a:cubicBezTo>
                  <a:cubicBezTo>
                    <a:pt x="16482" y="6516"/>
                    <a:pt x="16476" y="6516"/>
                    <a:pt x="16476" y="6522"/>
                  </a:cubicBezTo>
                  <a:cubicBezTo>
                    <a:pt x="16476" y="6528"/>
                    <a:pt x="16476" y="6534"/>
                    <a:pt x="16476" y="6534"/>
                  </a:cubicBezTo>
                  <a:cubicBezTo>
                    <a:pt x="16476" y="6540"/>
                    <a:pt x="16470" y="6546"/>
                    <a:pt x="16470" y="6546"/>
                  </a:cubicBezTo>
                  <a:cubicBezTo>
                    <a:pt x="16470" y="6552"/>
                    <a:pt x="16470" y="6552"/>
                    <a:pt x="16470" y="6558"/>
                  </a:cubicBezTo>
                  <a:cubicBezTo>
                    <a:pt x="16470" y="6563"/>
                    <a:pt x="16464" y="6563"/>
                    <a:pt x="16464" y="6569"/>
                  </a:cubicBezTo>
                  <a:cubicBezTo>
                    <a:pt x="16464" y="6575"/>
                    <a:pt x="16476" y="6575"/>
                    <a:pt x="16482" y="6575"/>
                  </a:cubicBezTo>
                  <a:cubicBezTo>
                    <a:pt x="16482" y="6575"/>
                    <a:pt x="16488" y="6575"/>
                    <a:pt x="16494" y="6575"/>
                  </a:cubicBezTo>
                  <a:cubicBezTo>
                    <a:pt x="16494" y="6569"/>
                    <a:pt x="16500" y="6569"/>
                    <a:pt x="16506" y="6563"/>
                  </a:cubicBezTo>
                  <a:cubicBezTo>
                    <a:pt x="16506" y="6563"/>
                    <a:pt x="16506" y="6558"/>
                    <a:pt x="16506" y="6552"/>
                  </a:cubicBezTo>
                  <a:cubicBezTo>
                    <a:pt x="16512" y="6540"/>
                    <a:pt x="16517" y="6528"/>
                    <a:pt x="16517" y="6510"/>
                  </a:cubicBezTo>
                  <a:cubicBezTo>
                    <a:pt x="16517" y="6504"/>
                    <a:pt x="16517" y="6504"/>
                    <a:pt x="16517" y="6504"/>
                  </a:cubicBezTo>
                  <a:cubicBezTo>
                    <a:pt x="16517" y="6504"/>
                    <a:pt x="16512" y="6504"/>
                    <a:pt x="16512" y="6498"/>
                  </a:cubicBezTo>
                  <a:cubicBezTo>
                    <a:pt x="16506" y="6498"/>
                    <a:pt x="16500" y="6504"/>
                    <a:pt x="16500" y="6504"/>
                  </a:cubicBezTo>
                  <a:close/>
                  <a:moveTo>
                    <a:pt x="16417" y="6415"/>
                  </a:moveTo>
                  <a:lnTo>
                    <a:pt x="16417" y="6415"/>
                  </a:lnTo>
                  <a:cubicBezTo>
                    <a:pt x="16423" y="6415"/>
                    <a:pt x="16423" y="6415"/>
                    <a:pt x="16428" y="6415"/>
                  </a:cubicBezTo>
                  <a:cubicBezTo>
                    <a:pt x="16435" y="6415"/>
                    <a:pt x="16435" y="6403"/>
                    <a:pt x="16435" y="6403"/>
                  </a:cubicBezTo>
                  <a:cubicBezTo>
                    <a:pt x="16440" y="6403"/>
                    <a:pt x="16446" y="6409"/>
                    <a:pt x="16446" y="6409"/>
                  </a:cubicBezTo>
                  <a:cubicBezTo>
                    <a:pt x="16458" y="6409"/>
                    <a:pt x="16464" y="6409"/>
                    <a:pt x="16470" y="6409"/>
                  </a:cubicBezTo>
                  <a:cubicBezTo>
                    <a:pt x="16476" y="6409"/>
                    <a:pt x="16482" y="6409"/>
                    <a:pt x="16482" y="6409"/>
                  </a:cubicBezTo>
                  <a:cubicBezTo>
                    <a:pt x="16494" y="6409"/>
                    <a:pt x="16500" y="6415"/>
                    <a:pt x="16506" y="6421"/>
                  </a:cubicBezTo>
                  <a:cubicBezTo>
                    <a:pt x="16517" y="6427"/>
                    <a:pt x="16517" y="6433"/>
                    <a:pt x="16529" y="6439"/>
                  </a:cubicBezTo>
                  <a:cubicBezTo>
                    <a:pt x="16529" y="6439"/>
                    <a:pt x="16535" y="6439"/>
                    <a:pt x="16541" y="6445"/>
                  </a:cubicBezTo>
                  <a:cubicBezTo>
                    <a:pt x="16547" y="6445"/>
                    <a:pt x="16541" y="6451"/>
                    <a:pt x="16547" y="6457"/>
                  </a:cubicBezTo>
                  <a:cubicBezTo>
                    <a:pt x="16553" y="6457"/>
                    <a:pt x="16559" y="6457"/>
                    <a:pt x="16559" y="6457"/>
                  </a:cubicBezTo>
                  <a:cubicBezTo>
                    <a:pt x="16565" y="6457"/>
                    <a:pt x="16571" y="6457"/>
                    <a:pt x="16577" y="6457"/>
                  </a:cubicBezTo>
                  <a:lnTo>
                    <a:pt x="16583" y="6463"/>
                  </a:lnTo>
                  <a:cubicBezTo>
                    <a:pt x="16601" y="6463"/>
                    <a:pt x="16606" y="6457"/>
                    <a:pt x="16624" y="6463"/>
                  </a:cubicBezTo>
                  <a:cubicBezTo>
                    <a:pt x="16624" y="6463"/>
                    <a:pt x="16630" y="6463"/>
                    <a:pt x="16636" y="6469"/>
                  </a:cubicBezTo>
                  <a:cubicBezTo>
                    <a:pt x="16642" y="6469"/>
                    <a:pt x="16648" y="6475"/>
                    <a:pt x="16660" y="6480"/>
                  </a:cubicBezTo>
                  <a:lnTo>
                    <a:pt x="16666" y="6486"/>
                  </a:lnTo>
                  <a:cubicBezTo>
                    <a:pt x="16672" y="6492"/>
                    <a:pt x="16678" y="6492"/>
                    <a:pt x="16678" y="6498"/>
                  </a:cubicBezTo>
                  <a:cubicBezTo>
                    <a:pt x="16689" y="6504"/>
                    <a:pt x="16695" y="6510"/>
                    <a:pt x="16701" y="6522"/>
                  </a:cubicBezTo>
                  <a:cubicBezTo>
                    <a:pt x="16701" y="6528"/>
                    <a:pt x="16701" y="6528"/>
                    <a:pt x="16707" y="6534"/>
                  </a:cubicBezTo>
                  <a:cubicBezTo>
                    <a:pt x="16713" y="6546"/>
                    <a:pt x="16731" y="6552"/>
                    <a:pt x="16731" y="6569"/>
                  </a:cubicBezTo>
                  <a:lnTo>
                    <a:pt x="16725" y="6575"/>
                  </a:lnTo>
                  <a:cubicBezTo>
                    <a:pt x="16725" y="6581"/>
                    <a:pt x="16725" y="6587"/>
                    <a:pt x="16725" y="6593"/>
                  </a:cubicBezTo>
                  <a:cubicBezTo>
                    <a:pt x="16725" y="6599"/>
                    <a:pt x="16719" y="6611"/>
                    <a:pt x="16707" y="6611"/>
                  </a:cubicBezTo>
                  <a:cubicBezTo>
                    <a:pt x="16707" y="6611"/>
                    <a:pt x="16701" y="6611"/>
                    <a:pt x="16695" y="6611"/>
                  </a:cubicBezTo>
                  <a:cubicBezTo>
                    <a:pt x="16695" y="6611"/>
                    <a:pt x="16689" y="6617"/>
                    <a:pt x="16683" y="6617"/>
                  </a:cubicBezTo>
                  <a:cubicBezTo>
                    <a:pt x="16683" y="6617"/>
                    <a:pt x="16678" y="6623"/>
                    <a:pt x="16672" y="6623"/>
                  </a:cubicBezTo>
                  <a:cubicBezTo>
                    <a:pt x="16672" y="6629"/>
                    <a:pt x="16666" y="6629"/>
                    <a:pt x="16660" y="6635"/>
                  </a:cubicBezTo>
                  <a:cubicBezTo>
                    <a:pt x="16660" y="6641"/>
                    <a:pt x="16660" y="6641"/>
                    <a:pt x="16660" y="6647"/>
                  </a:cubicBezTo>
                  <a:cubicBezTo>
                    <a:pt x="16660" y="6652"/>
                    <a:pt x="16660" y="6652"/>
                    <a:pt x="16660" y="6658"/>
                  </a:cubicBezTo>
                  <a:cubicBezTo>
                    <a:pt x="16660" y="6670"/>
                    <a:pt x="16672" y="6676"/>
                    <a:pt x="16683" y="6676"/>
                  </a:cubicBezTo>
                  <a:cubicBezTo>
                    <a:pt x="16695" y="6676"/>
                    <a:pt x="16701" y="6676"/>
                    <a:pt x="16713" y="6670"/>
                  </a:cubicBezTo>
                  <a:cubicBezTo>
                    <a:pt x="16713" y="6664"/>
                    <a:pt x="16719" y="6664"/>
                    <a:pt x="16725" y="6658"/>
                  </a:cubicBezTo>
                  <a:lnTo>
                    <a:pt x="16725" y="6652"/>
                  </a:lnTo>
                  <a:cubicBezTo>
                    <a:pt x="16731" y="6647"/>
                    <a:pt x="16731" y="6641"/>
                    <a:pt x="16737" y="6641"/>
                  </a:cubicBezTo>
                  <a:cubicBezTo>
                    <a:pt x="16755" y="6641"/>
                    <a:pt x="16760" y="6641"/>
                    <a:pt x="16772" y="6647"/>
                  </a:cubicBezTo>
                  <a:cubicBezTo>
                    <a:pt x="16778" y="6652"/>
                    <a:pt x="16778" y="6652"/>
                    <a:pt x="16784" y="6658"/>
                  </a:cubicBezTo>
                  <a:cubicBezTo>
                    <a:pt x="16784" y="6664"/>
                    <a:pt x="16790" y="6664"/>
                    <a:pt x="16796" y="6664"/>
                  </a:cubicBezTo>
                  <a:cubicBezTo>
                    <a:pt x="16796" y="6670"/>
                    <a:pt x="16802" y="6676"/>
                    <a:pt x="16808" y="6676"/>
                  </a:cubicBezTo>
                  <a:cubicBezTo>
                    <a:pt x="16808" y="6682"/>
                    <a:pt x="16814" y="6682"/>
                    <a:pt x="16814" y="6682"/>
                  </a:cubicBezTo>
                  <a:cubicBezTo>
                    <a:pt x="16820" y="6682"/>
                    <a:pt x="16826" y="6688"/>
                    <a:pt x="16826" y="6688"/>
                  </a:cubicBezTo>
                  <a:cubicBezTo>
                    <a:pt x="16838" y="6688"/>
                    <a:pt x="16844" y="6688"/>
                    <a:pt x="16855" y="6694"/>
                  </a:cubicBezTo>
                  <a:cubicBezTo>
                    <a:pt x="16861" y="6700"/>
                    <a:pt x="16861" y="6700"/>
                    <a:pt x="16867" y="6706"/>
                  </a:cubicBezTo>
                  <a:cubicBezTo>
                    <a:pt x="16873" y="6706"/>
                    <a:pt x="16873" y="6706"/>
                    <a:pt x="16879" y="6706"/>
                  </a:cubicBezTo>
                  <a:cubicBezTo>
                    <a:pt x="16885" y="6706"/>
                    <a:pt x="16891" y="6712"/>
                    <a:pt x="16897" y="6712"/>
                  </a:cubicBezTo>
                  <a:cubicBezTo>
                    <a:pt x="16909" y="6712"/>
                    <a:pt x="16915" y="6712"/>
                    <a:pt x="16926" y="6712"/>
                  </a:cubicBezTo>
                  <a:cubicBezTo>
                    <a:pt x="16933" y="6712"/>
                    <a:pt x="16938" y="6712"/>
                    <a:pt x="16950" y="6712"/>
                  </a:cubicBezTo>
                  <a:cubicBezTo>
                    <a:pt x="16950" y="6712"/>
                    <a:pt x="16956" y="6706"/>
                    <a:pt x="16962" y="6706"/>
                  </a:cubicBezTo>
                  <a:cubicBezTo>
                    <a:pt x="16962" y="6700"/>
                    <a:pt x="16968" y="6700"/>
                    <a:pt x="16968" y="6700"/>
                  </a:cubicBezTo>
                  <a:cubicBezTo>
                    <a:pt x="16974" y="6694"/>
                    <a:pt x="16974" y="6688"/>
                    <a:pt x="16974" y="6688"/>
                  </a:cubicBezTo>
                  <a:cubicBezTo>
                    <a:pt x="16974" y="6676"/>
                    <a:pt x="16974" y="6670"/>
                    <a:pt x="16974" y="6664"/>
                  </a:cubicBezTo>
                  <a:cubicBezTo>
                    <a:pt x="16980" y="6664"/>
                    <a:pt x="16986" y="6664"/>
                    <a:pt x="16992" y="6664"/>
                  </a:cubicBezTo>
                  <a:cubicBezTo>
                    <a:pt x="16998" y="6658"/>
                    <a:pt x="17004" y="6658"/>
                    <a:pt x="17015" y="6652"/>
                  </a:cubicBezTo>
                  <a:cubicBezTo>
                    <a:pt x="17021" y="6652"/>
                    <a:pt x="17021" y="6647"/>
                    <a:pt x="17027" y="6641"/>
                  </a:cubicBezTo>
                  <a:cubicBezTo>
                    <a:pt x="17033" y="6635"/>
                    <a:pt x="17039" y="6623"/>
                    <a:pt x="17051" y="6623"/>
                  </a:cubicBezTo>
                  <a:cubicBezTo>
                    <a:pt x="17057" y="6623"/>
                    <a:pt x="17057" y="6623"/>
                    <a:pt x="17057" y="6623"/>
                  </a:cubicBezTo>
                  <a:cubicBezTo>
                    <a:pt x="17063" y="6623"/>
                    <a:pt x="17063" y="6623"/>
                    <a:pt x="17069" y="6629"/>
                  </a:cubicBezTo>
                  <a:cubicBezTo>
                    <a:pt x="17069" y="6629"/>
                    <a:pt x="17075" y="6629"/>
                    <a:pt x="17081" y="6629"/>
                  </a:cubicBezTo>
                  <a:cubicBezTo>
                    <a:pt x="17087" y="6629"/>
                    <a:pt x="17087" y="6635"/>
                    <a:pt x="17093" y="6635"/>
                  </a:cubicBezTo>
                  <a:cubicBezTo>
                    <a:pt x="17099" y="6641"/>
                    <a:pt x="17104" y="6641"/>
                    <a:pt x="17116" y="6647"/>
                  </a:cubicBezTo>
                  <a:lnTo>
                    <a:pt x="17122" y="6652"/>
                  </a:lnTo>
                  <a:cubicBezTo>
                    <a:pt x="17134" y="6658"/>
                    <a:pt x="17134" y="6670"/>
                    <a:pt x="17140" y="6676"/>
                  </a:cubicBezTo>
                  <a:cubicBezTo>
                    <a:pt x="17140" y="6676"/>
                    <a:pt x="17146" y="6682"/>
                    <a:pt x="17146" y="6688"/>
                  </a:cubicBezTo>
                  <a:cubicBezTo>
                    <a:pt x="17152" y="6694"/>
                    <a:pt x="17158" y="6694"/>
                    <a:pt x="17170" y="6706"/>
                  </a:cubicBezTo>
                  <a:cubicBezTo>
                    <a:pt x="17170" y="6706"/>
                    <a:pt x="17176" y="6712"/>
                    <a:pt x="17176" y="6718"/>
                  </a:cubicBezTo>
                  <a:cubicBezTo>
                    <a:pt x="17181" y="6724"/>
                    <a:pt x="17187" y="6730"/>
                    <a:pt x="17193" y="6735"/>
                  </a:cubicBezTo>
                  <a:cubicBezTo>
                    <a:pt x="17193" y="6741"/>
                    <a:pt x="17199" y="6747"/>
                    <a:pt x="17199" y="6753"/>
                  </a:cubicBezTo>
                  <a:cubicBezTo>
                    <a:pt x="17199" y="6759"/>
                    <a:pt x="17205" y="6765"/>
                    <a:pt x="17205" y="6765"/>
                  </a:cubicBezTo>
                  <a:cubicBezTo>
                    <a:pt x="17217" y="6765"/>
                    <a:pt x="17217" y="6765"/>
                    <a:pt x="17229" y="6765"/>
                  </a:cubicBezTo>
                  <a:cubicBezTo>
                    <a:pt x="17241" y="6765"/>
                    <a:pt x="17253" y="6765"/>
                    <a:pt x="17270" y="6759"/>
                  </a:cubicBezTo>
                  <a:cubicBezTo>
                    <a:pt x="17276" y="6759"/>
                    <a:pt x="17282" y="6759"/>
                    <a:pt x="17288" y="6759"/>
                  </a:cubicBezTo>
                  <a:cubicBezTo>
                    <a:pt x="17306" y="6759"/>
                    <a:pt x="17312" y="6765"/>
                    <a:pt x="17318" y="6777"/>
                  </a:cubicBezTo>
                  <a:cubicBezTo>
                    <a:pt x="17330" y="6789"/>
                    <a:pt x="17330" y="6789"/>
                    <a:pt x="17342" y="6795"/>
                  </a:cubicBezTo>
                  <a:cubicBezTo>
                    <a:pt x="17348" y="6795"/>
                    <a:pt x="17353" y="6801"/>
                    <a:pt x="17359" y="6801"/>
                  </a:cubicBezTo>
                  <a:cubicBezTo>
                    <a:pt x="17365" y="6801"/>
                    <a:pt x="17371" y="6801"/>
                    <a:pt x="17377" y="6801"/>
                  </a:cubicBezTo>
                  <a:cubicBezTo>
                    <a:pt x="17377" y="6765"/>
                    <a:pt x="17377" y="6765"/>
                    <a:pt x="17377" y="6765"/>
                  </a:cubicBezTo>
                  <a:cubicBezTo>
                    <a:pt x="17377" y="6753"/>
                    <a:pt x="17371" y="6747"/>
                    <a:pt x="17359" y="6747"/>
                  </a:cubicBezTo>
                  <a:cubicBezTo>
                    <a:pt x="17359" y="6747"/>
                    <a:pt x="17353" y="6747"/>
                    <a:pt x="17353" y="6741"/>
                  </a:cubicBezTo>
                  <a:cubicBezTo>
                    <a:pt x="17348" y="6741"/>
                    <a:pt x="17342" y="6741"/>
                    <a:pt x="17342" y="6741"/>
                  </a:cubicBezTo>
                  <a:cubicBezTo>
                    <a:pt x="17336" y="6741"/>
                    <a:pt x="17336" y="6735"/>
                    <a:pt x="17336" y="6730"/>
                  </a:cubicBezTo>
                  <a:cubicBezTo>
                    <a:pt x="17330" y="6724"/>
                    <a:pt x="17330" y="6724"/>
                    <a:pt x="17324" y="6718"/>
                  </a:cubicBezTo>
                  <a:cubicBezTo>
                    <a:pt x="17324" y="6712"/>
                    <a:pt x="17318" y="6712"/>
                    <a:pt x="17312" y="6712"/>
                  </a:cubicBezTo>
                  <a:cubicBezTo>
                    <a:pt x="17306" y="6712"/>
                    <a:pt x="17300" y="6712"/>
                    <a:pt x="17300" y="6712"/>
                  </a:cubicBezTo>
                  <a:cubicBezTo>
                    <a:pt x="17294" y="6706"/>
                    <a:pt x="17294" y="6712"/>
                    <a:pt x="17288" y="6712"/>
                  </a:cubicBezTo>
                  <a:cubicBezTo>
                    <a:pt x="17282" y="6706"/>
                    <a:pt x="17282" y="6700"/>
                    <a:pt x="17276" y="6700"/>
                  </a:cubicBezTo>
                  <a:cubicBezTo>
                    <a:pt x="17270" y="6700"/>
                    <a:pt x="17270" y="6700"/>
                    <a:pt x="17265" y="6700"/>
                  </a:cubicBezTo>
                  <a:cubicBezTo>
                    <a:pt x="17259" y="6700"/>
                    <a:pt x="17259" y="6694"/>
                    <a:pt x="17253" y="6694"/>
                  </a:cubicBezTo>
                  <a:cubicBezTo>
                    <a:pt x="17247" y="6694"/>
                    <a:pt x="17241" y="6694"/>
                    <a:pt x="17229" y="6694"/>
                  </a:cubicBezTo>
                  <a:cubicBezTo>
                    <a:pt x="17229" y="6623"/>
                    <a:pt x="17229" y="6623"/>
                    <a:pt x="17229" y="6623"/>
                  </a:cubicBezTo>
                  <a:cubicBezTo>
                    <a:pt x="17211" y="6623"/>
                    <a:pt x="17199" y="6623"/>
                    <a:pt x="17181" y="6623"/>
                  </a:cubicBezTo>
                  <a:cubicBezTo>
                    <a:pt x="17181" y="6569"/>
                    <a:pt x="17181" y="6569"/>
                    <a:pt x="17181" y="6569"/>
                  </a:cubicBezTo>
                  <a:cubicBezTo>
                    <a:pt x="17199" y="6569"/>
                    <a:pt x="17205" y="6569"/>
                    <a:pt x="17223" y="6569"/>
                  </a:cubicBezTo>
                  <a:cubicBezTo>
                    <a:pt x="17223" y="6552"/>
                    <a:pt x="17223" y="6552"/>
                    <a:pt x="17223" y="6552"/>
                  </a:cubicBezTo>
                  <a:cubicBezTo>
                    <a:pt x="17223" y="6546"/>
                    <a:pt x="17217" y="6546"/>
                    <a:pt x="17211" y="6546"/>
                  </a:cubicBezTo>
                  <a:cubicBezTo>
                    <a:pt x="17211" y="6540"/>
                    <a:pt x="17211" y="6534"/>
                    <a:pt x="17205" y="6534"/>
                  </a:cubicBezTo>
                  <a:cubicBezTo>
                    <a:pt x="17199" y="6528"/>
                    <a:pt x="17199" y="6528"/>
                    <a:pt x="17193" y="6522"/>
                  </a:cubicBezTo>
                  <a:cubicBezTo>
                    <a:pt x="17134" y="6522"/>
                    <a:pt x="17134" y="6522"/>
                    <a:pt x="17134" y="6522"/>
                  </a:cubicBezTo>
                  <a:cubicBezTo>
                    <a:pt x="17134" y="6522"/>
                    <a:pt x="17134" y="6516"/>
                    <a:pt x="17128" y="6510"/>
                  </a:cubicBezTo>
                  <a:cubicBezTo>
                    <a:pt x="17122" y="6510"/>
                    <a:pt x="17116" y="6510"/>
                    <a:pt x="17116" y="6504"/>
                  </a:cubicBezTo>
                  <a:cubicBezTo>
                    <a:pt x="17110" y="6498"/>
                    <a:pt x="17116" y="6486"/>
                    <a:pt x="17110" y="6480"/>
                  </a:cubicBezTo>
                  <a:cubicBezTo>
                    <a:pt x="17110" y="6480"/>
                    <a:pt x="17110" y="6475"/>
                    <a:pt x="17110" y="6469"/>
                  </a:cubicBezTo>
                  <a:cubicBezTo>
                    <a:pt x="17104" y="6469"/>
                    <a:pt x="17099" y="6469"/>
                    <a:pt x="17099" y="6463"/>
                  </a:cubicBezTo>
                  <a:cubicBezTo>
                    <a:pt x="17093" y="6463"/>
                    <a:pt x="17087" y="6457"/>
                    <a:pt x="17087" y="6457"/>
                  </a:cubicBezTo>
                  <a:cubicBezTo>
                    <a:pt x="17081" y="6451"/>
                    <a:pt x="17081" y="6445"/>
                    <a:pt x="17075" y="6445"/>
                  </a:cubicBezTo>
                  <a:cubicBezTo>
                    <a:pt x="17069" y="6439"/>
                    <a:pt x="17063" y="6439"/>
                    <a:pt x="17063" y="6433"/>
                  </a:cubicBezTo>
                  <a:cubicBezTo>
                    <a:pt x="17051" y="6427"/>
                    <a:pt x="17051" y="6415"/>
                    <a:pt x="17039" y="6415"/>
                  </a:cubicBezTo>
                  <a:cubicBezTo>
                    <a:pt x="17033" y="6409"/>
                    <a:pt x="17033" y="6409"/>
                    <a:pt x="17027" y="6409"/>
                  </a:cubicBezTo>
                  <a:cubicBezTo>
                    <a:pt x="17021" y="6403"/>
                    <a:pt x="17010" y="6409"/>
                    <a:pt x="17004" y="6409"/>
                  </a:cubicBezTo>
                  <a:cubicBezTo>
                    <a:pt x="16992" y="6409"/>
                    <a:pt x="16986" y="6403"/>
                    <a:pt x="16974" y="6397"/>
                  </a:cubicBezTo>
                  <a:cubicBezTo>
                    <a:pt x="16974" y="6392"/>
                    <a:pt x="16974" y="6386"/>
                    <a:pt x="16968" y="6386"/>
                  </a:cubicBezTo>
                  <a:cubicBezTo>
                    <a:pt x="16968" y="6380"/>
                    <a:pt x="16962" y="6386"/>
                    <a:pt x="16962" y="6386"/>
                  </a:cubicBezTo>
                  <a:cubicBezTo>
                    <a:pt x="16956" y="6380"/>
                    <a:pt x="16950" y="6380"/>
                    <a:pt x="16944" y="6380"/>
                  </a:cubicBezTo>
                  <a:cubicBezTo>
                    <a:pt x="16938" y="6380"/>
                    <a:pt x="16933" y="6374"/>
                    <a:pt x="16921" y="6374"/>
                  </a:cubicBezTo>
                  <a:cubicBezTo>
                    <a:pt x="16915" y="6368"/>
                    <a:pt x="16909" y="6362"/>
                    <a:pt x="16897" y="6356"/>
                  </a:cubicBezTo>
                  <a:cubicBezTo>
                    <a:pt x="16897" y="6356"/>
                    <a:pt x="16891" y="6356"/>
                    <a:pt x="16891" y="6350"/>
                  </a:cubicBezTo>
                  <a:cubicBezTo>
                    <a:pt x="16885" y="6350"/>
                    <a:pt x="16879" y="6350"/>
                    <a:pt x="16879" y="6350"/>
                  </a:cubicBezTo>
                  <a:cubicBezTo>
                    <a:pt x="16861" y="6350"/>
                    <a:pt x="16855" y="6356"/>
                    <a:pt x="16838" y="6350"/>
                  </a:cubicBezTo>
                  <a:cubicBezTo>
                    <a:pt x="16832" y="6350"/>
                    <a:pt x="16832" y="6350"/>
                    <a:pt x="16826" y="6350"/>
                  </a:cubicBezTo>
                  <a:cubicBezTo>
                    <a:pt x="16814" y="6350"/>
                    <a:pt x="16802" y="6350"/>
                    <a:pt x="16790" y="6344"/>
                  </a:cubicBezTo>
                  <a:cubicBezTo>
                    <a:pt x="16784" y="6344"/>
                    <a:pt x="16778" y="6338"/>
                    <a:pt x="16767" y="6332"/>
                  </a:cubicBezTo>
                  <a:cubicBezTo>
                    <a:pt x="16760" y="6326"/>
                    <a:pt x="16755" y="6320"/>
                    <a:pt x="16743" y="6320"/>
                  </a:cubicBezTo>
                  <a:cubicBezTo>
                    <a:pt x="16743" y="6315"/>
                    <a:pt x="16737" y="6315"/>
                    <a:pt x="16737" y="6315"/>
                  </a:cubicBezTo>
                  <a:cubicBezTo>
                    <a:pt x="16731" y="6315"/>
                    <a:pt x="16725" y="6315"/>
                    <a:pt x="16719" y="6309"/>
                  </a:cubicBezTo>
                  <a:cubicBezTo>
                    <a:pt x="16713" y="6309"/>
                    <a:pt x="16707" y="6297"/>
                    <a:pt x="16701" y="6297"/>
                  </a:cubicBezTo>
                  <a:cubicBezTo>
                    <a:pt x="16695" y="6297"/>
                    <a:pt x="16689" y="6297"/>
                    <a:pt x="16683" y="6303"/>
                  </a:cubicBezTo>
                  <a:cubicBezTo>
                    <a:pt x="16678" y="6303"/>
                    <a:pt x="16678" y="6309"/>
                    <a:pt x="16672" y="6315"/>
                  </a:cubicBezTo>
                  <a:cubicBezTo>
                    <a:pt x="16666" y="6320"/>
                    <a:pt x="16660" y="6326"/>
                    <a:pt x="16648" y="6326"/>
                  </a:cubicBezTo>
                  <a:cubicBezTo>
                    <a:pt x="16642" y="6326"/>
                    <a:pt x="16636" y="6326"/>
                    <a:pt x="16624" y="6326"/>
                  </a:cubicBezTo>
                  <a:cubicBezTo>
                    <a:pt x="16618" y="6326"/>
                    <a:pt x="16618" y="6326"/>
                    <a:pt x="16612" y="6332"/>
                  </a:cubicBezTo>
                  <a:cubicBezTo>
                    <a:pt x="16606" y="6332"/>
                    <a:pt x="16606" y="6338"/>
                    <a:pt x="16601" y="6344"/>
                  </a:cubicBezTo>
                  <a:cubicBezTo>
                    <a:pt x="16601" y="6350"/>
                    <a:pt x="16606" y="6356"/>
                    <a:pt x="16601" y="6362"/>
                  </a:cubicBezTo>
                  <a:cubicBezTo>
                    <a:pt x="16601" y="6368"/>
                    <a:pt x="16601" y="6374"/>
                    <a:pt x="16594" y="6374"/>
                  </a:cubicBezTo>
                  <a:cubicBezTo>
                    <a:pt x="16594" y="6380"/>
                    <a:pt x="16589" y="6380"/>
                    <a:pt x="16583" y="6380"/>
                  </a:cubicBezTo>
                  <a:cubicBezTo>
                    <a:pt x="16577" y="6386"/>
                    <a:pt x="16571" y="6386"/>
                    <a:pt x="16565" y="6386"/>
                  </a:cubicBezTo>
                  <a:cubicBezTo>
                    <a:pt x="16553" y="6386"/>
                    <a:pt x="16547" y="6380"/>
                    <a:pt x="16535" y="6380"/>
                  </a:cubicBezTo>
                  <a:cubicBezTo>
                    <a:pt x="16529" y="6380"/>
                    <a:pt x="16523" y="6380"/>
                    <a:pt x="16512" y="6374"/>
                  </a:cubicBezTo>
                  <a:cubicBezTo>
                    <a:pt x="16512" y="6374"/>
                    <a:pt x="16512" y="6368"/>
                    <a:pt x="16506" y="6362"/>
                  </a:cubicBezTo>
                  <a:cubicBezTo>
                    <a:pt x="16506" y="6362"/>
                    <a:pt x="16506" y="6356"/>
                    <a:pt x="16506" y="6350"/>
                  </a:cubicBezTo>
                  <a:cubicBezTo>
                    <a:pt x="16500" y="6344"/>
                    <a:pt x="16494" y="6344"/>
                    <a:pt x="16482" y="6344"/>
                  </a:cubicBezTo>
                  <a:cubicBezTo>
                    <a:pt x="16476" y="6344"/>
                    <a:pt x="16476" y="6344"/>
                    <a:pt x="16470" y="6344"/>
                  </a:cubicBezTo>
                  <a:cubicBezTo>
                    <a:pt x="16464" y="6344"/>
                    <a:pt x="16464" y="6350"/>
                    <a:pt x="16458" y="6350"/>
                  </a:cubicBezTo>
                  <a:cubicBezTo>
                    <a:pt x="16458" y="6356"/>
                    <a:pt x="16452" y="6356"/>
                    <a:pt x="16446" y="6356"/>
                  </a:cubicBezTo>
                  <a:cubicBezTo>
                    <a:pt x="16375" y="6356"/>
                    <a:pt x="16375" y="6356"/>
                    <a:pt x="16375" y="6356"/>
                  </a:cubicBezTo>
                  <a:cubicBezTo>
                    <a:pt x="16375" y="6380"/>
                    <a:pt x="16375" y="6380"/>
                    <a:pt x="16375" y="6380"/>
                  </a:cubicBezTo>
                  <a:cubicBezTo>
                    <a:pt x="16381" y="6380"/>
                    <a:pt x="16387" y="6380"/>
                    <a:pt x="16387" y="6386"/>
                  </a:cubicBezTo>
                  <a:cubicBezTo>
                    <a:pt x="16393" y="6386"/>
                    <a:pt x="16399" y="6386"/>
                    <a:pt x="16399" y="6392"/>
                  </a:cubicBezTo>
                  <a:cubicBezTo>
                    <a:pt x="16405" y="6397"/>
                    <a:pt x="16399" y="6397"/>
                    <a:pt x="16399" y="6403"/>
                  </a:cubicBezTo>
                  <a:cubicBezTo>
                    <a:pt x="16399" y="6409"/>
                    <a:pt x="16399" y="6421"/>
                    <a:pt x="16399" y="6427"/>
                  </a:cubicBezTo>
                  <a:cubicBezTo>
                    <a:pt x="16417" y="6427"/>
                    <a:pt x="16417" y="6427"/>
                    <a:pt x="16417" y="6427"/>
                  </a:cubicBezTo>
                  <a:cubicBezTo>
                    <a:pt x="16417" y="6421"/>
                    <a:pt x="16417" y="6415"/>
                    <a:pt x="16417" y="6415"/>
                  </a:cubicBezTo>
                  <a:close/>
                  <a:moveTo>
                    <a:pt x="15966" y="6291"/>
                  </a:moveTo>
                  <a:lnTo>
                    <a:pt x="15966" y="6291"/>
                  </a:lnTo>
                  <a:cubicBezTo>
                    <a:pt x="15960" y="6291"/>
                    <a:pt x="15954" y="6291"/>
                    <a:pt x="15954" y="6291"/>
                  </a:cubicBezTo>
                  <a:cubicBezTo>
                    <a:pt x="15948" y="6291"/>
                    <a:pt x="15948" y="6303"/>
                    <a:pt x="15948" y="6303"/>
                  </a:cubicBezTo>
                  <a:cubicBezTo>
                    <a:pt x="15948" y="6309"/>
                    <a:pt x="15954" y="6315"/>
                    <a:pt x="15960" y="6315"/>
                  </a:cubicBezTo>
                  <a:cubicBezTo>
                    <a:pt x="15966" y="6315"/>
                    <a:pt x="15966" y="6315"/>
                    <a:pt x="15966" y="6315"/>
                  </a:cubicBezTo>
                  <a:cubicBezTo>
                    <a:pt x="15978" y="6315"/>
                    <a:pt x="15978" y="6315"/>
                    <a:pt x="15978" y="6315"/>
                  </a:cubicBezTo>
                  <a:cubicBezTo>
                    <a:pt x="15990" y="6315"/>
                    <a:pt x="15996" y="6315"/>
                    <a:pt x="16002" y="6315"/>
                  </a:cubicBezTo>
                  <a:cubicBezTo>
                    <a:pt x="16014" y="6315"/>
                    <a:pt x="16019" y="6315"/>
                    <a:pt x="16025" y="6315"/>
                  </a:cubicBezTo>
                  <a:cubicBezTo>
                    <a:pt x="16025" y="6309"/>
                    <a:pt x="16019" y="6315"/>
                    <a:pt x="16019" y="6315"/>
                  </a:cubicBezTo>
                  <a:cubicBezTo>
                    <a:pt x="16019" y="6303"/>
                    <a:pt x="16019" y="6297"/>
                    <a:pt x="16019" y="6291"/>
                  </a:cubicBezTo>
                  <a:cubicBezTo>
                    <a:pt x="16014" y="6291"/>
                    <a:pt x="16008" y="6285"/>
                    <a:pt x="16002" y="6285"/>
                  </a:cubicBezTo>
                  <a:cubicBezTo>
                    <a:pt x="15966" y="6285"/>
                    <a:pt x="15966" y="6285"/>
                    <a:pt x="15966" y="6285"/>
                  </a:cubicBezTo>
                  <a:lnTo>
                    <a:pt x="15966" y="6291"/>
                  </a:lnTo>
                  <a:close/>
                  <a:moveTo>
                    <a:pt x="16553" y="6249"/>
                  </a:moveTo>
                  <a:lnTo>
                    <a:pt x="16553" y="6249"/>
                  </a:lnTo>
                  <a:cubicBezTo>
                    <a:pt x="16553" y="6255"/>
                    <a:pt x="16559" y="6255"/>
                    <a:pt x="16559" y="6261"/>
                  </a:cubicBezTo>
                  <a:cubicBezTo>
                    <a:pt x="16559" y="6267"/>
                    <a:pt x="16565" y="6273"/>
                    <a:pt x="16565" y="6279"/>
                  </a:cubicBezTo>
                  <a:cubicBezTo>
                    <a:pt x="16565" y="6291"/>
                    <a:pt x="16559" y="6297"/>
                    <a:pt x="16559" y="6309"/>
                  </a:cubicBezTo>
                  <a:cubicBezTo>
                    <a:pt x="16618" y="6309"/>
                    <a:pt x="16618" y="6309"/>
                    <a:pt x="16618" y="6309"/>
                  </a:cubicBezTo>
                  <a:cubicBezTo>
                    <a:pt x="16618" y="6297"/>
                    <a:pt x="16618" y="6297"/>
                    <a:pt x="16618" y="6297"/>
                  </a:cubicBezTo>
                  <a:cubicBezTo>
                    <a:pt x="16594" y="6297"/>
                    <a:pt x="16594" y="6297"/>
                    <a:pt x="16594" y="6297"/>
                  </a:cubicBezTo>
                  <a:cubicBezTo>
                    <a:pt x="16594" y="6285"/>
                    <a:pt x="16594" y="6279"/>
                    <a:pt x="16594" y="6273"/>
                  </a:cubicBezTo>
                  <a:cubicBezTo>
                    <a:pt x="16594" y="6267"/>
                    <a:pt x="16589" y="6267"/>
                    <a:pt x="16589" y="6261"/>
                  </a:cubicBezTo>
                  <a:cubicBezTo>
                    <a:pt x="16589" y="6255"/>
                    <a:pt x="16594" y="6249"/>
                    <a:pt x="16594" y="6249"/>
                  </a:cubicBezTo>
                  <a:cubicBezTo>
                    <a:pt x="16577" y="6249"/>
                    <a:pt x="16571" y="6249"/>
                    <a:pt x="16553" y="6249"/>
                  </a:cubicBezTo>
                  <a:close/>
                  <a:moveTo>
                    <a:pt x="16316" y="6255"/>
                  </a:moveTo>
                  <a:lnTo>
                    <a:pt x="16316" y="6255"/>
                  </a:lnTo>
                  <a:cubicBezTo>
                    <a:pt x="16310" y="6255"/>
                    <a:pt x="16304" y="6249"/>
                    <a:pt x="16298" y="6255"/>
                  </a:cubicBezTo>
                  <a:cubicBezTo>
                    <a:pt x="16292" y="6255"/>
                    <a:pt x="16286" y="6261"/>
                    <a:pt x="16274" y="6267"/>
                  </a:cubicBezTo>
                  <a:cubicBezTo>
                    <a:pt x="16280" y="6273"/>
                    <a:pt x="16280" y="6273"/>
                    <a:pt x="16280" y="6273"/>
                  </a:cubicBezTo>
                  <a:cubicBezTo>
                    <a:pt x="16286" y="6279"/>
                    <a:pt x="16286" y="6279"/>
                    <a:pt x="16292" y="6279"/>
                  </a:cubicBezTo>
                  <a:cubicBezTo>
                    <a:pt x="16298" y="6279"/>
                    <a:pt x="16298" y="6285"/>
                    <a:pt x="16304" y="6285"/>
                  </a:cubicBezTo>
                  <a:cubicBezTo>
                    <a:pt x="16310" y="6285"/>
                    <a:pt x="16310" y="6291"/>
                    <a:pt x="16316" y="6291"/>
                  </a:cubicBezTo>
                  <a:cubicBezTo>
                    <a:pt x="16316" y="6291"/>
                    <a:pt x="16322" y="6291"/>
                    <a:pt x="16328" y="6291"/>
                  </a:cubicBezTo>
                  <a:cubicBezTo>
                    <a:pt x="16334" y="6291"/>
                    <a:pt x="16334" y="6285"/>
                    <a:pt x="16340" y="6291"/>
                  </a:cubicBezTo>
                  <a:cubicBezTo>
                    <a:pt x="16346" y="6291"/>
                    <a:pt x="16346" y="6297"/>
                    <a:pt x="16351" y="6297"/>
                  </a:cubicBezTo>
                  <a:cubicBezTo>
                    <a:pt x="16357" y="6303"/>
                    <a:pt x="16351" y="6309"/>
                    <a:pt x="16357" y="6309"/>
                  </a:cubicBezTo>
                  <a:cubicBezTo>
                    <a:pt x="16357" y="6315"/>
                    <a:pt x="16357" y="6320"/>
                    <a:pt x="16363" y="6326"/>
                  </a:cubicBezTo>
                  <a:cubicBezTo>
                    <a:pt x="16369" y="6326"/>
                    <a:pt x="16369" y="6326"/>
                    <a:pt x="16375" y="6326"/>
                  </a:cubicBezTo>
                  <a:cubicBezTo>
                    <a:pt x="16387" y="6326"/>
                    <a:pt x="16387" y="6326"/>
                    <a:pt x="16387" y="6326"/>
                  </a:cubicBezTo>
                  <a:cubicBezTo>
                    <a:pt x="16393" y="6326"/>
                    <a:pt x="16399" y="6320"/>
                    <a:pt x="16405" y="6320"/>
                  </a:cubicBezTo>
                  <a:cubicBezTo>
                    <a:pt x="16405" y="6320"/>
                    <a:pt x="16405" y="6315"/>
                    <a:pt x="16411" y="6315"/>
                  </a:cubicBezTo>
                  <a:cubicBezTo>
                    <a:pt x="16411" y="6315"/>
                    <a:pt x="16417" y="6320"/>
                    <a:pt x="16423" y="6320"/>
                  </a:cubicBezTo>
                  <a:cubicBezTo>
                    <a:pt x="16423" y="6320"/>
                    <a:pt x="16428" y="6320"/>
                    <a:pt x="16435" y="6320"/>
                  </a:cubicBezTo>
                  <a:cubicBezTo>
                    <a:pt x="16440" y="6320"/>
                    <a:pt x="16440" y="6320"/>
                    <a:pt x="16452" y="6320"/>
                  </a:cubicBezTo>
                  <a:cubicBezTo>
                    <a:pt x="16458" y="6320"/>
                    <a:pt x="16464" y="6320"/>
                    <a:pt x="16470" y="6320"/>
                  </a:cubicBezTo>
                  <a:cubicBezTo>
                    <a:pt x="16476" y="6320"/>
                    <a:pt x="16476" y="6315"/>
                    <a:pt x="16482" y="6315"/>
                  </a:cubicBezTo>
                  <a:cubicBezTo>
                    <a:pt x="16476" y="6309"/>
                    <a:pt x="16482" y="6303"/>
                    <a:pt x="16476" y="6303"/>
                  </a:cubicBezTo>
                  <a:cubicBezTo>
                    <a:pt x="16476" y="6297"/>
                    <a:pt x="16470" y="6303"/>
                    <a:pt x="16464" y="6297"/>
                  </a:cubicBezTo>
                  <a:cubicBezTo>
                    <a:pt x="16458" y="6285"/>
                    <a:pt x="16464" y="6273"/>
                    <a:pt x="16464" y="6261"/>
                  </a:cubicBezTo>
                  <a:cubicBezTo>
                    <a:pt x="16464" y="6255"/>
                    <a:pt x="16470" y="6249"/>
                    <a:pt x="16464" y="6249"/>
                  </a:cubicBezTo>
                  <a:cubicBezTo>
                    <a:pt x="16464" y="6243"/>
                    <a:pt x="16464" y="6237"/>
                    <a:pt x="16458" y="6237"/>
                  </a:cubicBezTo>
                  <a:cubicBezTo>
                    <a:pt x="16452" y="6231"/>
                    <a:pt x="16452" y="6231"/>
                    <a:pt x="16446" y="6231"/>
                  </a:cubicBezTo>
                  <a:cubicBezTo>
                    <a:pt x="16435" y="6231"/>
                    <a:pt x="16428" y="6226"/>
                    <a:pt x="16423" y="6226"/>
                  </a:cubicBezTo>
                  <a:cubicBezTo>
                    <a:pt x="16411" y="6226"/>
                    <a:pt x="16405" y="6231"/>
                    <a:pt x="16393" y="6231"/>
                  </a:cubicBezTo>
                  <a:cubicBezTo>
                    <a:pt x="16387" y="6237"/>
                    <a:pt x="16387" y="6237"/>
                    <a:pt x="16381" y="6243"/>
                  </a:cubicBezTo>
                  <a:cubicBezTo>
                    <a:pt x="16375" y="6243"/>
                    <a:pt x="16369" y="6243"/>
                    <a:pt x="16357" y="6243"/>
                  </a:cubicBezTo>
                  <a:cubicBezTo>
                    <a:pt x="16351" y="6243"/>
                    <a:pt x="16346" y="6243"/>
                    <a:pt x="16340" y="6243"/>
                  </a:cubicBezTo>
                  <a:cubicBezTo>
                    <a:pt x="16334" y="6243"/>
                    <a:pt x="16328" y="6249"/>
                    <a:pt x="16322" y="6249"/>
                  </a:cubicBezTo>
                  <a:cubicBezTo>
                    <a:pt x="16316" y="6255"/>
                    <a:pt x="16316" y="6255"/>
                    <a:pt x="16310" y="6261"/>
                  </a:cubicBezTo>
                  <a:cubicBezTo>
                    <a:pt x="16310" y="6261"/>
                    <a:pt x="16310" y="6267"/>
                    <a:pt x="16304" y="6267"/>
                  </a:cubicBezTo>
                  <a:lnTo>
                    <a:pt x="16316" y="6255"/>
                  </a:lnTo>
                  <a:close/>
                  <a:moveTo>
                    <a:pt x="16298" y="6231"/>
                  </a:moveTo>
                  <a:lnTo>
                    <a:pt x="16298" y="6231"/>
                  </a:lnTo>
                  <a:cubicBezTo>
                    <a:pt x="16310" y="6226"/>
                    <a:pt x="16316" y="6220"/>
                    <a:pt x="16316" y="6202"/>
                  </a:cubicBezTo>
                  <a:cubicBezTo>
                    <a:pt x="16316" y="6196"/>
                    <a:pt x="16310" y="6190"/>
                    <a:pt x="16304" y="6190"/>
                  </a:cubicBezTo>
                  <a:cubicBezTo>
                    <a:pt x="16304" y="6190"/>
                    <a:pt x="16298" y="6184"/>
                    <a:pt x="16292" y="6184"/>
                  </a:cubicBezTo>
                  <a:cubicBezTo>
                    <a:pt x="16280" y="6184"/>
                    <a:pt x="16280" y="6184"/>
                    <a:pt x="16280" y="6184"/>
                  </a:cubicBezTo>
                  <a:lnTo>
                    <a:pt x="16274" y="6184"/>
                  </a:lnTo>
                  <a:cubicBezTo>
                    <a:pt x="16269" y="6184"/>
                    <a:pt x="16269" y="6190"/>
                    <a:pt x="16269" y="6196"/>
                  </a:cubicBezTo>
                  <a:cubicBezTo>
                    <a:pt x="16262" y="6202"/>
                    <a:pt x="16262" y="6208"/>
                    <a:pt x="16257" y="6220"/>
                  </a:cubicBezTo>
                  <a:cubicBezTo>
                    <a:pt x="16262" y="6226"/>
                    <a:pt x="16274" y="6231"/>
                    <a:pt x="16280" y="6231"/>
                  </a:cubicBezTo>
                  <a:cubicBezTo>
                    <a:pt x="16286" y="6231"/>
                    <a:pt x="16298" y="6231"/>
                    <a:pt x="16298" y="6231"/>
                  </a:cubicBezTo>
                  <a:close/>
                  <a:moveTo>
                    <a:pt x="16245" y="6303"/>
                  </a:moveTo>
                  <a:lnTo>
                    <a:pt x="16245" y="6303"/>
                  </a:lnTo>
                  <a:cubicBezTo>
                    <a:pt x="16245" y="6315"/>
                    <a:pt x="16245" y="6315"/>
                    <a:pt x="16245" y="6315"/>
                  </a:cubicBezTo>
                  <a:cubicBezTo>
                    <a:pt x="16245" y="6320"/>
                    <a:pt x="16245" y="6326"/>
                    <a:pt x="16245" y="6332"/>
                  </a:cubicBezTo>
                  <a:cubicBezTo>
                    <a:pt x="16262" y="6332"/>
                    <a:pt x="16269" y="6332"/>
                    <a:pt x="16280" y="6332"/>
                  </a:cubicBezTo>
                  <a:cubicBezTo>
                    <a:pt x="16280" y="6297"/>
                    <a:pt x="16280" y="6297"/>
                    <a:pt x="16280" y="6297"/>
                  </a:cubicBezTo>
                  <a:cubicBezTo>
                    <a:pt x="16251" y="6297"/>
                    <a:pt x="16251" y="6297"/>
                    <a:pt x="16251" y="6297"/>
                  </a:cubicBezTo>
                  <a:cubicBezTo>
                    <a:pt x="16251" y="6315"/>
                    <a:pt x="16251" y="6315"/>
                    <a:pt x="16251" y="6315"/>
                  </a:cubicBezTo>
                  <a:lnTo>
                    <a:pt x="16245" y="6303"/>
                  </a:lnTo>
                  <a:close/>
                  <a:moveTo>
                    <a:pt x="16138" y="6368"/>
                  </a:moveTo>
                  <a:lnTo>
                    <a:pt x="16138" y="6368"/>
                  </a:lnTo>
                  <a:cubicBezTo>
                    <a:pt x="16138" y="6374"/>
                    <a:pt x="16138" y="6380"/>
                    <a:pt x="16138" y="6380"/>
                  </a:cubicBezTo>
                  <a:cubicBezTo>
                    <a:pt x="16138" y="6386"/>
                    <a:pt x="16144" y="6386"/>
                    <a:pt x="16144" y="6392"/>
                  </a:cubicBezTo>
                  <a:cubicBezTo>
                    <a:pt x="16180" y="6392"/>
                    <a:pt x="16180" y="6392"/>
                    <a:pt x="16180" y="6392"/>
                  </a:cubicBezTo>
                  <a:cubicBezTo>
                    <a:pt x="16185" y="6392"/>
                    <a:pt x="16191" y="6392"/>
                    <a:pt x="16203" y="6392"/>
                  </a:cubicBezTo>
                  <a:lnTo>
                    <a:pt x="16209" y="6392"/>
                  </a:lnTo>
                  <a:cubicBezTo>
                    <a:pt x="16221" y="6392"/>
                    <a:pt x="16221" y="6392"/>
                    <a:pt x="16221" y="6392"/>
                  </a:cubicBezTo>
                  <a:cubicBezTo>
                    <a:pt x="16227" y="6392"/>
                    <a:pt x="16233" y="6397"/>
                    <a:pt x="16233" y="6397"/>
                  </a:cubicBezTo>
                  <a:cubicBezTo>
                    <a:pt x="16239" y="6397"/>
                    <a:pt x="16245" y="6397"/>
                    <a:pt x="16245" y="6397"/>
                  </a:cubicBezTo>
                  <a:cubicBezTo>
                    <a:pt x="16251" y="6397"/>
                    <a:pt x="16257" y="6397"/>
                    <a:pt x="16257" y="6403"/>
                  </a:cubicBezTo>
                  <a:cubicBezTo>
                    <a:pt x="16262" y="6403"/>
                    <a:pt x="16262" y="6409"/>
                    <a:pt x="16269" y="6409"/>
                  </a:cubicBezTo>
                  <a:cubicBezTo>
                    <a:pt x="16280" y="6409"/>
                    <a:pt x="16286" y="6409"/>
                    <a:pt x="16292" y="6409"/>
                  </a:cubicBezTo>
                  <a:cubicBezTo>
                    <a:pt x="16292" y="6397"/>
                    <a:pt x="16292" y="6392"/>
                    <a:pt x="16292" y="6374"/>
                  </a:cubicBezTo>
                  <a:cubicBezTo>
                    <a:pt x="16280" y="6374"/>
                    <a:pt x="16274" y="6374"/>
                    <a:pt x="16262" y="6374"/>
                  </a:cubicBezTo>
                  <a:cubicBezTo>
                    <a:pt x="16257" y="6374"/>
                    <a:pt x="16251" y="6368"/>
                    <a:pt x="16239" y="6368"/>
                  </a:cubicBezTo>
                  <a:cubicBezTo>
                    <a:pt x="16239" y="6368"/>
                    <a:pt x="16233" y="6368"/>
                    <a:pt x="16227" y="6368"/>
                  </a:cubicBezTo>
                  <a:cubicBezTo>
                    <a:pt x="16215" y="6368"/>
                    <a:pt x="16215" y="6368"/>
                    <a:pt x="16215" y="6368"/>
                  </a:cubicBezTo>
                  <a:cubicBezTo>
                    <a:pt x="16209" y="6368"/>
                    <a:pt x="16203" y="6362"/>
                    <a:pt x="16197" y="6362"/>
                  </a:cubicBezTo>
                  <a:cubicBezTo>
                    <a:pt x="16185" y="6362"/>
                    <a:pt x="16180" y="6356"/>
                    <a:pt x="16168" y="6356"/>
                  </a:cubicBezTo>
                  <a:cubicBezTo>
                    <a:pt x="16162" y="6356"/>
                    <a:pt x="16156" y="6356"/>
                    <a:pt x="16150" y="6356"/>
                  </a:cubicBezTo>
                  <a:cubicBezTo>
                    <a:pt x="16144" y="6362"/>
                    <a:pt x="16150" y="6368"/>
                    <a:pt x="16144" y="6368"/>
                  </a:cubicBezTo>
                  <a:cubicBezTo>
                    <a:pt x="16144" y="6374"/>
                    <a:pt x="16144" y="6380"/>
                    <a:pt x="16138" y="6380"/>
                  </a:cubicBezTo>
                  <a:lnTo>
                    <a:pt x="16138" y="6368"/>
                  </a:lnTo>
                  <a:close/>
                  <a:moveTo>
                    <a:pt x="16096" y="6380"/>
                  </a:moveTo>
                  <a:lnTo>
                    <a:pt x="16096" y="6380"/>
                  </a:lnTo>
                  <a:cubicBezTo>
                    <a:pt x="16085" y="6374"/>
                    <a:pt x="16079" y="6374"/>
                    <a:pt x="16073" y="6374"/>
                  </a:cubicBezTo>
                  <a:cubicBezTo>
                    <a:pt x="16067" y="6374"/>
                    <a:pt x="16055" y="6368"/>
                    <a:pt x="16049" y="6368"/>
                  </a:cubicBezTo>
                  <a:cubicBezTo>
                    <a:pt x="16049" y="6392"/>
                    <a:pt x="16049" y="6392"/>
                    <a:pt x="16049" y="6392"/>
                  </a:cubicBezTo>
                  <a:cubicBezTo>
                    <a:pt x="16049" y="6392"/>
                    <a:pt x="16049" y="6397"/>
                    <a:pt x="16055" y="6403"/>
                  </a:cubicBezTo>
                  <a:cubicBezTo>
                    <a:pt x="16067" y="6409"/>
                    <a:pt x="16067" y="6409"/>
                    <a:pt x="16067" y="6409"/>
                  </a:cubicBezTo>
                  <a:cubicBezTo>
                    <a:pt x="16073" y="6409"/>
                    <a:pt x="16073" y="6409"/>
                    <a:pt x="16079" y="6409"/>
                  </a:cubicBezTo>
                  <a:cubicBezTo>
                    <a:pt x="16102" y="6409"/>
                    <a:pt x="16102" y="6409"/>
                    <a:pt x="16102" y="6409"/>
                  </a:cubicBezTo>
                  <a:cubicBezTo>
                    <a:pt x="16102" y="6392"/>
                    <a:pt x="16102" y="6392"/>
                    <a:pt x="16102" y="6392"/>
                  </a:cubicBezTo>
                  <a:cubicBezTo>
                    <a:pt x="16096" y="6386"/>
                    <a:pt x="16096" y="6380"/>
                    <a:pt x="16096" y="6380"/>
                  </a:cubicBezTo>
                  <a:close/>
                  <a:moveTo>
                    <a:pt x="16168" y="6065"/>
                  </a:moveTo>
                  <a:lnTo>
                    <a:pt x="16168" y="6065"/>
                  </a:lnTo>
                  <a:cubicBezTo>
                    <a:pt x="16162" y="6077"/>
                    <a:pt x="16156" y="6083"/>
                    <a:pt x="16144" y="6089"/>
                  </a:cubicBezTo>
                  <a:cubicBezTo>
                    <a:pt x="16144" y="6095"/>
                    <a:pt x="16138" y="6101"/>
                    <a:pt x="16132" y="6101"/>
                  </a:cubicBezTo>
                  <a:cubicBezTo>
                    <a:pt x="16132" y="6101"/>
                    <a:pt x="16126" y="6107"/>
                    <a:pt x="16120" y="6113"/>
                  </a:cubicBezTo>
                  <a:cubicBezTo>
                    <a:pt x="16120" y="6113"/>
                    <a:pt x="16114" y="6107"/>
                    <a:pt x="16114" y="6113"/>
                  </a:cubicBezTo>
                  <a:cubicBezTo>
                    <a:pt x="16108" y="6113"/>
                    <a:pt x="16108" y="6119"/>
                    <a:pt x="16108" y="6119"/>
                  </a:cubicBezTo>
                  <a:cubicBezTo>
                    <a:pt x="16108" y="6125"/>
                    <a:pt x="16108" y="6125"/>
                    <a:pt x="16108" y="6125"/>
                  </a:cubicBezTo>
                  <a:cubicBezTo>
                    <a:pt x="16108" y="6137"/>
                    <a:pt x="16114" y="6142"/>
                    <a:pt x="16114" y="6154"/>
                  </a:cubicBezTo>
                  <a:cubicBezTo>
                    <a:pt x="16114" y="6160"/>
                    <a:pt x="16114" y="6160"/>
                    <a:pt x="16114" y="6166"/>
                  </a:cubicBezTo>
                  <a:cubicBezTo>
                    <a:pt x="16114" y="6178"/>
                    <a:pt x="16114" y="6184"/>
                    <a:pt x="16114" y="6190"/>
                  </a:cubicBezTo>
                  <a:cubicBezTo>
                    <a:pt x="16108" y="6196"/>
                    <a:pt x="16102" y="6196"/>
                    <a:pt x="16102" y="6202"/>
                  </a:cubicBezTo>
                  <a:cubicBezTo>
                    <a:pt x="16102" y="6208"/>
                    <a:pt x="16096" y="6214"/>
                    <a:pt x="16096" y="6226"/>
                  </a:cubicBezTo>
                  <a:cubicBezTo>
                    <a:pt x="16096" y="6231"/>
                    <a:pt x="16096" y="6231"/>
                    <a:pt x="16096" y="6237"/>
                  </a:cubicBezTo>
                  <a:cubicBezTo>
                    <a:pt x="16096" y="6243"/>
                    <a:pt x="16096" y="6249"/>
                    <a:pt x="16096" y="6261"/>
                  </a:cubicBezTo>
                  <a:cubicBezTo>
                    <a:pt x="16102" y="6261"/>
                    <a:pt x="16102" y="6255"/>
                    <a:pt x="16108" y="6261"/>
                  </a:cubicBezTo>
                  <a:cubicBezTo>
                    <a:pt x="16114" y="6261"/>
                    <a:pt x="16114" y="6267"/>
                    <a:pt x="16120" y="6267"/>
                  </a:cubicBezTo>
                  <a:cubicBezTo>
                    <a:pt x="16126" y="6267"/>
                    <a:pt x="16132" y="6261"/>
                    <a:pt x="16144" y="6261"/>
                  </a:cubicBezTo>
                  <a:cubicBezTo>
                    <a:pt x="16144" y="6249"/>
                    <a:pt x="16144" y="6243"/>
                    <a:pt x="16144" y="6231"/>
                  </a:cubicBezTo>
                  <a:cubicBezTo>
                    <a:pt x="16144" y="6220"/>
                    <a:pt x="16144" y="6214"/>
                    <a:pt x="16144" y="6196"/>
                  </a:cubicBezTo>
                  <a:cubicBezTo>
                    <a:pt x="16144" y="6196"/>
                    <a:pt x="16144" y="6196"/>
                    <a:pt x="16150" y="6196"/>
                  </a:cubicBezTo>
                  <a:cubicBezTo>
                    <a:pt x="16162" y="6196"/>
                    <a:pt x="16174" y="6196"/>
                    <a:pt x="16191" y="6196"/>
                  </a:cubicBezTo>
                  <a:cubicBezTo>
                    <a:pt x="16191" y="6196"/>
                    <a:pt x="16197" y="6196"/>
                    <a:pt x="16203" y="6196"/>
                  </a:cubicBezTo>
                  <a:cubicBezTo>
                    <a:pt x="16203" y="6190"/>
                    <a:pt x="16203" y="6190"/>
                    <a:pt x="16203" y="6178"/>
                  </a:cubicBezTo>
                  <a:cubicBezTo>
                    <a:pt x="16203" y="6172"/>
                    <a:pt x="16197" y="6166"/>
                    <a:pt x="16197" y="6160"/>
                  </a:cubicBezTo>
                  <a:cubicBezTo>
                    <a:pt x="16191" y="6160"/>
                    <a:pt x="16185" y="6160"/>
                    <a:pt x="16185" y="6154"/>
                  </a:cubicBezTo>
                  <a:cubicBezTo>
                    <a:pt x="16185" y="6149"/>
                    <a:pt x="16185" y="6149"/>
                    <a:pt x="16185" y="6142"/>
                  </a:cubicBezTo>
                  <a:cubicBezTo>
                    <a:pt x="16185" y="6137"/>
                    <a:pt x="16185" y="6137"/>
                    <a:pt x="16185" y="6131"/>
                  </a:cubicBezTo>
                  <a:cubicBezTo>
                    <a:pt x="16180" y="6131"/>
                    <a:pt x="16180" y="6125"/>
                    <a:pt x="16174" y="6125"/>
                  </a:cubicBezTo>
                  <a:cubicBezTo>
                    <a:pt x="16168" y="6125"/>
                    <a:pt x="16162" y="6131"/>
                    <a:pt x="16150" y="6131"/>
                  </a:cubicBezTo>
                  <a:cubicBezTo>
                    <a:pt x="16150" y="6113"/>
                    <a:pt x="16150" y="6113"/>
                    <a:pt x="16150" y="6113"/>
                  </a:cubicBezTo>
                  <a:cubicBezTo>
                    <a:pt x="16150" y="6107"/>
                    <a:pt x="16156" y="6107"/>
                    <a:pt x="16156" y="6101"/>
                  </a:cubicBezTo>
                  <a:cubicBezTo>
                    <a:pt x="16156" y="6095"/>
                    <a:pt x="16162" y="6095"/>
                    <a:pt x="16168" y="6095"/>
                  </a:cubicBezTo>
                  <a:cubicBezTo>
                    <a:pt x="16168" y="6089"/>
                    <a:pt x="16168" y="6083"/>
                    <a:pt x="16168" y="6083"/>
                  </a:cubicBezTo>
                  <a:cubicBezTo>
                    <a:pt x="16168" y="6077"/>
                    <a:pt x="16168" y="6071"/>
                    <a:pt x="16168" y="6065"/>
                  </a:cubicBezTo>
                  <a:close/>
                  <a:moveTo>
                    <a:pt x="15628" y="6374"/>
                  </a:moveTo>
                  <a:lnTo>
                    <a:pt x="15628" y="6374"/>
                  </a:lnTo>
                  <a:cubicBezTo>
                    <a:pt x="15628" y="6380"/>
                    <a:pt x="15634" y="6386"/>
                    <a:pt x="15640" y="6392"/>
                  </a:cubicBezTo>
                  <a:cubicBezTo>
                    <a:pt x="15646" y="6392"/>
                    <a:pt x="15646" y="6397"/>
                    <a:pt x="15652" y="6397"/>
                  </a:cubicBezTo>
                  <a:cubicBezTo>
                    <a:pt x="15658" y="6397"/>
                    <a:pt x="15658" y="6397"/>
                    <a:pt x="15664" y="6403"/>
                  </a:cubicBezTo>
                  <a:cubicBezTo>
                    <a:pt x="15670" y="6403"/>
                    <a:pt x="15676" y="6403"/>
                    <a:pt x="15687" y="6403"/>
                  </a:cubicBezTo>
                  <a:cubicBezTo>
                    <a:pt x="15687" y="6409"/>
                    <a:pt x="15687" y="6409"/>
                    <a:pt x="15687" y="6415"/>
                  </a:cubicBezTo>
                  <a:cubicBezTo>
                    <a:pt x="15687" y="6427"/>
                    <a:pt x="15681" y="6427"/>
                    <a:pt x="15681" y="6439"/>
                  </a:cubicBezTo>
                  <a:cubicBezTo>
                    <a:pt x="15681" y="6445"/>
                    <a:pt x="15676" y="6445"/>
                    <a:pt x="15676" y="6451"/>
                  </a:cubicBezTo>
                  <a:cubicBezTo>
                    <a:pt x="15676" y="6457"/>
                    <a:pt x="15676" y="6457"/>
                    <a:pt x="15676" y="6463"/>
                  </a:cubicBezTo>
                  <a:cubicBezTo>
                    <a:pt x="15676" y="6469"/>
                    <a:pt x="15676" y="6469"/>
                    <a:pt x="15676" y="6475"/>
                  </a:cubicBezTo>
                  <a:cubicBezTo>
                    <a:pt x="15676" y="6480"/>
                    <a:pt x="15681" y="6480"/>
                    <a:pt x="15681" y="6486"/>
                  </a:cubicBezTo>
                  <a:cubicBezTo>
                    <a:pt x="15687" y="6492"/>
                    <a:pt x="15687" y="6498"/>
                    <a:pt x="15687" y="6498"/>
                  </a:cubicBezTo>
                  <a:cubicBezTo>
                    <a:pt x="15687" y="6504"/>
                    <a:pt x="15693" y="6510"/>
                    <a:pt x="15693" y="6510"/>
                  </a:cubicBezTo>
                  <a:cubicBezTo>
                    <a:pt x="15699" y="6510"/>
                    <a:pt x="15699" y="6510"/>
                    <a:pt x="15705" y="6504"/>
                  </a:cubicBezTo>
                  <a:cubicBezTo>
                    <a:pt x="15705" y="6498"/>
                    <a:pt x="15711" y="6498"/>
                    <a:pt x="15717" y="6498"/>
                  </a:cubicBezTo>
                  <a:cubicBezTo>
                    <a:pt x="15717" y="6486"/>
                    <a:pt x="15717" y="6480"/>
                    <a:pt x="15717" y="6469"/>
                  </a:cubicBezTo>
                  <a:cubicBezTo>
                    <a:pt x="15717" y="6463"/>
                    <a:pt x="15717" y="6457"/>
                    <a:pt x="15717" y="6445"/>
                  </a:cubicBezTo>
                  <a:cubicBezTo>
                    <a:pt x="15717" y="6439"/>
                    <a:pt x="15723" y="6439"/>
                    <a:pt x="15723" y="6433"/>
                  </a:cubicBezTo>
                  <a:cubicBezTo>
                    <a:pt x="15723" y="6356"/>
                    <a:pt x="15723" y="6356"/>
                    <a:pt x="15723" y="6356"/>
                  </a:cubicBezTo>
                  <a:cubicBezTo>
                    <a:pt x="15759" y="6356"/>
                    <a:pt x="15759" y="6356"/>
                    <a:pt x="15759" y="6356"/>
                  </a:cubicBezTo>
                  <a:cubicBezTo>
                    <a:pt x="15759" y="6386"/>
                    <a:pt x="15759" y="6386"/>
                    <a:pt x="15759" y="6386"/>
                  </a:cubicBezTo>
                  <a:cubicBezTo>
                    <a:pt x="15753" y="6397"/>
                    <a:pt x="15753" y="6397"/>
                    <a:pt x="15753" y="6397"/>
                  </a:cubicBezTo>
                  <a:cubicBezTo>
                    <a:pt x="15753" y="6409"/>
                    <a:pt x="15753" y="6409"/>
                    <a:pt x="15753" y="6409"/>
                  </a:cubicBezTo>
                  <a:cubicBezTo>
                    <a:pt x="15759" y="6409"/>
                    <a:pt x="15764" y="6409"/>
                    <a:pt x="15764" y="6409"/>
                  </a:cubicBezTo>
                  <a:cubicBezTo>
                    <a:pt x="15770" y="6409"/>
                    <a:pt x="15776" y="6409"/>
                    <a:pt x="15776" y="6409"/>
                  </a:cubicBezTo>
                  <a:cubicBezTo>
                    <a:pt x="15782" y="6409"/>
                    <a:pt x="15782" y="6415"/>
                    <a:pt x="15788" y="6415"/>
                  </a:cubicBezTo>
                  <a:cubicBezTo>
                    <a:pt x="15794" y="6415"/>
                    <a:pt x="15800" y="6415"/>
                    <a:pt x="15800" y="6421"/>
                  </a:cubicBezTo>
                  <a:cubicBezTo>
                    <a:pt x="15806" y="6421"/>
                    <a:pt x="15806" y="6421"/>
                    <a:pt x="15812" y="6421"/>
                  </a:cubicBezTo>
                  <a:cubicBezTo>
                    <a:pt x="15812" y="6439"/>
                    <a:pt x="15812" y="6439"/>
                    <a:pt x="15812" y="6439"/>
                  </a:cubicBezTo>
                  <a:cubicBezTo>
                    <a:pt x="15812" y="6445"/>
                    <a:pt x="15806" y="6451"/>
                    <a:pt x="15806" y="6451"/>
                  </a:cubicBezTo>
                  <a:cubicBezTo>
                    <a:pt x="15806" y="6457"/>
                    <a:pt x="15806" y="6463"/>
                    <a:pt x="15806" y="6463"/>
                  </a:cubicBezTo>
                  <a:cubicBezTo>
                    <a:pt x="15806" y="6475"/>
                    <a:pt x="15806" y="6475"/>
                    <a:pt x="15806" y="6475"/>
                  </a:cubicBezTo>
                  <a:cubicBezTo>
                    <a:pt x="15806" y="6480"/>
                    <a:pt x="15800" y="6486"/>
                    <a:pt x="15806" y="6492"/>
                  </a:cubicBezTo>
                  <a:cubicBezTo>
                    <a:pt x="15806" y="6492"/>
                    <a:pt x="15812" y="6498"/>
                    <a:pt x="15818" y="6498"/>
                  </a:cubicBezTo>
                  <a:cubicBezTo>
                    <a:pt x="15818" y="6504"/>
                    <a:pt x="15824" y="6504"/>
                    <a:pt x="15830" y="6504"/>
                  </a:cubicBezTo>
                  <a:cubicBezTo>
                    <a:pt x="15865" y="6504"/>
                    <a:pt x="15865" y="6504"/>
                    <a:pt x="15865" y="6504"/>
                  </a:cubicBezTo>
                  <a:cubicBezTo>
                    <a:pt x="15865" y="6498"/>
                    <a:pt x="15871" y="6498"/>
                    <a:pt x="15871" y="6492"/>
                  </a:cubicBezTo>
                  <a:cubicBezTo>
                    <a:pt x="15871" y="6475"/>
                    <a:pt x="15871" y="6475"/>
                    <a:pt x="15871" y="6475"/>
                  </a:cubicBezTo>
                  <a:cubicBezTo>
                    <a:pt x="15871" y="6463"/>
                    <a:pt x="15871" y="6457"/>
                    <a:pt x="15865" y="6445"/>
                  </a:cubicBezTo>
                  <a:cubicBezTo>
                    <a:pt x="15865" y="6445"/>
                    <a:pt x="15859" y="6445"/>
                    <a:pt x="15853" y="6439"/>
                  </a:cubicBezTo>
                  <a:cubicBezTo>
                    <a:pt x="15853" y="6439"/>
                    <a:pt x="15847" y="6433"/>
                    <a:pt x="15842" y="6427"/>
                  </a:cubicBezTo>
                  <a:cubicBezTo>
                    <a:pt x="15842" y="6427"/>
                    <a:pt x="15836" y="6427"/>
                    <a:pt x="15830" y="6421"/>
                  </a:cubicBezTo>
                  <a:cubicBezTo>
                    <a:pt x="15830" y="6415"/>
                    <a:pt x="15824" y="6409"/>
                    <a:pt x="15824" y="6403"/>
                  </a:cubicBezTo>
                  <a:cubicBezTo>
                    <a:pt x="15824" y="6397"/>
                    <a:pt x="15830" y="6392"/>
                    <a:pt x="15830" y="6386"/>
                  </a:cubicBezTo>
                  <a:cubicBezTo>
                    <a:pt x="15830" y="6374"/>
                    <a:pt x="15830" y="6374"/>
                    <a:pt x="15830" y="6374"/>
                  </a:cubicBezTo>
                  <a:cubicBezTo>
                    <a:pt x="15830" y="6374"/>
                    <a:pt x="15836" y="6368"/>
                    <a:pt x="15830" y="6362"/>
                  </a:cubicBezTo>
                  <a:cubicBezTo>
                    <a:pt x="15830" y="6362"/>
                    <a:pt x="15824" y="6362"/>
                    <a:pt x="15818" y="6356"/>
                  </a:cubicBezTo>
                  <a:cubicBezTo>
                    <a:pt x="15818" y="6350"/>
                    <a:pt x="15818" y="6350"/>
                    <a:pt x="15812" y="6344"/>
                  </a:cubicBezTo>
                  <a:cubicBezTo>
                    <a:pt x="15806" y="6338"/>
                    <a:pt x="15806" y="6338"/>
                    <a:pt x="15800" y="6338"/>
                  </a:cubicBezTo>
                  <a:cubicBezTo>
                    <a:pt x="15794" y="6332"/>
                    <a:pt x="15788" y="6338"/>
                    <a:pt x="15788" y="6332"/>
                  </a:cubicBezTo>
                  <a:cubicBezTo>
                    <a:pt x="15782" y="6332"/>
                    <a:pt x="15788" y="6326"/>
                    <a:pt x="15782" y="6320"/>
                  </a:cubicBezTo>
                  <a:cubicBezTo>
                    <a:pt x="15788" y="6303"/>
                    <a:pt x="15788" y="6303"/>
                    <a:pt x="15788" y="6303"/>
                  </a:cubicBezTo>
                  <a:cubicBezTo>
                    <a:pt x="15800" y="6303"/>
                    <a:pt x="15812" y="6303"/>
                    <a:pt x="15824" y="6303"/>
                  </a:cubicBezTo>
                  <a:cubicBezTo>
                    <a:pt x="15830" y="6303"/>
                    <a:pt x="15830" y="6297"/>
                    <a:pt x="15836" y="6291"/>
                  </a:cubicBezTo>
                  <a:cubicBezTo>
                    <a:pt x="15836" y="6291"/>
                    <a:pt x="15842" y="6291"/>
                    <a:pt x="15847" y="6291"/>
                  </a:cubicBezTo>
                  <a:cubicBezTo>
                    <a:pt x="15859" y="6285"/>
                    <a:pt x="15865" y="6291"/>
                    <a:pt x="15883" y="6291"/>
                  </a:cubicBezTo>
                  <a:lnTo>
                    <a:pt x="15889" y="6291"/>
                  </a:lnTo>
                  <a:cubicBezTo>
                    <a:pt x="15895" y="6291"/>
                    <a:pt x="15901" y="6285"/>
                    <a:pt x="15901" y="6273"/>
                  </a:cubicBezTo>
                  <a:lnTo>
                    <a:pt x="15895" y="6267"/>
                  </a:lnTo>
                  <a:cubicBezTo>
                    <a:pt x="15895" y="6261"/>
                    <a:pt x="15889" y="6255"/>
                    <a:pt x="15889" y="6255"/>
                  </a:cubicBezTo>
                  <a:cubicBezTo>
                    <a:pt x="15883" y="6249"/>
                    <a:pt x="15877" y="6249"/>
                    <a:pt x="15877" y="6249"/>
                  </a:cubicBezTo>
                  <a:cubicBezTo>
                    <a:pt x="15871" y="6243"/>
                    <a:pt x="15865" y="6243"/>
                    <a:pt x="15865" y="6237"/>
                  </a:cubicBezTo>
                  <a:cubicBezTo>
                    <a:pt x="15859" y="6237"/>
                    <a:pt x="15859" y="6231"/>
                    <a:pt x="15853" y="6231"/>
                  </a:cubicBezTo>
                  <a:cubicBezTo>
                    <a:pt x="15842" y="6231"/>
                    <a:pt x="15842" y="6231"/>
                    <a:pt x="15842" y="6231"/>
                  </a:cubicBezTo>
                  <a:cubicBezTo>
                    <a:pt x="15836" y="6231"/>
                    <a:pt x="15836" y="6231"/>
                    <a:pt x="15830" y="6231"/>
                  </a:cubicBezTo>
                  <a:cubicBezTo>
                    <a:pt x="15824" y="6231"/>
                    <a:pt x="15824" y="6231"/>
                    <a:pt x="15818" y="6237"/>
                  </a:cubicBezTo>
                  <a:cubicBezTo>
                    <a:pt x="15812" y="6237"/>
                    <a:pt x="15812" y="6243"/>
                    <a:pt x="15812" y="6249"/>
                  </a:cubicBezTo>
                  <a:cubicBezTo>
                    <a:pt x="15800" y="6255"/>
                    <a:pt x="15788" y="6267"/>
                    <a:pt x="15776" y="6267"/>
                  </a:cubicBezTo>
                  <a:cubicBezTo>
                    <a:pt x="15764" y="6273"/>
                    <a:pt x="15759" y="6267"/>
                    <a:pt x="15753" y="6267"/>
                  </a:cubicBezTo>
                  <a:cubicBezTo>
                    <a:pt x="15747" y="6267"/>
                    <a:pt x="15747" y="6267"/>
                    <a:pt x="15741" y="6267"/>
                  </a:cubicBezTo>
                  <a:cubicBezTo>
                    <a:pt x="15735" y="6261"/>
                    <a:pt x="15729" y="6261"/>
                    <a:pt x="15717" y="6255"/>
                  </a:cubicBezTo>
                  <a:lnTo>
                    <a:pt x="15711" y="6249"/>
                  </a:lnTo>
                  <a:cubicBezTo>
                    <a:pt x="15699" y="6249"/>
                    <a:pt x="15699" y="6249"/>
                    <a:pt x="15699" y="6249"/>
                  </a:cubicBezTo>
                  <a:cubicBezTo>
                    <a:pt x="15693" y="6249"/>
                    <a:pt x="15687" y="6255"/>
                    <a:pt x="15687" y="6261"/>
                  </a:cubicBezTo>
                  <a:cubicBezTo>
                    <a:pt x="15681" y="6267"/>
                    <a:pt x="15676" y="6273"/>
                    <a:pt x="15670" y="6285"/>
                  </a:cubicBezTo>
                  <a:cubicBezTo>
                    <a:pt x="15670" y="6291"/>
                    <a:pt x="15676" y="6297"/>
                    <a:pt x="15670" y="6303"/>
                  </a:cubicBezTo>
                  <a:cubicBezTo>
                    <a:pt x="15670" y="6309"/>
                    <a:pt x="15664" y="6309"/>
                    <a:pt x="15664" y="6315"/>
                  </a:cubicBezTo>
                  <a:cubicBezTo>
                    <a:pt x="15664" y="6315"/>
                    <a:pt x="15670" y="6320"/>
                    <a:pt x="15664" y="6326"/>
                  </a:cubicBezTo>
                  <a:cubicBezTo>
                    <a:pt x="15664" y="6326"/>
                    <a:pt x="15670" y="6332"/>
                    <a:pt x="15664" y="6338"/>
                  </a:cubicBezTo>
                  <a:lnTo>
                    <a:pt x="15658" y="6344"/>
                  </a:lnTo>
                  <a:cubicBezTo>
                    <a:pt x="15652" y="6344"/>
                    <a:pt x="15646" y="6344"/>
                    <a:pt x="15646" y="6344"/>
                  </a:cubicBezTo>
                  <a:cubicBezTo>
                    <a:pt x="15640" y="6344"/>
                    <a:pt x="15640" y="6350"/>
                    <a:pt x="15634" y="6356"/>
                  </a:cubicBezTo>
                  <a:cubicBezTo>
                    <a:pt x="15634" y="6362"/>
                    <a:pt x="15628" y="6368"/>
                    <a:pt x="15628" y="6374"/>
                  </a:cubicBezTo>
                  <a:close/>
                  <a:moveTo>
                    <a:pt x="15960" y="6131"/>
                  </a:moveTo>
                  <a:lnTo>
                    <a:pt x="15960" y="6131"/>
                  </a:lnTo>
                  <a:cubicBezTo>
                    <a:pt x="15954" y="6131"/>
                    <a:pt x="15960" y="6137"/>
                    <a:pt x="15960" y="6142"/>
                  </a:cubicBezTo>
                  <a:cubicBezTo>
                    <a:pt x="15764" y="6142"/>
                    <a:pt x="15764" y="6142"/>
                    <a:pt x="15764" y="6142"/>
                  </a:cubicBezTo>
                  <a:cubicBezTo>
                    <a:pt x="15753" y="6142"/>
                    <a:pt x="15753" y="6154"/>
                    <a:pt x="15741" y="6160"/>
                  </a:cubicBezTo>
                  <a:cubicBezTo>
                    <a:pt x="15735" y="6166"/>
                    <a:pt x="15729" y="6166"/>
                    <a:pt x="15723" y="6166"/>
                  </a:cubicBezTo>
                  <a:cubicBezTo>
                    <a:pt x="15705" y="6166"/>
                    <a:pt x="15699" y="6166"/>
                    <a:pt x="15687" y="6172"/>
                  </a:cubicBezTo>
                  <a:cubicBezTo>
                    <a:pt x="15681" y="6172"/>
                    <a:pt x="15681" y="6178"/>
                    <a:pt x="15676" y="6184"/>
                  </a:cubicBezTo>
                  <a:cubicBezTo>
                    <a:pt x="15676" y="6190"/>
                    <a:pt x="15670" y="6196"/>
                    <a:pt x="15670" y="6202"/>
                  </a:cubicBezTo>
                  <a:cubicBezTo>
                    <a:pt x="15670" y="6208"/>
                    <a:pt x="15676" y="6214"/>
                    <a:pt x="15676" y="6220"/>
                  </a:cubicBezTo>
                  <a:cubicBezTo>
                    <a:pt x="15687" y="6214"/>
                    <a:pt x="15699" y="6208"/>
                    <a:pt x="15711" y="6202"/>
                  </a:cubicBezTo>
                  <a:cubicBezTo>
                    <a:pt x="15711" y="6202"/>
                    <a:pt x="15717" y="6202"/>
                    <a:pt x="15723" y="6196"/>
                  </a:cubicBezTo>
                  <a:cubicBezTo>
                    <a:pt x="15723" y="6196"/>
                    <a:pt x="15723" y="6190"/>
                    <a:pt x="15729" y="6190"/>
                  </a:cubicBezTo>
                  <a:cubicBezTo>
                    <a:pt x="15735" y="6184"/>
                    <a:pt x="15735" y="6184"/>
                    <a:pt x="15741" y="6184"/>
                  </a:cubicBezTo>
                  <a:cubicBezTo>
                    <a:pt x="15747" y="6178"/>
                    <a:pt x="15747" y="6178"/>
                    <a:pt x="15753" y="6178"/>
                  </a:cubicBezTo>
                  <a:cubicBezTo>
                    <a:pt x="15759" y="6172"/>
                    <a:pt x="15759" y="6178"/>
                    <a:pt x="15764" y="6178"/>
                  </a:cubicBezTo>
                  <a:cubicBezTo>
                    <a:pt x="15770" y="6172"/>
                    <a:pt x="15770" y="6166"/>
                    <a:pt x="15776" y="6166"/>
                  </a:cubicBezTo>
                  <a:cubicBezTo>
                    <a:pt x="15800" y="6172"/>
                    <a:pt x="15800" y="6172"/>
                    <a:pt x="15800" y="6172"/>
                  </a:cubicBezTo>
                  <a:cubicBezTo>
                    <a:pt x="15871" y="6172"/>
                    <a:pt x="15871" y="6172"/>
                    <a:pt x="15871" y="6172"/>
                  </a:cubicBezTo>
                  <a:cubicBezTo>
                    <a:pt x="15871" y="6172"/>
                    <a:pt x="15877" y="6172"/>
                    <a:pt x="15883" y="6172"/>
                  </a:cubicBezTo>
                  <a:lnTo>
                    <a:pt x="15889" y="6178"/>
                  </a:lnTo>
                  <a:cubicBezTo>
                    <a:pt x="15901" y="6184"/>
                    <a:pt x="15901" y="6190"/>
                    <a:pt x="15907" y="6190"/>
                  </a:cubicBezTo>
                  <a:cubicBezTo>
                    <a:pt x="15913" y="6190"/>
                    <a:pt x="15919" y="6190"/>
                    <a:pt x="15925" y="6190"/>
                  </a:cubicBezTo>
                  <a:cubicBezTo>
                    <a:pt x="15930" y="6184"/>
                    <a:pt x="15936" y="6184"/>
                    <a:pt x="15936" y="6184"/>
                  </a:cubicBezTo>
                  <a:cubicBezTo>
                    <a:pt x="15942" y="6178"/>
                    <a:pt x="15942" y="6172"/>
                    <a:pt x="15948" y="6172"/>
                  </a:cubicBezTo>
                  <a:cubicBezTo>
                    <a:pt x="15948" y="6166"/>
                    <a:pt x="15954" y="6172"/>
                    <a:pt x="15960" y="6172"/>
                  </a:cubicBezTo>
                  <a:cubicBezTo>
                    <a:pt x="15966" y="6166"/>
                    <a:pt x="15966" y="6166"/>
                    <a:pt x="15966" y="6166"/>
                  </a:cubicBezTo>
                  <a:cubicBezTo>
                    <a:pt x="15972" y="6160"/>
                    <a:pt x="15972" y="6154"/>
                    <a:pt x="15978" y="6154"/>
                  </a:cubicBezTo>
                  <a:cubicBezTo>
                    <a:pt x="15984" y="6142"/>
                    <a:pt x="15990" y="6137"/>
                    <a:pt x="15990" y="6125"/>
                  </a:cubicBezTo>
                  <a:cubicBezTo>
                    <a:pt x="15978" y="6125"/>
                    <a:pt x="15972" y="6125"/>
                    <a:pt x="15960" y="6131"/>
                  </a:cubicBezTo>
                  <a:close/>
                  <a:moveTo>
                    <a:pt x="15901" y="6741"/>
                  </a:moveTo>
                  <a:lnTo>
                    <a:pt x="15901" y="6741"/>
                  </a:lnTo>
                  <a:cubicBezTo>
                    <a:pt x="15901" y="6747"/>
                    <a:pt x="15895" y="6753"/>
                    <a:pt x="15895" y="6753"/>
                  </a:cubicBezTo>
                  <a:cubicBezTo>
                    <a:pt x="15895" y="6765"/>
                    <a:pt x="15907" y="6765"/>
                    <a:pt x="15919" y="6771"/>
                  </a:cubicBezTo>
                  <a:cubicBezTo>
                    <a:pt x="15919" y="6771"/>
                    <a:pt x="15925" y="6771"/>
                    <a:pt x="15930" y="6771"/>
                  </a:cubicBezTo>
                  <a:cubicBezTo>
                    <a:pt x="15936" y="6771"/>
                    <a:pt x="15936" y="6777"/>
                    <a:pt x="15942" y="6777"/>
                  </a:cubicBezTo>
                  <a:cubicBezTo>
                    <a:pt x="15948" y="6777"/>
                    <a:pt x="15954" y="6765"/>
                    <a:pt x="15960" y="6753"/>
                  </a:cubicBezTo>
                  <a:cubicBezTo>
                    <a:pt x="15966" y="6747"/>
                    <a:pt x="15972" y="6741"/>
                    <a:pt x="15978" y="6735"/>
                  </a:cubicBezTo>
                  <a:cubicBezTo>
                    <a:pt x="15984" y="6730"/>
                    <a:pt x="15990" y="6724"/>
                    <a:pt x="15996" y="6724"/>
                  </a:cubicBezTo>
                  <a:cubicBezTo>
                    <a:pt x="15996" y="6718"/>
                    <a:pt x="16002" y="6718"/>
                    <a:pt x="16008" y="6718"/>
                  </a:cubicBezTo>
                  <a:cubicBezTo>
                    <a:pt x="16014" y="6718"/>
                    <a:pt x="16019" y="6718"/>
                    <a:pt x="16031" y="6718"/>
                  </a:cubicBezTo>
                  <a:cubicBezTo>
                    <a:pt x="16037" y="6712"/>
                    <a:pt x="16043" y="6700"/>
                    <a:pt x="16049" y="6694"/>
                  </a:cubicBezTo>
                  <a:cubicBezTo>
                    <a:pt x="16061" y="6694"/>
                    <a:pt x="16067" y="6688"/>
                    <a:pt x="16073" y="6688"/>
                  </a:cubicBezTo>
                  <a:cubicBezTo>
                    <a:pt x="16085" y="6688"/>
                    <a:pt x="16091" y="6688"/>
                    <a:pt x="16096" y="6688"/>
                  </a:cubicBezTo>
                  <a:cubicBezTo>
                    <a:pt x="16102" y="6688"/>
                    <a:pt x="16102" y="6688"/>
                    <a:pt x="16108" y="6688"/>
                  </a:cubicBezTo>
                  <a:cubicBezTo>
                    <a:pt x="16114" y="6688"/>
                    <a:pt x="16114" y="6682"/>
                    <a:pt x="16114" y="6676"/>
                  </a:cubicBezTo>
                  <a:cubicBezTo>
                    <a:pt x="16108" y="6676"/>
                    <a:pt x="16108" y="6676"/>
                    <a:pt x="16102" y="6670"/>
                  </a:cubicBezTo>
                  <a:cubicBezTo>
                    <a:pt x="16096" y="6670"/>
                    <a:pt x="16096" y="6664"/>
                    <a:pt x="16091" y="6658"/>
                  </a:cubicBezTo>
                  <a:cubicBezTo>
                    <a:pt x="16085" y="6658"/>
                    <a:pt x="16079" y="6658"/>
                    <a:pt x="16067" y="6658"/>
                  </a:cubicBezTo>
                  <a:cubicBezTo>
                    <a:pt x="16067" y="6658"/>
                    <a:pt x="16061" y="6658"/>
                    <a:pt x="16055" y="6658"/>
                  </a:cubicBezTo>
                  <a:lnTo>
                    <a:pt x="16049" y="6658"/>
                  </a:lnTo>
                  <a:cubicBezTo>
                    <a:pt x="16043" y="6664"/>
                    <a:pt x="16043" y="6670"/>
                    <a:pt x="16037" y="6670"/>
                  </a:cubicBezTo>
                  <a:cubicBezTo>
                    <a:pt x="16031" y="6676"/>
                    <a:pt x="16025" y="6676"/>
                    <a:pt x="16025" y="6676"/>
                  </a:cubicBezTo>
                  <a:cubicBezTo>
                    <a:pt x="16019" y="6676"/>
                    <a:pt x="16014" y="6676"/>
                    <a:pt x="16014" y="6676"/>
                  </a:cubicBezTo>
                  <a:cubicBezTo>
                    <a:pt x="16008" y="6682"/>
                    <a:pt x="16008" y="6688"/>
                    <a:pt x="16002" y="6688"/>
                  </a:cubicBezTo>
                  <a:cubicBezTo>
                    <a:pt x="15996" y="6688"/>
                    <a:pt x="15990" y="6688"/>
                    <a:pt x="15984" y="6688"/>
                  </a:cubicBezTo>
                  <a:cubicBezTo>
                    <a:pt x="15984" y="6688"/>
                    <a:pt x="15978" y="6688"/>
                    <a:pt x="15972" y="6694"/>
                  </a:cubicBezTo>
                  <a:cubicBezTo>
                    <a:pt x="15972" y="6694"/>
                    <a:pt x="15978" y="6700"/>
                    <a:pt x="15972" y="6706"/>
                  </a:cubicBezTo>
                  <a:cubicBezTo>
                    <a:pt x="15966" y="6706"/>
                    <a:pt x="15954" y="6706"/>
                    <a:pt x="15948" y="6706"/>
                  </a:cubicBezTo>
                  <a:cubicBezTo>
                    <a:pt x="15942" y="6706"/>
                    <a:pt x="15942" y="6706"/>
                    <a:pt x="15936" y="6706"/>
                  </a:cubicBezTo>
                  <a:cubicBezTo>
                    <a:pt x="15930" y="6706"/>
                    <a:pt x="15930" y="6718"/>
                    <a:pt x="15925" y="6718"/>
                  </a:cubicBezTo>
                  <a:cubicBezTo>
                    <a:pt x="15925" y="6724"/>
                    <a:pt x="15919" y="6724"/>
                    <a:pt x="15913" y="6730"/>
                  </a:cubicBezTo>
                  <a:cubicBezTo>
                    <a:pt x="15913" y="6730"/>
                    <a:pt x="15901" y="6735"/>
                    <a:pt x="15901" y="6741"/>
                  </a:cubicBezTo>
                  <a:cubicBezTo>
                    <a:pt x="15901" y="6747"/>
                    <a:pt x="15901" y="6747"/>
                    <a:pt x="15901" y="6747"/>
                  </a:cubicBezTo>
                  <a:cubicBezTo>
                    <a:pt x="15901" y="6753"/>
                    <a:pt x="15907" y="6753"/>
                    <a:pt x="15907" y="6759"/>
                  </a:cubicBezTo>
                  <a:lnTo>
                    <a:pt x="15901" y="6741"/>
                  </a:lnTo>
                  <a:close/>
                  <a:moveTo>
                    <a:pt x="15877" y="6795"/>
                  </a:moveTo>
                  <a:lnTo>
                    <a:pt x="15877" y="6795"/>
                  </a:lnTo>
                  <a:cubicBezTo>
                    <a:pt x="15871" y="6795"/>
                    <a:pt x="15865" y="6801"/>
                    <a:pt x="15853" y="6807"/>
                  </a:cubicBezTo>
                  <a:cubicBezTo>
                    <a:pt x="15859" y="6813"/>
                    <a:pt x="15859" y="6813"/>
                    <a:pt x="15859" y="6818"/>
                  </a:cubicBezTo>
                  <a:cubicBezTo>
                    <a:pt x="15895" y="6818"/>
                    <a:pt x="15895" y="6818"/>
                    <a:pt x="15895" y="6818"/>
                  </a:cubicBezTo>
                  <a:cubicBezTo>
                    <a:pt x="15895" y="6801"/>
                    <a:pt x="15895" y="6801"/>
                    <a:pt x="15895" y="6801"/>
                  </a:cubicBezTo>
                  <a:cubicBezTo>
                    <a:pt x="15889" y="6789"/>
                    <a:pt x="15889" y="6789"/>
                    <a:pt x="15889" y="6789"/>
                  </a:cubicBezTo>
                  <a:cubicBezTo>
                    <a:pt x="15883" y="6789"/>
                    <a:pt x="15883" y="6789"/>
                    <a:pt x="15877" y="6795"/>
                  </a:cubicBezTo>
                  <a:close/>
                  <a:moveTo>
                    <a:pt x="15699" y="6676"/>
                  </a:moveTo>
                  <a:lnTo>
                    <a:pt x="15699" y="6676"/>
                  </a:lnTo>
                  <a:cubicBezTo>
                    <a:pt x="15705" y="6682"/>
                    <a:pt x="15711" y="6688"/>
                    <a:pt x="15723" y="6694"/>
                  </a:cubicBezTo>
                  <a:cubicBezTo>
                    <a:pt x="15747" y="6694"/>
                    <a:pt x="15759" y="6694"/>
                    <a:pt x="15782" y="6694"/>
                  </a:cubicBezTo>
                  <a:cubicBezTo>
                    <a:pt x="15794" y="6694"/>
                    <a:pt x="15794" y="6694"/>
                    <a:pt x="15794" y="6694"/>
                  </a:cubicBezTo>
                  <a:cubicBezTo>
                    <a:pt x="15812" y="6694"/>
                    <a:pt x="15824" y="6694"/>
                    <a:pt x="15842" y="6694"/>
                  </a:cubicBezTo>
                  <a:cubicBezTo>
                    <a:pt x="15847" y="6694"/>
                    <a:pt x="15853" y="6688"/>
                    <a:pt x="15853" y="6688"/>
                  </a:cubicBezTo>
                  <a:cubicBezTo>
                    <a:pt x="15859" y="6688"/>
                    <a:pt x="15865" y="6688"/>
                    <a:pt x="15865" y="6688"/>
                  </a:cubicBezTo>
                  <a:cubicBezTo>
                    <a:pt x="15871" y="6688"/>
                    <a:pt x="15871" y="6688"/>
                    <a:pt x="15877" y="6688"/>
                  </a:cubicBezTo>
                  <a:cubicBezTo>
                    <a:pt x="15883" y="6688"/>
                    <a:pt x="15883" y="6682"/>
                    <a:pt x="15889" y="6682"/>
                  </a:cubicBezTo>
                  <a:cubicBezTo>
                    <a:pt x="15895" y="6676"/>
                    <a:pt x="15895" y="6670"/>
                    <a:pt x="15901" y="6670"/>
                  </a:cubicBezTo>
                  <a:cubicBezTo>
                    <a:pt x="15907" y="6670"/>
                    <a:pt x="15907" y="6670"/>
                    <a:pt x="15913" y="6670"/>
                  </a:cubicBezTo>
                  <a:cubicBezTo>
                    <a:pt x="15919" y="6670"/>
                    <a:pt x="15925" y="6670"/>
                    <a:pt x="15936" y="6670"/>
                  </a:cubicBezTo>
                  <a:cubicBezTo>
                    <a:pt x="15942" y="6670"/>
                    <a:pt x="15942" y="6670"/>
                    <a:pt x="15948" y="6670"/>
                  </a:cubicBezTo>
                  <a:cubicBezTo>
                    <a:pt x="15954" y="6670"/>
                    <a:pt x="15954" y="6664"/>
                    <a:pt x="15960" y="6658"/>
                  </a:cubicBezTo>
                  <a:cubicBezTo>
                    <a:pt x="15954" y="6652"/>
                    <a:pt x="15954" y="6652"/>
                    <a:pt x="15954" y="6652"/>
                  </a:cubicBezTo>
                  <a:cubicBezTo>
                    <a:pt x="15948" y="6652"/>
                    <a:pt x="15948" y="6647"/>
                    <a:pt x="15942" y="6652"/>
                  </a:cubicBezTo>
                  <a:cubicBezTo>
                    <a:pt x="15936" y="6652"/>
                    <a:pt x="15936" y="6658"/>
                    <a:pt x="15930" y="6658"/>
                  </a:cubicBezTo>
                  <a:cubicBezTo>
                    <a:pt x="15919" y="6658"/>
                    <a:pt x="15907" y="6658"/>
                    <a:pt x="15895" y="6658"/>
                  </a:cubicBezTo>
                  <a:cubicBezTo>
                    <a:pt x="15889" y="6658"/>
                    <a:pt x="15877" y="6664"/>
                    <a:pt x="15871" y="6664"/>
                  </a:cubicBezTo>
                  <a:cubicBezTo>
                    <a:pt x="15859" y="6664"/>
                    <a:pt x="15859" y="6664"/>
                    <a:pt x="15859" y="6664"/>
                  </a:cubicBezTo>
                  <a:cubicBezTo>
                    <a:pt x="15853" y="6664"/>
                    <a:pt x="15853" y="6664"/>
                    <a:pt x="15847" y="6664"/>
                  </a:cubicBezTo>
                  <a:cubicBezTo>
                    <a:pt x="15847" y="6664"/>
                    <a:pt x="15842" y="6664"/>
                    <a:pt x="15836" y="6664"/>
                  </a:cubicBezTo>
                  <a:cubicBezTo>
                    <a:pt x="15830" y="6670"/>
                    <a:pt x="15830" y="6670"/>
                    <a:pt x="15818" y="6670"/>
                  </a:cubicBezTo>
                  <a:cubicBezTo>
                    <a:pt x="15812" y="6670"/>
                    <a:pt x="15812" y="6670"/>
                    <a:pt x="15806" y="6670"/>
                  </a:cubicBezTo>
                  <a:cubicBezTo>
                    <a:pt x="15800" y="6670"/>
                    <a:pt x="15794" y="6658"/>
                    <a:pt x="15788" y="6658"/>
                  </a:cubicBezTo>
                  <a:cubicBezTo>
                    <a:pt x="15782" y="6658"/>
                    <a:pt x="15776" y="6658"/>
                    <a:pt x="15764" y="6652"/>
                  </a:cubicBezTo>
                  <a:cubicBezTo>
                    <a:pt x="15759" y="6652"/>
                    <a:pt x="15759" y="6652"/>
                    <a:pt x="15747" y="6652"/>
                  </a:cubicBezTo>
                  <a:cubicBezTo>
                    <a:pt x="15741" y="6652"/>
                    <a:pt x="15741" y="6652"/>
                    <a:pt x="15735" y="6652"/>
                  </a:cubicBezTo>
                  <a:cubicBezTo>
                    <a:pt x="15729" y="6658"/>
                    <a:pt x="15723" y="6658"/>
                    <a:pt x="15717" y="6658"/>
                  </a:cubicBezTo>
                  <a:cubicBezTo>
                    <a:pt x="15711" y="6664"/>
                    <a:pt x="15711" y="6670"/>
                    <a:pt x="15705" y="6670"/>
                  </a:cubicBezTo>
                  <a:cubicBezTo>
                    <a:pt x="15687" y="6670"/>
                    <a:pt x="15687" y="6670"/>
                    <a:pt x="15687" y="6670"/>
                  </a:cubicBezTo>
                  <a:lnTo>
                    <a:pt x="15699" y="6676"/>
                  </a:lnTo>
                  <a:close/>
                  <a:moveTo>
                    <a:pt x="15676" y="6712"/>
                  </a:moveTo>
                  <a:lnTo>
                    <a:pt x="15676" y="6712"/>
                  </a:lnTo>
                  <a:cubicBezTo>
                    <a:pt x="15670" y="6718"/>
                    <a:pt x="15664" y="6718"/>
                    <a:pt x="15658" y="6724"/>
                  </a:cubicBezTo>
                  <a:cubicBezTo>
                    <a:pt x="15658" y="6730"/>
                    <a:pt x="15658" y="6730"/>
                    <a:pt x="15664" y="6735"/>
                  </a:cubicBezTo>
                  <a:cubicBezTo>
                    <a:pt x="15664" y="6741"/>
                    <a:pt x="15670" y="6741"/>
                    <a:pt x="15670" y="6741"/>
                  </a:cubicBezTo>
                  <a:cubicBezTo>
                    <a:pt x="15676" y="6747"/>
                    <a:pt x="15676" y="6753"/>
                    <a:pt x="15676" y="6753"/>
                  </a:cubicBezTo>
                  <a:cubicBezTo>
                    <a:pt x="15681" y="6759"/>
                    <a:pt x="15681" y="6765"/>
                    <a:pt x="15687" y="6765"/>
                  </a:cubicBezTo>
                  <a:cubicBezTo>
                    <a:pt x="15693" y="6771"/>
                    <a:pt x="15693" y="6771"/>
                    <a:pt x="15699" y="6771"/>
                  </a:cubicBezTo>
                  <a:cubicBezTo>
                    <a:pt x="15711" y="6771"/>
                    <a:pt x="15717" y="6771"/>
                    <a:pt x="15723" y="6771"/>
                  </a:cubicBezTo>
                  <a:cubicBezTo>
                    <a:pt x="15741" y="6771"/>
                    <a:pt x="15747" y="6771"/>
                    <a:pt x="15759" y="6765"/>
                  </a:cubicBezTo>
                  <a:cubicBezTo>
                    <a:pt x="15759" y="6753"/>
                    <a:pt x="15759" y="6753"/>
                    <a:pt x="15759" y="6753"/>
                  </a:cubicBezTo>
                  <a:cubicBezTo>
                    <a:pt x="15753" y="6753"/>
                    <a:pt x="15753" y="6753"/>
                    <a:pt x="15747" y="6753"/>
                  </a:cubicBezTo>
                  <a:cubicBezTo>
                    <a:pt x="15741" y="6753"/>
                    <a:pt x="15735" y="6747"/>
                    <a:pt x="15735" y="6747"/>
                  </a:cubicBezTo>
                  <a:cubicBezTo>
                    <a:pt x="15729" y="6741"/>
                    <a:pt x="15735" y="6735"/>
                    <a:pt x="15729" y="6735"/>
                  </a:cubicBezTo>
                  <a:cubicBezTo>
                    <a:pt x="15729" y="6735"/>
                    <a:pt x="15723" y="6735"/>
                    <a:pt x="15717" y="6730"/>
                  </a:cubicBezTo>
                  <a:cubicBezTo>
                    <a:pt x="15717" y="6730"/>
                    <a:pt x="15711" y="6730"/>
                    <a:pt x="15705" y="6730"/>
                  </a:cubicBezTo>
                  <a:cubicBezTo>
                    <a:pt x="15699" y="6730"/>
                    <a:pt x="15699" y="6724"/>
                    <a:pt x="15699" y="6718"/>
                  </a:cubicBezTo>
                  <a:cubicBezTo>
                    <a:pt x="15693" y="6718"/>
                    <a:pt x="15681" y="6712"/>
                    <a:pt x="15676" y="6712"/>
                  </a:cubicBezTo>
                  <a:close/>
                  <a:moveTo>
                    <a:pt x="15533" y="6664"/>
                  </a:moveTo>
                  <a:lnTo>
                    <a:pt x="15533" y="6664"/>
                  </a:lnTo>
                  <a:cubicBezTo>
                    <a:pt x="15527" y="6664"/>
                    <a:pt x="15515" y="6670"/>
                    <a:pt x="15515" y="6676"/>
                  </a:cubicBezTo>
                  <a:cubicBezTo>
                    <a:pt x="15515" y="6682"/>
                    <a:pt x="15521" y="6682"/>
                    <a:pt x="15527" y="6688"/>
                  </a:cubicBezTo>
                  <a:cubicBezTo>
                    <a:pt x="15533" y="6700"/>
                    <a:pt x="15545" y="6694"/>
                    <a:pt x="15563" y="6694"/>
                  </a:cubicBezTo>
                  <a:cubicBezTo>
                    <a:pt x="15569" y="6694"/>
                    <a:pt x="15575" y="6694"/>
                    <a:pt x="15581" y="6694"/>
                  </a:cubicBezTo>
                  <a:cubicBezTo>
                    <a:pt x="15587" y="6688"/>
                    <a:pt x="15592" y="6688"/>
                    <a:pt x="15592" y="6688"/>
                  </a:cubicBezTo>
                  <a:cubicBezTo>
                    <a:pt x="15598" y="6682"/>
                    <a:pt x="15598" y="6676"/>
                    <a:pt x="15604" y="6676"/>
                  </a:cubicBezTo>
                  <a:cubicBezTo>
                    <a:pt x="15610" y="6670"/>
                    <a:pt x="15622" y="6676"/>
                    <a:pt x="15628" y="6676"/>
                  </a:cubicBezTo>
                  <a:cubicBezTo>
                    <a:pt x="15640" y="6676"/>
                    <a:pt x="15646" y="6676"/>
                    <a:pt x="15658" y="6676"/>
                  </a:cubicBezTo>
                  <a:lnTo>
                    <a:pt x="15664" y="6676"/>
                  </a:lnTo>
                  <a:lnTo>
                    <a:pt x="15664" y="6676"/>
                  </a:lnTo>
                  <a:cubicBezTo>
                    <a:pt x="15658" y="6670"/>
                    <a:pt x="15664" y="6664"/>
                    <a:pt x="15664" y="6658"/>
                  </a:cubicBezTo>
                  <a:cubicBezTo>
                    <a:pt x="15652" y="6658"/>
                    <a:pt x="15646" y="6664"/>
                    <a:pt x="15640" y="6658"/>
                  </a:cubicBezTo>
                  <a:cubicBezTo>
                    <a:pt x="15634" y="6658"/>
                    <a:pt x="15634" y="6658"/>
                    <a:pt x="15628" y="6652"/>
                  </a:cubicBezTo>
                  <a:cubicBezTo>
                    <a:pt x="15622" y="6652"/>
                    <a:pt x="15616" y="6658"/>
                    <a:pt x="15616" y="6652"/>
                  </a:cubicBezTo>
                  <a:cubicBezTo>
                    <a:pt x="15610" y="6652"/>
                    <a:pt x="15604" y="6652"/>
                    <a:pt x="15598" y="6652"/>
                  </a:cubicBezTo>
                  <a:cubicBezTo>
                    <a:pt x="15587" y="6652"/>
                    <a:pt x="15587" y="6652"/>
                    <a:pt x="15581" y="6652"/>
                  </a:cubicBezTo>
                  <a:cubicBezTo>
                    <a:pt x="15575" y="6652"/>
                    <a:pt x="15569" y="6658"/>
                    <a:pt x="15569" y="6658"/>
                  </a:cubicBezTo>
                  <a:cubicBezTo>
                    <a:pt x="15563" y="6658"/>
                    <a:pt x="15563" y="6664"/>
                    <a:pt x="15557" y="6664"/>
                  </a:cubicBezTo>
                  <a:cubicBezTo>
                    <a:pt x="15551" y="6664"/>
                    <a:pt x="15545" y="6664"/>
                    <a:pt x="15533" y="6664"/>
                  </a:cubicBezTo>
                  <a:close/>
                  <a:moveTo>
                    <a:pt x="14917" y="6569"/>
                  </a:moveTo>
                  <a:lnTo>
                    <a:pt x="14917" y="6569"/>
                  </a:lnTo>
                  <a:cubicBezTo>
                    <a:pt x="14917" y="6581"/>
                    <a:pt x="14917" y="6581"/>
                    <a:pt x="14917" y="6581"/>
                  </a:cubicBezTo>
                  <a:cubicBezTo>
                    <a:pt x="14952" y="6581"/>
                    <a:pt x="14952" y="6581"/>
                    <a:pt x="14952" y="6581"/>
                  </a:cubicBezTo>
                  <a:cubicBezTo>
                    <a:pt x="14952" y="6605"/>
                    <a:pt x="14952" y="6605"/>
                    <a:pt x="14952" y="6605"/>
                  </a:cubicBezTo>
                  <a:cubicBezTo>
                    <a:pt x="14958" y="6605"/>
                    <a:pt x="14964" y="6605"/>
                    <a:pt x="14970" y="6605"/>
                  </a:cubicBezTo>
                  <a:cubicBezTo>
                    <a:pt x="14976" y="6605"/>
                    <a:pt x="14982" y="6605"/>
                    <a:pt x="14982" y="6605"/>
                  </a:cubicBezTo>
                  <a:cubicBezTo>
                    <a:pt x="14994" y="6611"/>
                    <a:pt x="14994" y="6611"/>
                    <a:pt x="14994" y="6611"/>
                  </a:cubicBezTo>
                  <a:cubicBezTo>
                    <a:pt x="15000" y="6617"/>
                    <a:pt x="15000" y="6623"/>
                    <a:pt x="15005" y="6623"/>
                  </a:cubicBezTo>
                  <a:cubicBezTo>
                    <a:pt x="15005" y="6629"/>
                    <a:pt x="15012" y="6635"/>
                    <a:pt x="15017" y="6635"/>
                  </a:cubicBezTo>
                  <a:cubicBezTo>
                    <a:pt x="15023" y="6641"/>
                    <a:pt x="15023" y="6641"/>
                    <a:pt x="15035" y="6641"/>
                  </a:cubicBezTo>
                  <a:cubicBezTo>
                    <a:pt x="15047" y="6641"/>
                    <a:pt x="15047" y="6629"/>
                    <a:pt x="15059" y="6629"/>
                  </a:cubicBezTo>
                  <a:cubicBezTo>
                    <a:pt x="15065" y="6629"/>
                    <a:pt x="15071" y="6629"/>
                    <a:pt x="15071" y="6629"/>
                  </a:cubicBezTo>
                  <a:cubicBezTo>
                    <a:pt x="15083" y="6629"/>
                    <a:pt x="15089" y="6629"/>
                    <a:pt x="15094" y="6629"/>
                  </a:cubicBezTo>
                  <a:cubicBezTo>
                    <a:pt x="15106" y="6629"/>
                    <a:pt x="15112" y="6623"/>
                    <a:pt x="15118" y="6623"/>
                  </a:cubicBezTo>
                  <a:cubicBezTo>
                    <a:pt x="15130" y="6623"/>
                    <a:pt x="15136" y="6623"/>
                    <a:pt x="15142" y="6629"/>
                  </a:cubicBezTo>
                  <a:cubicBezTo>
                    <a:pt x="15148" y="6629"/>
                    <a:pt x="15148" y="6635"/>
                    <a:pt x="15148" y="6641"/>
                  </a:cubicBezTo>
                  <a:cubicBezTo>
                    <a:pt x="15154" y="6641"/>
                    <a:pt x="15154" y="6647"/>
                    <a:pt x="15160" y="6647"/>
                  </a:cubicBezTo>
                  <a:cubicBezTo>
                    <a:pt x="15166" y="6647"/>
                    <a:pt x="15166" y="6647"/>
                    <a:pt x="15171" y="6647"/>
                  </a:cubicBezTo>
                  <a:cubicBezTo>
                    <a:pt x="15183" y="6647"/>
                    <a:pt x="15189" y="6647"/>
                    <a:pt x="15195" y="6647"/>
                  </a:cubicBezTo>
                  <a:cubicBezTo>
                    <a:pt x="15207" y="6647"/>
                    <a:pt x="15213" y="6647"/>
                    <a:pt x="15225" y="6647"/>
                  </a:cubicBezTo>
                  <a:cubicBezTo>
                    <a:pt x="15237" y="6652"/>
                    <a:pt x="15237" y="6658"/>
                    <a:pt x="15249" y="6664"/>
                  </a:cubicBezTo>
                  <a:cubicBezTo>
                    <a:pt x="15255" y="6664"/>
                    <a:pt x="15255" y="6670"/>
                    <a:pt x="15260" y="6670"/>
                  </a:cubicBezTo>
                  <a:cubicBezTo>
                    <a:pt x="15260" y="6670"/>
                    <a:pt x="15266" y="6670"/>
                    <a:pt x="15272" y="6670"/>
                  </a:cubicBezTo>
                  <a:cubicBezTo>
                    <a:pt x="15284" y="6676"/>
                    <a:pt x="15290" y="6676"/>
                    <a:pt x="15296" y="6676"/>
                  </a:cubicBezTo>
                  <a:cubicBezTo>
                    <a:pt x="15296" y="6670"/>
                    <a:pt x="15296" y="6670"/>
                    <a:pt x="15296" y="6664"/>
                  </a:cubicBezTo>
                  <a:cubicBezTo>
                    <a:pt x="15296" y="6658"/>
                    <a:pt x="15302" y="6658"/>
                    <a:pt x="15302" y="6652"/>
                  </a:cubicBezTo>
                  <a:cubicBezTo>
                    <a:pt x="15308" y="6652"/>
                    <a:pt x="15314" y="6652"/>
                    <a:pt x="15314" y="6652"/>
                  </a:cubicBezTo>
                  <a:cubicBezTo>
                    <a:pt x="15320" y="6652"/>
                    <a:pt x="15320" y="6658"/>
                    <a:pt x="15326" y="6658"/>
                  </a:cubicBezTo>
                  <a:cubicBezTo>
                    <a:pt x="15332" y="6664"/>
                    <a:pt x="15332" y="6658"/>
                    <a:pt x="15337" y="6658"/>
                  </a:cubicBezTo>
                  <a:cubicBezTo>
                    <a:pt x="15349" y="6658"/>
                    <a:pt x="15349" y="6658"/>
                    <a:pt x="15349" y="6658"/>
                  </a:cubicBezTo>
                  <a:cubicBezTo>
                    <a:pt x="15355" y="6658"/>
                    <a:pt x="15361" y="6652"/>
                    <a:pt x="15367" y="6652"/>
                  </a:cubicBezTo>
                  <a:cubicBezTo>
                    <a:pt x="15373" y="6652"/>
                    <a:pt x="15379" y="6658"/>
                    <a:pt x="15385" y="6658"/>
                  </a:cubicBezTo>
                  <a:cubicBezTo>
                    <a:pt x="15391" y="6664"/>
                    <a:pt x="15397" y="6664"/>
                    <a:pt x="15397" y="6664"/>
                  </a:cubicBezTo>
                  <a:cubicBezTo>
                    <a:pt x="15403" y="6664"/>
                    <a:pt x="15403" y="6670"/>
                    <a:pt x="15409" y="6676"/>
                  </a:cubicBezTo>
                  <a:cubicBezTo>
                    <a:pt x="15415" y="6682"/>
                    <a:pt x="15421" y="6688"/>
                    <a:pt x="15426" y="6688"/>
                  </a:cubicBezTo>
                  <a:cubicBezTo>
                    <a:pt x="15438" y="6694"/>
                    <a:pt x="15444" y="6694"/>
                    <a:pt x="15456" y="6694"/>
                  </a:cubicBezTo>
                  <a:cubicBezTo>
                    <a:pt x="15468" y="6694"/>
                    <a:pt x="15468" y="6694"/>
                    <a:pt x="15468" y="6694"/>
                  </a:cubicBezTo>
                  <a:cubicBezTo>
                    <a:pt x="15474" y="6694"/>
                    <a:pt x="15474" y="6688"/>
                    <a:pt x="15480" y="6688"/>
                  </a:cubicBezTo>
                  <a:cubicBezTo>
                    <a:pt x="15474" y="6676"/>
                    <a:pt x="15468" y="6670"/>
                    <a:pt x="15468" y="6664"/>
                  </a:cubicBezTo>
                  <a:cubicBezTo>
                    <a:pt x="15462" y="6658"/>
                    <a:pt x="15462" y="6652"/>
                    <a:pt x="15456" y="6652"/>
                  </a:cubicBezTo>
                  <a:cubicBezTo>
                    <a:pt x="15450" y="6652"/>
                    <a:pt x="15450" y="6652"/>
                    <a:pt x="15444" y="6652"/>
                  </a:cubicBezTo>
                  <a:cubicBezTo>
                    <a:pt x="15432" y="6647"/>
                    <a:pt x="15426" y="6641"/>
                    <a:pt x="15426" y="6629"/>
                  </a:cubicBezTo>
                  <a:cubicBezTo>
                    <a:pt x="15337" y="6629"/>
                    <a:pt x="15337" y="6629"/>
                    <a:pt x="15337" y="6629"/>
                  </a:cubicBezTo>
                  <a:cubicBezTo>
                    <a:pt x="15337" y="6629"/>
                    <a:pt x="15332" y="6623"/>
                    <a:pt x="15337" y="6617"/>
                  </a:cubicBezTo>
                  <a:cubicBezTo>
                    <a:pt x="15337" y="6611"/>
                    <a:pt x="15337" y="6611"/>
                    <a:pt x="15344" y="6605"/>
                  </a:cubicBezTo>
                  <a:lnTo>
                    <a:pt x="15349" y="6605"/>
                  </a:lnTo>
                  <a:cubicBezTo>
                    <a:pt x="15361" y="6599"/>
                    <a:pt x="15367" y="6605"/>
                    <a:pt x="15373" y="6605"/>
                  </a:cubicBezTo>
                  <a:cubicBezTo>
                    <a:pt x="15385" y="6605"/>
                    <a:pt x="15391" y="6599"/>
                    <a:pt x="15397" y="6593"/>
                  </a:cubicBezTo>
                  <a:cubicBezTo>
                    <a:pt x="15391" y="6593"/>
                    <a:pt x="15385" y="6593"/>
                    <a:pt x="15373" y="6587"/>
                  </a:cubicBezTo>
                  <a:cubicBezTo>
                    <a:pt x="15373" y="6587"/>
                    <a:pt x="15367" y="6587"/>
                    <a:pt x="15361" y="6581"/>
                  </a:cubicBezTo>
                  <a:cubicBezTo>
                    <a:pt x="15361" y="6581"/>
                    <a:pt x="15355" y="6587"/>
                    <a:pt x="15349" y="6581"/>
                  </a:cubicBezTo>
                  <a:cubicBezTo>
                    <a:pt x="15344" y="6581"/>
                    <a:pt x="15337" y="6575"/>
                    <a:pt x="15326" y="6575"/>
                  </a:cubicBezTo>
                  <a:cubicBezTo>
                    <a:pt x="15320" y="6575"/>
                    <a:pt x="15314" y="6581"/>
                    <a:pt x="15302" y="6581"/>
                  </a:cubicBezTo>
                  <a:cubicBezTo>
                    <a:pt x="15296" y="6581"/>
                    <a:pt x="15296" y="6575"/>
                    <a:pt x="15290" y="6575"/>
                  </a:cubicBezTo>
                  <a:cubicBezTo>
                    <a:pt x="15278" y="6575"/>
                    <a:pt x="15266" y="6581"/>
                    <a:pt x="15255" y="6575"/>
                  </a:cubicBezTo>
                  <a:cubicBezTo>
                    <a:pt x="15249" y="6575"/>
                    <a:pt x="15243" y="6569"/>
                    <a:pt x="15231" y="6563"/>
                  </a:cubicBezTo>
                  <a:cubicBezTo>
                    <a:pt x="15225" y="6563"/>
                    <a:pt x="15219" y="6558"/>
                    <a:pt x="15207" y="6558"/>
                  </a:cubicBezTo>
                  <a:lnTo>
                    <a:pt x="14917" y="6569"/>
                  </a:lnTo>
                  <a:close/>
                  <a:moveTo>
                    <a:pt x="14739" y="6486"/>
                  </a:moveTo>
                  <a:lnTo>
                    <a:pt x="14739" y="6486"/>
                  </a:lnTo>
                  <a:cubicBezTo>
                    <a:pt x="14739" y="6486"/>
                    <a:pt x="14733" y="6492"/>
                    <a:pt x="14733" y="6498"/>
                  </a:cubicBezTo>
                  <a:lnTo>
                    <a:pt x="14733" y="6504"/>
                  </a:lnTo>
                  <a:cubicBezTo>
                    <a:pt x="14745" y="6516"/>
                    <a:pt x="14745" y="6516"/>
                    <a:pt x="14745" y="6516"/>
                  </a:cubicBezTo>
                  <a:cubicBezTo>
                    <a:pt x="14745" y="6504"/>
                    <a:pt x="14745" y="6504"/>
                    <a:pt x="14745" y="6504"/>
                  </a:cubicBezTo>
                  <a:cubicBezTo>
                    <a:pt x="14745" y="6498"/>
                    <a:pt x="14739" y="6498"/>
                    <a:pt x="14739" y="6498"/>
                  </a:cubicBezTo>
                  <a:lnTo>
                    <a:pt x="14739" y="6486"/>
                  </a:lnTo>
                  <a:close/>
                  <a:moveTo>
                    <a:pt x="15148" y="6095"/>
                  </a:moveTo>
                  <a:lnTo>
                    <a:pt x="15148" y="6095"/>
                  </a:lnTo>
                  <a:cubicBezTo>
                    <a:pt x="15136" y="6095"/>
                    <a:pt x="15136" y="6095"/>
                    <a:pt x="15136" y="6095"/>
                  </a:cubicBezTo>
                  <a:cubicBezTo>
                    <a:pt x="15130" y="6095"/>
                    <a:pt x="15130" y="6095"/>
                    <a:pt x="15124" y="6101"/>
                  </a:cubicBezTo>
                  <a:cubicBezTo>
                    <a:pt x="15124" y="6119"/>
                    <a:pt x="15124" y="6131"/>
                    <a:pt x="15118" y="6142"/>
                  </a:cubicBezTo>
                  <a:cubicBezTo>
                    <a:pt x="15118" y="6149"/>
                    <a:pt x="15106" y="6149"/>
                    <a:pt x="15106" y="6154"/>
                  </a:cubicBezTo>
                  <a:cubicBezTo>
                    <a:pt x="15106" y="6154"/>
                    <a:pt x="15106" y="6160"/>
                    <a:pt x="15106" y="6166"/>
                  </a:cubicBezTo>
                  <a:cubicBezTo>
                    <a:pt x="15100" y="6172"/>
                    <a:pt x="15106" y="6178"/>
                    <a:pt x="15106" y="6190"/>
                  </a:cubicBezTo>
                  <a:cubicBezTo>
                    <a:pt x="15106" y="6202"/>
                    <a:pt x="15100" y="6208"/>
                    <a:pt x="15106" y="6214"/>
                  </a:cubicBezTo>
                  <a:cubicBezTo>
                    <a:pt x="15106" y="6220"/>
                    <a:pt x="15106" y="6226"/>
                    <a:pt x="15106" y="6226"/>
                  </a:cubicBezTo>
                  <a:cubicBezTo>
                    <a:pt x="15112" y="6231"/>
                    <a:pt x="15112" y="6231"/>
                    <a:pt x="15118" y="6237"/>
                  </a:cubicBezTo>
                  <a:cubicBezTo>
                    <a:pt x="15124" y="6243"/>
                    <a:pt x="15136" y="6243"/>
                    <a:pt x="15142" y="6249"/>
                  </a:cubicBezTo>
                  <a:cubicBezTo>
                    <a:pt x="15148" y="6249"/>
                    <a:pt x="15148" y="6255"/>
                    <a:pt x="15148" y="6261"/>
                  </a:cubicBezTo>
                  <a:cubicBezTo>
                    <a:pt x="15154" y="6261"/>
                    <a:pt x="15160" y="6261"/>
                    <a:pt x="15160" y="6267"/>
                  </a:cubicBezTo>
                  <a:cubicBezTo>
                    <a:pt x="15166" y="6273"/>
                    <a:pt x="15160" y="6279"/>
                    <a:pt x="15160" y="6285"/>
                  </a:cubicBezTo>
                  <a:cubicBezTo>
                    <a:pt x="15160" y="6285"/>
                    <a:pt x="15160" y="6285"/>
                    <a:pt x="15160" y="6291"/>
                  </a:cubicBezTo>
                  <a:cubicBezTo>
                    <a:pt x="15160" y="6303"/>
                    <a:pt x="15160" y="6303"/>
                    <a:pt x="15160" y="6303"/>
                  </a:cubicBezTo>
                  <a:cubicBezTo>
                    <a:pt x="15160" y="6309"/>
                    <a:pt x="15154" y="6309"/>
                    <a:pt x="15154" y="6320"/>
                  </a:cubicBezTo>
                  <a:cubicBezTo>
                    <a:pt x="15154" y="6326"/>
                    <a:pt x="15160" y="6332"/>
                    <a:pt x="15160" y="6338"/>
                  </a:cubicBezTo>
                  <a:lnTo>
                    <a:pt x="15160" y="6344"/>
                  </a:lnTo>
                  <a:cubicBezTo>
                    <a:pt x="15166" y="6350"/>
                    <a:pt x="15166" y="6356"/>
                    <a:pt x="15171" y="6356"/>
                  </a:cubicBezTo>
                  <a:cubicBezTo>
                    <a:pt x="15171" y="6362"/>
                    <a:pt x="15178" y="6362"/>
                    <a:pt x="15183" y="6362"/>
                  </a:cubicBezTo>
                  <a:cubicBezTo>
                    <a:pt x="15189" y="6368"/>
                    <a:pt x="15195" y="6368"/>
                    <a:pt x="15201" y="6368"/>
                  </a:cubicBezTo>
                  <a:cubicBezTo>
                    <a:pt x="15213" y="6368"/>
                    <a:pt x="15219" y="6368"/>
                    <a:pt x="15231" y="6368"/>
                  </a:cubicBezTo>
                  <a:cubicBezTo>
                    <a:pt x="15231" y="6368"/>
                    <a:pt x="15237" y="6368"/>
                    <a:pt x="15243" y="6368"/>
                  </a:cubicBezTo>
                  <a:cubicBezTo>
                    <a:pt x="15243" y="6374"/>
                    <a:pt x="15243" y="6380"/>
                    <a:pt x="15243" y="6380"/>
                  </a:cubicBezTo>
                  <a:cubicBezTo>
                    <a:pt x="15249" y="6386"/>
                    <a:pt x="15255" y="6397"/>
                    <a:pt x="15266" y="6397"/>
                  </a:cubicBezTo>
                  <a:cubicBezTo>
                    <a:pt x="15272" y="6397"/>
                    <a:pt x="15278" y="6397"/>
                    <a:pt x="15284" y="6397"/>
                  </a:cubicBezTo>
                  <a:cubicBezTo>
                    <a:pt x="15296" y="6397"/>
                    <a:pt x="15302" y="6397"/>
                    <a:pt x="15308" y="6397"/>
                  </a:cubicBezTo>
                  <a:cubicBezTo>
                    <a:pt x="15320" y="6397"/>
                    <a:pt x="15326" y="6386"/>
                    <a:pt x="15337" y="6386"/>
                  </a:cubicBezTo>
                  <a:cubicBezTo>
                    <a:pt x="15344" y="6386"/>
                    <a:pt x="15349" y="6386"/>
                    <a:pt x="15355" y="6386"/>
                  </a:cubicBezTo>
                  <a:cubicBezTo>
                    <a:pt x="15361" y="6392"/>
                    <a:pt x="15361" y="6392"/>
                    <a:pt x="15367" y="6397"/>
                  </a:cubicBezTo>
                  <a:cubicBezTo>
                    <a:pt x="15373" y="6397"/>
                    <a:pt x="15367" y="6409"/>
                    <a:pt x="15373" y="6409"/>
                  </a:cubicBezTo>
                  <a:cubicBezTo>
                    <a:pt x="15385" y="6409"/>
                    <a:pt x="15385" y="6397"/>
                    <a:pt x="15391" y="6397"/>
                  </a:cubicBezTo>
                  <a:cubicBezTo>
                    <a:pt x="15403" y="6397"/>
                    <a:pt x="15415" y="6409"/>
                    <a:pt x="15421" y="6415"/>
                  </a:cubicBezTo>
                  <a:cubicBezTo>
                    <a:pt x="15426" y="6421"/>
                    <a:pt x="15426" y="6427"/>
                    <a:pt x="15432" y="6427"/>
                  </a:cubicBezTo>
                  <a:cubicBezTo>
                    <a:pt x="15438" y="6427"/>
                    <a:pt x="15438" y="6427"/>
                    <a:pt x="15444" y="6427"/>
                  </a:cubicBezTo>
                  <a:cubicBezTo>
                    <a:pt x="15450" y="6433"/>
                    <a:pt x="15456" y="6427"/>
                    <a:pt x="15462" y="6427"/>
                  </a:cubicBezTo>
                  <a:cubicBezTo>
                    <a:pt x="15480" y="6427"/>
                    <a:pt x="15480" y="6427"/>
                    <a:pt x="15480" y="6427"/>
                  </a:cubicBezTo>
                  <a:cubicBezTo>
                    <a:pt x="15480" y="6427"/>
                    <a:pt x="15480" y="6427"/>
                    <a:pt x="15486" y="6427"/>
                  </a:cubicBezTo>
                  <a:cubicBezTo>
                    <a:pt x="15486" y="6403"/>
                    <a:pt x="15486" y="6403"/>
                    <a:pt x="15486" y="6403"/>
                  </a:cubicBezTo>
                  <a:cubicBezTo>
                    <a:pt x="15486" y="6397"/>
                    <a:pt x="15486" y="6397"/>
                    <a:pt x="15486" y="6392"/>
                  </a:cubicBezTo>
                  <a:cubicBezTo>
                    <a:pt x="15492" y="6392"/>
                    <a:pt x="15492" y="6392"/>
                    <a:pt x="15498" y="6386"/>
                  </a:cubicBezTo>
                  <a:cubicBezTo>
                    <a:pt x="15504" y="6386"/>
                    <a:pt x="15504" y="6386"/>
                    <a:pt x="15510" y="6380"/>
                  </a:cubicBezTo>
                  <a:cubicBezTo>
                    <a:pt x="15515" y="6380"/>
                    <a:pt x="15515" y="6374"/>
                    <a:pt x="15515" y="6362"/>
                  </a:cubicBezTo>
                  <a:cubicBezTo>
                    <a:pt x="15515" y="6356"/>
                    <a:pt x="15515" y="6350"/>
                    <a:pt x="15515" y="6344"/>
                  </a:cubicBezTo>
                  <a:cubicBezTo>
                    <a:pt x="15515" y="6344"/>
                    <a:pt x="15510" y="6338"/>
                    <a:pt x="15504" y="6338"/>
                  </a:cubicBezTo>
                  <a:cubicBezTo>
                    <a:pt x="15504" y="6332"/>
                    <a:pt x="15504" y="6326"/>
                    <a:pt x="15504" y="6320"/>
                  </a:cubicBezTo>
                  <a:cubicBezTo>
                    <a:pt x="15504" y="6315"/>
                    <a:pt x="15510" y="6315"/>
                    <a:pt x="15510" y="6309"/>
                  </a:cubicBezTo>
                  <a:cubicBezTo>
                    <a:pt x="15510" y="6309"/>
                    <a:pt x="15515" y="6303"/>
                    <a:pt x="15521" y="6303"/>
                  </a:cubicBezTo>
                  <a:cubicBezTo>
                    <a:pt x="15521" y="6297"/>
                    <a:pt x="15527" y="6291"/>
                    <a:pt x="15527" y="6291"/>
                  </a:cubicBezTo>
                  <a:cubicBezTo>
                    <a:pt x="15527" y="6285"/>
                    <a:pt x="15533" y="6279"/>
                    <a:pt x="15533" y="6273"/>
                  </a:cubicBezTo>
                  <a:cubicBezTo>
                    <a:pt x="15539" y="6261"/>
                    <a:pt x="15539" y="6255"/>
                    <a:pt x="15545" y="6243"/>
                  </a:cubicBezTo>
                  <a:cubicBezTo>
                    <a:pt x="15581" y="6243"/>
                    <a:pt x="15581" y="6243"/>
                    <a:pt x="15581" y="6243"/>
                  </a:cubicBezTo>
                  <a:cubicBezTo>
                    <a:pt x="15581" y="6184"/>
                    <a:pt x="15581" y="6184"/>
                    <a:pt x="15581" y="6184"/>
                  </a:cubicBezTo>
                  <a:cubicBezTo>
                    <a:pt x="15592" y="6184"/>
                    <a:pt x="15598" y="6184"/>
                    <a:pt x="15616" y="6184"/>
                  </a:cubicBezTo>
                  <a:cubicBezTo>
                    <a:pt x="15622" y="6184"/>
                    <a:pt x="15622" y="6178"/>
                    <a:pt x="15628" y="6178"/>
                  </a:cubicBezTo>
                  <a:cubicBezTo>
                    <a:pt x="15634" y="6178"/>
                    <a:pt x="15640" y="6172"/>
                    <a:pt x="15640" y="6166"/>
                  </a:cubicBezTo>
                  <a:cubicBezTo>
                    <a:pt x="15640" y="6166"/>
                    <a:pt x="15646" y="6160"/>
                    <a:pt x="15646" y="6154"/>
                  </a:cubicBezTo>
                  <a:cubicBezTo>
                    <a:pt x="15640" y="6154"/>
                    <a:pt x="15640" y="6142"/>
                    <a:pt x="15640" y="6142"/>
                  </a:cubicBezTo>
                  <a:cubicBezTo>
                    <a:pt x="15634" y="6142"/>
                    <a:pt x="15628" y="6142"/>
                    <a:pt x="15622" y="6142"/>
                  </a:cubicBezTo>
                  <a:cubicBezTo>
                    <a:pt x="15622" y="6142"/>
                    <a:pt x="15616" y="6142"/>
                    <a:pt x="15610" y="6142"/>
                  </a:cubicBezTo>
                  <a:cubicBezTo>
                    <a:pt x="15604" y="6142"/>
                    <a:pt x="15598" y="6142"/>
                    <a:pt x="15587" y="6142"/>
                  </a:cubicBezTo>
                  <a:cubicBezTo>
                    <a:pt x="15587" y="6137"/>
                    <a:pt x="15581" y="6131"/>
                    <a:pt x="15581" y="6125"/>
                  </a:cubicBezTo>
                  <a:cubicBezTo>
                    <a:pt x="15581" y="6119"/>
                    <a:pt x="15587" y="6119"/>
                    <a:pt x="15587" y="6113"/>
                  </a:cubicBezTo>
                  <a:cubicBezTo>
                    <a:pt x="15587" y="6095"/>
                    <a:pt x="15587" y="6095"/>
                    <a:pt x="15587" y="6095"/>
                  </a:cubicBezTo>
                  <a:cubicBezTo>
                    <a:pt x="15587" y="6089"/>
                    <a:pt x="15592" y="6083"/>
                    <a:pt x="15587" y="6077"/>
                  </a:cubicBezTo>
                  <a:cubicBezTo>
                    <a:pt x="15587" y="6071"/>
                    <a:pt x="15587" y="6071"/>
                    <a:pt x="15581" y="6065"/>
                  </a:cubicBezTo>
                  <a:cubicBezTo>
                    <a:pt x="15581" y="6060"/>
                    <a:pt x="15575" y="6054"/>
                    <a:pt x="15575" y="6048"/>
                  </a:cubicBezTo>
                  <a:cubicBezTo>
                    <a:pt x="15575" y="5988"/>
                    <a:pt x="15575" y="5988"/>
                    <a:pt x="15575" y="5988"/>
                  </a:cubicBezTo>
                  <a:cubicBezTo>
                    <a:pt x="15587" y="5988"/>
                    <a:pt x="15592" y="5988"/>
                    <a:pt x="15604" y="5988"/>
                  </a:cubicBezTo>
                  <a:cubicBezTo>
                    <a:pt x="15610" y="5988"/>
                    <a:pt x="15616" y="5988"/>
                    <a:pt x="15616" y="5988"/>
                  </a:cubicBezTo>
                  <a:cubicBezTo>
                    <a:pt x="15616" y="5983"/>
                    <a:pt x="15616" y="5976"/>
                    <a:pt x="15616" y="5971"/>
                  </a:cubicBezTo>
                  <a:cubicBezTo>
                    <a:pt x="15616" y="5971"/>
                    <a:pt x="15616" y="5965"/>
                    <a:pt x="15616" y="5959"/>
                  </a:cubicBezTo>
                  <a:cubicBezTo>
                    <a:pt x="15622" y="5959"/>
                    <a:pt x="15622" y="5953"/>
                    <a:pt x="15628" y="5953"/>
                  </a:cubicBezTo>
                  <a:cubicBezTo>
                    <a:pt x="15628" y="5947"/>
                    <a:pt x="15634" y="5953"/>
                    <a:pt x="15640" y="5953"/>
                  </a:cubicBezTo>
                  <a:cubicBezTo>
                    <a:pt x="15640" y="5947"/>
                    <a:pt x="15646" y="5941"/>
                    <a:pt x="15652" y="5941"/>
                  </a:cubicBezTo>
                  <a:cubicBezTo>
                    <a:pt x="15658" y="5935"/>
                    <a:pt x="15664" y="5935"/>
                    <a:pt x="15670" y="5929"/>
                  </a:cubicBezTo>
                  <a:cubicBezTo>
                    <a:pt x="15670" y="5923"/>
                    <a:pt x="15670" y="5911"/>
                    <a:pt x="15664" y="5905"/>
                  </a:cubicBezTo>
                  <a:cubicBezTo>
                    <a:pt x="15658" y="5899"/>
                    <a:pt x="15652" y="5899"/>
                    <a:pt x="15640" y="5899"/>
                  </a:cubicBezTo>
                  <a:cubicBezTo>
                    <a:pt x="15634" y="5899"/>
                    <a:pt x="15628" y="5899"/>
                    <a:pt x="15616" y="5899"/>
                  </a:cubicBezTo>
                  <a:cubicBezTo>
                    <a:pt x="15610" y="5899"/>
                    <a:pt x="15610" y="5905"/>
                    <a:pt x="15604" y="5899"/>
                  </a:cubicBezTo>
                  <a:cubicBezTo>
                    <a:pt x="15598" y="5899"/>
                    <a:pt x="15598" y="5894"/>
                    <a:pt x="15592" y="5894"/>
                  </a:cubicBezTo>
                  <a:cubicBezTo>
                    <a:pt x="15587" y="5894"/>
                    <a:pt x="15581" y="5894"/>
                    <a:pt x="15581" y="5888"/>
                  </a:cubicBezTo>
                  <a:cubicBezTo>
                    <a:pt x="15581" y="5882"/>
                    <a:pt x="15581" y="5882"/>
                    <a:pt x="15581" y="5876"/>
                  </a:cubicBezTo>
                  <a:cubicBezTo>
                    <a:pt x="15581" y="5870"/>
                    <a:pt x="15581" y="5870"/>
                    <a:pt x="15581" y="5864"/>
                  </a:cubicBezTo>
                  <a:cubicBezTo>
                    <a:pt x="15581" y="5858"/>
                    <a:pt x="15569" y="5858"/>
                    <a:pt x="15569" y="5858"/>
                  </a:cubicBezTo>
                  <a:cubicBezTo>
                    <a:pt x="15563" y="5846"/>
                    <a:pt x="15563" y="5840"/>
                    <a:pt x="15557" y="5834"/>
                  </a:cubicBezTo>
                  <a:cubicBezTo>
                    <a:pt x="15557" y="5828"/>
                    <a:pt x="15551" y="5834"/>
                    <a:pt x="15545" y="5828"/>
                  </a:cubicBezTo>
                  <a:cubicBezTo>
                    <a:pt x="15545" y="5828"/>
                    <a:pt x="15539" y="5828"/>
                    <a:pt x="15533" y="5828"/>
                  </a:cubicBezTo>
                  <a:cubicBezTo>
                    <a:pt x="15533" y="5828"/>
                    <a:pt x="15533" y="5834"/>
                    <a:pt x="15533" y="5840"/>
                  </a:cubicBezTo>
                  <a:cubicBezTo>
                    <a:pt x="15527" y="5846"/>
                    <a:pt x="15527" y="5846"/>
                    <a:pt x="15521" y="5852"/>
                  </a:cubicBezTo>
                  <a:cubicBezTo>
                    <a:pt x="15515" y="5852"/>
                    <a:pt x="15515" y="5858"/>
                    <a:pt x="15510" y="5864"/>
                  </a:cubicBezTo>
                  <a:cubicBezTo>
                    <a:pt x="15504" y="5864"/>
                    <a:pt x="15498" y="5864"/>
                    <a:pt x="15492" y="5870"/>
                  </a:cubicBezTo>
                  <a:cubicBezTo>
                    <a:pt x="15486" y="5870"/>
                    <a:pt x="15480" y="5876"/>
                    <a:pt x="15480" y="5882"/>
                  </a:cubicBezTo>
                  <a:cubicBezTo>
                    <a:pt x="15474" y="5882"/>
                    <a:pt x="15468" y="5888"/>
                    <a:pt x="15468" y="5888"/>
                  </a:cubicBezTo>
                  <a:cubicBezTo>
                    <a:pt x="15462" y="5894"/>
                    <a:pt x="15462" y="5899"/>
                    <a:pt x="15456" y="5899"/>
                  </a:cubicBezTo>
                  <a:cubicBezTo>
                    <a:pt x="15456" y="5905"/>
                    <a:pt x="15456" y="5911"/>
                    <a:pt x="15456" y="5911"/>
                  </a:cubicBezTo>
                  <a:cubicBezTo>
                    <a:pt x="15456" y="5917"/>
                    <a:pt x="15450" y="5923"/>
                    <a:pt x="15450" y="5923"/>
                  </a:cubicBezTo>
                  <a:cubicBezTo>
                    <a:pt x="15450" y="5929"/>
                    <a:pt x="15444" y="5929"/>
                    <a:pt x="15438" y="5935"/>
                  </a:cubicBezTo>
                  <a:cubicBezTo>
                    <a:pt x="15432" y="5941"/>
                    <a:pt x="15432" y="5941"/>
                    <a:pt x="15426" y="5947"/>
                  </a:cubicBezTo>
                  <a:cubicBezTo>
                    <a:pt x="15426" y="5953"/>
                    <a:pt x="15426" y="5959"/>
                    <a:pt x="15421" y="5959"/>
                  </a:cubicBezTo>
                  <a:cubicBezTo>
                    <a:pt x="15415" y="5959"/>
                    <a:pt x="15415" y="5965"/>
                    <a:pt x="15409" y="5965"/>
                  </a:cubicBezTo>
                  <a:cubicBezTo>
                    <a:pt x="15397" y="5971"/>
                    <a:pt x="15385" y="5965"/>
                    <a:pt x="15373" y="5971"/>
                  </a:cubicBezTo>
                  <a:cubicBezTo>
                    <a:pt x="15367" y="5971"/>
                    <a:pt x="15367" y="5976"/>
                    <a:pt x="15361" y="5983"/>
                  </a:cubicBezTo>
                  <a:cubicBezTo>
                    <a:pt x="15355" y="5983"/>
                    <a:pt x="15355" y="5988"/>
                    <a:pt x="15349" y="5988"/>
                  </a:cubicBezTo>
                  <a:cubicBezTo>
                    <a:pt x="15344" y="5994"/>
                    <a:pt x="15344" y="6000"/>
                    <a:pt x="15344" y="6006"/>
                  </a:cubicBezTo>
                  <a:cubicBezTo>
                    <a:pt x="15337" y="6006"/>
                    <a:pt x="15344" y="6012"/>
                    <a:pt x="15337" y="6018"/>
                  </a:cubicBezTo>
                  <a:cubicBezTo>
                    <a:pt x="15332" y="6018"/>
                    <a:pt x="15332" y="6018"/>
                    <a:pt x="15326" y="6024"/>
                  </a:cubicBezTo>
                  <a:cubicBezTo>
                    <a:pt x="15320" y="6024"/>
                    <a:pt x="15320" y="6030"/>
                    <a:pt x="15314" y="6030"/>
                  </a:cubicBezTo>
                  <a:cubicBezTo>
                    <a:pt x="15314" y="6036"/>
                    <a:pt x="15308" y="6036"/>
                    <a:pt x="15302" y="6036"/>
                  </a:cubicBezTo>
                  <a:cubicBezTo>
                    <a:pt x="15302" y="6042"/>
                    <a:pt x="15302" y="6048"/>
                    <a:pt x="15296" y="6048"/>
                  </a:cubicBezTo>
                  <a:cubicBezTo>
                    <a:pt x="15290" y="6054"/>
                    <a:pt x="15284" y="6054"/>
                    <a:pt x="15278" y="6054"/>
                  </a:cubicBezTo>
                  <a:cubicBezTo>
                    <a:pt x="15278" y="6060"/>
                    <a:pt x="15272" y="6060"/>
                    <a:pt x="15272" y="6060"/>
                  </a:cubicBezTo>
                  <a:cubicBezTo>
                    <a:pt x="15260" y="6060"/>
                    <a:pt x="15255" y="6060"/>
                    <a:pt x="15249" y="6060"/>
                  </a:cubicBezTo>
                  <a:cubicBezTo>
                    <a:pt x="15249" y="6119"/>
                    <a:pt x="15249" y="6119"/>
                    <a:pt x="15249" y="6119"/>
                  </a:cubicBezTo>
                  <a:cubicBezTo>
                    <a:pt x="15237" y="6119"/>
                    <a:pt x="15237" y="6113"/>
                    <a:pt x="15225" y="6113"/>
                  </a:cubicBezTo>
                  <a:cubicBezTo>
                    <a:pt x="15219" y="6119"/>
                    <a:pt x="15219" y="6119"/>
                    <a:pt x="15213" y="6119"/>
                  </a:cubicBezTo>
                  <a:cubicBezTo>
                    <a:pt x="15207" y="6125"/>
                    <a:pt x="15207" y="6119"/>
                    <a:pt x="15201" y="6119"/>
                  </a:cubicBezTo>
                  <a:cubicBezTo>
                    <a:pt x="15189" y="6119"/>
                    <a:pt x="15189" y="6125"/>
                    <a:pt x="15183" y="6119"/>
                  </a:cubicBezTo>
                  <a:cubicBezTo>
                    <a:pt x="15171" y="6119"/>
                    <a:pt x="15166" y="6113"/>
                    <a:pt x="15160" y="6101"/>
                  </a:cubicBezTo>
                  <a:lnTo>
                    <a:pt x="15148" y="6095"/>
                  </a:lnTo>
                  <a:close/>
                  <a:moveTo>
                    <a:pt x="14543" y="6267"/>
                  </a:moveTo>
                  <a:lnTo>
                    <a:pt x="14543" y="6267"/>
                  </a:lnTo>
                  <a:cubicBezTo>
                    <a:pt x="14543" y="6273"/>
                    <a:pt x="14543" y="6279"/>
                    <a:pt x="14543" y="6285"/>
                  </a:cubicBezTo>
                  <a:cubicBezTo>
                    <a:pt x="14549" y="6297"/>
                    <a:pt x="14555" y="6303"/>
                    <a:pt x="14561" y="6309"/>
                  </a:cubicBezTo>
                  <a:cubicBezTo>
                    <a:pt x="14567" y="6320"/>
                    <a:pt x="14567" y="6326"/>
                    <a:pt x="14579" y="6332"/>
                  </a:cubicBezTo>
                  <a:cubicBezTo>
                    <a:pt x="14585" y="6344"/>
                    <a:pt x="14591" y="6350"/>
                    <a:pt x="14596" y="6356"/>
                  </a:cubicBezTo>
                  <a:cubicBezTo>
                    <a:pt x="14602" y="6362"/>
                    <a:pt x="14602" y="6362"/>
                    <a:pt x="14602" y="6368"/>
                  </a:cubicBezTo>
                  <a:cubicBezTo>
                    <a:pt x="14608" y="6368"/>
                    <a:pt x="14614" y="6368"/>
                    <a:pt x="14614" y="6368"/>
                  </a:cubicBezTo>
                  <a:cubicBezTo>
                    <a:pt x="14620" y="6374"/>
                    <a:pt x="14620" y="6380"/>
                    <a:pt x="14626" y="6380"/>
                  </a:cubicBezTo>
                  <a:cubicBezTo>
                    <a:pt x="14626" y="6386"/>
                    <a:pt x="14626" y="6392"/>
                    <a:pt x="14626" y="6392"/>
                  </a:cubicBezTo>
                  <a:cubicBezTo>
                    <a:pt x="14632" y="6397"/>
                    <a:pt x="14632" y="6397"/>
                    <a:pt x="14638" y="6403"/>
                  </a:cubicBezTo>
                  <a:cubicBezTo>
                    <a:pt x="14638" y="6409"/>
                    <a:pt x="14644" y="6403"/>
                    <a:pt x="14650" y="6403"/>
                  </a:cubicBezTo>
                  <a:cubicBezTo>
                    <a:pt x="14650" y="6356"/>
                    <a:pt x="14650" y="6356"/>
                    <a:pt x="14650" y="6356"/>
                  </a:cubicBezTo>
                  <a:cubicBezTo>
                    <a:pt x="14644" y="6356"/>
                    <a:pt x="14638" y="6356"/>
                    <a:pt x="14638" y="6350"/>
                  </a:cubicBezTo>
                  <a:cubicBezTo>
                    <a:pt x="14632" y="6350"/>
                    <a:pt x="14632" y="6344"/>
                    <a:pt x="14626" y="6344"/>
                  </a:cubicBezTo>
                  <a:cubicBezTo>
                    <a:pt x="14620" y="6338"/>
                    <a:pt x="14614" y="6338"/>
                    <a:pt x="14614" y="6338"/>
                  </a:cubicBezTo>
                  <a:cubicBezTo>
                    <a:pt x="14608" y="6338"/>
                    <a:pt x="14602" y="6338"/>
                    <a:pt x="14596" y="6338"/>
                  </a:cubicBezTo>
                  <a:cubicBezTo>
                    <a:pt x="14591" y="6338"/>
                    <a:pt x="14591" y="6332"/>
                    <a:pt x="14585" y="6326"/>
                  </a:cubicBezTo>
                  <a:cubicBezTo>
                    <a:pt x="14585" y="6320"/>
                    <a:pt x="14579" y="6320"/>
                    <a:pt x="14579" y="6315"/>
                  </a:cubicBezTo>
                  <a:cubicBezTo>
                    <a:pt x="14579" y="6315"/>
                    <a:pt x="14579" y="6309"/>
                    <a:pt x="14579" y="6303"/>
                  </a:cubicBezTo>
                  <a:cubicBezTo>
                    <a:pt x="14573" y="6297"/>
                    <a:pt x="14579" y="6291"/>
                    <a:pt x="14579" y="6279"/>
                  </a:cubicBezTo>
                  <a:cubicBezTo>
                    <a:pt x="14579" y="6273"/>
                    <a:pt x="14579" y="6267"/>
                    <a:pt x="14573" y="6261"/>
                  </a:cubicBezTo>
                  <a:cubicBezTo>
                    <a:pt x="14567" y="6249"/>
                    <a:pt x="14561" y="6249"/>
                    <a:pt x="14549" y="6249"/>
                  </a:cubicBezTo>
                  <a:cubicBezTo>
                    <a:pt x="14543" y="6261"/>
                    <a:pt x="14543" y="6261"/>
                    <a:pt x="14543" y="6261"/>
                  </a:cubicBezTo>
                  <a:cubicBezTo>
                    <a:pt x="14543" y="6261"/>
                    <a:pt x="14543" y="6261"/>
                    <a:pt x="14543" y="6267"/>
                  </a:cubicBezTo>
                  <a:close/>
                  <a:moveTo>
                    <a:pt x="14454" y="6137"/>
                  </a:moveTo>
                  <a:lnTo>
                    <a:pt x="14454" y="6137"/>
                  </a:lnTo>
                  <a:cubicBezTo>
                    <a:pt x="14460" y="6149"/>
                    <a:pt x="14466" y="6154"/>
                    <a:pt x="14472" y="6166"/>
                  </a:cubicBezTo>
                  <a:cubicBezTo>
                    <a:pt x="14478" y="6166"/>
                    <a:pt x="14484" y="6172"/>
                    <a:pt x="14490" y="6178"/>
                  </a:cubicBezTo>
                  <a:cubicBezTo>
                    <a:pt x="14490" y="6178"/>
                    <a:pt x="14496" y="6178"/>
                    <a:pt x="14502" y="6184"/>
                  </a:cubicBezTo>
                  <a:cubicBezTo>
                    <a:pt x="14502" y="6190"/>
                    <a:pt x="14507" y="6196"/>
                    <a:pt x="14507" y="6202"/>
                  </a:cubicBezTo>
                  <a:lnTo>
                    <a:pt x="14507" y="6196"/>
                  </a:lnTo>
                  <a:cubicBezTo>
                    <a:pt x="14507" y="6184"/>
                    <a:pt x="14507" y="6184"/>
                    <a:pt x="14507" y="6184"/>
                  </a:cubicBezTo>
                  <a:cubicBezTo>
                    <a:pt x="14507" y="6178"/>
                    <a:pt x="14507" y="6166"/>
                    <a:pt x="14507" y="6160"/>
                  </a:cubicBezTo>
                  <a:cubicBezTo>
                    <a:pt x="14502" y="6154"/>
                    <a:pt x="14496" y="6154"/>
                    <a:pt x="14496" y="6154"/>
                  </a:cubicBezTo>
                  <a:cubicBezTo>
                    <a:pt x="14484" y="6142"/>
                    <a:pt x="14484" y="6137"/>
                    <a:pt x="14472" y="6131"/>
                  </a:cubicBezTo>
                  <a:cubicBezTo>
                    <a:pt x="14472" y="6131"/>
                    <a:pt x="14466" y="6131"/>
                    <a:pt x="14460" y="6125"/>
                  </a:cubicBezTo>
                  <a:cubicBezTo>
                    <a:pt x="14460" y="6131"/>
                    <a:pt x="14454" y="6131"/>
                    <a:pt x="14454" y="6137"/>
                  </a:cubicBezTo>
                  <a:cubicBezTo>
                    <a:pt x="14454" y="6142"/>
                    <a:pt x="14454" y="6149"/>
                    <a:pt x="14454" y="6149"/>
                  </a:cubicBezTo>
                  <a:lnTo>
                    <a:pt x="14454" y="6137"/>
                  </a:lnTo>
                  <a:close/>
                  <a:moveTo>
                    <a:pt x="14413" y="6065"/>
                  </a:moveTo>
                  <a:lnTo>
                    <a:pt x="14413" y="6065"/>
                  </a:lnTo>
                  <a:cubicBezTo>
                    <a:pt x="14413" y="6060"/>
                    <a:pt x="14407" y="6060"/>
                    <a:pt x="14407" y="6054"/>
                  </a:cubicBezTo>
                  <a:cubicBezTo>
                    <a:pt x="14395" y="6042"/>
                    <a:pt x="14395" y="6042"/>
                    <a:pt x="14395" y="6042"/>
                  </a:cubicBezTo>
                  <a:cubicBezTo>
                    <a:pt x="14395" y="6048"/>
                    <a:pt x="14395" y="6054"/>
                    <a:pt x="14395" y="6060"/>
                  </a:cubicBezTo>
                  <a:lnTo>
                    <a:pt x="14401" y="6065"/>
                  </a:lnTo>
                  <a:cubicBezTo>
                    <a:pt x="14401" y="6071"/>
                    <a:pt x="14401" y="6077"/>
                    <a:pt x="14401" y="6077"/>
                  </a:cubicBezTo>
                  <a:cubicBezTo>
                    <a:pt x="14401" y="6083"/>
                    <a:pt x="14401" y="6089"/>
                    <a:pt x="14407" y="6089"/>
                  </a:cubicBezTo>
                  <a:cubicBezTo>
                    <a:pt x="14413" y="6095"/>
                    <a:pt x="14419" y="6095"/>
                    <a:pt x="14430" y="6095"/>
                  </a:cubicBezTo>
                  <a:cubicBezTo>
                    <a:pt x="14430" y="6083"/>
                    <a:pt x="14430" y="6083"/>
                    <a:pt x="14430" y="6083"/>
                  </a:cubicBezTo>
                  <a:cubicBezTo>
                    <a:pt x="14424" y="6077"/>
                    <a:pt x="14413" y="6071"/>
                    <a:pt x="14413" y="6065"/>
                  </a:cubicBezTo>
                  <a:close/>
                  <a:moveTo>
                    <a:pt x="14430" y="5935"/>
                  </a:moveTo>
                  <a:lnTo>
                    <a:pt x="14430" y="5935"/>
                  </a:lnTo>
                  <a:cubicBezTo>
                    <a:pt x="14424" y="5935"/>
                    <a:pt x="14424" y="5935"/>
                    <a:pt x="14419" y="5935"/>
                  </a:cubicBezTo>
                  <a:cubicBezTo>
                    <a:pt x="14413" y="5929"/>
                    <a:pt x="14413" y="5929"/>
                    <a:pt x="14407" y="5923"/>
                  </a:cubicBezTo>
                  <a:cubicBezTo>
                    <a:pt x="14407" y="5923"/>
                    <a:pt x="14401" y="5923"/>
                    <a:pt x="14395" y="5923"/>
                  </a:cubicBezTo>
                  <a:cubicBezTo>
                    <a:pt x="14389" y="5917"/>
                    <a:pt x="14383" y="5905"/>
                    <a:pt x="14371" y="5905"/>
                  </a:cubicBezTo>
                  <a:cubicBezTo>
                    <a:pt x="14371" y="5905"/>
                    <a:pt x="14365" y="5899"/>
                    <a:pt x="14359" y="5899"/>
                  </a:cubicBezTo>
                  <a:lnTo>
                    <a:pt x="14353" y="5905"/>
                  </a:lnTo>
                  <a:cubicBezTo>
                    <a:pt x="14353" y="5911"/>
                    <a:pt x="14347" y="5911"/>
                    <a:pt x="14353" y="5917"/>
                  </a:cubicBezTo>
                  <a:cubicBezTo>
                    <a:pt x="14353" y="5923"/>
                    <a:pt x="14359" y="5929"/>
                    <a:pt x="14359" y="5941"/>
                  </a:cubicBezTo>
                  <a:cubicBezTo>
                    <a:pt x="14365" y="5941"/>
                    <a:pt x="14371" y="5947"/>
                    <a:pt x="14371" y="5953"/>
                  </a:cubicBezTo>
                  <a:cubicBezTo>
                    <a:pt x="14377" y="5953"/>
                    <a:pt x="14383" y="5959"/>
                    <a:pt x="14383" y="5965"/>
                  </a:cubicBezTo>
                  <a:cubicBezTo>
                    <a:pt x="14389" y="5971"/>
                    <a:pt x="14395" y="5971"/>
                    <a:pt x="14395" y="5976"/>
                  </a:cubicBezTo>
                  <a:cubicBezTo>
                    <a:pt x="14401" y="5983"/>
                    <a:pt x="14401" y="5983"/>
                    <a:pt x="14407" y="5988"/>
                  </a:cubicBezTo>
                  <a:cubicBezTo>
                    <a:pt x="14413" y="5994"/>
                    <a:pt x="14424" y="5994"/>
                    <a:pt x="14430" y="5994"/>
                  </a:cubicBezTo>
                  <a:cubicBezTo>
                    <a:pt x="14436" y="6000"/>
                    <a:pt x="14436" y="6000"/>
                    <a:pt x="14442" y="6006"/>
                  </a:cubicBezTo>
                  <a:cubicBezTo>
                    <a:pt x="14448" y="6012"/>
                    <a:pt x="14448" y="6012"/>
                    <a:pt x="14448" y="6018"/>
                  </a:cubicBezTo>
                  <a:cubicBezTo>
                    <a:pt x="14454" y="6024"/>
                    <a:pt x="14460" y="6024"/>
                    <a:pt x="14460" y="6030"/>
                  </a:cubicBezTo>
                  <a:cubicBezTo>
                    <a:pt x="14466" y="6036"/>
                    <a:pt x="14466" y="6042"/>
                    <a:pt x="14472" y="6054"/>
                  </a:cubicBezTo>
                  <a:cubicBezTo>
                    <a:pt x="14472" y="6060"/>
                    <a:pt x="14472" y="6065"/>
                    <a:pt x="14478" y="6065"/>
                  </a:cubicBezTo>
                  <a:cubicBezTo>
                    <a:pt x="14478" y="6071"/>
                    <a:pt x="14478" y="6077"/>
                    <a:pt x="14484" y="6077"/>
                  </a:cubicBezTo>
                  <a:cubicBezTo>
                    <a:pt x="14484" y="6077"/>
                    <a:pt x="14490" y="6083"/>
                    <a:pt x="14496" y="6083"/>
                  </a:cubicBezTo>
                  <a:cubicBezTo>
                    <a:pt x="14496" y="6083"/>
                    <a:pt x="14502" y="6083"/>
                    <a:pt x="14507" y="6083"/>
                  </a:cubicBezTo>
                  <a:lnTo>
                    <a:pt x="14513" y="6083"/>
                  </a:lnTo>
                  <a:cubicBezTo>
                    <a:pt x="14525" y="6089"/>
                    <a:pt x="14531" y="6095"/>
                    <a:pt x="14531" y="6107"/>
                  </a:cubicBezTo>
                  <a:cubicBezTo>
                    <a:pt x="14537" y="6113"/>
                    <a:pt x="14543" y="6119"/>
                    <a:pt x="14543" y="6125"/>
                  </a:cubicBezTo>
                  <a:cubicBezTo>
                    <a:pt x="14543" y="6137"/>
                    <a:pt x="14543" y="6142"/>
                    <a:pt x="14543" y="6149"/>
                  </a:cubicBezTo>
                  <a:cubicBezTo>
                    <a:pt x="14543" y="6160"/>
                    <a:pt x="14543" y="6160"/>
                    <a:pt x="14543" y="6160"/>
                  </a:cubicBezTo>
                  <a:cubicBezTo>
                    <a:pt x="14543" y="6166"/>
                    <a:pt x="14549" y="6166"/>
                    <a:pt x="14549" y="6172"/>
                  </a:cubicBezTo>
                  <a:cubicBezTo>
                    <a:pt x="14555" y="6184"/>
                    <a:pt x="14567" y="6184"/>
                    <a:pt x="14573" y="6190"/>
                  </a:cubicBezTo>
                  <a:cubicBezTo>
                    <a:pt x="14585" y="6202"/>
                    <a:pt x="14591" y="6208"/>
                    <a:pt x="14596" y="6214"/>
                  </a:cubicBezTo>
                  <a:cubicBezTo>
                    <a:pt x="14602" y="6214"/>
                    <a:pt x="14602" y="6220"/>
                    <a:pt x="14608" y="6220"/>
                  </a:cubicBezTo>
                  <a:cubicBezTo>
                    <a:pt x="14614" y="6231"/>
                    <a:pt x="14620" y="6237"/>
                    <a:pt x="14626" y="6243"/>
                  </a:cubicBezTo>
                  <a:cubicBezTo>
                    <a:pt x="14632" y="6255"/>
                    <a:pt x="14638" y="6255"/>
                    <a:pt x="14644" y="6267"/>
                  </a:cubicBezTo>
                  <a:cubicBezTo>
                    <a:pt x="14650" y="6273"/>
                    <a:pt x="14656" y="6279"/>
                    <a:pt x="14656" y="6291"/>
                  </a:cubicBezTo>
                  <a:cubicBezTo>
                    <a:pt x="14656" y="6297"/>
                    <a:pt x="14656" y="6309"/>
                    <a:pt x="14656" y="6315"/>
                  </a:cubicBezTo>
                  <a:cubicBezTo>
                    <a:pt x="14662" y="6320"/>
                    <a:pt x="14662" y="6320"/>
                    <a:pt x="14662" y="6326"/>
                  </a:cubicBezTo>
                  <a:cubicBezTo>
                    <a:pt x="14668" y="6338"/>
                    <a:pt x="14673" y="6344"/>
                    <a:pt x="14673" y="6350"/>
                  </a:cubicBezTo>
                  <a:cubicBezTo>
                    <a:pt x="14679" y="6356"/>
                    <a:pt x="14685" y="6356"/>
                    <a:pt x="14685" y="6362"/>
                  </a:cubicBezTo>
                  <a:cubicBezTo>
                    <a:pt x="14691" y="6368"/>
                    <a:pt x="14697" y="6368"/>
                    <a:pt x="14697" y="6374"/>
                  </a:cubicBezTo>
                  <a:cubicBezTo>
                    <a:pt x="14703" y="6380"/>
                    <a:pt x="14709" y="6380"/>
                    <a:pt x="14709" y="6386"/>
                  </a:cubicBezTo>
                  <a:cubicBezTo>
                    <a:pt x="14715" y="6392"/>
                    <a:pt x="14715" y="6397"/>
                    <a:pt x="14721" y="6397"/>
                  </a:cubicBezTo>
                  <a:cubicBezTo>
                    <a:pt x="14727" y="6409"/>
                    <a:pt x="14733" y="6409"/>
                    <a:pt x="14745" y="6421"/>
                  </a:cubicBezTo>
                  <a:cubicBezTo>
                    <a:pt x="14751" y="6427"/>
                    <a:pt x="14757" y="6433"/>
                    <a:pt x="14762" y="6439"/>
                  </a:cubicBezTo>
                  <a:cubicBezTo>
                    <a:pt x="14768" y="6445"/>
                    <a:pt x="14774" y="6445"/>
                    <a:pt x="14774" y="6451"/>
                  </a:cubicBezTo>
                  <a:cubicBezTo>
                    <a:pt x="14780" y="6457"/>
                    <a:pt x="14780" y="6463"/>
                    <a:pt x="14780" y="6463"/>
                  </a:cubicBezTo>
                  <a:cubicBezTo>
                    <a:pt x="14786" y="6475"/>
                    <a:pt x="14798" y="6480"/>
                    <a:pt x="14804" y="6486"/>
                  </a:cubicBezTo>
                  <a:cubicBezTo>
                    <a:pt x="14816" y="6492"/>
                    <a:pt x="14822" y="6498"/>
                    <a:pt x="14828" y="6504"/>
                  </a:cubicBezTo>
                  <a:cubicBezTo>
                    <a:pt x="14828" y="6510"/>
                    <a:pt x="14834" y="6510"/>
                    <a:pt x="14839" y="6510"/>
                  </a:cubicBezTo>
                  <a:cubicBezTo>
                    <a:pt x="14839" y="6516"/>
                    <a:pt x="14839" y="6522"/>
                    <a:pt x="14839" y="6522"/>
                  </a:cubicBezTo>
                  <a:cubicBezTo>
                    <a:pt x="14846" y="6522"/>
                    <a:pt x="14851" y="6516"/>
                    <a:pt x="14851" y="6516"/>
                  </a:cubicBezTo>
                  <a:cubicBezTo>
                    <a:pt x="14857" y="6516"/>
                    <a:pt x="14863" y="6516"/>
                    <a:pt x="14863" y="6516"/>
                  </a:cubicBezTo>
                  <a:cubicBezTo>
                    <a:pt x="14875" y="6516"/>
                    <a:pt x="14881" y="6516"/>
                    <a:pt x="14893" y="6516"/>
                  </a:cubicBezTo>
                  <a:cubicBezTo>
                    <a:pt x="14899" y="6516"/>
                    <a:pt x="14905" y="6516"/>
                    <a:pt x="14911" y="6516"/>
                  </a:cubicBezTo>
                  <a:cubicBezTo>
                    <a:pt x="14917" y="6516"/>
                    <a:pt x="14923" y="6510"/>
                    <a:pt x="14923" y="6504"/>
                  </a:cubicBezTo>
                  <a:cubicBezTo>
                    <a:pt x="14928" y="6498"/>
                    <a:pt x="14934" y="6498"/>
                    <a:pt x="14934" y="6492"/>
                  </a:cubicBezTo>
                  <a:cubicBezTo>
                    <a:pt x="14934" y="6480"/>
                    <a:pt x="14934" y="6480"/>
                    <a:pt x="14934" y="6480"/>
                  </a:cubicBezTo>
                  <a:cubicBezTo>
                    <a:pt x="14934" y="6469"/>
                    <a:pt x="14928" y="6463"/>
                    <a:pt x="14934" y="6445"/>
                  </a:cubicBezTo>
                  <a:cubicBezTo>
                    <a:pt x="14934" y="6445"/>
                    <a:pt x="14934" y="6439"/>
                    <a:pt x="14934" y="6433"/>
                  </a:cubicBezTo>
                  <a:cubicBezTo>
                    <a:pt x="14934" y="6427"/>
                    <a:pt x="14940" y="6421"/>
                    <a:pt x="14940" y="6415"/>
                  </a:cubicBezTo>
                  <a:cubicBezTo>
                    <a:pt x="14940" y="6403"/>
                    <a:pt x="14940" y="6403"/>
                    <a:pt x="14940" y="6403"/>
                  </a:cubicBezTo>
                  <a:cubicBezTo>
                    <a:pt x="14940" y="6397"/>
                    <a:pt x="14940" y="6392"/>
                    <a:pt x="14946" y="6392"/>
                  </a:cubicBezTo>
                  <a:cubicBezTo>
                    <a:pt x="14946" y="6386"/>
                    <a:pt x="14952" y="6380"/>
                    <a:pt x="14958" y="6380"/>
                  </a:cubicBezTo>
                  <a:cubicBezTo>
                    <a:pt x="14964" y="6380"/>
                    <a:pt x="14970" y="6380"/>
                    <a:pt x="14976" y="6380"/>
                  </a:cubicBezTo>
                  <a:cubicBezTo>
                    <a:pt x="14982" y="6380"/>
                    <a:pt x="14982" y="6386"/>
                    <a:pt x="14988" y="6386"/>
                  </a:cubicBezTo>
                  <a:cubicBezTo>
                    <a:pt x="14994" y="6386"/>
                    <a:pt x="14994" y="6380"/>
                    <a:pt x="15000" y="6380"/>
                  </a:cubicBezTo>
                  <a:cubicBezTo>
                    <a:pt x="15000" y="6374"/>
                    <a:pt x="15000" y="6368"/>
                    <a:pt x="15000" y="6368"/>
                  </a:cubicBezTo>
                  <a:cubicBezTo>
                    <a:pt x="15000" y="6362"/>
                    <a:pt x="14994" y="6356"/>
                    <a:pt x="14988" y="6350"/>
                  </a:cubicBezTo>
                  <a:cubicBezTo>
                    <a:pt x="14988" y="6350"/>
                    <a:pt x="14982" y="6344"/>
                    <a:pt x="14976" y="6344"/>
                  </a:cubicBezTo>
                  <a:cubicBezTo>
                    <a:pt x="14976" y="6338"/>
                    <a:pt x="14970" y="6344"/>
                    <a:pt x="14964" y="6344"/>
                  </a:cubicBezTo>
                  <a:cubicBezTo>
                    <a:pt x="14964" y="6338"/>
                    <a:pt x="14958" y="6338"/>
                    <a:pt x="14958" y="6338"/>
                  </a:cubicBezTo>
                  <a:cubicBezTo>
                    <a:pt x="14958" y="6332"/>
                    <a:pt x="14952" y="6326"/>
                    <a:pt x="14958" y="6326"/>
                  </a:cubicBezTo>
                  <a:cubicBezTo>
                    <a:pt x="14958" y="6320"/>
                    <a:pt x="14964" y="6315"/>
                    <a:pt x="14964" y="6315"/>
                  </a:cubicBezTo>
                  <a:cubicBezTo>
                    <a:pt x="14964" y="6309"/>
                    <a:pt x="14964" y="6303"/>
                    <a:pt x="14964" y="6303"/>
                  </a:cubicBezTo>
                  <a:cubicBezTo>
                    <a:pt x="14958" y="6297"/>
                    <a:pt x="14952" y="6297"/>
                    <a:pt x="14952" y="6297"/>
                  </a:cubicBezTo>
                  <a:cubicBezTo>
                    <a:pt x="14946" y="6297"/>
                    <a:pt x="14940" y="6291"/>
                    <a:pt x="14940" y="6291"/>
                  </a:cubicBezTo>
                  <a:cubicBezTo>
                    <a:pt x="14934" y="6291"/>
                    <a:pt x="14928" y="6291"/>
                    <a:pt x="14923" y="6291"/>
                  </a:cubicBezTo>
                  <a:cubicBezTo>
                    <a:pt x="14917" y="6291"/>
                    <a:pt x="14917" y="6291"/>
                    <a:pt x="14911" y="6291"/>
                  </a:cubicBezTo>
                  <a:cubicBezTo>
                    <a:pt x="14905" y="6291"/>
                    <a:pt x="14899" y="6291"/>
                    <a:pt x="14899" y="6297"/>
                  </a:cubicBezTo>
                  <a:cubicBezTo>
                    <a:pt x="14893" y="6297"/>
                    <a:pt x="14899" y="6303"/>
                    <a:pt x="14893" y="6309"/>
                  </a:cubicBezTo>
                  <a:cubicBezTo>
                    <a:pt x="14893" y="6309"/>
                    <a:pt x="14893" y="6315"/>
                    <a:pt x="14893" y="6320"/>
                  </a:cubicBezTo>
                  <a:cubicBezTo>
                    <a:pt x="14863" y="6320"/>
                    <a:pt x="14863" y="6320"/>
                    <a:pt x="14863" y="6320"/>
                  </a:cubicBezTo>
                  <a:cubicBezTo>
                    <a:pt x="14863" y="6309"/>
                    <a:pt x="14857" y="6303"/>
                    <a:pt x="14857" y="6297"/>
                  </a:cubicBezTo>
                  <a:cubicBezTo>
                    <a:pt x="14857" y="6285"/>
                    <a:pt x="14863" y="6279"/>
                    <a:pt x="14863" y="6273"/>
                  </a:cubicBezTo>
                  <a:cubicBezTo>
                    <a:pt x="14857" y="6273"/>
                    <a:pt x="14857" y="6267"/>
                    <a:pt x="14851" y="6267"/>
                  </a:cubicBezTo>
                  <a:cubicBezTo>
                    <a:pt x="14839" y="6267"/>
                    <a:pt x="14839" y="6267"/>
                    <a:pt x="14839" y="6267"/>
                  </a:cubicBezTo>
                  <a:cubicBezTo>
                    <a:pt x="14834" y="6261"/>
                    <a:pt x="14828" y="6267"/>
                    <a:pt x="14816" y="6267"/>
                  </a:cubicBezTo>
                  <a:cubicBezTo>
                    <a:pt x="14810" y="6261"/>
                    <a:pt x="14810" y="6255"/>
                    <a:pt x="14804" y="6255"/>
                  </a:cubicBezTo>
                  <a:cubicBezTo>
                    <a:pt x="14798" y="6255"/>
                    <a:pt x="14798" y="6249"/>
                    <a:pt x="14792" y="6249"/>
                  </a:cubicBezTo>
                  <a:cubicBezTo>
                    <a:pt x="14786" y="6243"/>
                    <a:pt x="14780" y="6243"/>
                    <a:pt x="14780" y="6243"/>
                  </a:cubicBezTo>
                  <a:cubicBezTo>
                    <a:pt x="14774" y="6237"/>
                    <a:pt x="14774" y="6231"/>
                    <a:pt x="14774" y="6226"/>
                  </a:cubicBezTo>
                  <a:cubicBezTo>
                    <a:pt x="14774" y="6172"/>
                    <a:pt x="14774" y="6172"/>
                    <a:pt x="14774" y="6172"/>
                  </a:cubicBezTo>
                  <a:cubicBezTo>
                    <a:pt x="14762" y="6172"/>
                    <a:pt x="14757" y="6172"/>
                    <a:pt x="14745" y="6172"/>
                  </a:cubicBezTo>
                  <a:cubicBezTo>
                    <a:pt x="14739" y="6172"/>
                    <a:pt x="14739" y="6172"/>
                    <a:pt x="14733" y="6172"/>
                  </a:cubicBezTo>
                  <a:cubicBezTo>
                    <a:pt x="14727" y="6166"/>
                    <a:pt x="14727" y="6160"/>
                    <a:pt x="14721" y="6160"/>
                  </a:cubicBezTo>
                  <a:cubicBezTo>
                    <a:pt x="14721" y="6154"/>
                    <a:pt x="14715" y="6154"/>
                    <a:pt x="14709" y="6149"/>
                  </a:cubicBezTo>
                  <a:cubicBezTo>
                    <a:pt x="14709" y="6149"/>
                    <a:pt x="14709" y="6142"/>
                    <a:pt x="14709" y="6137"/>
                  </a:cubicBezTo>
                  <a:cubicBezTo>
                    <a:pt x="14703" y="6137"/>
                    <a:pt x="14703" y="6131"/>
                    <a:pt x="14703" y="6125"/>
                  </a:cubicBezTo>
                  <a:cubicBezTo>
                    <a:pt x="14703" y="6125"/>
                    <a:pt x="14703" y="6119"/>
                    <a:pt x="14703" y="6113"/>
                  </a:cubicBezTo>
                  <a:lnTo>
                    <a:pt x="14703" y="6107"/>
                  </a:lnTo>
                  <a:cubicBezTo>
                    <a:pt x="14703" y="6101"/>
                    <a:pt x="14697" y="6095"/>
                    <a:pt x="14691" y="6095"/>
                  </a:cubicBezTo>
                  <a:cubicBezTo>
                    <a:pt x="14691" y="6095"/>
                    <a:pt x="14685" y="6101"/>
                    <a:pt x="14679" y="6101"/>
                  </a:cubicBezTo>
                  <a:cubicBezTo>
                    <a:pt x="14668" y="6101"/>
                    <a:pt x="14668" y="6101"/>
                    <a:pt x="14668" y="6101"/>
                  </a:cubicBezTo>
                  <a:cubicBezTo>
                    <a:pt x="14662" y="6101"/>
                    <a:pt x="14656" y="6095"/>
                    <a:pt x="14650" y="6095"/>
                  </a:cubicBezTo>
                  <a:cubicBezTo>
                    <a:pt x="14644" y="6095"/>
                    <a:pt x="14638" y="6089"/>
                    <a:pt x="14632" y="6089"/>
                  </a:cubicBezTo>
                  <a:cubicBezTo>
                    <a:pt x="14626" y="6083"/>
                    <a:pt x="14626" y="6083"/>
                    <a:pt x="14620" y="6077"/>
                  </a:cubicBezTo>
                  <a:cubicBezTo>
                    <a:pt x="14620" y="6071"/>
                    <a:pt x="14620" y="6065"/>
                    <a:pt x="14620" y="6065"/>
                  </a:cubicBezTo>
                  <a:cubicBezTo>
                    <a:pt x="14614" y="6060"/>
                    <a:pt x="14608" y="6065"/>
                    <a:pt x="14608" y="6060"/>
                  </a:cubicBezTo>
                  <a:cubicBezTo>
                    <a:pt x="14602" y="6060"/>
                    <a:pt x="14602" y="6054"/>
                    <a:pt x="14596" y="6048"/>
                  </a:cubicBezTo>
                  <a:cubicBezTo>
                    <a:pt x="14596" y="6048"/>
                    <a:pt x="14596" y="6042"/>
                    <a:pt x="14591" y="6036"/>
                  </a:cubicBezTo>
                  <a:cubicBezTo>
                    <a:pt x="14585" y="6036"/>
                    <a:pt x="14585" y="6036"/>
                    <a:pt x="14579" y="6030"/>
                  </a:cubicBezTo>
                  <a:cubicBezTo>
                    <a:pt x="14573" y="6024"/>
                    <a:pt x="14573" y="6024"/>
                    <a:pt x="14567" y="6018"/>
                  </a:cubicBezTo>
                  <a:cubicBezTo>
                    <a:pt x="14561" y="6018"/>
                    <a:pt x="14555" y="6012"/>
                    <a:pt x="14555" y="6012"/>
                  </a:cubicBezTo>
                  <a:cubicBezTo>
                    <a:pt x="14549" y="6006"/>
                    <a:pt x="14549" y="6000"/>
                    <a:pt x="14549" y="6000"/>
                  </a:cubicBezTo>
                  <a:cubicBezTo>
                    <a:pt x="14543" y="5994"/>
                    <a:pt x="14531" y="5994"/>
                    <a:pt x="14525" y="5988"/>
                  </a:cubicBezTo>
                  <a:cubicBezTo>
                    <a:pt x="14519" y="5988"/>
                    <a:pt x="14513" y="5988"/>
                    <a:pt x="14513" y="5988"/>
                  </a:cubicBezTo>
                  <a:cubicBezTo>
                    <a:pt x="14513" y="5983"/>
                    <a:pt x="14513" y="5983"/>
                    <a:pt x="14507" y="5976"/>
                  </a:cubicBezTo>
                  <a:cubicBezTo>
                    <a:pt x="14507" y="5971"/>
                    <a:pt x="14513" y="5971"/>
                    <a:pt x="14507" y="5965"/>
                  </a:cubicBezTo>
                  <a:cubicBezTo>
                    <a:pt x="14507" y="5959"/>
                    <a:pt x="14502" y="5965"/>
                    <a:pt x="14502" y="5959"/>
                  </a:cubicBezTo>
                  <a:cubicBezTo>
                    <a:pt x="14496" y="5959"/>
                    <a:pt x="14490" y="5953"/>
                    <a:pt x="14490" y="5947"/>
                  </a:cubicBezTo>
                  <a:cubicBezTo>
                    <a:pt x="14484" y="5941"/>
                    <a:pt x="14478" y="5935"/>
                    <a:pt x="14472" y="5923"/>
                  </a:cubicBezTo>
                  <a:cubicBezTo>
                    <a:pt x="14460" y="5923"/>
                    <a:pt x="14442" y="5935"/>
                    <a:pt x="14430" y="5935"/>
                  </a:cubicBezTo>
                  <a:close/>
                  <a:moveTo>
                    <a:pt x="15907" y="5733"/>
                  </a:moveTo>
                  <a:lnTo>
                    <a:pt x="15907" y="5733"/>
                  </a:lnTo>
                  <a:cubicBezTo>
                    <a:pt x="15895" y="5739"/>
                    <a:pt x="15889" y="5733"/>
                    <a:pt x="15883" y="5739"/>
                  </a:cubicBezTo>
                  <a:cubicBezTo>
                    <a:pt x="15877" y="5739"/>
                    <a:pt x="15877" y="5739"/>
                    <a:pt x="15871" y="5739"/>
                  </a:cubicBezTo>
                  <a:cubicBezTo>
                    <a:pt x="15871" y="5745"/>
                    <a:pt x="15877" y="5751"/>
                    <a:pt x="15871" y="5751"/>
                  </a:cubicBezTo>
                  <a:cubicBezTo>
                    <a:pt x="15871" y="5757"/>
                    <a:pt x="15865" y="5757"/>
                    <a:pt x="15859" y="5757"/>
                  </a:cubicBezTo>
                  <a:cubicBezTo>
                    <a:pt x="15859" y="5763"/>
                    <a:pt x="15853" y="5757"/>
                    <a:pt x="15847" y="5757"/>
                  </a:cubicBezTo>
                  <a:cubicBezTo>
                    <a:pt x="15847" y="5757"/>
                    <a:pt x="15842" y="5757"/>
                    <a:pt x="15836" y="5757"/>
                  </a:cubicBezTo>
                  <a:cubicBezTo>
                    <a:pt x="15836" y="5763"/>
                    <a:pt x="15830" y="5763"/>
                    <a:pt x="15824" y="5763"/>
                  </a:cubicBezTo>
                  <a:cubicBezTo>
                    <a:pt x="15824" y="5769"/>
                    <a:pt x="15824" y="5769"/>
                    <a:pt x="15818" y="5775"/>
                  </a:cubicBezTo>
                  <a:cubicBezTo>
                    <a:pt x="15818" y="5781"/>
                    <a:pt x="15812" y="5781"/>
                    <a:pt x="15812" y="5787"/>
                  </a:cubicBezTo>
                  <a:cubicBezTo>
                    <a:pt x="15812" y="5846"/>
                    <a:pt x="15812" y="5846"/>
                    <a:pt x="15812" y="5846"/>
                  </a:cubicBezTo>
                  <a:cubicBezTo>
                    <a:pt x="15824" y="5852"/>
                    <a:pt x="15824" y="5852"/>
                    <a:pt x="15824" y="5852"/>
                  </a:cubicBezTo>
                  <a:cubicBezTo>
                    <a:pt x="15824" y="5846"/>
                    <a:pt x="15830" y="5846"/>
                    <a:pt x="15830" y="5840"/>
                  </a:cubicBezTo>
                  <a:cubicBezTo>
                    <a:pt x="15830" y="5828"/>
                    <a:pt x="15830" y="5828"/>
                    <a:pt x="15830" y="5828"/>
                  </a:cubicBezTo>
                  <a:cubicBezTo>
                    <a:pt x="15830" y="5817"/>
                    <a:pt x="15830" y="5817"/>
                    <a:pt x="15830" y="5817"/>
                  </a:cubicBezTo>
                  <a:cubicBezTo>
                    <a:pt x="15830" y="5817"/>
                    <a:pt x="15830" y="5810"/>
                    <a:pt x="15830" y="5805"/>
                  </a:cubicBezTo>
                  <a:cubicBezTo>
                    <a:pt x="15836" y="5805"/>
                    <a:pt x="15842" y="5805"/>
                    <a:pt x="15842" y="5805"/>
                  </a:cubicBezTo>
                  <a:cubicBezTo>
                    <a:pt x="15847" y="5805"/>
                    <a:pt x="15847" y="5799"/>
                    <a:pt x="15853" y="5799"/>
                  </a:cubicBezTo>
                  <a:cubicBezTo>
                    <a:pt x="15865" y="5793"/>
                    <a:pt x="15871" y="5793"/>
                    <a:pt x="15877" y="5793"/>
                  </a:cubicBezTo>
                  <a:cubicBezTo>
                    <a:pt x="15895" y="5793"/>
                    <a:pt x="15901" y="5793"/>
                    <a:pt x="15913" y="5799"/>
                  </a:cubicBezTo>
                  <a:cubicBezTo>
                    <a:pt x="15913" y="5817"/>
                    <a:pt x="15913" y="5817"/>
                    <a:pt x="15913" y="5817"/>
                  </a:cubicBezTo>
                  <a:cubicBezTo>
                    <a:pt x="15913" y="5828"/>
                    <a:pt x="15913" y="5834"/>
                    <a:pt x="15913" y="5840"/>
                  </a:cubicBezTo>
                  <a:cubicBezTo>
                    <a:pt x="15919" y="5846"/>
                    <a:pt x="15919" y="5852"/>
                    <a:pt x="15919" y="5852"/>
                  </a:cubicBezTo>
                  <a:cubicBezTo>
                    <a:pt x="15925" y="5858"/>
                    <a:pt x="15930" y="5858"/>
                    <a:pt x="15930" y="5858"/>
                  </a:cubicBezTo>
                  <a:cubicBezTo>
                    <a:pt x="15936" y="5858"/>
                    <a:pt x="15942" y="5858"/>
                    <a:pt x="15942" y="5858"/>
                  </a:cubicBezTo>
                  <a:cubicBezTo>
                    <a:pt x="15948" y="5858"/>
                    <a:pt x="15948" y="5864"/>
                    <a:pt x="15954" y="5870"/>
                  </a:cubicBezTo>
                  <a:cubicBezTo>
                    <a:pt x="15960" y="5870"/>
                    <a:pt x="15966" y="5876"/>
                    <a:pt x="15966" y="5876"/>
                  </a:cubicBezTo>
                  <a:cubicBezTo>
                    <a:pt x="15972" y="5876"/>
                    <a:pt x="15978" y="5870"/>
                    <a:pt x="15984" y="5876"/>
                  </a:cubicBezTo>
                  <a:cubicBezTo>
                    <a:pt x="15984" y="5882"/>
                    <a:pt x="15990" y="5882"/>
                    <a:pt x="15990" y="5888"/>
                  </a:cubicBezTo>
                  <a:cubicBezTo>
                    <a:pt x="15996" y="5888"/>
                    <a:pt x="15990" y="5894"/>
                    <a:pt x="15990" y="5899"/>
                  </a:cubicBezTo>
                  <a:cubicBezTo>
                    <a:pt x="15996" y="5899"/>
                    <a:pt x="16002" y="5899"/>
                    <a:pt x="16002" y="5899"/>
                  </a:cubicBezTo>
                  <a:cubicBezTo>
                    <a:pt x="16008" y="5899"/>
                    <a:pt x="16008" y="5905"/>
                    <a:pt x="16014" y="5905"/>
                  </a:cubicBezTo>
                  <a:cubicBezTo>
                    <a:pt x="16025" y="5905"/>
                    <a:pt x="16025" y="5905"/>
                    <a:pt x="16025" y="5905"/>
                  </a:cubicBezTo>
                  <a:cubicBezTo>
                    <a:pt x="16025" y="5882"/>
                    <a:pt x="16025" y="5882"/>
                    <a:pt x="16025" y="5882"/>
                  </a:cubicBezTo>
                  <a:cubicBezTo>
                    <a:pt x="16025" y="5876"/>
                    <a:pt x="16025" y="5876"/>
                    <a:pt x="16025" y="5870"/>
                  </a:cubicBezTo>
                  <a:cubicBezTo>
                    <a:pt x="16019" y="5864"/>
                    <a:pt x="16014" y="5870"/>
                    <a:pt x="16014" y="5864"/>
                  </a:cubicBezTo>
                  <a:cubicBezTo>
                    <a:pt x="16008" y="5864"/>
                    <a:pt x="16014" y="5858"/>
                    <a:pt x="16014" y="5852"/>
                  </a:cubicBezTo>
                  <a:cubicBezTo>
                    <a:pt x="16008" y="5846"/>
                    <a:pt x="16008" y="5840"/>
                    <a:pt x="16008" y="5828"/>
                  </a:cubicBezTo>
                  <a:cubicBezTo>
                    <a:pt x="16014" y="5828"/>
                    <a:pt x="16014" y="5822"/>
                    <a:pt x="16019" y="5822"/>
                  </a:cubicBezTo>
                  <a:cubicBezTo>
                    <a:pt x="16025" y="5822"/>
                    <a:pt x="16025" y="5828"/>
                    <a:pt x="16031" y="5828"/>
                  </a:cubicBezTo>
                  <a:cubicBezTo>
                    <a:pt x="16037" y="5828"/>
                    <a:pt x="16037" y="5828"/>
                    <a:pt x="16043" y="5828"/>
                  </a:cubicBezTo>
                  <a:cubicBezTo>
                    <a:pt x="16049" y="5828"/>
                    <a:pt x="16049" y="5828"/>
                    <a:pt x="16055" y="5828"/>
                  </a:cubicBezTo>
                  <a:cubicBezTo>
                    <a:pt x="16061" y="5817"/>
                    <a:pt x="16061" y="5817"/>
                    <a:pt x="16061" y="5817"/>
                  </a:cubicBezTo>
                  <a:cubicBezTo>
                    <a:pt x="16049" y="5799"/>
                    <a:pt x="16049" y="5799"/>
                    <a:pt x="16049" y="5799"/>
                  </a:cubicBezTo>
                  <a:cubicBezTo>
                    <a:pt x="16049" y="5710"/>
                    <a:pt x="16049" y="5710"/>
                    <a:pt x="16049" y="5710"/>
                  </a:cubicBezTo>
                  <a:cubicBezTo>
                    <a:pt x="16049" y="5704"/>
                    <a:pt x="16049" y="5704"/>
                    <a:pt x="16049" y="5698"/>
                  </a:cubicBezTo>
                  <a:cubicBezTo>
                    <a:pt x="16049" y="5692"/>
                    <a:pt x="16043" y="5692"/>
                    <a:pt x="16043" y="5686"/>
                  </a:cubicBezTo>
                  <a:cubicBezTo>
                    <a:pt x="16037" y="5680"/>
                    <a:pt x="16031" y="5674"/>
                    <a:pt x="16025" y="5674"/>
                  </a:cubicBezTo>
                  <a:cubicBezTo>
                    <a:pt x="16019" y="5674"/>
                    <a:pt x="16014" y="5680"/>
                    <a:pt x="16014" y="5686"/>
                  </a:cubicBezTo>
                  <a:cubicBezTo>
                    <a:pt x="16008" y="5698"/>
                    <a:pt x="16008" y="5698"/>
                    <a:pt x="16008" y="5698"/>
                  </a:cubicBezTo>
                  <a:cubicBezTo>
                    <a:pt x="16008" y="5698"/>
                    <a:pt x="16008" y="5704"/>
                    <a:pt x="16002" y="5710"/>
                  </a:cubicBezTo>
                  <a:cubicBezTo>
                    <a:pt x="15996" y="5716"/>
                    <a:pt x="15990" y="5716"/>
                    <a:pt x="15978" y="5722"/>
                  </a:cubicBezTo>
                  <a:cubicBezTo>
                    <a:pt x="15978" y="5722"/>
                    <a:pt x="15972" y="5716"/>
                    <a:pt x="15966" y="5716"/>
                  </a:cubicBezTo>
                  <a:cubicBezTo>
                    <a:pt x="15966" y="5716"/>
                    <a:pt x="15960" y="5722"/>
                    <a:pt x="15960" y="5728"/>
                  </a:cubicBezTo>
                  <a:cubicBezTo>
                    <a:pt x="15954" y="5728"/>
                    <a:pt x="15948" y="5733"/>
                    <a:pt x="15948" y="5733"/>
                  </a:cubicBezTo>
                  <a:cubicBezTo>
                    <a:pt x="15942" y="5739"/>
                    <a:pt x="15948" y="5745"/>
                    <a:pt x="15942" y="5745"/>
                  </a:cubicBezTo>
                  <a:cubicBezTo>
                    <a:pt x="15936" y="5751"/>
                    <a:pt x="15930" y="5751"/>
                    <a:pt x="15919" y="5751"/>
                  </a:cubicBezTo>
                  <a:cubicBezTo>
                    <a:pt x="15919" y="5751"/>
                    <a:pt x="15913" y="5751"/>
                    <a:pt x="15907" y="5751"/>
                  </a:cubicBezTo>
                  <a:cubicBezTo>
                    <a:pt x="15907" y="5751"/>
                    <a:pt x="15913" y="5739"/>
                    <a:pt x="15907" y="5733"/>
                  </a:cubicBezTo>
                  <a:close/>
                  <a:moveTo>
                    <a:pt x="15741" y="5473"/>
                  </a:moveTo>
                  <a:lnTo>
                    <a:pt x="15741" y="5473"/>
                  </a:lnTo>
                  <a:cubicBezTo>
                    <a:pt x="15735" y="5478"/>
                    <a:pt x="15735" y="5478"/>
                    <a:pt x="15735" y="5490"/>
                  </a:cubicBezTo>
                  <a:cubicBezTo>
                    <a:pt x="15735" y="5496"/>
                    <a:pt x="15741" y="5502"/>
                    <a:pt x="15741" y="5508"/>
                  </a:cubicBezTo>
                  <a:cubicBezTo>
                    <a:pt x="15747" y="5514"/>
                    <a:pt x="15753" y="5514"/>
                    <a:pt x="15753" y="5514"/>
                  </a:cubicBezTo>
                  <a:cubicBezTo>
                    <a:pt x="15759" y="5520"/>
                    <a:pt x="15764" y="5514"/>
                    <a:pt x="15764" y="5514"/>
                  </a:cubicBezTo>
                  <a:cubicBezTo>
                    <a:pt x="15776" y="5520"/>
                    <a:pt x="15776" y="5514"/>
                    <a:pt x="15788" y="5514"/>
                  </a:cubicBezTo>
                  <a:cubicBezTo>
                    <a:pt x="15788" y="5532"/>
                    <a:pt x="15782" y="5538"/>
                    <a:pt x="15788" y="5550"/>
                  </a:cubicBezTo>
                  <a:cubicBezTo>
                    <a:pt x="15788" y="5556"/>
                    <a:pt x="15794" y="5556"/>
                    <a:pt x="15794" y="5562"/>
                  </a:cubicBezTo>
                  <a:cubicBezTo>
                    <a:pt x="15794" y="5573"/>
                    <a:pt x="15800" y="5579"/>
                    <a:pt x="15800" y="5591"/>
                  </a:cubicBezTo>
                  <a:cubicBezTo>
                    <a:pt x="15800" y="5597"/>
                    <a:pt x="15794" y="5603"/>
                    <a:pt x="15794" y="5609"/>
                  </a:cubicBezTo>
                  <a:cubicBezTo>
                    <a:pt x="15794" y="5615"/>
                    <a:pt x="15794" y="5615"/>
                    <a:pt x="15794" y="5621"/>
                  </a:cubicBezTo>
                  <a:cubicBezTo>
                    <a:pt x="15794" y="5621"/>
                    <a:pt x="15794" y="5621"/>
                    <a:pt x="15794" y="5627"/>
                  </a:cubicBezTo>
                  <a:cubicBezTo>
                    <a:pt x="15794" y="5627"/>
                    <a:pt x="15800" y="5633"/>
                    <a:pt x="15806" y="5633"/>
                  </a:cubicBezTo>
                  <a:cubicBezTo>
                    <a:pt x="15806" y="5639"/>
                    <a:pt x="15812" y="5639"/>
                    <a:pt x="15818" y="5644"/>
                  </a:cubicBezTo>
                  <a:cubicBezTo>
                    <a:pt x="15818" y="5644"/>
                    <a:pt x="15824" y="5644"/>
                    <a:pt x="15824" y="5651"/>
                  </a:cubicBezTo>
                  <a:cubicBezTo>
                    <a:pt x="15836" y="5651"/>
                    <a:pt x="15842" y="5644"/>
                    <a:pt x="15847" y="5644"/>
                  </a:cubicBezTo>
                  <a:cubicBezTo>
                    <a:pt x="15847" y="5651"/>
                    <a:pt x="15842" y="5651"/>
                    <a:pt x="15842" y="5656"/>
                  </a:cubicBezTo>
                  <a:cubicBezTo>
                    <a:pt x="15842" y="5662"/>
                    <a:pt x="15842" y="5662"/>
                    <a:pt x="15842" y="5668"/>
                  </a:cubicBezTo>
                  <a:cubicBezTo>
                    <a:pt x="15842" y="5674"/>
                    <a:pt x="15836" y="5674"/>
                    <a:pt x="15836" y="5680"/>
                  </a:cubicBezTo>
                  <a:cubicBezTo>
                    <a:pt x="15836" y="5686"/>
                    <a:pt x="15836" y="5686"/>
                    <a:pt x="15836" y="5692"/>
                  </a:cubicBezTo>
                  <a:cubicBezTo>
                    <a:pt x="15842" y="5692"/>
                    <a:pt x="15847" y="5692"/>
                    <a:pt x="15847" y="5698"/>
                  </a:cubicBezTo>
                  <a:cubicBezTo>
                    <a:pt x="15853" y="5698"/>
                    <a:pt x="15853" y="5704"/>
                    <a:pt x="15859" y="5704"/>
                  </a:cubicBezTo>
                  <a:cubicBezTo>
                    <a:pt x="15865" y="5704"/>
                    <a:pt x="15865" y="5704"/>
                    <a:pt x="15871" y="5704"/>
                  </a:cubicBezTo>
                  <a:cubicBezTo>
                    <a:pt x="15877" y="5704"/>
                    <a:pt x="15877" y="5704"/>
                    <a:pt x="15883" y="5704"/>
                  </a:cubicBezTo>
                  <a:cubicBezTo>
                    <a:pt x="15889" y="5698"/>
                    <a:pt x="15883" y="5692"/>
                    <a:pt x="15883" y="5692"/>
                  </a:cubicBezTo>
                  <a:cubicBezTo>
                    <a:pt x="15883" y="5686"/>
                    <a:pt x="15889" y="5686"/>
                    <a:pt x="15895" y="5686"/>
                  </a:cubicBezTo>
                  <a:cubicBezTo>
                    <a:pt x="15901" y="5686"/>
                    <a:pt x="15907" y="5686"/>
                    <a:pt x="15913" y="5686"/>
                  </a:cubicBezTo>
                  <a:cubicBezTo>
                    <a:pt x="15913" y="5656"/>
                    <a:pt x="15913" y="5656"/>
                    <a:pt x="15913" y="5656"/>
                  </a:cubicBezTo>
                  <a:cubicBezTo>
                    <a:pt x="15913" y="5644"/>
                    <a:pt x="15907" y="5639"/>
                    <a:pt x="15901" y="5633"/>
                  </a:cubicBezTo>
                  <a:cubicBezTo>
                    <a:pt x="15895" y="5633"/>
                    <a:pt x="15889" y="5633"/>
                    <a:pt x="15889" y="5633"/>
                  </a:cubicBezTo>
                  <a:cubicBezTo>
                    <a:pt x="15883" y="5627"/>
                    <a:pt x="15883" y="5627"/>
                    <a:pt x="15877" y="5621"/>
                  </a:cubicBezTo>
                  <a:cubicBezTo>
                    <a:pt x="15877" y="5621"/>
                    <a:pt x="15877" y="5615"/>
                    <a:pt x="15877" y="5609"/>
                  </a:cubicBezTo>
                  <a:cubicBezTo>
                    <a:pt x="15871" y="5609"/>
                    <a:pt x="15877" y="5603"/>
                    <a:pt x="15877" y="5597"/>
                  </a:cubicBezTo>
                  <a:cubicBezTo>
                    <a:pt x="15871" y="5597"/>
                    <a:pt x="15865" y="5591"/>
                    <a:pt x="15865" y="5591"/>
                  </a:cubicBezTo>
                  <a:cubicBezTo>
                    <a:pt x="15859" y="5591"/>
                    <a:pt x="15853" y="5585"/>
                    <a:pt x="15853" y="5585"/>
                  </a:cubicBezTo>
                  <a:cubicBezTo>
                    <a:pt x="15847" y="5585"/>
                    <a:pt x="15842" y="5585"/>
                    <a:pt x="15842" y="5579"/>
                  </a:cubicBezTo>
                  <a:cubicBezTo>
                    <a:pt x="15836" y="5579"/>
                    <a:pt x="15836" y="5573"/>
                    <a:pt x="15836" y="5573"/>
                  </a:cubicBezTo>
                  <a:cubicBezTo>
                    <a:pt x="15836" y="5567"/>
                    <a:pt x="15830" y="5562"/>
                    <a:pt x="15830" y="5562"/>
                  </a:cubicBezTo>
                  <a:cubicBezTo>
                    <a:pt x="15830" y="5550"/>
                    <a:pt x="15830" y="5544"/>
                    <a:pt x="15830" y="5538"/>
                  </a:cubicBezTo>
                  <a:cubicBezTo>
                    <a:pt x="15830" y="5532"/>
                    <a:pt x="15824" y="5532"/>
                    <a:pt x="15818" y="5526"/>
                  </a:cubicBezTo>
                  <a:cubicBezTo>
                    <a:pt x="15818" y="5514"/>
                    <a:pt x="15812" y="5508"/>
                    <a:pt x="15800" y="5502"/>
                  </a:cubicBezTo>
                  <a:cubicBezTo>
                    <a:pt x="15794" y="5502"/>
                    <a:pt x="15788" y="5496"/>
                    <a:pt x="15776" y="5496"/>
                  </a:cubicBezTo>
                  <a:cubicBezTo>
                    <a:pt x="15776" y="5490"/>
                    <a:pt x="15776" y="5485"/>
                    <a:pt x="15770" y="5485"/>
                  </a:cubicBezTo>
                  <a:cubicBezTo>
                    <a:pt x="15764" y="5478"/>
                    <a:pt x="15764" y="5478"/>
                    <a:pt x="15759" y="5473"/>
                  </a:cubicBezTo>
                  <a:cubicBezTo>
                    <a:pt x="15753" y="5473"/>
                    <a:pt x="15741" y="5473"/>
                    <a:pt x="15741" y="5473"/>
                  </a:cubicBezTo>
                  <a:close/>
                  <a:moveTo>
                    <a:pt x="15818" y="5461"/>
                  </a:moveTo>
                  <a:lnTo>
                    <a:pt x="15818" y="5461"/>
                  </a:lnTo>
                  <a:cubicBezTo>
                    <a:pt x="15830" y="5467"/>
                    <a:pt x="15836" y="5473"/>
                    <a:pt x="15847" y="5478"/>
                  </a:cubicBezTo>
                  <a:cubicBezTo>
                    <a:pt x="15853" y="5478"/>
                    <a:pt x="15853" y="5485"/>
                    <a:pt x="15859" y="5490"/>
                  </a:cubicBezTo>
                  <a:cubicBezTo>
                    <a:pt x="15859" y="5490"/>
                    <a:pt x="15865" y="5490"/>
                    <a:pt x="15871" y="5496"/>
                  </a:cubicBezTo>
                  <a:cubicBezTo>
                    <a:pt x="15871" y="5496"/>
                    <a:pt x="15877" y="5490"/>
                    <a:pt x="15883" y="5496"/>
                  </a:cubicBezTo>
                  <a:cubicBezTo>
                    <a:pt x="15883" y="5496"/>
                    <a:pt x="15877" y="5502"/>
                    <a:pt x="15883" y="5502"/>
                  </a:cubicBezTo>
                  <a:cubicBezTo>
                    <a:pt x="15883" y="5508"/>
                    <a:pt x="15889" y="5508"/>
                    <a:pt x="15889" y="5508"/>
                  </a:cubicBezTo>
                  <a:cubicBezTo>
                    <a:pt x="15895" y="5514"/>
                    <a:pt x="15901" y="5514"/>
                    <a:pt x="15901" y="5520"/>
                  </a:cubicBezTo>
                  <a:cubicBezTo>
                    <a:pt x="15907" y="5526"/>
                    <a:pt x="15907" y="5532"/>
                    <a:pt x="15907" y="5532"/>
                  </a:cubicBezTo>
                  <a:cubicBezTo>
                    <a:pt x="15907" y="5538"/>
                    <a:pt x="15907" y="5544"/>
                    <a:pt x="15907" y="5544"/>
                  </a:cubicBezTo>
                  <a:cubicBezTo>
                    <a:pt x="15907" y="5550"/>
                    <a:pt x="15907" y="5556"/>
                    <a:pt x="15913" y="5556"/>
                  </a:cubicBezTo>
                  <a:cubicBezTo>
                    <a:pt x="15913" y="5562"/>
                    <a:pt x="15919" y="5562"/>
                    <a:pt x="15925" y="5562"/>
                  </a:cubicBezTo>
                  <a:cubicBezTo>
                    <a:pt x="15930" y="5567"/>
                    <a:pt x="15936" y="5573"/>
                    <a:pt x="15948" y="5579"/>
                  </a:cubicBezTo>
                  <a:cubicBezTo>
                    <a:pt x="15948" y="5585"/>
                    <a:pt x="15954" y="5585"/>
                    <a:pt x="15960" y="5585"/>
                  </a:cubicBezTo>
                  <a:cubicBezTo>
                    <a:pt x="15960" y="5591"/>
                    <a:pt x="15966" y="5597"/>
                    <a:pt x="15966" y="5597"/>
                  </a:cubicBezTo>
                  <a:cubicBezTo>
                    <a:pt x="15972" y="5609"/>
                    <a:pt x="15966" y="5615"/>
                    <a:pt x="15966" y="5621"/>
                  </a:cubicBezTo>
                  <a:cubicBezTo>
                    <a:pt x="16014" y="5621"/>
                    <a:pt x="16014" y="5621"/>
                    <a:pt x="16014" y="5621"/>
                  </a:cubicBezTo>
                  <a:cubicBezTo>
                    <a:pt x="16014" y="5621"/>
                    <a:pt x="16014" y="5615"/>
                    <a:pt x="16014" y="5609"/>
                  </a:cubicBezTo>
                  <a:cubicBezTo>
                    <a:pt x="16014" y="5603"/>
                    <a:pt x="16019" y="5597"/>
                    <a:pt x="16019" y="5585"/>
                  </a:cubicBezTo>
                  <a:lnTo>
                    <a:pt x="16014" y="5585"/>
                  </a:lnTo>
                  <a:cubicBezTo>
                    <a:pt x="16014" y="5567"/>
                    <a:pt x="16008" y="5556"/>
                    <a:pt x="15996" y="5550"/>
                  </a:cubicBezTo>
                  <a:cubicBezTo>
                    <a:pt x="15996" y="5544"/>
                    <a:pt x="15990" y="5544"/>
                    <a:pt x="15984" y="5544"/>
                  </a:cubicBezTo>
                  <a:cubicBezTo>
                    <a:pt x="15984" y="5538"/>
                    <a:pt x="15984" y="5532"/>
                    <a:pt x="15984" y="5532"/>
                  </a:cubicBezTo>
                  <a:cubicBezTo>
                    <a:pt x="15978" y="5526"/>
                    <a:pt x="15978" y="5520"/>
                    <a:pt x="15972" y="5514"/>
                  </a:cubicBezTo>
                  <a:cubicBezTo>
                    <a:pt x="15972" y="5514"/>
                    <a:pt x="15966" y="5508"/>
                    <a:pt x="15966" y="5502"/>
                  </a:cubicBezTo>
                  <a:cubicBezTo>
                    <a:pt x="15960" y="5502"/>
                    <a:pt x="15954" y="5496"/>
                    <a:pt x="15948" y="5496"/>
                  </a:cubicBezTo>
                  <a:lnTo>
                    <a:pt x="15936" y="5496"/>
                  </a:lnTo>
                  <a:cubicBezTo>
                    <a:pt x="15930" y="5485"/>
                    <a:pt x="15930" y="5485"/>
                    <a:pt x="15930" y="5485"/>
                  </a:cubicBezTo>
                  <a:cubicBezTo>
                    <a:pt x="15930" y="5478"/>
                    <a:pt x="15936" y="5473"/>
                    <a:pt x="15936" y="5473"/>
                  </a:cubicBezTo>
                  <a:cubicBezTo>
                    <a:pt x="15936" y="5437"/>
                    <a:pt x="15936" y="5437"/>
                    <a:pt x="15936" y="5437"/>
                  </a:cubicBezTo>
                  <a:cubicBezTo>
                    <a:pt x="15930" y="5437"/>
                    <a:pt x="15930" y="5437"/>
                    <a:pt x="15925" y="5437"/>
                  </a:cubicBezTo>
                  <a:cubicBezTo>
                    <a:pt x="15919" y="5437"/>
                    <a:pt x="15919" y="5437"/>
                    <a:pt x="15913" y="5437"/>
                  </a:cubicBezTo>
                  <a:cubicBezTo>
                    <a:pt x="15901" y="5437"/>
                    <a:pt x="15901" y="5437"/>
                    <a:pt x="15901" y="5437"/>
                  </a:cubicBezTo>
                  <a:cubicBezTo>
                    <a:pt x="15889" y="5437"/>
                    <a:pt x="15883" y="5437"/>
                    <a:pt x="15877" y="5437"/>
                  </a:cubicBezTo>
                  <a:cubicBezTo>
                    <a:pt x="15871" y="5443"/>
                    <a:pt x="15877" y="5449"/>
                    <a:pt x="15871" y="5449"/>
                  </a:cubicBezTo>
                  <a:cubicBezTo>
                    <a:pt x="15871" y="5455"/>
                    <a:pt x="15865" y="5455"/>
                    <a:pt x="15859" y="5455"/>
                  </a:cubicBezTo>
                  <a:cubicBezTo>
                    <a:pt x="15859" y="5455"/>
                    <a:pt x="15853" y="5455"/>
                    <a:pt x="15847" y="5455"/>
                  </a:cubicBezTo>
                  <a:cubicBezTo>
                    <a:pt x="15842" y="5455"/>
                    <a:pt x="15830" y="5461"/>
                    <a:pt x="15818" y="5461"/>
                  </a:cubicBezTo>
                  <a:close/>
                  <a:moveTo>
                    <a:pt x="15711" y="5514"/>
                  </a:moveTo>
                  <a:lnTo>
                    <a:pt x="15711" y="5514"/>
                  </a:lnTo>
                  <a:cubicBezTo>
                    <a:pt x="15711" y="5520"/>
                    <a:pt x="15711" y="5520"/>
                    <a:pt x="15705" y="5526"/>
                  </a:cubicBezTo>
                  <a:cubicBezTo>
                    <a:pt x="15699" y="5538"/>
                    <a:pt x="15693" y="5538"/>
                    <a:pt x="15687" y="5550"/>
                  </a:cubicBezTo>
                  <a:cubicBezTo>
                    <a:pt x="15687" y="5556"/>
                    <a:pt x="15687" y="5556"/>
                    <a:pt x="15687" y="5562"/>
                  </a:cubicBezTo>
                  <a:cubicBezTo>
                    <a:pt x="15681" y="5567"/>
                    <a:pt x="15681" y="5567"/>
                    <a:pt x="15676" y="5573"/>
                  </a:cubicBezTo>
                  <a:cubicBezTo>
                    <a:pt x="15676" y="5579"/>
                    <a:pt x="15676" y="5579"/>
                    <a:pt x="15670" y="5585"/>
                  </a:cubicBezTo>
                  <a:cubicBezTo>
                    <a:pt x="15670" y="5591"/>
                    <a:pt x="15664" y="5591"/>
                    <a:pt x="15664" y="5591"/>
                  </a:cubicBezTo>
                  <a:cubicBezTo>
                    <a:pt x="15658" y="5597"/>
                    <a:pt x="15658" y="5603"/>
                    <a:pt x="15658" y="5603"/>
                  </a:cubicBezTo>
                  <a:cubicBezTo>
                    <a:pt x="15652" y="5609"/>
                    <a:pt x="15652" y="5615"/>
                    <a:pt x="15652" y="5615"/>
                  </a:cubicBezTo>
                  <a:cubicBezTo>
                    <a:pt x="15646" y="5621"/>
                    <a:pt x="15640" y="5621"/>
                    <a:pt x="15640" y="5627"/>
                  </a:cubicBezTo>
                  <a:cubicBezTo>
                    <a:pt x="15634" y="5627"/>
                    <a:pt x="15640" y="5633"/>
                    <a:pt x="15640" y="5639"/>
                  </a:cubicBezTo>
                  <a:cubicBezTo>
                    <a:pt x="15640" y="5639"/>
                    <a:pt x="15640" y="5644"/>
                    <a:pt x="15640" y="5651"/>
                  </a:cubicBezTo>
                  <a:cubicBezTo>
                    <a:pt x="15640" y="5651"/>
                    <a:pt x="15634" y="5656"/>
                    <a:pt x="15628" y="5656"/>
                  </a:cubicBezTo>
                  <a:cubicBezTo>
                    <a:pt x="15628" y="5662"/>
                    <a:pt x="15622" y="5668"/>
                    <a:pt x="15622" y="5668"/>
                  </a:cubicBezTo>
                  <a:cubicBezTo>
                    <a:pt x="15616" y="5674"/>
                    <a:pt x="15616" y="5680"/>
                    <a:pt x="15616" y="5680"/>
                  </a:cubicBezTo>
                  <a:cubicBezTo>
                    <a:pt x="15610" y="5686"/>
                    <a:pt x="15598" y="5680"/>
                    <a:pt x="15592" y="5686"/>
                  </a:cubicBezTo>
                  <a:cubicBezTo>
                    <a:pt x="15587" y="5692"/>
                    <a:pt x="15592" y="5698"/>
                    <a:pt x="15587" y="5698"/>
                  </a:cubicBezTo>
                  <a:cubicBezTo>
                    <a:pt x="15587" y="5704"/>
                    <a:pt x="15581" y="5704"/>
                    <a:pt x="15581" y="5710"/>
                  </a:cubicBezTo>
                  <a:cubicBezTo>
                    <a:pt x="15575" y="5710"/>
                    <a:pt x="15569" y="5710"/>
                    <a:pt x="15569" y="5710"/>
                  </a:cubicBezTo>
                  <a:cubicBezTo>
                    <a:pt x="15563" y="5710"/>
                    <a:pt x="15557" y="5710"/>
                    <a:pt x="15557" y="5710"/>
                  </a:cubicBezTo>
                  <a:cubicBezTo>
                    <a:pt x="15551" y="5710"/>
                    <a:pt x="15551" y="5716"/>
                    <a:pt x="15545" y="5722"/>
                  </a:cubicBezTo>
                  <a:cubicBezTo>
                    <a:pt x="15539" y="5728"/>
                    <a:pt x="15539" y="5733"/>
                    <a:pt x="15539" y="5745"/>
                  </a:cubicBezTo>
                  <a:cubicBezTo>
                    <a:pt x="15545" y="5745"/>
                    <a:pt x="15545" y="5745"/>
                    <a:pt x="15551" y="5745"/>
                  </a:cubicBezTo>
                  <a:cubicBezTo>
                    <a:pt x="15551" y="5745"/>
                    <a:pt x="15557" y="5745"/>
                    <a:pt x="15563" y="5745"/>
                  </a:cubicBezTo>
                  <a:cubicBezTo>
                    <a:pt x="15563" y="5745"/>
                    <a:pt x="15569" y="5745"/>
                    <a:pt x="15575" y="5745"/>
                  </a:cubicBezTo>
                  <a:cubicBezTo>
                    <a:pt x="15575" y="5745"/>
                    <a:pt x="15581" y="5739"/>
                    <a:pt x="15581" y="5733"/>
                  </a:cubicBezTo>
                  <a:cubicBezTo>
                    <a:pt x="15587" y="5733"/>
                    <a:pt x="15592" y="5728"/>
                    <a:pt x="15592" y="5728"/>
                  </a:cubicBezTo>
                  <a:cubicBezTo>
                    <a:pt x="15592" y="5722"/>
                    <a:pt x="15592" y="5716"/>
                    <a:pt x="15592" y="5716"/>
                  </a:cubicBezTo>
                  <a:cubicBezTo>
                    <a:pt x="15598" y="5704"/>
                    <a:pt x="15604" y="5698"/>
                    <a:pt x="15610" y="5692"/>
                  </a:cubicBezTo>
                  <a:cubicBezTo>
                    <a:pt x="15610" y="5692"/>
                    <a:pt x="15616" y="5692"/>
                    <a:pt x="15622" y="5692"/>
                  </a:cubicBezTo>
                  <a:cubicBezTo>
                    <a:pt x="15628" y="5686"/>
                    <a:pt x="15628" y="5686"/>
                    <a:pt x="15634" y="5686"/>
                  </a:cubicBezTo>
                  <a:cubicBezTo>
                    <a:pt x="15640" y="5680"/>
                    <a:pt x="15646" y="5686"/>
                    <a:pt x="15658" y="5686"/>
                  </a:cubicBezTo>
                  <a:cubicBezTo>
                    <a:pt x="15658" y="5674"/>
                    <a:pt x="15658" y="5668"/>
                    <a:pt x="15658" y="5662"/>
                  </a:cubicBezTo>
                  <a:cubicBezTo>
                    <a:pt x="15658" y="5651"/>
                    <a:pt x="15664" y="5644"/>
                    <a:pt x="15664" y="5639"/>
                  </a:cubicBezTo>
                  <a:cubicBezTo>
                    <a:pt x="15670" y="5633"/>
                    <a:pt x="15676" y="5621"/>
                    <a:pt x="15681" y="5615"/>
                  </a:cubicBezTo>
                  <a:cubicBezTo>
                    <a:pt x="15681" y="5615"/>
                    <a:pt x="15687" y="5615"/>
                    <a:pt x="15693" y="5609"/>
                  </a:cubicBezTo>
                  <a:cubicBezTo>
                    <a:pt x="15693" y="5609"/>
                    <a:pt x="15699" y="5609"/>
                    <a:pt x="15705" y="5603"/>
                  </a:cubicBezTo>
                  <a:cubicBezTo>
                    <a:pt x="15705" y="5603"/>
                    <a:pt x="15705" y="5597"/>
                    <a:pt x="15705" y="5591"/>
                  </a:cubicBezTo>
                  <a:cubicBezTo>
                    <a:pt x="15711" y="5579"/>
                    <a:pt x="15705" y="5573"/>
                    <a:pt x="15705" y="5567"/>
                  </a:cubicBezTo>
                  <a:cubicBezTo>
                    <a:pt x="15705" y="5562"/>
                    <a:pt x="15711" y="5556"/>
                    <a:pt x="15711" y="5556"/>
                  </a:cubicBezTo>
                  <a:cubicBezTo>
                    <a:pt x="15711" y="5544"/>
                    <a:pt x="15711" y="5526"/>
                    <a:pt x="15711" y="5514"/>
                  </a:cubicBezTo>
                  <a:close/>
                  <a:moveTo>
                    <a:pt x="15759" y="5182"/>
                  </a:moveTo>
                  <a:lnTo>
                    <a:pt x="15759" y="5182"/>
                  </a:lnTo>
                  <a:cubicBezTo>
                    <a:pt x="15729" y="5182"/>
                    <a:pt x="15729" y="5182"/>
                    <a:pt x="15729" y="5182"/>
                  </a:cubicBezTo>
                  <a:cubicBezTo>
                    <a:pt x="15729" y="5182"/>
                    <a:pt x="15729" y="5182"/>
                    <a:pt x="15729" y="5188"/>
                  </a:cubicBezTo>
                  <a:lnTo>
                    <a:pt x="15729" y="5188"/>
                  </a:lnTo>
                  <a:cubicBezTo>
                    <a:pt x="15729" y="5194"/>
                    <a:pt x="15729" y="5194"/>
                    <a:pt x="15729" y="5200"/>
                  </a:cubicBezTo>
                  <a:lnTo>
                    <a:pt x="15729" y="5200"/>
                  </a:lnTo>
                  <a:cubicBezTo>
                    <a:pt x="15729" y="5206"/>
                    <a:pt x="15729" y="5206"/>
                    <a:pt x="15729" y="5212"/>
                  </a:cubicBezTo>
                  <a:cubicBezTo>
                    <a:pt x="15729" y="5212"/>
                    <a:pt x="15729" y="5212"/>
                    <a:pt x="15729" y="5218"/>
                  </a:cubicBezTo>
                  <a:cubicBezTo>
                    <a:pt x="15729" y="5218"/>
                    <a:pt x="15729" y="5218"/>
                    <a:pt x="15735" y="5224"/>
                  </a:cubicBezTo>
                  <a:lnTo>
                    <a:pt x="15735" y="5230"/>
                  </a:lnTo>
                  <a:cubicBezTo>
                    <a:pt x="15735" y="5235"/>
                    <a:pt x="15735" y="5235"/>
                    <a:pt x="15735" y="5235"/>
                  </a:cubicBezTo>
                  <a:cubicBezTo>
                    <a:pt x="15735" y="5241"/>
                    <a:pt x="15729" y="5241"/>
                    <a:pt x="15729" y="5247"/>
                  </a:cubicBezTo>
                  <a:cubicBezTo>
                    <a:pt x="15729" y="5247"/>
                    <a:pt x="15723" y="5247"/>
                    <a:pt x="15723" y="5253"/>
                  </a:cubicBezTo>
                  <a:cubicBezTo>
                    <a:pt x="15723" y="5253"/>
                    <a:pt x="15723" y="5259"/>
                    <a:pt x="15723" y="5265"/>
                  </a:cubicBezTo>
                  <a:cubicBezTo>
                    <a:pt x="15723" y="5271"/>
                    <a:pt x="15729" y="5277"/>
                    <a:pt x="15729" y="5289"/>
                  </a:cubicBezTo>
                  <a:cubicBezTo>
                    <a:pt x="15729" y="5295"/>
                    <a:pt x="15723" y="5295"/>
                    <a:pt x="15723" y="5295"/>
                  </a:cubicBezTo>
                  <a:cubicBezTo>
                    <a:pt x="15717" y="5295"/>
                    <a:pt x="15717" y="5301"/>
                    <a:pt x="15717" y="5301"/>
                  </a:cubicBezTo>
                  <a:cubicBezTo>
                    <a:pt x="15711" y="5301"/>
                    <a:pt x="15711" y="5301"/>
                    <a:pt x="15705" y="5307"/>
                  </a:cubicBezTo>
                  <a:cubicBezTo>
                    <a:pt x="15699" y="5307"/>
                    <a:pt x="15693" y="5307"/>
                    <a:pt x="15693" y="5312"/>
                  </a:cubicBezTo>
                  <a:cubicBezTo>
                    <a:pt x="15687" y="5312"/>
                    <a:pt x="15687" y="5318"/>
                    <a:pt x="15687" y="5318"/>
                  </a:cubicBezTo>
                  <a:cubicBezTo>
                    <a:pt x="15687" y="5324"/>
                    <a:pt x="15687" y="5324"/>
                    <a:pt x="15687" y="5324"/>
                  </a:cubicBezTo>
                  <a:cubicBezTo>
                    <a:pt x="15687" y="5330"/>
                    <a:pt x="15687" y="5330"/>
                    <a:pt x="15687" y="5336"/>
                  </a:cubicBezTo>
                  <a:cubicBezTo>
                    <a:pt x="15687" y="5336"/>
                    <a:pt x="15693" y="5336"/>
                    <a:pt x="15693" y="5342"/>
                  </a:cubicBezTo>
                  <a:cubicBezTo>
                    <a:pt x="15693" y="5348"/>
                    <a:pt x="15699" y="5348"/>
                    <a:pt x="15699" y="5354"/>
                  </a:cubicBezTo>
                  <a:cubicBezTo>
                    <a:pt x="15705" y="5354"/>
                    <a:pt x="15705" y="5354"/>
                    <a:pt x="15711" y="5360"/>
                  </a:cubicBezTo>
                  <a:lnTo>
                    <a:pt x="15717" y="5366"/>
                  </a:lnTo>
                  <a:cubicBezTo>
                    <a:pt x="15723" y="5366"/>
                    <a:pt x="15729" y="5372"/>
                    <a:pt x="15735" y="5378"/>
                  </a:cubicBezTo>
                  <a:cubicBezTo>
                    <a:pt x="15735" y="5378"/>
                    <a:pt x="15735" y="5378"/>
                    <a:pt x="15741" y="5378"/>
                  </a:cubicBezTo>
                  <a:lnTo>
                    <a:pt x="15741" y="5378"/>
                  </a:lnTo>
                  <a:cubicBezTo>
                    <a:pt x="15741" y="5390"/>
                    <a:pt x="15735" y="5390"/>
                    <a:pt x="15735" y="5401"/>
                  </a:cubicBezTo>
                  <a:cubicBezTo>
                    <a:pt x="15735" y="5407"/>
                    <a:pt x="15741" y="5407"/>
                    <a:pt x="15741" y="5413"/>
                  </a:cubicBezTo>
                  <a:cubicBezTo>
                    <a:pt x="15741" y="5419"/>
                    <a:pt x="15741" y="5419"/>
                    <a:pt x="15747" y="5425"/>
                  </a:cubicBezTo>
                  <a:cubicBezTo>
                    <a:pt x="15753" y="5425"/>
                    <a:pt x="15753" y="5425"/>
                    <a:pt x="15753" y="5425"/>
                  </a:cubicBezTo>
                  <a:cubicBezTo>
                    <a:pt x="15759" y="5425"/>
                    <a:pt x="15759" y="5425"/>
                    <a:pt x="15764" y="5425"/>
                  </a:cubicBezTo>
                  <a:cubicBezTo>
                    <a:pt x="15788" y="5425"/>
                    <a:pt x="15788" y="5425"/>
                    <a:pt x="15788" y="5425"/>
                  </a:cubicBezTo>
                  <a:cubicBezTo>
                    <a:pt x="15788" y="5407"/>
                    <a:pt x="15788" y="5407"/>
                    <a:pt x="15788" y="5407"/>
                  </a:cubicBezTo>
                  <a:cubicBezTo>
                    <a:pt x="15788" y="5401"/>
                    <a:pt x="15788" y="5401"/>
                    <a:pt x="15788" y="5396"/>
                  </a:cubicBezTo>
                  <a:cubicBezTo>
                    <a:pt x="15788" y="5372"/>
                    <a:pt x="15788" y="5372"/>
                    <a:pt x="15788" y="5372"/>
                  </a:cubicBezTo>
                  <a:cubicBezTo>
                    <a:pt x="15788" y="5366"/>
                    <a:pt x="15788" y="5360"/>
                    <a:pt x="15794" y="5354"/>
                  </a:cubicBezTo>
                  <a:cubicBezTo>
                    <a:pt x="15800" y="5348"/>
                    <a:pt x="15800" y="5348"/>
                    <a:pt x="15806" y="5342"/>
                  </a:cubicBezTo>
                  <a:lnTo>
                    <a:pt x="15812" y="5342"/>
                  </a:lnTo>
                  <a:cubicBezTo>
                    <a:pt x="15812" y="5342"/>
                    <a:pt x="15812" y="5336"/>
                    <a:pt x="15818" y="5336"/>
                  </a:cubicBezTo>
                  <a:lnTo>
                    <a:pt x="15818" y="5330"/>
                  </a:lnTo>
                  <a:cubicBezTo>
                    <a:pt x="15824" y="5324"/>
                    <a:pt x="15824" y="5324"/>
                    <a:pt x="15824" y="5324"/>
                  </a:cubicBezTo>
                  <a:cubicBezTo>
                    <a:pt x="15830" y="5318"/>
                    <a:pt x="15830" y="5318"/>
                    <a:pt x="15830" y="5312"/>
                  </a:cubicBezTo>
                  <a:cubicBezTo>
                    <a:pt x="15830" y="5307"/>
                    <a:pt x="15836" y="5307"/>
                    <a:pt x="15836" y="5301"/>
                  </a:cubicBezTo>
                  <a:cubicBezTo>
                    <a:pt x="15836" y="5295"/>
                    <a:pt x="15836" y="5295"/>
                    <a:pt x="15836" y="5289"/>
                  </a:cubicBezTo>
                  <a:cubicBezTo>
                    <a:pt x="15836" y="5283"/>
                    <a:pt x="15836" y="5283"/>
                    <a:pt x="15836" y="5283"/>
                  </a:cubicBezTo>
                  <a:cubicBezTo>
                    <a:pt x="15836" y="5277"/>
                    <a:pt x="15842" y="5277"/>
                    <a:pt x="15842" y="5271"/>
                  </a:cubicBezTo>
                  <a:cubicBezTo>
                    <a:pt x="15842" y="5265"/>
                    <a:pt x="15842" y="5265"/>
                    <a:pt x="15842" y="5265"/>
                  </a:cubicBezTo>
                  <a:cubicBezTo>
                    <a:pt x="15842" y="5265"/>
                    <a:pt x="15842" y="5259"/>
                    <a:pt x="15836" y="5253"/>
                  </a:cubicBezTo>
                  <a:cubicBezTo>
                    <a:pt x="15836" y="5253"/>
                    <a:pt x="15836" y="5253"/>
                    <a:pt x="15836" y="5247"/>
                  </a:cubicBezTo>
                  <a:cubicBezTo>
                    <a:pt x="15836" y="5247"/>
                    <a:pt x="15836" y="5247"/>
                    <a:pt x="15830" y="5241"/>
                  </a:cubicBezTo>
                  <a:cubicBezTo>
                    <a:pt x="15830" y="5241"/>
                    <a:pt x="15830" y="5241"/>
                    <a:pt x="15830" y="5235"/>
                  </a:cubicBezTo>
                  <a:cubicBezTo>
                    <a:pt x="15830" y="5235"/>
                    <a:pt x="15830" y="5235"/>
                    <a:pt x="15830" y="5230"/>
                  </a:cubicBezTo>
                  <a:lnTo>
                    <a:pt x="15824" y="5224"/>
                  </a:lnTo>
                  <a:lnTo>
                    <a:pt x="15824" y="5218"/>
                  </a:lnTo>
                  <a:lnTo>
                    <a:pt x="15818" y="5212"/>
                  </a:lnTo>
                  <a:cubicBezTo>
                    <a:pt x="15818" y="5212"/>
                    <a:pt x="15818" y="5206"/>
                    <a:pt x="15812" y="5206"/>
                  </a:cubicBezTo>
                  <a:cubicBezTo>
                    <a:pt x="15812" y="5206"/>
                    <a:pt x="15812" y="5200"/>
                    <a:pt x="15806" y="5200"/>
                  </a:cubicBezTo>
                  <a:lnTo>
                    <a:pt x="15800" y="5200"/>
                  </a:lnTo>
                  <a:cubicBezTo>
                    <a:pt x="15794" y="5200"/>
                    <a:pt x="15794" y="5200"/>
                    <a:pt x="15794" y="5200"/>
                  </a:cubicBezTo>
                  <a:cubicBezTo>
                    <a:pt x="15788" y="5200"/>
                    <a:pt x="15788" y="5200"/>
                    <a:pt x="15782" y="5194"/>
                  </a:cubicBezTo>
                  <a:lnTo>
                    <a:pt x="15776" y="5194"/>
                  </a:lnTo>
                  <a:lnTo>
                    <a:pt x="15776" y="5188"/>
                  </a:lnTo>
                  <a:cubicBezTo>
                    <a:pt x="15770" y="5188"/>
                    <a:pt x="15770" y="5182"/>
                    <a:pt x="15770" y="5182"/>
                  </a:cubicBezTo>
                  <a:cubicBezTo>
                    <a:pt x="15764" y="5182"/>
                    <a:pt x="15759" y="5182"/>
                    <a:pt x="15759" y="5182"/>
                  </a:cubicBezTo>
                  <a:close/>
                  <a:moveTo>
                    <a:pt x="15812" y="4820"/>
                  </a:moveTo>
                  <a:lnTo>
                    <a:pt x="15812" y="4820"/>
                  </a:lnTo>
                  <a:cubicBezTo>
                    <a:pt x="15812" y="4814"/>
                    <a:pt x="15812" y="4809"/>
                    <a:pt x="15818" y="4803"/>
                  </a:cubicBezTo>
                  <a:cubicBezTo>
                    <a:pt x="15806" y="4803"/>
                    <a:pt x="15800" y="4803"/>
                    <a:pt x="15794" y="4803"/>
                  </a:cubicBezTo>
                  <a:cubicBezTo>
                    <a:pt x="15788" y="4803"/>
                    <a:pt x="15782" y="4803"/>
                    <a:pt x="15782" y="4803"/>
                  </a:cubicBezTo>
                  <a:cubicBezTo>
                    <a:pt x="15776" y="4803"/>
                    <a:pt x="15776" y="4809"/>
                    <a:pt x="15770" y="4814"/>
                  </a:cubicBezTo>
                  <a:cubicBezTo>
                    <a:pt x="15770" y="4814"/>
                    <a:pt x="15764" y="4820"/>
                    <a:pt x="15759" y="4820"/>
                  </a:cubicBezTo>
                  <a:cubicBezTo>
                    <a:pt x="15759" y="4826"/>
                    <a:pt x="15753" y="4826"/>
                    <a:pt x="15747" y="4832"/>
                  </a:cubicBezTo>
                  <a:cubicBezTo>
                    <a:pt x="15747" y="4838"/>
                    <a:pt x="15741" y="4838"/>
                    <a:pt x="15741" y="4844"/>
                  </a:cubicBezTo>
                  <a:cubicBezTo>
                    <a:pt x="15741" y="4844"/>
                    <a:pt x="15741" y="4850"/>
                    <a:pt x="15735" y="4856"/>
                  </a:cubicBezTo>
                  <a:lnTo>
                    <a:pt x="15723" y="4856"/>
                  </a:lnTo>
                  <a:cubicBezTo>
                    <a:pt x="15723" y="4862"/>
                    <a:pt x="15723" y="4862"/>
                    <a:pt x="15723" y="4868"/>
                  </a:cubicBezTo>
                  <a:cubicBezTo>
                    <a:pt x="15717" y="4874"/>
                    <a:pt x="15717" y="4880"/>
                    <a:pt x="15717" y="4892"/>
                  </a:cubicBezTo>
                  <a:cubicBezTo>
                    <a:pt x="15717" y="4986"/>
                    <a:pt x="15717" y="4986"/>
                    <a:pt x="15717" y="4986"/>
                  </a:cubicBezTo>
                  <a:cubicBezTo>
                    <a:pt x="15747" y="4986"/>
                    <a:pt x="15747" y="4986"/>
                    <a:pt x="15747" y="4986"/>
                  </a:cubicBezTo>
                  <a:cubicBezTo>
                    <a:pt x="15747" y="4980"/>
                    <a:pt x="15747" y="4975"/>
                    <a:pt x="15747" y="4963"/>
                  </a:cubicBezTo>
                  <a:cubicBezTo>
                    <a:pt x="15747" y="4957"/>
                    <a:pt x="15753" y="4957"/>
                    <a:pt x="15753" y="4951"/>
                  </a:cubicBezTo>
                  <a:cubicBezTo>
                    <a:pt x="15753" y="4945"/>
                    <a:pt x="15753" y="4945"/>
                    <a:pt x="15753" y="4939"/>
                  </a:cubicBezTo>
                  <a:cubicBezTo>
                    <a:pt x="15759" y="4933"/>
                    <a:pt x="15764" y="4933"/>
                    <a:pt x="15764" y="4933"/>
                  </a:cubicBezTo>
                  <a:cubicBezTo>
                    <a:pt x="15770" y="4921"/>
                    <a:pt x="15770" y="4921"/>
                    <a:pt x="15770" y="4921"/>
                  </a:cubicBezTo>
                  <a:cubicBezTo>
                    <a:pt x="15776" y="4915"/>
                    <a:pt x="15770" y="4909"/>
                    <a:pt x="15770" y="4909"/>
                  </a:cubicBezTo>
                  <a:cubicBezTo>
                    <a:pt x="15776" y="4903"/>
                    <a:pt x="15782" y="4903"/>
                    <a:pt x="15782" y="4897"/>
                  </a:cubicBezTo>
                  <a:cubicBezTo>
                    <a:pt x="15788" y="4892"/>
                    <a:pt x="15788" y="4892"/>
                    <a:pt x="15788" y="4886"/>
                  </a:cubicBezTo>
                  <a:cubicBezTo>
                    <a:pt x="15794" y="4874"/>
                    <a:pt x="15806" y="4874"/>
                    <a:pt x="15812" y="4862"/>
                  </a:cubicBezTo>
                  <a:cubicBezTo>
                    <a:pt x="15812" y="4856"/>
                    <a:pt x="15818" y="4856"/>
                    <a:pt x="15818" y="4850"/>
                  </a:cubicBezTo>
                  <a:cubicBezTo>
                    <a:pt x="15818" y="4838"/>
                    <a:pt x="15818" y="4838"/>
                    <a:pt x="15818" y="4838"/>
                  </a:cubicBezTo>
                  <a:cubicBezTo>
                    <a:pt x="15818" y="4826"/>
                    <a:pt x="15818" y="4826"/>
                    <a:pt x="15818" y="4826"/>
                  </a:cubicBezTo>
                  <a:cubicBezTo>
                    <a:pt x="15818" y="4826"/>
                    <a:pt x="15812" y="4826"/>
                    <a:pt x="15812" y="4820"/>
                  </a:cubicBezTo>
                  <a:close/>
                  <a:moveTo>
                    <a:pt x="17270" y="3540"/>
                  </a:moveTo>
                  <a:lnTo>
                    <a:pt x="17270" y="3540"/>
                  </a:lnTo>
                  <a:cubicBezTo>
                    <a:pt x="17265" y="3540"/>
                    <a:pt x="17259" y="3540"/>
                    <a:pt x="17259" y="3540"/>
                  </a:cubicBezTo>
                  <a:cubicBezTo>
                    <a:pt x="17247" y="3546"/>
                    <a:pt x="17241" y="3546"/>
                    <a:pt x="17235" y="3557"/>
                  </a:cubicBezTo>
                  <a:cubicBezTo>
                    <a:pt x="17229" y="3557"/>
                    <a:pt x="17235" y="3563"/>
                    <a:pt x="17229" y="3569"/>
                  </a:cubicBezTo>
                  <a:cubicBezTo>
                    <a:pt x="17229" y="3569"/>
                    <a:pt x="17229" y="3575"/>
                    <a:pt x="17223" y="3575"/>
                  </a:cubicBezTo>
                  <a:cubicBezTo>
                    <a:pt x="17223" y="3581"/>
                    <a:pt x="17217" y="3581"/>
                    <a:pt x="17211" y="3581"/>
                  </a:cubicBezTo>
                  <a:cubicBezTo>
                    <a:pt x="17205" y="3587"/>
                    <a:pt x="17199" y="3593"/>
                    <a:pt x="17193" y="3599"/>
                  </a:cubicBezTo>
                  <a:cubicBezTo>
                    <a:pt x="17187" y="3599"/>
                    <a:pt x="17181" y="3599"/>
                    <a:pt x="17181" y="3599"/>
                  </a:cubicBezTo>
                  <a:cubicBezTo>
                    <a:pt x="17170" y="3599"/>
                    <a:pt x="17164" y="3599"/>
                    <a:pt x="17158" y="3599"/>
                  </a:cubicBezTo>
                  <a:cubicBezTo>
                    <a:pt x="17146" y="3599"/>
                    <a:pt x="17146" y="3599"/>
                    <a:pt x="17146" y="3599"/>
                  </a:cubicBezTo>
                  <a:cubicBezTo>
                    <a:pt x="17140" y="3599"/>
                    <a:pt x="17140" y="3605"/>
                    <a:pt x="17134" y="3605"/>
                  </a:cubicBezTo>
                  <a:cubicBezTo>
                    <a:pt x="17122" y="3605"/>
                    <a:pt x="17122" y="3605"/>
                    <a:pt x="17122" y="3605"/>
                  </a:cubicBezTo>
                  <a:cubicBezTo>
                    <a:pt x="17116" y="3605"/>
                    <a:pt x="17104" y="3599"/>
                    <a:pt x="17099" y="3605"/>
                  </a:cubicBezTo>
                  <a:cubicBezTo>
                    <a:pt x="17093" y="3605"/>
                    <a:pt x="17093" y="3611"/>
                    <a:pt x="17093" y="3617"/>
                  </a:cubicBezTo>
                  <a:cubicBezTo>
                    <a:pt x="17087" y="3617"/>
                    <a:pt x="17087" y="3617"/>
                    <a:pt x="17081" y="3623"/>
                  </a:cubicBezTo>
                  <a:cubicBezTo>
                    <a:pt x="17075" y="3623"/>
                    <a:pt x="17075" y="3623"/>
                    <a:pt x="17069" y="3629"/>
                  </a:cubicBezTo>
                  <a:cubicBezTo>
                    <a:pt x="17063" y="3629"/>
                    <a:pt x="17057" y="3635"/>
                    <a:pt x="17051" y="3635"/>
                  </a:cubicBezTo>
                  <a:cubicBezTo>
                    <a:pt x="17045" y="3635"/>
                    <a:pt x="17039" y="3629"/>
                    <a:pt x="17033" y="3629"/>
                  </a:cubicBezTo>
                  <a:cubicBezTo>
                    <a:pt x="17021" y="3623"/>
                    <a:pt x="17010" y="3617"/>
                    <a:pt x="16998" y="3611"/>
                  </a:cubicBezTo>
                  <a:cubicBezTo>
                    <a:pt x="16992" y="3605"/>
                    <a:pt x="16992" y="3605"/>
                    <a:pt x="16986" y="3599"/>
                  </a:cubicBezTo>
                  <a:cubicBezTo>
                    <a:pt x="16974" y="3593"/>
                    <a:pt x="16974" y="3587"/>
                    <a:pt x="16968" y="3575"/>
                  </a:cubicBezTo>
                  <a:cubicBezTo>
                    <a:pt x="16962" y="3575"/>
                    <a:pt x="16962" y="3575"/>
                    <a:pt x="16956" y="3569"/>
                  </a:cubicBezTo>
                  <a:cubicBezTo>
                    <a:pt x="16950" y="3569"/>
                    <a:pt x="16950" y="3563"/>
                    <a:pt x="16944" y="3563"/>
                  </a:cubicBezTo>
                  <a:cubicBezTo>
                    <a:pt x="16933" y="3557"/>
                    <a:pt x="16921" y="3557"/>
                    <a:pt x="16909" y="3557"/>
                  </a:cubicBezTo>
                  <a:cubicBezTo>
                    <a:pt x="16903" y="3552"/>
                    <a:pt x="16897" y="3552"/>
                    <a:pt x="16891" y="3546"/>
                  </a:cubicBezTo>
                  <a:cubicBezTo>
                    <a:pt x="16891" y="3552"/>
                    <a:pt x="16891" y="3552"/>
                    <a:pt x="16891" y="3557"/>
                  </a:cubicBezTo>
                  <a:cubicBezTo>
                    <a:pt x="16885" y="3569"/>
                    <a:pt x="16885" y="3575"/>
                    <a:pt x="16891" y="3581"/>
                  </a:cubicBezTo>
                  <a:cubicBezTo>
                    <a:pt x="16891" y="3587"/>
                    <a:pt x="16891" y="3593"/>
                    <a:pt x="16891" y="3593"/>
                  </a:cubicBezTo>
                  <a:cubicBezTo>
                    <a:pt x="16891" y="3605"/>
                    <a:pt x="16891" y="3611"/>
                    <a:pt x="16891" y="3617"/>
                  </a:cubicBezTo>
                  <a:cubicBezTo>
                    <a:pt x="16891" y="3623"/>
                    <a:pt x="16891" y="3629"/>
                    <a:pt x="16891" y="3629"/>
                  </a:cubicBezTo>
                  <a:cubicBezTo>
                    <a:pt x="16891" y="3635"/>
                    <a:pt x="16891" y="3635"/>
                    <a:pt x="16891" y="3641"/>
                  </a:cubicBezTo>
                  <a:cubicBezTo>
                    <a:pt x="16891" y="3646"/>
                    <a:pt x="16885" y="3646"/>
                    <a:pt x="16879" y="3652"/>
                  </a:cubicBezTo>
                  <a:cubicBezTo>
                    <a:pt x="16879" y="3652"/>
                    <a:pt x="16879" y="3658"/>
                    <a:pt x="16873" y="3658"/>
                  </a:cubicBezTo>
                  <a:cubicBezTo>
                    <a:pt x="16873" y="3664"/>
                    <a:pt x="16867" y="3664"/>
                    <a:pt x="16861" y="3664"/>
                  </a:cubicBezTo>
                  <a:cubicBezTo>
                    <a:pt x="16861" y="3670"/>
                    <a:pt x="16855" y="3670"/>
                    <a:pt x="16855" y="3676"/>
                  </a:cubicBezTo>
                  <a:cubicBezTo>
                    <a:pt x="16849" y="3688"/>
                    <a:pt x="16849" y="3700"/>
                    <a:pt x="16849" y="3712"/>
                  </a:cubicBezTo>
                  <a:cubicBezTo>
                    <a:pt x="16844" y="3712"/>
                    <a:pt x="16844" y="3718"/>
                    <a:pt x="16838" y="3718"/>
                  </a:cubicBezTo>
                  <a:cubicBezTo>
                    <a:pt x="16832" y="3718"/>
                    <a:pt x="16832" y="3712"/>
                    <a:pt x="16826" y="3706"/>
                  </a:cubicBezTo>
                  <a:cubicBezTo>
                    <a:pt x="16826" y="3706"/>
                    <a:pt x="16826" y="3700"/>
                    <a:pt x="16820" y="3694"/>
                  </a:cubicBezTo>
                  <a:cubicBezTo>
                    <a:pt x="16820" y="3700"/>
                    <a:pt x="16814" y="3706"/>
                    <a:pt x="16814" y="3712"/>
                  </a:cubicBezTo>
                  <a:cubicBezTo>
                    <a:pt x="16814" y="3712"/>
                    <a:pt x="16814" y="3718"/>
                    <a:pt x="16814" y="3723"/>
                  </a:cubicBezTo>
                  <a:cubicBezTo>
                    <a:pt x="16808" y="3723"/>
                    <a:pt x="16802" y="3718"/>
                    <a:pt x="16802" y="3723"/>
                  </a:cubicBezTo>
                  <a:cubicBezTo>
                    <a:pt x="16796" y="3723"/>
                    <a:pt x="16796" y="3730"/>
                    <a:pt x="16790" y="3730"/>
                  </a:cubicBezTo>
                  <a:cubicBezTo>
                    <a:pt x="16784" y="3741"/>
                    <a:pt x="16778" y="3747"/>
                    <a:pt x="16778" y="3759"/>
                  </a:cubicBezTo>
                  <a:cubicBezTo>
                    <a:pt x="16778" y="3765"/>
                    <a:pt x="16778" y="3771"/>
                    <a:pt x="16784" y="3777"/>
                  </a:cubicBezTo>
                  <a:cubicBezTo>
                    <a:pt x="16784" y="3783"/>
                    <a:pt x="16790" y="3783"/>
                    <a:pt x="16796" y="3783"/>
                  </a:cubicBezTo>
                  <a:cubicBezTo>
                    <a:pt x="16796" y="3789"/>
                    <a:pt x="16802" y="3789"/>
                    <a:pt x="16808" y="3795"/>
                  </a:cubicBezTo>
                  <a:cubicBezTo>
                    <a:pt x="16808" y="3801"/>
                    <a:pt x="16802" y="3807"/>
                    <a:pt x="16808" y="3807"/>
                  </a:cubicBezTo>
                  <a:cubicBezTo>
                    <a:pt x="16808" y="3812"/>
                    <a:pt x="16814" y="3812"/>
                    <a:pt x="16814" y="3812"/>
                  </a:cubicBezTo>
                  <a:cubicBezTo>
                    <a:pt x="16820" y="3812"/>
                    <a:pt x="16820" y="3812"/>
                    <a:pt x="16820" y="3812"/>
                  </a:cubicBezTo>
                  <a:cubicBezTo>
                    <a:pt x="16832" y="3812"/>
                    <a:pt x="16832" y="3807"/>
                    <a:pt x="16838" y="3807"/>
                  </a:cubicBezTo>
                  <a:cubicBezTo>
                    <a:pt x="16838" y="3836"/>
                    <a:pt x="16838" y="3836"/>
                    <a:pt x="16838" y="3836"/>
                  </a:cubicBezTo>
                  <a:cubicBezTo>
                    <a:pt x="16796" y="3836"/>
                    <a:pt x="16796" y="3836"/>
                    <a:pt x="16796" y="3836"/>
                  </a:cubicBezTo>
                  <a:cubicBezTo>
                    <a:pt x="16796" y="3842"/>
                    <a:pt x="16796" y="3848"/>
                    <a:pt x="16796" y="3860"/>
                  </a:cubicBezTo>
                  <a:cubicBezTo>
                    <a:pt x="16796" y="3872"/>
                    <a:pt x="16796" y="3872"/>
                    <a:pt x="16796" y="3872"/>
                  </a:cubicBezTo>
                  <a:cubicBezTo>
                    <a:pt x="16796" y="3878"/>
                    <a:pt x="16796" y="3884"/>
                    <a:pt x="16796" y="3884"/>
                  </a:cubicBezTo>
                  <a:cubicBezTo>
                    <a:pt x="16796" y="3889"/>
                    <a:pt x="16790" y="3895"/>
                    <a:pt x="16790" y="3895"/>
                  </a:cubicBezTo>
                  <a:cubicBezTo>
                    <a:pt x="16790" y="3901"/>
                    <a:pt x="16784" y="3901"/>
                    <a:pt x="16784" y="3907"/>
                  </a:cubicBezTo>
                  <a:cubicBezTo>
                    <a:pt x="16784" y="3913"/>
                    <a:pt x="16790" y="3913"/>
                    <a:pt x="16790" y="3919"/>
                  </a:cubicBezTo>
                  <a:cubicBezTo>
                    <a:pt x="16790" y="3961"/>
                    <a:pt x="16790" y="3961"/>
                    <a:pt x="16790" y="3961"/>
                  </a:cubicBezTo>
                  <a:cubicBezTo>
                    <a:pt x="16790" y="3967"/>
                    <a:pt x="16790" y="3973"/>
                    <a:pt x="16790" y="3984"/>
                  </a:cubicBezTo>
                  <a:cubicBezTo>
                    <a:pt x="16790" y="3984"/>
                    <a:pt x="16790" y="3990"/>
                    <a:pt x="16784" y="3996"/>
                  </a:cubicBezTo>
                  <a:cubicBezTo>
                    <a:pt x="16784" y="3996"/>
                    <a:pt x="16778" y="3996"/>
                    <a:pt x="16772" y="4002"/>
                  </a:cubicBezTo>
                  <a:cubicBezTo>
                    <a:pt x="16772" y="4002"/>
                    <a:pt x="16767" y="4002"/>
                    <a:pt x="16760" y="4002"/>
                  </a:cubicBezTo>
                  <a:cubicBezTo>
                    <a:pt x="16755" y="4002"/>
                    <a:pt x="16755" y="4008"/>
                    <a:pt x="16749" y="4014"/>
                  </a:cubicBezTo>
                  <a:cubicBezTo>
                    <a:pt x="16749" y="4020"/>
                    <a:pt x="16743" y="4026"/>
                    <a:pt x="16737" y="4038"/>
                  </a:cubicBezTo>
                  <a:cubicBezTo>
                    <a:pt x="16737" y="4044"/>
                    <a:pt x="16731" y="4044"/>
                    <a:pt x="16725" y="4050"/>
                  </a:cubicBezTo>
                  <a:cubicBezTo>
                    <a:pt x="16719" y="4055"/>
                    <a:pt x="16713" y="4062"/>
                    <a:pt x="16707" y="4067"/>
                  </a:cubicBezTo>
                  <a:cubicBezTo>
                    <a:pt x="16707" y="4067"/>
                    <a:pt x="16707" y="4062"/>
                    <a:pt x="16707" y="4055"/>
                  </a:cubicBezTo>
                  <a:cubicBezTo>
                    <a:pt x="16707" y="4055"/>
                    <a:pt x="16713" y="4050"/>
                    <a:pt x="16713" y="4044"/>
                  </a:cubicBezTo>
                  <a:cubicBezTo>
                    <a:pt x="16713" y="4038"/>
                    <a:pt x="16707" y="4032"/>
                    <a:pt x="16707" y="4026"/>
                  </a:cubicBezTo>
                  <a:lnTo>
                    <a:pt x="16701" y="4026"/>
                  </a:lnTo>
                  <a:cubicBezTo>
                    <a:pt x="16701" y="4032"/>
                    <a:pt x="16701" y="4038"/>
                    <a:pt x="16695" y="4038"/>
                  </a:cubicBezTo>
                  <a:cubicBezTo>
                    <a:pt x="16695" y="4050"/>
                    <a:pt x="16695" y="4055"/>
                    <a:pt x="16695" y="4062"/>
                  </a:cubicBezTo>
                  <a:cubicBezTo>
                    <a:pt x="16654" y="4062"/>
                    <a:pt x="16654" y="4062"/>
                    <a:pt x="16654" y="4062"/>
                  </a:cubicBezTo>
                  <a:cubicBezTo>
                    <a:pt x="16654" y="4109"/>
                    <a:pt x="16654" y="4109"/>
                    <a:pt x="16654" y="4109"/>
                  </a:cubicBezTo>
                  <a:cubicBezTo>
                    <a:pt x="16642" y="4109"/>
                    <a:pt x="16642" y="4109"/>
                    <a:pt x="16642" y="4109"/>
                  </a:cubicBezTo>
                  <a:cubicBezTo>
                    <a:pt x="16636" y="4109"/>
                    <a:pt x="16630" y="4109"/>
                    <a:pt x="16630" y="4109"/>
                  </a:cubicBezTo>
                  <a:cubicBezTo>
                    <a:pt x="16624" y="4103"/>
                    <a:pt x="16624" y="4097"/>
                    <a:pt x="16624" y="4097"/>
                  </a:cubicBezTo>
                  <a:cubicBezTo>
                    <a:pt x="16618" y="4085"/>
                    <a:pt x="16624" y="4079"/>
                    <a:pt x="16624" y="4073"/>
                  </a:cubicBezTo>
                  <a:cubicBezTo>
                    <a:pt x="16612" y="4067"/>
                    <a:pt x="16612" y="4067"/>
                    <a:pt x="16612" y="4067"/>
                  </a:cubicBezTo>
                  <a:cubicBezTo>
                    <a:pt x="16612" y="4073"/>
                    <a:pt x="16606" y="4073"/>
                    <a:pt x="16606" y="4079"/>
                  </a:cubicBezTo>
                  <a:cubicBezTo>
                    <a:pt x="16606" y="4085"/>
                    <a:pt x="16606" y="4091"/>
                    <a:pt x="16606" y="4097"/>
                  </a:cubicBezTo>
                  <a:cubicBezTo>
                    <a:pt x="16606" y="4103"/>
                    <a:pt x="16606" y="4109"/>
                    <a:pt x="16601" y="4115"/>
                  </a:cubicBezTo>
                  <a:cubicBezTo>
                    <a:pt x="16601" y="4121"/>
                    <a:pt x="16594" y="4121"/>
                    <a:pt x="16589" y="4121"/>
                  </a:cubicBezTo>
                  <a:cubicBezTo>
                    <a:pt x="16583" y="4121"/>
                    <a:pt x="16577" y="4121"/>
                    <a:pt x="16571" y="4121"/>
                  </a:cubicBezTo>
                  <a:cubicBezTo>
                    <a:pt x="16571" y="4192"/>
                    <a:pt x="16571" y="4192"/>
                    <a:pt x="16571" y="4192"/>
                  </a:cubicBezTo>
                  <a:cubicBezTo>
                    <a:pt x="16547" y="4192"/>
                    <a:pt x="16547" y="4192"/>
                    <a:pt x="16547" y="4192"/>
                  </a:cubicBezTo>
                  <a:cubicBezTo>
                    <a:pt x="16541" y="4186"/>
                    <a:pt x="16535" y="4186"/>
                    <a:pt x="16535" y="4186"/>
                  </a:cubicBezTo>
                  <a:cubicBezTo>
                    <a:pt x="16529" y="4180"/>
                    <a:pt x="16535" y="4174"/>
                    <a:pt x="16529" y="4174"/>
                  </a:cubicBezTo>
                  <a:cubicBezTo>
                    <a:pt x="16529" y="4168"/>
                    <a:pt x="16523" y="4168"/>
                    <a:pt x="16517" y="4162"/>
                  </a:cubicBezTo>
                  <a:lnTo>
                    <a:pt x="16512" y="4162"/>
                  </a:lnTo>
                  <a:cubicBezTo>
                    <a:pt x="16506" y="4168"/>
                    <a:pt x="16500" y="4180"/>
                    <a:pt x="16494" y="4186"/>
                  </a:cubicBezTo>
                  <a:cubicBezTo>
                    <a:pt x="16494" y="4186"/>
                    <a:pt x="16488" y="4186"/>
                    <a:pt x="16482" y="4186"/>
                  </a:cubicBezTo>
                  <a:cubicBezTo>
                    <a:pt x="16476" y="4186"/>
                    <a:pt x="16470" y="4186"/>
                    <a:pt x="16458" y="4186"/>
                  </a:cubicBezTo>
                  <a:cubicBezTo>
                    <a:pt x="16446" y="4180"/>
                    <a:pt x="16435" y="4180"/>
                    <a:pt x="16423" y="4186"/>
                  </a:cubicBezTo>
                  <a:cubicBezTo>
                    <a:pt x="16417" y="4186"/>
                    <a:pt x="16417" y="4180"/>
                    <a:pt x="16411" y="4186"/>
                  </a:cubicBezTo>
                  <a:cubicBezTo>
                    <a:pt x="16405" y="4186"/>
                    <a:pt x="16405" y="4186"/>
                    <a:pt x="16399" y="4192"/>
                  </a:cubicBezTo>
                  <a:cubicBezTo>
                    <a:pt x="16399" y="4192"/>
                    <a:pt x="16393" y="4192"/>
                    <a:pt x="16387" y="4192"/>
                  </a:cubicBezTo>
                  <a:cubicBezTo>
                    <a:pt x="16381" y="4192"/>
                    <a:pt x="16375" y="4192"/>
                    <a:pt x="16363" y="4192"/>
                  </a:cubicBezTo>
                  <a:cubicBezTo>
                    <a:pt x="16357" y="4198"/>
                    <a:pt x="16351" y="4204"/>
                    <a:pt x="16346" y="4210"/>
                  </a:cubicBezTo>
                  <a:cubicBezTo>
                    <a:pt x="16346" y="4216"/>
                    <a:pt x="16340" y="4221"/>
                    <a:pt x="16340" y="4221"/>
                  </a:cubicBezTo>
                  <a:cubicBezTo>
                    <a:pt x="16340" y="4228"/>
                    <a:pt x="16340" y="4228"/>
                    <a:pt x="16340" y="4233"/>
                  </a:cubicBezTo>
                  <a:cubicBezTo>
                    <a:pt x="16340" y="4245"/>
                    <a:pt x="16340" y="4251"/>
                    <a:pt x="16340" y="4257"/>
                  </a:cubicBezTo>
                  <a:cubicBezTo>
                    <a:pt x="16286" y="4257"/>
                    <a:pt x="16286" y="4257"/>
                    <a:pt x="16286" y="4257"/>
                  </a:cubicBezTo>
                  <a:cubicBezTo>
                    <a:pt x="16286" y="4263"/>
                    <a:pt x="16286" y="4269"/>
                    <a:pt x="16286" y="4269"/>
                  </a:cubicBezTo>
                  <a:cubicBezTo>
                    <a:pt x="16286" y="4281"/>
                    <a:pt x="16286" y="4287"/>
                    <a:pt x="16286" y="4293"/>
                  </a:cubicBezTo>
                  <a:cubicBezTo>
                    <a:pt x="16280" y="4293"/>
                    <a:pt x="16274" y="4293"/>
                    <a:pt x="16262" y="4299"/>
                  </a:cubicBezTo>
                  <a:cubicBezTo>
                    <a:pt x="16257" y="4299"/>
                    <a:pt x="16257" y="4299"/>
                    <a:pt x="16251" y="4299"/>
                  </a:cubicBezTo>
                  <a:cubicBezTo>
                    <a:pt x="16245" y="4305"/>
                    <a:pt x="16245" y="4305"/>
                    <a:pt x="16245" y="4310"/>
                  </a:cubicBezTo>
                  <a:cubicBezTo>
                    <a:pt x="16239" y="4316"/>
                    <a:pt x="16239" y="4316"/>
                    <a:pt x="16233" y="4322"/>
                  </a:cubicBezTo>
                  <a:cubicBezTo>
                    <a:pt x="16233" y="4328"/>
                    <a:pt x="16233" y="4328"/>
                    <a:pt x="16233" y="4334"/>
                  </a:cubicBezTo>
                  <a:cubicBezTo>
                    <a:pt x="16233" y="4340"/>
                    <a:pt x="16227" y="4340"/>
                    <a:pt x="16227" y="4346"/>
                  </a:cubicBezTo>
                  <a:cubicBezTo>
                    <a:pt x="16227" y="4352"/>
                    <a:pt x="16221" y="4352"/>
                    <a:pt x="16221" y="4358"/>
                  </a:cubicBezTo>
                  <a:cubicBezTo>
                    <a:pt x="16227" y="4358"/>
                    <a:pt x="16233" y="4364"/>
                    <a:pt x="16239" y="4364"/>
                  </a:cubicBezTo>
                  <a:cubicBezTo>
                    <a:pt x="16245" y="4364"/>
                    <a:pt x="16251" y="4364"/>
                    <a:pt x="16262" y="4364"/>
                  </a:cubicBezTo>
                  <a:cubicBezTo>
                    <a:pt x="16274" y="4364"/>
                    <a:pt x="16280" y="4364"/>
                    <a:pt x="16286" y="4364"/>
                  </a:cubicBezTo>
                  <a:cubicBezTo>
                    <a:pt x="16292" y="4364"/>
                    <a:pt x="16286" y="4358"/>
                    <a:pt x="16286" y="4358"/>
                  </a:cubicBezTo>
                  <a:cubicBezTo>
                    <a:pt x="16286" y="4364"/>
                    <a:pt x="16292" y="4370"/>
                    <a:pt x="16286" y="4370"/>
                  </a:cubicBezTo>
                  <a:cubicBezTo>
                    <a:pt x="16286" y="4376"/>
                    <a:pt x="16286" y="4382"/>
                    <a:pt x="16286" y="4382"/>
                  </a:cubicBezTo>
                  <a:cubicBezTo>
                    <a:pt x="16286" y="4387"/>
                    <a:pt x="16280" y="4387"/>
                    <a:pt x="16274" y="4394"/>
                  </a:cubicBezTo>
                  <a:cubicBezTo>
                    <a:pt x="16274" y="4405"/>
                    <a:pt x="16274" y="4405"/>
                    <a:pt x="16274" y="4405"/>
                  </a:cubicBezTo>
                  <a:cubicBezTo>
                    <a:pt x="16269" y="4411"/>
                    <a:pt x="16262" y="4411"/>
                    <a:pt x="16262" y="4417"/>
                  </a:cubicBezTo>
                  <a:cubicBezTo>
                    <a:pt x="16262" y="4423"/>
                    <a:pt x="16262" y="4429"/>
                    <a:pt x="16262" y="4435"/>
                  </a:cubicBezTo>
                  <a:cubicBezTo>
                    <a:pt x="16262" y="4453"/>
                    <a:pt x="16274" y="4465"/>
                    <a:pt x="16292" y="4465"/>
                  </a:cubicBezTo>
                  <a:cubicBezTo>
                    <a:pt x="16310" y="4465"/>
                    <a:pt x="16310" y="4465"/>
                    <a:pt x="16310" y="4465"/>
                  </a:cubicBezTo>
                  <a:cubicBezTo>
                    <a:pt x="16310" y="4447"/>
                    <a:pt x="16310" y="4441"/>
                    <a:pt x="16310" y="4429"/>
                  </a:cubicBezTo>
                  <a:cubicBezTo>
                    <a:pt x="16310" y="4423"/>
                    <a:pt x="16310" y="4411"/>
                    <a:pt x="16316" y="4405"/>
                  </a:cubicBezTo>
                  <a:cubicBezTo>
                    <a:pt x="16322" y="4399"/>
                    <a:pt x="16334" y="4399"/>
                    <a:pt x="16340" y="4399"/>
                  </a:cubicBezTo>
                  <a:cubicBezTo>
                    <a:pt x="16351" y="4394"/>
                    <a:pt x="16363" y="4387"/>
                    <a:pt x="16363" y="4376"/>
                  </a:cubicBezTo>
                  <a:cubicBezTo>
                    <a:pt x="16363" y="4364"/>
                    <a:pt x="16351" y="4358"/>
                    <a:pt x="16351" y="4346"/>
                  </a:cubicBezTo>
                  <a:cubicBezTo>
                    <a:pt x="16346" y="4340"/>
                    <a:pt x="16351" y="4340"/>
                    <a:pt x="16351" y="4334"/>
                  </a:cubicBezTo>
                  <a:cubicBezTo>
                    <a:pt x="16346" y="4328"/>
                    <a:pt x="16351" y="4322"/>
                    <a:pt x="16351" y="4310"/>
                  </a:cubicBezTo>
                  <a:cubicBezTo>
                    <a:pt x="16346" y="4310"/>
                    <a:pt x="16340" y="4316"/>
                    <a:pt x="16340" y="4316"/>
                  </a:cubicBezTo>
                  <a:cubicBezTo>
                    <a:pt x="16328" y="4316"/>
                    <a:pt x="16322" y="4316"/>
                    <a:pt x="16310" y="4310"/>
                  </a:cubicBezTo>
                  <a:cubicBezTo>
                    <a:pt x="16316" y="4310"/>
                    <a:pt x="16310" y="4305"/>
                    <a:pt x="16310" y="4299"/>
                  </a:cubicBezTo>
                  <a:cubicBezTo>
                    <a:pt x="16316" y="4299"/>
                    <a:pt x="16322" y="4299"/>
                    <a:pt x="16322" y="4293"/>
                  </a:cubicBezTo>
                  <a:cubicBezTo>
                    <a:pt x="16328" y="4293"/>
                    <a:pt x="16328" y="4287"/>
                    <a:pt x="16334" y="4287"/>
                  </a:cubicBezTo>
                  <a:cubicBezTo>
                    <a:pt x="16346" y="4287"/>
                    <a:pt x="16351" y="4287"/>
                    <a:pt x="16357" y="4287"/>
                  </a:cubicBezTo>
                  <a:cubicBezTo>
                    <a:pt x="16369" y="4287"/>
                    <a:pt x="16375" y="4281"/>
                    <a:pt x="16387" y="4275"/>
                  </a:cubicBezTo>
                  <a:cubicBezTo>
                    <a:pt x="16399" y="4269"/>
                    <a:pt x="16405" y="4257"/>
                    <a:pt x="16423" y="4257"/>
                  </a:cubicBezTo>
                  <a:cubicBezTo>
                    <a:pt x="16423" y="4251"/>
                    <a:pt x="16428" y="4257"/>
                    <a:pt x="16435" y="4257"/>
                  </a:cubicBezTo>
                  <a:lnTo>
                    <a:pt x="16440" y="4251"/>
                  </a:lnTo>
                  <a:cubicBezTo>
                    <a:pt x="16452" y="4251"/>
                    <a:pt x="16458" y="4251"/>
                    <a:pt x="16464" y="4251"/>
                  </a:cubicBezTo>
                  <a:cubicBezTo>
                    <a:pt x="16470" y="4251"/>
                    <a:pt x="16476" y="4251"/>
                    <a:pt x="16476" y="4251"/>
                  </a:cubicBezTo>
                  <a:cubicBezTo>
                    <a:pt x="16482" y="4251"/>
                    <a:pt x="16482" y="4245"/>
                    <a:pt x="16488" y="4245"/>
                  </a:cubicBezTo>
                  <a:cubicBezTo>
                    <a:pt x="16500" y="4245"/>
                    <a:pt x="16512" y="4245"/>
                    <a:pt x="16523" y="4245"/>
                  </a:cubicBezTo>
                  <a:cubicBezTo>
                    <a:pt x="16529" y="4245"/>
                    <a:pt x="16529" y="4245"/>
                    <a:pt x="16535" y="4245"/>
                  </a:cubicBezTo>
                  <a:cubicBezTo>
                    <a:pt x="16529" y="4245"/>
                    <a:pt x="16529" y="4251"/>
                    <a:pt x="16523" y="4257"/>
                  </a:cubicBezTo>
                  <a:cubicBezTo>
                    <a:pt x="16523" y="4257"/>
                    <a:pt x="16517" y="4257"/>
                    <a:pt x="16512" y="4257"/>
                  </a:cubicBezTo>
                  <a:cubicBezTo>
                    <a:pt x="16506" y="4257"/>
                    <a:pt x="16500" y="4251"/>
                    <a:pt x="16494" y="4257"/>
                  </a:cubicBezTo>
                  <a:cubicBezTo>
                    <a:pt x="16470" y="4257"/>
                    <a:pt x="16464" y="4275"/>
                    <a:pt x="16446" y="4275"/>
                  </a:cubicBezTo>
                  <a:cubicBezTo>
                    <a:pt x="16387" y="4275"/>
                    <a:pt x="16387" y="4275"/>
                    <a:pt x="16387" y="4275"/>
                  </a:cubicBezTo>
                  <a:cubicBezTo>
                    <a:pt x="16387" y="4352"/>
                    <a:pt x="16387" y="4352"/>
                    <a:pt x="16387" y="4352"/>
                  </a:cubicBezTo>
                  <a:cubicBezTo>
                    <a:pt x="16411" y="4352"/>
                    <a:pt x="16411" y="4352"/>
                    <a:pt x="16411" y="4352"/>
                  </a:cubicBezTo>
                  <a:cubicBezTo>
                    <a:pt x="16417" y="4352"/>
                    <a:pt x="16423" y="4352"/>
                    <a:pt x="16428" y="4346"/>
                  </a:cubicBezTo>
                  <a:cubicBezTo>
                    <a:pt x="16435" y="4346"/>
                    <a:pt x="16440" y="4340"/>
                    <a:pt x="16446" y="4340"/>
                  </a:cubicBezTo>
                  <a:cubicBezTo>
                    <a:pt x="16452" y="4334"/>
                    <a:pt x="16452" y="4328"/>
                    <a:pt x="16452" y="4328"/>
                  </a:cubicBezTo>
                  <a:cubicBezTo>
                    <a:pt x="16458" y="4322"/>
                    <a:pt x="16458" y="4316"/>
                    <a:pt x="16464" y="4316"/>
                  </a:cubicBezTo>
                  <a:cubicBezTo>
                    <a:pt x="16470" y="4310"/>
                    <a:pt x="16470" y="4305"/>
                    <a:pt x="16476" y="4305"/>
                  </a:cubicBezTo>
                  <a:cubicBezTo>
                    <a:pt x="16482" y="4305"/>
                    <a:pt x="16488" y="4305"/>
                    <a:pt x="16488" y="4305"/>
                  </a:cubicBezTo>
                  <a:cubicBezTo>
                    <a:pt x="16494" y="4305"/>
                    <a:pt x="16506" y="4305"/>
                    <a:pt x="16512" y="4305"/>
                  </a:cubicBezTo>
                  <a:cubicBezTo>
                    <a:pt x="16517" y="4299"/>
                    <a:pt x="16517" y="4293"/>
                    <a:pt x="16517" y="4293"/>
                  </a:cubicBezTo>
                  <a:cubicBezTo>
                    <a:pt x="16517" y="4287"/>
                    <a:pt x="16517" y="4287"/>
                    <a:pt x="16517" y="4281"/>
                  </a:cubicBezTo>
                  <a:cubicBezTo>
                    <a:pt x="16517" y="4275"/>
                    <a:pt x="16523" y="4275"/>
                    <a:pt x="16529" y="4275"/>
                  </a:cubicBezTo>
                  <a:cubicBezTo>
                    <a:pt x="16529" y="4281"/>
                    <a:pt x="16535" y="4281"/>
                    <a:pt x="16535" y="4287"/>
                  </a:cubicBezTo>
                  <a:cubicBezTo>
                    <a:pt x="16541" y="4287"/>
                    <a:pt x="16535" y="4293"/>
                    <a:pt x="16535" y="4299"/>
                  </a:cubicBezTo>
                  <a:cubicBezTo>
                    <a:pt x="16541" y="4305"/>
                    <a:pt x="16547" y="4305"/>
                    <a:pt x="16547" y="4305"/>
                  </a:cubicBezTo>
                  <a:cubicBezTo>
                    <a:pt x="16553" y="4310"/>
                    <a:pt x="16559" y="4310"/>
                    <a:pt x="16565" y="4310"/>
                  </a:cubicBezTo>
                  <a:cubicBezTo>
                    <a:pt x="16577" y="4310"/>
                    <a:pt x="16577" y="4305"/>
                    <a:pt x="16583" y="4299"/>
                  </a:cubicBezTo>
                  <a:cubicBezTo>
                    <a:pt x="16583" y="4293"/>
                    <a:pt x="16583" y="4287"/>
                    <a:pt x="16589" y="4287"/>
                  </a:cubicBezTo>
                  <a:cubicBezTo>
                    <a:pt x="16594" y="4275"/>
                    <a:pt x="16606" y="4281"/>
                    <a:pt x="16618" y="4281"/>
                  </a:cubicBezTo>
                  <a:cubicBezTo>
                    <a:pt x="16618" y="4275"/>
                    <a:pt x="16618" y="4275"/>
                    <a:pt x="16618" y="4269"/>
                  </a:cubicBezTo>
                  <a:cubicBezTo>
                    <a:pt x="16618" y="4263"/>
                    <a:pt x="16624" y="4263"/>
                    <a:pt x="16624" y="4257"/>
                  </a:cubicBezTo>
                  <a:cubicBezTo>
                    <a:pt x="16624" y="4251"/>
                    <a:pt x="16618" y="4251"/>
                    <a:pt x="16618" y="4245"/>
                  </a:cubicBezTo>
                  <a:cubicBezTo>
                    <a:pt x="16618" y="4245"/>
                    <a:pt x="16618" y="4239"/>
                    <a:pt x="16618" y="4233"/>
                  </a:cubicBezTo>
                  <a:cubicBezTo>
                    <a:pt x="16630" y="4228"/>
                    <a:pt x="16630" y="4228"/>
                    <a:pt x="16630" y="4228"/>
                  </a:cubicBezTo>
                  <a:cubicBezTo>
                    <a:pt x="16755" y="4233"/>
                    <a:pt x="16755" y="4233"/>
                    <a:pt x="16755" y="4233"/>
                  </a:cubicBezTo>
                  <a:cubicBezTo>
                    <a:pt x="16767" y="4228"/>
                    <a:pt x="16767" y="4216"/>
                    <a:pt x="16778" y="4216"/>
                  </a:cubicBezTo>
                  <a:cubicBezTo>
                    <a:pt x="16784" y="4210"/>
                    <a:pt x="16790" y="4216"/>
                    <a:pt x="16802" y="4216"/>
                  </a:cubicBezTo>
                  <a:cubicBezTo>
                    <a:pt x="16814" y="4216"/>
                    <a:pt x="16820" y="4210"/>
                    <a:pt x="16820" y="4204"/>
                  </a:cubicBezTo>
                  <a:cubicBezTo>
                    <a:pt x="16826" y="4198"/>
                    <a:pt x="16832" y="4192"/>
                    <a:pt x="16832" y="4180"/>
                  </a:cubicBezTo>
                  <a:cubicBezTo>
                    <a:pt x="16832" y="4127"/>
                    <a:pt x="16832" y="4127"/>
                    <a:pt x="16832" y="4127"/>
                  </a:cubicBezTo>
                  <a:cubicBezTo>
                    <a:pt x="16832" y="4121"/>
                    <a:pt x="16838" y="4121"/>
                    <a:pt x="16838" y="4115"/>
                  </a:cubicBezTo>
                  <a:cubicBezTo>
                    <a:pt x="16838" y="4109"/>
                    <a:pt x="16838" y="4109"/>
                    <a:pt x="16838" y="4103"/>
                  </a:cubicBezTo>
                  <a:cubicBezTo>
                    <a:pt x="16844" y="4091"/>
                    <a:pt x="16855" y="4091"/>
                    <a:pt x="16855" y="4079"/>
                  </a:cubicBezTo>
                  <a:cubicBezTo>
                    <a:pt x="16855" y="4067"/>
                    <a:pt x="16855" y="4067"/>
                    <a:pt x="16855" y="4067"/>
                  </a:cubicBezTo>
                  <a:cubicBezTo>
                    <a:pt x="16855" y="4062"/>
                    <a:pt x="16855" y="4055"/>
                    <a:pt x="16855" y="4044"/>
                  </a:cubicBezTo>
                  <a:cubicBezTo>
                    <a:pt x="16855" y="4026"/>
                    <a:pt x="16855" y="4026"/>
                    <a:pt x="16855" y="4026"/>
                  </a:cubicBezTo>
                  <a:cubicBezTo>
                    <a:pt x="16855" y="4020"/>
                    <a:pt x="16849" y="4014"/>
                    <a:pt x="16855" y="4008"/>
                  </a:cubicBezTo>
                  <a:cubicBezTo>
                    <a:pt x="16855" y="4002"/>
                    <a:pt x="16861" y="4002"/>
                    <a:pt x="16867" y="4002"/>
                  </a:cubicBezTo>
                  <a:cubicBezTo>
                    <a:pt x="16873" y="3996"/>
                    <a:pt x="16879" y="3996"/>
                    <a:pt x="16879" y="3996"/>
                  </a:cubicBezTo>
                  <a:cubicBezTo>
                    <a:pt x="16885" y="3984"/>
                    <a:pt x="16879" y="3973"/>
                    <a:pt x="16885" y="3961"/>
                  </a:cubicBezTo>
                  <a:cubicBezTo>
                    <a:pt x="16885" y="3955"/>
                    <a:pt x="16885" y="3955"/>
                    <a:pt x="16885" y="3949"/>
                  </a:cubicBezTo>
                  <a:cubicBezTo>
                    <a:pt x="16885" y="3943"/>
                    <a:pt x="16891" y="3937"/>
                    <a:pt x="16891" y="3925"/>
                  </a:cubicBezTo>
                  <a:cubicBezTo>
                    <a:pt x="16897" y="3919"/>
                    <a:pt x="16903" y="3919"/>
                    <a:pt x="16903" y="3913"/>
                  </a:cubicBezTo>
                  <a:cubicBezTo>
                    <a:pt x="16909" y="3907"/>
                    <a:pt x="16903" y="3901"/>
                    <a:pt x="16903" y="3889"/>
                  </a:cubicBezTo>
                  <a:cubicBezTo>
                    <a:pt x="16903" y="3884"/>
                    <a:pt x="16909" y="3872"/>
                    <a:pt x="16903" y="3866"/>
                  </a:cubicBezTo>
                  <a:cubicBezTo>
                    <a:pt x="16903" y="3860"/>
                    <a:pt x="16891" y="3860"/>
                    <a:pt x="16891" y="3860"/>
                  </a:cubicBezTo>
                  <a:cubicBezTo>
                    <a:pt x="16891" y="3854"/>
                    <a:pt x="16885" y="3848"/>
                    <a:pt x="16885" y="3848"/>
                  </a:cubicBezTo>
                  <a:cubicBezTo>
                    <a:pt x="16879" y="3836"/>
                    <a:pt x="16873" y="3830"/>
                    <a:pt x="16873" y="3824"/>
                  </a:cubicBezTo>
                  <a:cubicBezTo>
                    <a:pt x="16873" y="3818"/>
                    <a:pt x="16873" y="3818"/>
                    <a:pt x="16873" y="3812"/>
                  </a:cubicBezTo>
                  <a:cubicBezTo>
                    <a:pt x="16867" y="3801"/>
                    <a:pt x="16861" y="3801"/>
                    <a:pt x="16861" y="3789"/>
                  </a:cubicBezTo>
                  <a:cubicBezTo>
                    <a:pt x="16861" y="3783"/>
                    <a:pt x="16861" y="3783"/>
                    <a:pt x="16861" y="3777"/>
                  </a:cubicBezTo>
                  <a:cubicBezTo>
                    <a:pt x="16855" y="3771"/>
                    <a:pt x="16855" y="3771"/>
                    <a:pt x="16855" y="3765"/>
                  </a:cubicBezTo>
                  <a:cubicBezTo>
                    <a:pt x="16849" y="3765"/>
                    <a:pt x="16844" y="3765"/>
                    <a:pt x="16844" y="3765"/>
                  </a:cubicBezTo>
                  <a:cubicBezTo>
                    <a:pt x="16838" y="3759"/>
                    <a:pt x="16826" y="3759"/>
                    <a:pt x="16820" y="3759"/>
                  </a:cubicBezTo>
                  <a:cubicBezTo>
                    <a:pt x="16820" y="3741"/>
                    <a:pt x="16820" y="3741"/>
                    <a:pt x="16820" y="3741"/>
                  </a:cubicBezTo>
                  <a:cubicBezTo>
                    <a:pt x="16873" y="3741"/>
                    <a:pt x="16873" y="3741"/>
                    <a:pt x="16873" y="3741"/>
                  </a:cubicBezTo>
                  <a:cubicBezTo>
                    <a:pt x="16885" y="3741"/>
                    <a:pt x="16885" y="3730"/>
                    <a:pt x="16891" y="3730"/>
                  </a:cubicBezTo>
                  <a:cubicBezTo>
                    <a:pt x="16897" y="3730"/>
                    <a:pt x="16897" y="3730"/>
                    <a:pt x="16897" y="3730"/>
                  </a:cubicBezTo>
                  <a:cubicBezTo>
                    <a:pt x="16903" y="3730"/>
                    <a:pt x="16909" y="3741"/>
                    <a:pt x="16915" y="3741"/>
                  </a:cubicBezTo>
                  <a:cubicBezTo>
                    <a:pt x="16921" y="3741"/>
                    <a:pt x="16921" y="3747"/>
                    <a:pt x="16926" y="3747"/>
                  </a:cubicBezTo>
                  <a:cubicBezTo>
                    <a:pt x="16926" y="3747"/>
                    <a:pt x="16933" y="3747"/>
                    <a:pt x="16938" y="3747"/>
                  </a:cubicBezTo>
                  <a:cubicBezTo>
                    <a:pt x="16938" y="3747"/>
                    <a:pt x="16938" y="3759"/>
                    <a:pt x="16944" y="3759"/>
                  </a:cubicBezTo>
                  <a:cubicBezTo>
                    <a:pt x="16950" y="3759"/>
                    <a:pt x="16956" y="3759"/>
                    <a:pt x="16968" y="3759"/>
                  </a:cubicBezTo>
                  <a:cubicBezTo>
                    <a:pt x="16980" y="3759"/>
                    <a:pt x="16986" y="3765"/>
                    <a:pt x="16992" y="3765"/>
                  </a:cubicBezTo>
                  <a:cubicBezTo>
                    <a:pt x="16992" y="3759"/>
                    <a:pt x="16998" y="3759"/>
                    <a:pt x="16998" y="3753"/>
                  </a:cubicBezTo>
                  <a:cubicBezTo>
                    <a:pt x="16998" y="3741"/>
                    <a:pt x="16998" y="3730"/>
                    <a:pt x="16992" y="3718"/>
                  </a:cubicBezTo>
                  <a:cubicBezTo>
                    <a:pt x="17057" y="3718"/>
                    <a:pt x="17057" y="3718"/>
                    <a:pt x="17057" y="3718"/>
                  </a:cubicBezTo>
                  <a:cubicBezTo>
                    <a:pt x="17063" y="3718"/>
                    <a:pt x="17063" y="3712"/>
                    <a:pt x="17069" y="3712"/>
                  </a:cubicBezTo>
                  <a:cubicBezTo>
                    <a:pt x="17069" y="3706"/>
                    <a:pt x="17075" y="3706"/>
                    <a:pt x="17081" y="3706"/>
                  </a:cubicBezTo>
                  <a:cubicBezTo>
                    <a:pt x="17081" y="3706"/>
                    <a:pt x="17087" y="3706"/>
                    <a:pt x="17093" y="3706"/>
                  </a:cubicBezTo>
                  <a:cubicBezTo>
                    <a:pt x="17093" y="3700"/>
                    <a:pt x="17093" y="3694"/>
                    <a:pt x="17093" y="3694"/>
                  </a:cubicBezTo>
                  <a:cubicBezTo>
                    <a:pt x="17099" y="3682"/>
                    <a:pt x="17093" y="3676"/>
                    <a:pt x="17093" y="3670"/>
                  </a:cubicBezTo>
                  <a:cubicBezTo>
                    <a:pt x="17093" y="3664"/>
                    <a:pt x="17093" y="3664"/>
                    <a:pt x="17099" y="3658"/>
                  </a:cubicBezTo>
                  <a:cubicBezTo>
                    <a:pt x="17099" y="3652"/>
                    <a:pt x="17099" y="3652"/>
                    <a:pt x="17104" y="3646"/>
                  </a:cubicBezTo>
                  <a:cubicBezTo>
                    <a:pt x="17104" y="3646"/>
                    <a:pt x="17110" y="3646"/>
                    <a:pt x="17116" y="3646"/>
                  </a:cubicBezTo>
                  <a:cubicBezTo>
                    <a:pt x="17116" y="3641"/>
                    <a:pt x="17122" y="3641"/>
                    <a:pt x="17122" y="3641"/>
                  </a:cubicBezTo>
                  <a:cubicBezTo>
                    <a:pt x="17134" y="3635"/>
                    <a:pt x="17140" y="3641"/>
                    <a:pt x="17146" y="3641"/>
                  </a:cubicBezTo>
                  <a:cubicBezTo>
                    <a:pt x="17152" y="3635"/>
                    <a:pt x="17152" y="3629"/>
                    <a:pt x="17158" y="3629"/>
                  </a:cubicBezTo>
                  <a:cubicBezTo>
                    <a:pt x="17170" y="3623"/>
                    <a:pt x="17181" y="3623"/>
                    <a:pt x="17193" y="3623"/>
                  </a:cubicBezTo>
                  <a:cubicBezTo>
                    <a:pt x="17205" y="3623"/>
                    <a:pt x="17205" y="3623"/>
                    <a:pt x="17205" y="3623"/>
                  </a:cubicBezTo>
                  <a:cubicBezTo>
                    <a:pt x="17211" y="3623"/>
                    <a:pt x="17211" y="3617"/>
                    <a:pt x="17217" y="3617"/>
                  </a:cubicBezTo>
                  <a:cubicBezTo>
                    <a:pt x="17217" y="3617"/>
                    <a:pt x="17223" y="3617"/>
                    <a:pt x="17229" y="3617"/>
                  </a:cubicBezTo>
                  <a:cubicBezTo>
                    <a:pt x="17229" y="3611"/>
                    <a:pt x="17229" y="3605"/>
                    <a:pt x="17229" y="3605"/>
                  </a:cubicBezTo>
                  <a:cubicBezTo>
                    <a:pt x="17235" y="3599"/>
                    <a:pt x="17235" y="3593"/>
                    <a:pt x="17235" y="3593"/>
                  </a:cubicBezTo>
                  <a:cubicBezTo>
                    <a:pt x="17235" y="3587"/>
                    <a:pt x="17241" y="3587"/>
                    <a:pt x="17247" y="3587"/>
                  </a:cubicBezTo>
                  <a:cubicBezTo>
                    <a:pt x="17247" y="3581"/>
                    <a:pt x="17253" y="3581"/>
                    <a:pt x="17253" y="3575"/>
                  </a:cubicBezTo>
                  <a:cubicBezTo>
                    <a:pt x="17259" y="3569"/>
                    <a:pt x="17265" y="3569"/>
                    <a:pt x="17265" y="3569"/>
                  </a:cubicBezTo>
                  <a:cubicBezTo>
                    <a:pt x="17265" y="3563"/>
                    <a:pt x="17265" y="3557"/>
                    <a:pt x="17270" y="3557"/>
                  </a:cubicBezTo>
                  <a:cubicBezTo>
                    <a:pt x="17270" y="3552"/>
                    <a:pt x="17270" y="3546"/>
                    <a:pt x="17270" y="3540"/>
                  </a:cubicBezTo>
                  <a:close/>
                  <a:moveTo>
                    <a:pt x="17371" y="3486"/>
                  </a:moveTo>
                  <a:lnTo>
                    <a:pt x="17371" y="3486"/>
                  </a:lnTo>
                  <a:cubicBezTo>
                    <a:pt x="17371" y="3486"/>
                    <a:pt x="17365" y="3486"/>
                    <a:pt x="17359" y="3486"/>
                  </a:cubicBezTo>
                  <a:lnTo>
                    <a:pt x="17353" y="3492"/>
                  </a:lnTo>
                  <a:cubicBezTo>
                    <a:pt x="17348" y="3498"/>
                    <a:pt x="17342" y="3498"/>
                    <a:pt x="17342" y="3498"/>
                  </a:cubicBezTo>
                  <a:cubicBezTo>
                    <a:pt x="17336" y="3504"/>
                    <a:pt x="17336" y="3510"/>
                    <a:pt x="17330" y="3510"/>
                  </a:cubicBezTo>
                  <a:cubicBezTo>
                    <a:pt x="17324" y="3516"/>
                    <a:pt x="17318" y="3516"/>
                    <a:pt x="17318" y="3516"/>
                  </a:cubicBezTo>
                  <a:cubicBezTo>
                    <a:pt x="17324" y="3522"/>
                    <a:pt x="17330" y="3528"/>
                    <a:pt x="17336" y="3528"/>
                  </a:cubicBezTo>
                  <a:cubicBezTo>
                    <a:pt x="17348" y="3528"/>
                    <a:pt x="17353" y="3528"/>
                    <a:pt x="17353" y="3522"/>
                  </a:cubicBezTo>
                  <a:cubicBezTo>
                    <a:pt x="17359" y="3522"/>
                    <a:pt x="17359" y="3516"/>
                    <a:pt x="17359" y="3510"/>
                  </a:cubicBezTo>
                  <a:cubicBezTo>
                    <a:pt x="17365" y="3504"/>
                    <a:pt x="17371" y="3498"/>
                    <a:pt x="17371" y="3486"/>
                  </a:cubicBezTo>
                  <a:close/>
                  <a:moveTo>
                    <a:pt x="17656" y="3184"/>
                  </a:moveTo>
                  <a:lnTo>
                    <a:pt x="17656" y="3184"/>
                  </a:lnTo>
                  <a:cubicBezTo>
                    <a:pt x="17650" y="3184"/>
                    <a:pt x="17650" y="3190"/>
                    <a:pt x="17650" y="3196"/>
                  </a:cubicBezTo>
                  <a:cubicBezTo>
                    <a:pt x="17644" y="3202"/>
                    <a:pt x="17638" y="3202"/>
                    <a:pt x="17638" y="3208"/>
                  </a:cubicBezTo>
                  <a:cubicBezTo>
                    <a:pt x="17638" y="3208"/>
                    <a:pt x="17638" y="3214"/>
                    <a:pt x="17638" y="3220"/>
                  </a:cubicBezTo>
                  <a:cubicBezTo>
                    <a:pt x="17638" y="3225"/>
                    <a:pt x="17632" y="3231"/>
                    <a:pt x="17626" y="3237"/>
                  </a:cubicBezTo>
                  <a:cubicBezTo>
                    <a:pt x="17620" y="3249"/>
                    <a:pt x="17620" y="3249"/>
                    <a:pt x="17620" y="3249"/>
                  </a:cubicBezTo>
                  <a:cubicBezTo>
                    <a:pt x="17620" y="3243"/>
                    <a:pt x="17626" y="3249"/>
                    <a:pt x="17632" y="3249"/>
                  </a:cubicBezTo>
                  <a:cubicBezTo>
                    <a:pt x="17638" y="3243"/>
                    <a:pt x="17638" y="3237"/>
                    <a:pt x="17638" y="3231"/>
                  </a:cubicBezTo>
                  <a:cubicBezTo>
                    <a:pt x="17644" y="3225"/>
                    <a:pt x="17644" y="3225"/>
                    <a:pt x="17650" y="3220"/>
                  </a:cubicBezTo>
                  <a:cubicBezTo>
                    <a:pt x="17650" y="3220"/>
                    <a:pt x="17656" y="3220"/>
                    <a:pt x="17662" y="3214"/>
                  </a:cubicBezTo>
                  <a:cubicBezTo>
                    <a:pt x="17662" y="3214"/>
                    <a:pt x="17662" y="3208"/>
                    <a:pt x="17662" y="3202"/>
                  </a:cubicBezTo>
                  <a:cubicBezTo>
                    <a:pt x="17662" y="3202"/>
                    <a:pt x="17668" y="3196"/>
                    <a:pt x="17668" y="3190"/>
                  </a:cubicBezTo>
                  <a:lnTo>
                    <a:pt x="17668" y="3184"/>
                  </a:lnTo>
                  <a:cubicBezTo>
                    <a:pt x="17656" y="3178"/>
                    <a:pt x="17656" y="3178"/>
                    <a:pt x="17656" y="3178"/>
                  </a:cubicBezTo>
                  <a:lnTo>
                    <a:pt x="17656" y="3184"/>
                  </a:lnTo>
                  <a:close/>
                  <a:moveTo>
                    <a:pt x="18338" y="2882"/>
                  </a:moveTo>
                  <a:lnTo>
                    <a:pt x="18338" y="2882"/>
                  </a:lnTo>
                  <a:cubicBezTo>
                    <a:pt x="18332" y="2870"/>
                    <a:pt x="18332" y="2870"/>
                    <a:pt x="18332" y="2870"/>
                  </a:cubicBezTo>
                  <a:cubicBezTo>
                    <a:pt x="18326" y="2864"/>
                    <a:pt x="18320" y="2864"/>
                    <a:pt x="18314" y="2864"/>
                  </a:cubicBezTo>
                  <a:cubicBezTo>
                    <a:pt x="18314" y="2864"/>
                    <a:pt x="18308" y="2864"/>
                    <a:pt x="18302" y="2864"/>
                  </a:cubicBezTo>
                  <a:cubicBezTo>
                    <a:pt x="18302" y="2870"/>
                    <a:pt x="18302" y="2876"/>
                    <a:pt x="18302" y="2882"/>
                  </a:cubicBezTo>
                  <a:cubicBezTo>
                    <a:pt x="18302" y="2887"/>
                    <a:pt x="18302" y="2887"/>
                    <a:pt x="18302" y="2899"/>
                  </a:cubicBezTo>
                  <a:cubicBezTo>
                    <a:pt x="18338" y="2899"/>
                    <a:pt x="18338" y="2899"/>
                    <a:pt x="18338" y="2899"/>
                  </a:cubicBezTo>
                  <a:cubicBezTo>
                    <a:pt x="18338" y="2893"/>
                    <a:pt x="18338" y="2887"/>
                    <a:pt x="18338" y="2882"/>
                  </a:cubicBezTo>
                  <a:close/>
                  <a:moveTo>
                    <a:pt x="18260" y="2887"/>
                  </a:moveTo>
                  <a:lnTo>
                    <a:pt x="18260" y="2887"/>
                  </a:lnTo>
                  <a:cubicBezTo>
                    <a:pt x="18255" y="2887"/>
                    <a:pt x="18255" y="2882"/>
                    <a:pt x="18255" y="2882"/>
                  </a:cubicBezTo>
                  <a:cubicBezTo>
                    <a:pt x="18249" y="2870"/>
                    <a:pt x="18255" y="2864"/>
                    <a:pt x="18255" y="2852"/>
                  </a:cubicBezTo>
                  <a:cubicBezTo>
                    <a:pt x="18255" y="2846"/>
                    <a:pt x="18249" y="2846"/>
                    <a:pt x="18243" y="2840"/>
                  </a:cubicBezTo>
                  <a:cubicBezTo>
                    <a:pt x="18243" y="2834"/>
                    <a:pt x="18237" y="2834"/>
                    <a:pt x="18237" y="2828"/>
                  </a:cubicBezTo>
                  <a:cubicBezTo>
                    <a:pt x="18231" y="2822"/>
                    <a:pt x="18225" y="2822"/>
                    <a:pt x="18219" y="2816"/>
                  </a:cubicBezTo>
                  <a:cubicBezTo>
                    <a:pt x="18219" y="2828"/>
                    <a:pt x="18219" y="2834"/>
                    <a:pt x="18219" y="2846"/>
                  </a:cubicBezTo>
                  <a:cubicBezTo>
                    <a:pt x="18219" y="2846"/>
                    <a:pt x="18225" y="2852"/>
                    <a:pt x="18225" y="2858"/>
                  </a:cubicBezTo>
                  <a:cubicBezTo>
                    <a:pt x="18225" y="2864"/>
                    <a:pt x="18225" y="2870"/>
                    <a:pt x="18225" y="2882"/>
                  </a:cubicBezTo>
                  <a:cubicBezTo>
                    <a:pt x="18225" y="2887"/>
                    <a:pt x="18231" y="2893"/>
                    <a:pt x="18231" y="2905"/>
                  </a:cubicBezTo>
                  <a:cubicBezTo>
                    <a:pt x="18267" y="2905"/>
                    <a:pt x="18267" y="2905"/>
                    <a:pt x="18267" y="2905"/>
                  </a:cubicBezTo>
                  <a:cubicBezTo>
                    <a:pt x="18260" y="2899"/>
                    <a:pt x="18260" y="2893"/>
                    <a:pt x="18260" y="2887"/>
                  </a:cubicBezTo>
                  <a:close/>
                  <a:moveTo>
                    <a:pt x="18106" y="2579"/>
                  </a:moveTo>
                  <a:lnTo>
                    <a:pt x="18106" y="2579"/>
                  </a:lnTo>
                  <a:cubicBezTo>
                    <a:pt x="18112" y="2579"/>
                    <a:pt x="18118" y="2573"/>
                    <a:pt x="18124" y="2573"/>
                  </a:cubicBezTo>
                  <a:lnTo>
                    <a:pt x="18130" y="2567"/>
                  </a:lnTo>
                  <a:cubicBezTo>
                    <a:pt x="18136" y="2561"/>
                    <a:pt x="18142" y="2567"/>
                    <a:pt x="18142" y="2561"/>
                  </a:cubicBezTo>
                  <a:cubicBezTo>
                    <a:pt x="18148" y="2555"/>
                    <a:pt x="18148" y="2550"/>
                    <a:pt x="18148" y="2538"/>
                  </a:cubicBezTo>
                  <a:cubicBezTo>
                    <a:pt x="18142" y="2538"/>
                    <a:pt x="18142" y="2532"/>
                    <a:pt x="18136" y="2532"/>
                  </a:cubicBezTo>
                  <a:cubicBezTo>
                    <a:pt x="18130" y="2532"/>
                    <a:pt x="18130" y="2532"/>
                    <a:pt x="18130" y="2532"/>
                  </a:cubicBezTo>
                  <a:cubicBezTo>
                    <a:pt x="18124" y="2532"/>
                    <a:pt x="18118" y="2538"/>
                    <a:pt x="18112" y="2538"/>
                  </a:cubicBezTo>
                  <a:cubicBezTo>
                    <a:pt x="18106" y="2538"/>
                    <a:pt x="18095" y="2538"/>
                    <a:pt x="18089" y="2538"/>
                  </a:cubicBezTo>
                  <a:cubicBezTo>
                    <a:pt x="18083" y="2544"/>
                    <a:pt x="18071" y="2550"/>
                    <a:pt x="18071" y="2555"/>
                  </a:cubicBezTo>
                  <a:cubicBezTo>
                    <a:pt x="18071" y="2579"/>
                    <a:pt x="18071" y="2579"/>
                    <a:pt x="18071" y="2579"/>
                  </a:cubicBezTo>
                  <a:cubicBezTo>
                    <a:pt x="18077" y="2579"/>
                    <a:pt x="18083" y="2579"/>
                    <a:pt x="18083" y="2579"/>
                  </a:cubicBezTo>
                  <a:cubicBezTo>
                    <a:pt x="18095" y="2579"/>
                    <a:pt x="18101" y="2579"/>
                    <a:pt x="18106" y="2579"/>
                  </a:cubicBezTo>
                  <a:close/>
                  <a:moveTo>
                    <a:pt x="19429" y="2182"/>
                  </a:moveTo>
                  <a:lnTo>
                    <a:pt x="19429" y="2182"/>
                  </a:lnTo>
                  <a:cubicBezTo>
                    <a:pt x="19435" y="2182"/>
                    <a:pt x="19446" y="2182"/>
                    <a:pt x="19452" y="2182"/>
                  </a:cubicBezTo>
                  <a:cubicBezTo>
                    <a:pt x="19452" y="2182"/>
                    <a:pt x="19458" y="2182"/>
                    <a:pt x="19464" y="2182"/>
                  </a:cubicBezTo>
                  <a:cubicBezTo>
                    <a:pt x="19470" y="2182"/>
                    <a:pt x="19464" y="2194"/>
                    <a:pt x="19470" y="2194"/>
                  </a:cubicBezTo>
                  <a:cubicBezTo>
                    <a:pt x="19482" y="2200"/>
                    <a:pt x="19488" y="2194"/>
                    <a:pt x="19500" y="2194"/>
                  </a:cubicBezTo>
                  <a:cubicBezTo>
                    <a:pt x="19512" y="2194"/>
                    <a:pt x="19512" y="2194"/>
                    <a:pt x="19512" y="2194"/>
                  </a:cubicBezTo>
                  <a:cubicBezTo>
                    <a:pt x="19518" y="2194"/>
                    <a:pt x="19524" y="2188"/>
                    <a:pt x="19529" y="2188"/>
                  </a:cubicBezTo>
                  <a:cubicBezTo>
                    <a:pt x="19541" y="2188"/>
                    <a:pt x="19547" y="2194"/>
                    <a:pt x="19559" y="2200"/>
                  </a:cubicBezTo>
                  <a:cubicBezTo>
                    <a:pt x="19565" y="2200"/>
                    <a:pt x="19565" y="2206"/>
                    <a:pt x="19577" y="2206"/>
                  </a:cubicBezTo>
                  <a:cubicBezTo>
                    <a:pt x="19583" y="2206"/>
                    <a:pt x="19583" y="2206"/>
                    <a:pt x="19589" y="2206"/>
                  </a:cubicBezTo>
                  <a:cubicBezTo>
                    <a:pt x="19589" y="2182"/>
                    <a:pt x="19589" y="2182"/>
                    <a:pt x="19589" y="2182"/>
                  </a:cubicBezTo>
                  <a:lnTo>
                    <a:pt x="19583" y="2182"/>
                  </a:lnTo>
                  <a:cubicBezTo>
                    <a:pt x="19577" y="2176"/>
                    <a:pt x="19571" y="2176"/>
                    <a:pt x="19571" y="2176"/>
                  </a:cubicBezTo>
                  <a:cubicBezTo>
                    <a:pt x="19565" y="2170"/>
                    <a:pt x="19559" y="2170"/>
                    <a:pt x="19559" y="2170"/>
                  </a:cubicBezTo>
                  <a:cubicBezTo>
                    <a:pt x="19547" y="2170"/>
                    <a:pt x="19541" y="2164"/>
                    <a:pt x="19529" y="2164"/>
                  </a:cubicBezTo>
                  <a:cubicBezTo>
                    <a:pt x="19524" y="2164"/>
                    <a:pt x="19518" y="2164"/>
                    <a:pt x="19512" y="2164"/>
                  </a:cubicBezTo>
                  <a:cubicBezTo>
                    <a:pt x="19506" y="2164"/>
                    <a:pt x="19500" y="2158"/>
                    <a:pt x="19500" y="2158"/>
                  </a:cubicBezTo>
                  <a:cubicBezTo>
                    <a:pt x="19494" y="2158"/>
                    <a:pt x="19488" y="2158"/>
                    <a:pt x="19488" y="2158"/>
                  </a:cubicBezTo>
                  <a:cubicBezTo>
                    <a:pt x="19482" y="2158"/>
                    <a:pt x="19476" y="2152"/>
                    <a:pt x="19470" y="2152"/>
                  </a:cubicBezTo>
                  <a:cubicBezTo>
                    <a:pt x="19452" y="2152"/>
                    <a:pt x="19440" y="2158"/>
                    <a:pt x="19429" y="2164"/>
                  </a:cubicBezTo>
                  <a:cubicBezTo>
                    <a:pt x="19429" y="2164"/>
                    <a:pt x="19423" y="2182"/>
                    <a:pt x="19429" y="2182"/>
                  </a:cubicBezTo>
                  <a:close/>
                  <a:moveTo>
                    <a:pt x="18925" y="1482"/>
                  </a:moveTo>
                  <a:lnTo>
                    <a:pt x="18925" y="1482"/>
                  </a:lnTo>
                  <a:cubicBezTo>
                    <a:pt x="18925" y="1482"/>
                    <a:pt x="18931" y="1482"/>
                    <a:pt x="18937" y="1482"/>
                  </a:cubicBezTo>
                  <a:cubicBezTo>
                    <a:pt x="18948" y="1482"/>
                    <a:pt x="18954" y="1482"/>
                    <a:pt x="18966" y="1482"/>
                  </a:cubicBezTo>
                  <a:cubicBezTo>
                    <a:pt x="18984" y="1482"/>
                    <a:pt x="18990" y="1482"/>
                    <a:pt x="19008" y="1482"/>
                  </a:cubicBezTo>
                  <a:cubicBezTo>
                    <a:pt x="19014" y="1482"/>
                    <a:pt x="19020" y="1476"/>
                    <a:pt x="19031" y="1476"/>
                  </a:cubicBezTo>
                  <a:cubicBezTo>
                    <a:pt x="19031" y="1470"/>
                    <a:pt x="19037" y="1470"/>
                    <a:pt x="19043" y="1470"/>
                  </a:cubicBezTo>
                  <a:cubicBezTo>
                    <a:pt x="19049" y="1465"/>
                    <a:pt x="19055" y="1470"/>
                    <a:pt x="19067" y="1470"/>
                  </a:cubicBezTo>
                  <a:cubicBezTo>
                    <a:pt x="19091" y="1470"/>
                    <a:pt x="19091" y="1470"/>
                    <a:pt x="19091" y="1470"/>
                  </a:cubicBezTo>
                  <a:cubicBezTo>
                    <a:pt x="19091" y="1470"/>
                    <a:pt x="19097" y="1470"/>
                    <a:pt x="19103" y="1470"/>
                  </a:cubicBezTo>
                  <a:cubicBezTo>
                    <a:pt x="19114" y="1470"/>
                    <a:pt x="19114" y="1470"/>
                    <a:pt x="19114" y="1470"/>
                  </a:cubicBezTo>
                  <a:cubicBezTo>
                    <a:pt x="19120" y="1470"/>
                    <a:pt x="19120" y="1470"/>
                    <a:pt x="19126" y="1470"/>
                  </a:cubicBezTo>
                  <a:cubicBezTo>
                    <a:pt x="19126" y="1453"/>
                    <a:pt x="19126" y="1453"/>
                    <a:pt x="19126" y="1453"/>
                  </a:cubicBezTo>
                  <a:cubicBezTo>
                    <a:pt x="19126" y="1447"/>
                    <a:pt x="19126" y="1441"/>
                    <a:pt x="19120" y="1441"/>
                  </a:cubicBezTo>
                  <a:cubicBezTo>
                    <a:pt x="19114" y="1435"/>
                    <a:pt x="19114" y="1435"/>
                    <a:pt x="19108" y="1429"/>
                  </a:cubicBezTo>
                  <a:cubicBezTo>
                    <a:pt x="19097" y="1423"/>
                    <a:pt x="19091" y="1429"/>
                    <a:pt x="19073" y="1429"/>
                  </a:cubicBezTo>
                  <a:cubicBezTo>
                    <a:pt x="19073" y="1429"/>
                    <a:pt x="19067" y="1423"/>
                    <a:pt x="19061" y="1423"/>
                  </a:cubicBezTo>
                  <a:cubicBezTo>
                    <a:pt x="19061" y="1423"/>
                    <a:pt x="19055" y="1429"/>
                    <a:pt x="19049" y="1423"/>
                  </a:cubicBezTo>
                  <a:cubicBezTo>
                    <a:pt x="19043" y="1423"/>
                    <a:pt x="19043" y="1423"/>
                    <a:pt x="19037" y="1417"/>
                  </a:cubicBezTo>
                  <a:cubicBezTo>
                    <a:pt x="19031" y="1417"/>
                    <a:pt x="19031" y="1411"/>
                    <a:pt x="19025" y="1411"/>
                  </a:cubicBezTo>
                  <a:cubicBezTo>
                    <a:pt x="19020" y="1405"/>
                    <a:pt x="19020" y="1411"/>
                    <a:pt x="19014" y="1411"/>
                  </a:cubicBezTo>
                  <a:cubicBezTo>
                    <a:pt x="19008" y="1411"/>
                    <a:pt x="19008" y="1405"/>
                    <a:pt x="19002" y="1411"/>
                  </a:cubicBezTo>
                  <a:cubicBezTo>
                    <a:pt x="18996" y="1411"/>
                    <a:pt x="18996" y="1417"/>
                    <a:pt x="18990" y="1417"/>
                  </a:cubicBezTo>
                  <a:cubicBezTo>
                    <a:pt x="18984" y="1417"/>
                    <a:pt x="18990" y="1429"/>
                    <a:pt x="18984" y="1429"/>
                  </a:cubicBezTo>
                  <a:cubicBezTo>
                    <a:pt x="18984" y="1429"/>
                    <a:pt x="18978" y="1429"/>
                    <a:pt x="18972" y="1429"/>
                  </a:cubicBezTo>
                  <a:cubicBezTo>
                    <a:pt x="18972" y="1429"/>
                    <a:pt x="18966" y="1429"/>
                    <a:pt x="18960" y="1429"/>
                  </a:cubicBezTo>
                  <a:cubicBezTo>
                    <a:pt x="18954" y="1429"/>
                    <a:pt x="18948" y="1429"/>
                    <a:pt x="18937" y="1429"/>
                  </a:cubicBezTo>
                  <a:cubicBezTo>
                    <a:pt x="18931" y="1429"/>
                    <a:pt x="18931" y="1435"/>
                    <a:pt x="18925" y="1435"/>
                  </a:cubicBezTo>
                  <a:cubicBezTo>
                    <a:pt x="18913" y="1441"/>
                    <a:pt x="18913" y="1453"/>
                    <a:pt x="18913" y="1470"/>
                  </a:cubicBezTo>
                  <a:cubicBezTo>
                    <a:pt x="18919" y="1476"/>
                    <a:pt x="18919" y="1482"/>
                    <a:pt x="18925" y="1482"/>
                  </a:cubicBezTo>
                  <a:close/>
                  <a:moveTo>
                    <a:pt x="17140" y="1044"/>
                  </a:moveTo>
                  <a:lnTo>
                    <a:pt x="17140" y="1044"/>
                  </a:lnTo>
                  <a:cubicBezTo>
                    <a:pt x="17146" y="1050"/>
                    <a:pt x="17146" y="1050"/>
                    <a:pt x="17152" y="1050"/>
                  </a:cubicBezTo>
                  <a:cubicBezTo>
                    <a:pt x="17158" y="1050"/>
                    <a:pt x="17158" y="1050"/>
                    <a:pt x="17164" y="1055"/>
                  </a:cubicBezTo>
                  <a:cubicBezTo>
                    <a:pt x="17164" y="1055"/>
                    <a:pt x="17164" y="1061"/>
                    <a:pt x="17170" y="1067"/>
                  </a:cubicBezTo>
                  <a:cubicBezTo>
                    <a:pt x="17176" y="1073"/>
                    <a:pt x="17181" y="1073"/>
                    <a:pt x="17187" y="1073"/>
                  </a:cubicBezTo>
                  <a:cubicBezTo>
                    <a:pt x="17193" y="1073"/>
                    <a:pt x="17199" y="1073"/>
                    <a:pt x="17205" y="1067"/>
                  </a:cubicBezTo>
                  <a:cubicBezTo>
                    <a:pt x="17217" y="1067"/>
                    <a:pt x="17223" y="1061"/>
                    <a:pt x="17229" y="1061"/>
                  </a:cubicBezTo>
                  <a:cubicBezTo>
                    <a:pt x="17241" y="1061"/>
                    <a:pt x="17247" y="1067"/>
                    <a:pt x="17253" y="1073"/>
                  </a:cubicBezTo>
                  <a:cubicBezTo>
                    <a:pt x="17259" y="1073"/>
                    <a:pt x="17259" y="1079"/>
                    <a:pt x="17265" y="1085"/>
                  </a:cubicBezTo>
                  <a:cubicBezTo>
                    <a:pt x="17270" y="1085"/>
                    <a:pt x="17270" y="1085"/>
                    <a:pt x="17276" y="1085"/>
                  </a:cubicBezTo>
                  <a:cubicBezTo>
                    <a:pt x="17282" y="1085"/>
                    <a:pt x="17282" y="1091"/>
                    <a:pt x="17288" y="1091"/>
                  </a:cubicBezTo>
                  <a:cubicBezTo>
                    <a:pt x="17294" y="1091"/>
                    <a:pt x="17300" y="1091"/>
                    <a:pt x="17312" y="1091"/>
                  </a:cubicBezTo>
                  <a:cubicBezTo>
                    <a:pt x="17324" y="1091"/>
                    <a:pt x="17324" y="1091"/>
                    <a:pt x="17324" y="1091"/>
                  </a:cubicBezTo>
                  <a:cubicBezTo>
                    <a:pt x="17324" y="1091"/>
                    <a:pt x="17330" y="1091"/>
                    <a:pt x="17336" y="1091"/>
                  </a:cubicBezTo>
                  <a:cubicBezTo>
                    <a:pt x="17342" y="1091"/>
                    <a:pt x="17342" y="1085"/>
                    <a:pt x="17348" y="1079"/>
                  </a:cubicBezTo>
                  <a:cubicBezTo>
                    <a:pt x="17348" y="1079"/>
                    <a:pt x="17348" y="1067"/>
                    <a:pt x="17353" y="1067"/>
                  </a:cubicBezTo>
                  <a:cubicBezTo>
                    <a:pt x="17359" y="1067"/>
                    <a:pt x="17359" y="1067"/>
                    <a:pt x="17365" y="1067"/>
                  </a:cubicBezTo>
                  <a:cubicBezTo>
                    <a:pt x="17371" y="1067"/>
                    <a:pt x="17377" y="1067"/>
                    <a:pt x="17383" y="1067"/>
                  </a:cubicBezTo>
                  <a:cubicBezTo>
                    <a:pt x="17383" y="1044"/>
                    <a:pt x="17383" y="1044"/>
                    <a:pt x="17383" y="1044"/>
                  </a:cubicBezTo>
                  <a:cubicBezTo>
                    <a:pt x="17383" y="1044"/>
                    <a:pt x="17377" y="1038"/>
                    <a:pt x="17377" y="1032"/>
                  </a:cubicBezTo>
                  <a:lnTo>
                    <a:pt x="17383" y="1032"/>
                  </a:lnTo>
                  <a:cubicBezTo>
                    <a:pt x="17365" y="1032"/>
                    <a:pt x="17359" y="1032"/>
                    <a:pt x="17342" y="1032"/>
                  </a:cubicBezTo>
                  <a:cubicBezTo>
                    <a:pt x="17336" y="1032"/>
                    <a:pt x="17336" y="1032"/>
                    <a:pt x="17330" y="1032"/>
                  </a:cubicBezTo>
                  <a:cubicBezTo>
                    <a:pt x="17324" y="1032"/>
                    <a:pt x="17318" y="1032"/>
                    <a:pt x="17306" y="1032"/>
                  </a:cubicBezTo>
                  <a:cubicBezTo>
                    <a:pt x="17294" y="1032"/>
                    <a:pt x="17294" y="1032"/>
                    <a:pt x="17294" y="1032"/>
                  </a:cubicBezTo>
                  <a:cubicBezTo>
                    <a:pt x="17294" y="1032"/>
                    <a:pt x="17288" y="1032"/>
                    <a:pt x="17282" y="1032"/>
                  </a:cubicBezTo>
                  <a:cubicBezTo>
                    <a:pt x="17270" y="1032"/>
                    <a:pt x="17270" y="1032"/>
                    <a:pt x="17270" y="1032"/>
                  </a:cubicBezTo>
                  <a:cubicBezTo>
                    <a:pt x="17265" y="1032"/>
                    <a:pt x="17265" y="1032"/>
                    <a:pt x="17259" y="1032"/>
                  </a:cubicBezTo>
                  <a:cubicBezTo>
                    <a:pt x="17259" y="1002"/>
                    <a:pt x="17259" y="1002"/>
                    <a:pt x="17259" y="1002"/>
                  </a:cubicBezTo>
                  <a:cubicBezTo>
                    <a:pt x="17247" y="1002"/>
                    <a:pt x="17235" y="1002"/>
                    <a:pt x="17223" y="1002"/>
                  </a:cubicBezTo>
                  <a:cubicBezTo>
                    <a:pt x="17217" y="1002"/>
                    <a:pt x="17217" y="1002"/>
                    <a:pt x="17211" y="1002"/>
                  </a:cubicBezTo>
                  <a:cubicBezTo>
                    <a:pt x="17205" y="1002"/>
                    <a:pt x="17211" y="1014"/>
                    <a:pt x="17205" y="1014"/>
                  </a:cubicBezTo>
                  <a:cubicBezTo>
                    <a:pt x="17205" y="1020"/>
                    <a:pt x="17199" y="1014"/>
                    <a:pt x="17193" y="1014"/>
                  </a:cubicBezTo>
                  <a:cubicBezTo>
                    <a:pt x="17181" y="1014"/>
                    <a:pt x="17181" y="1014"/>
                    <a:pt x="17176" y="1014"/>
                  </a:cubicBezTo>
                  <a:cubicBezTo>
                    <a:pt x="17158" y="1008"/>
                    <a:pt x="17158" y="996"/>
                    <a:pt x="17146" y="984"/>
                  </a:cubicBezTo>
                  <a:cubicBezTo>
                    <a:pt x="17134" y="990"/>
                    <a:pt x="17134" y="990"/>
                    <a:pt x="17134" y="990"/>
                  </a:cubicBezTo>
                  <a:cubicBezTo>
                    <a:pt x="17134" y="1038"/>
                    <a:pt x="17134" y="1038"/>
                    <a:pt x="17134" y="1038"/>
                  </a:cubicBezTo>
                  <a:cubicBezTo>
                    <a:pt x="17140" y="1038"/>
                    <a:pt x="17134" y="1044"/>
                    <a:pt x="17140" y="1044"/>
                  </a:cubicBezTo>
                  <a:close/>
                  <a:moveTo>
                    <a:pt x="16796" y="1227"/>
                  </a:moveTo>
                  <a:lnTo>
                    <a:pt x="16796" y="1227"/>
                  </a:lnTo>
                  <a:cubicBezTo>
                    <a:pt x="16808" y="1227"/>
                    <a:pt x="16814" y="1233"/>
                    <a:pt x="16820" y="1233"/>
                  </a:cubicBezTo>
                  <a:cubicBezTo>
                    <a:pt x="16826" y="1233"/>
                    <a:pt x="16832" y="1233"/>
                    <a:pt x="16844" y="1233"/>
                  </a:cubicBezTo>
                  <a:cubicBezTo>
                    <a:pt x="16855" y="1233"/>
                    <a:pt x="16855" y="1233"/>
                    <a:pt x="16855" y="1233"/>
                  </a:cubicBezTo>
                  <a:cubicBezTo>
                    <a:pt x="16861" y="1233"/>
                    <a:pt x="16861" y="1233"/>
                    <a:pt x="16867" y="1233"/>
                  </a:cubicBezTo>
                  <a:cubicBezTo>
                    <a:pt x="16879" y="1233"/>
                    <a:pt x="16891" y="1233"/>
                    <a:pt x="16903" y="1233"/>
                  </a:cubicBezTo>
                  <a:cubicBezTo>
                    <a:pt x="16909" y="1233"/>
                    <a:pt x="16915" y="1227"/>
                    <a:pt x="16921" y="1227"/>
                  </a:cubicBezTo>
                  <a:cubicBezTo>
                    <a:pt x="16926" y="1227"/>
                    <a:pt x="16926" y="1227"/>
                    <a:pt x="16926" y="1227"/>
                  </a:cubicBezTo>
                  <a:cubicBezTo>
                    <a:pt x="16933" y="1227"/>
                    <a:pt x="16933" y="1233"/>
                    <a:pt x="16938" y="1239"/>
                  </a:cubicBezTo>
                  <a:cubicBezTo>
                    <a:pt x="16944" y="1239"/>
                    <a:pt x="16950" y="1245"/>
                    <a:pt x="16962" y="1245"/>
                  </a:cubicBezTo>
                  <a:cubicBezTo>
                    <a:pt x="16962" y="1245"/>
                    <a:pt x="16968" y="1251"/>
                    <a:pt x="16974" y="1251"/>
                  </a:cubicBezTo>
                  <a:cubicBezTo>
                    <a:pt x="16992" y="1251"/>
                    <a:pt x="16992" y="1251"/>
                    <a:pt x="16992" y="1251"/>
                  </a:cubicBezTo>
                  <a:cubicBezTo>
                    <a:pt x="16998" y="1227"/>
                    <a:pt x="16998" y="1227"/>
                    <a:pt x="16998" y="1227"/>
                  </a:cubicBezTo>
                  <a:cubicBezTo>
                    <a:pt x="16992" y="1221"/>
                    <a:pt x="16992" y="1215"/>
                    <a:pt x="16992" y="1215"/>
                  </a:cubicBezTo>
                  <a:cubicBezTo>
                    <a:pt x="16986" y="1210"/>
                    <a:pt x="16986" y="1210"/>
                    <a:pt x="16980" y="1210"/>
                  </a:cubicBezTo>
                  <a:cubicBezTo>
                    <a:pt x="16974" y="1204"/>
                    <a:pt x="16974" y="1204"/>
                    <a:pt x="16968" y="1198"/>
                  </a:cubicBezTo>
                  <a:cubicBezTo>
                    <a:pt x="16962" y="1198"/>
                    <a:pt x="16962" y="1204"/>
                    <a:pt x="16956" y="1198"/>
                  </a:cubicBezTo>
                  <a:cubicBezTo>
                    <a:pt x="16950" y="1198"/>
                    <a:pt x="16950" y="1198"/>
                    <a:pt x="16944" y="1198"/>
                  </a:cubicBezTo>
                  <a:cubicBezTo>
                    <a:pt x="16938" y="1192"/>
                    <a:pt x="16938" y="1192"/>
                    <a:pt x="16933" y="1186"/>
                  </a:cubicBezTo>
                  <a:lnTo>
                    <a:pt x="16933" y="1180"/>
                  </a:lnTo>
                  <a:cubicBezTo>
                    <a:pt x="16926" y="1174"/>
                    <a:pt x="16921" y="1180"/>
                    <a:pt x="16921" y="1180"/>
                  </a:cubicBezTo>
                  <a:cubicBezTo>
                    <a:pt x="16909" y="1180"/>
                    <a:pt x="16909" y="1180"/>
                    <a:pt x="16909" y="1180"/>
                  </a:cubicBezTo>
                  <a:cubicBezTo>
                    <a:pt x="16897" y="1180"/>
                    <a:pt x="16885" y="1174"/>
                    <a:pt x="16873" y="1180"/>
                  </a:cubicBezTo>
                  <a:cubicBezTo>
                    <a:pt x="16867" y="1180"/>
                    <a:pt x="16867" y="1186"/>
                    <a:pt x="16861" y="1186"/>
                  </a:cubicBezTo>
                  <a:cubicBezTo>
                    <a:pt x="16861" y="1192"/>
                    <a:pt x="16861" y="1198"/>
                    <a:pt x="16855" y="1198"/>
                  </a:cubicBezTo>
                  <a:cubicBezTo>
                    <a:pt x="16855" y="1204"/>
                    <a:pt x="16849" y="1198"/>
                    <a:pt x="16844" y="1198"/>
                  </a:cubicBezTo>
                  <a:cubicBezTo>
                    <a:pt x="16826" y="1204"/>
                    <a:pt x="16820" y="1215"/>
                    <a:pt x="16808" y="1227"/>
                  </a:cubicBezTo>
                  <a:lnTo>
                    <a:pt x="16796" y="1227"/>
                  </a:lnTo>
                  <a:close/>
                  <a:moveTo>
                    <a:pt x="16855" y="1156"/>
                  </a:moveTo>
                  <a:lnTo>
                    <a:pt x="16855" y="1156"/>
                  </a:lnTo>
                  <a:cubicBezTo>
                    <a:pt x="16861" y="1156"/>
                    <a:pt x="16861" y="1156"/>
                    <a:pt x="16867" y="1150"/>
                  </a:cubicBezTo>
                  <a:cubicBezTo>
                    <a:pt x="16867" y="1150"/>
                    <a:pt x="16867" y="1144"/>
                    <a:pt x="16867" y="1138"/>
                  </a:cubicBezTo>
                  <a:cubicBezTo>
                    <a:pt x="16861" y="1138"/>
                    <a:pt x="16861" y="1132"/>
                    <a:pt x="16855" y="1132"/>
                  </a:cubicBezTo>
                  <a:cubicBezTo>
                    <a:pt x="16855" y="1132"/>
                    <a:pt x="16849" y="1132"/>
                    <a:pt x="16844" y="1132"/>
                  </a:cubicBezTo>
                  <a:cubicBezTo>
                    <a:pt x="16838" y="1132"/>
                    <a:pt x="16832" y="1127"/>
                    <a:pt x="16820" y="1127"/>
                  </a:cubicBezTo>
                  <a:cubicBezTo>
                    <a:pt x="16802" y="1127"/>
                    <a:pt x="16802" y="1127"/>
                    <a:pt x="16802" y="1127"/>
                  </a:cubicBezTo>
                  <a:cubicBezTo>
                    <a:pt x="16802" y="1132"/>
                    <a:pt x="16796" y="1132"/>
                    <a:pt x="16796" y="1138"/>
                  </a:cubicBezTo>
                  <a:cubicBezTo>
                    <a:pt x="16796" y="1144"/>
                    <a:pt x="16802" y="1150"/>
                    <a:pt x="16808" y="1150"/>
                  </a:cubicBezTo>
                  <a:cubicBezTo>
                    <a:pt x="16808" y="1156"/>
                    <a:pt x="16814" y="1156"/>
                    <a:pt x="16814" y="1156"/>
                  </a:cubicBezTo>
                  <a:cubicBezTo>
                    <a:pt x="16826" y="1156"/>
                    <a:pt x="16832" y="1162"/>
                    <a:pt x="16838" y="1162"/>
                  </a:cubicBezTo>
                  <a:cubicBezTo>
                    <a:pt x="16844" y="1162"/>
                    <a:pt x="16849" y="1156"/>
                    <a:pt x="16855" y="1156"/>
                  </a:cubicBezTo>
                  <a:close/>
                  <a:moveTo>
                    <a:pt x="16642" y="1032"/>
                  </a:moveTo>
                  <a:lnTo>
                    <a:pt x="16642" y="1032"/>
                  </a:lnTo>
                  <a:cubicBezTo>
                    <a:pt x="16642" y="1032"/>
                    <a:pt x="16642" y="1038"/>
                    <a:pt x="16648" y="1038"/>
                  </a:cubicBezTo>
                  <a:cubicBezTo>
                    <a:pt x="16654" y="1044"/>
                    <a:pt x="16648" y="1050"/>
                    <a:pt x="16654" y="1050"/>
                  </a:cubicBezTo>
                  <a:cubicBezTo>
                    <a:pt x="16660" y="1055"/>
                    <a:pt x="16660" y="1055"/>
                    <a:pt x="16666" y="1055"/>
                  </a:cubicBezTo>
                  <a:cubicBezTo>
                    <a:pt x="16672" y="1055"/>
                    <a:pt x="16672" y="1061"/>
                    <a:pt x="16678" y="1061"/>
                  </a:cubicBezTo>
                  <a:cubicBezTo>
                    <a:pt x="16683" y="1067"/>
                    <a:pt x="16683" y="1067"/>
                    <a:pt x="16689" y="1067"/>
                  </a:cubicBezTo>
                  <a:cubicBezTo>
                    <a:pt x="16695" y="1067"/>
                    <a:pt x="16701" y="1073"/>
                    <a:pt x="16701" y="1079"/>
                  </a:cubicBezTo>
                  <a:cubicBezTo>
                    <a:pt x="16707" y="1079"/>
                    <a:pt x="16707" y="1085"/>
                    <a:pt x="16707" y="1091"/>
                  </a:cubicBezTo>
                  <a:cubicBezTo>
                    <a:pt x="16713" y="1091"/>
                    <a:pt x="16713" y="1097"/>
                    <a:pt x="16713" y="1103"/>
                  </a:cubicBezTo>
                  <a:cubicBezTo>
                    <a:pt x="16719" y="1103"/>
                    <a:pt x="16725" y="1103"/>
                    <a:pt x="16731" y="1103"/>
                  </a:cubicBezTo>
                  <a:cubicBezTo>
                    <a:pt x="16743" y="1103"/>
                    <a:pt x="16749" y="1103"/>
                    <a:pt x="16760" y="1103"/>
                  </a:cubicBezTo>
                  <a:cubicBezTo>
                    <a:pt x="16760" y="1091"/>
                    <a:pt x="16767" y="1091"/>
                    <a:pt x="16767" y="1085"/>
                  </a:cubicBezTo>
                  <a:cubicBezTo>
                    <a:pt x="16767" y="1079"/>
                    <a:pt x="16767" y="1073"/>
                    <a:pt x="16767" y="1073"/>
                  </a:cubicBezTo>
                  <a:cubicBezTo>
                    <a:pt x="16767" y="1067"/>
                    <a:pt x="16772" y="1067"/>
                    <a:pt x="16772" y="1061"/>
                  </a:cubicBezTo>
                  <a:cubicBezTo>
                    <a:pt x="16784" y="1067"/>
                    <a:pt x="16796" y="1073"/>
                    <a:pt x="16808" y="1073"/>
                  </a:cubicBezTo>
                  <a:cubicBezTo>
                    <a:pt x="16820" y="1073"/>
                    <a:pt x="16832" y="1073"/>
                    <a:pt x="16844" y="1073"/>
                  </a:cubicBezTo>
                  <a:cubicBezTo>
                    <a:pt x="16855" y="1073"/>
                    <a:pt x="16861" y="1073"/>
                    <a:pt x="16867" y="1067"/>
                  </a:cubicBezTo>
                  <a:cubicBezTo>
                    <a:pt x="16873" y="1067"/>
                    <a:pt x="16867" y="1061"/>
                    <a:pt x="16873" y="1055"/>
                  </a:cubicBezTo>
                  <a:cubicBezTo>
                    <a:pt x="16873" y="1055"/>
                    <a:pt x="16879" y="1055"/>
                    <a:pt x="16885" y="1055"/>
                  </a:cubicBezTo>
                  <a:lnTo>
                    <a:pt x="16891" y="1055"/>
                  </a:lnTo>
                  <a:cubicBezTo>
                    <a:pt x="16897" y="1061"/>
                    <a:pt x="16897" y="1067"/>
                    <a:pt x="16903" y="1067"/>
                  </a:cubicBezTo>
                  <a:cubicBezTo>
                    <a:pt x="16909" y="1067"/>
                    <a:pt x="16909" y="1073"/>
                    <a:pt x="16915" y="1073"/>
                  </a:cubicBezTo>
                  <a:cubicBezTo>
                    <a:pt x="16926" y="1073"/>
                    <a:pt x="16926" y="1061"/>
                    <a:pt x="16938" y="1055"/>
                  </a:cubicBezTo>
                  <a:cubicBezTo>
                    <a:pt x="16938" y="1055"/>
                    <a:pt x="16938" y="1050"/>
                    <a:pt x="16944" y="1044"/>
                  </a:cubicBezTo>
                  <a:cubicBezTo>
                    <a:pt x="16950" y="1044"/>
                    <a:pt x="16956" y="1044"/>
                    <a:pt x="16962" y="1044"/>
                  </a:cubicBezTo>
                  <a:cubicBezTo>
                    <a:pt x="16968" y="1044"/>
                    <a:pt x="16968" y="1044"/>
                    <a:pt x="16968" y="1044"/>
                  </a:cubicBezTo>
                  <a:cubicBezTo>
                    <a:pt x="16974" y="1044"/>
                    <a:pt x="16974" y="1050"/>
                    <a:pt x="16980" y="1050"/>
                  </a:cubicBezTo>
                  <a:cubicBezTo>
                    <a:pt x="16986" y="1055"/>
                    <a:pt x="16986" y="1055"/>
                    <a:pt x="16992" y="1055"/>
                  </a:cubicBezTo>
                  <a:cubicBezTo>
                    <a:pt x="16998" y="1055"/>
                    <a:pt x="16998" y="1055"/>
                    <a:pt x="17004" y="1055"/>
                  </a:cubicBezTo>
                  <a:cubicBezTo>
                    <a:pt x="17045" y="1055"/>
                    <a:pt x="17045" y="1055"/>
                    <a:pt x="17045" y="1055"/>
                  </a:cubicBezTo>
                  <a:cubicBezTo>
                    <a:pt x="17045" y="1044"/>
                    <a:pt x="17045" y="1038"/>
                    <a:pt x="17045" y="1026"/>
                  </a:cubicBezTo>
                  <a:cubicBezTo>
                    <a:pt x="17051" y="1020"/>
                    <a:pt x="17051" y="1020"/>
                    <a:pt x="17051" y="1014"/>
                  </a:cubicBezTo>
                  <a:cubicBezTo>
                    <a:pt x="17057" y="1008"/>
                    <a:pt x="17063" y="1008"/>
                    <a:pt x="17063" y="1002"/>
                  </a:cubicBezTo>
                  <a:cubicBezTo>
                    <a:pt x="17069" y="996"/>
                    <a:pt x="17075" y="996"/>
                    <a:pt x="17075" y="990"/>
                  </a:cubicBezTo>
                  <a:cubicBezTo>
                    <a:pt x="17075" y="990"/>
                    <a:pt x="17075" y="984"/>
                    <a:pt x="17075" y="978"/>
                  </a:cubicBezTo>
                  <a:cubicBezTo>
                    <a:pt x="17069" y="978"/>
                    <a:pt x="17063" y="978"/>
                    <a:pt x="17063" y="978"/>
                  </a:cubicBezTo>
                  <a:cubicBezTo>
                    <a:pt x="17057" y="978"/>
                    <a:pt x="17057" y="978"/>
                    <a:pt x="17051" y="978"/>
                  </a:cubicBezTo>
                  <a:cubicBezTo>
                    <a:pt x="17045" y="978"/>
                    <a:pt x="17051" y="966"/>
                    <a:pt x="17045" y="966"/>
                  </a:cubicBezTo>
                  <a:cubicBezTo>
                    <a:pt x="17039" y="966"/>
                    <a:pt x="17039" y="966"/>
                    <a:pt x="17033" y="966"/>
                  </a:cubicBezTo>
                  <a:cubicBezTo>
                    <a:pt x="17021" y="966"/>
                    <a:pt x="17015" y="966"/>
                    <a:pt x="16998" y="966"/>
                  </a:cubicBezTo>
                  <a:cubicBezTo>
                    <a:pt x="16992" y="966"/>
                    <a:pt x="16992" y="961"/>
                    <a:pt x="16980" y="961"/>
                  </a:cubicBezTo>
                  <a:cubicBezTo>
                    <a:pt x="16974" y="961"/>
                    <a:pt x="16974" y="961"/>
                    <a:pt x="16974" y="961"/>
                  </a:cubicBezTo>
                  <a:cubicBezTo>
                    <a:pt x="16974" y="966"/>
                    <a:pt x="16968" y="966"/>
                    <a:pt x="16968" y="966"/>
                  </a:cubicBezTo>
                  <a:cubicBezTo>
                    <a:pt x="16962" y="972"/>
                    <a:pt x="16962" y="978"/>
                    <a:pt x="16962" y="978"/>
                  </a:cubicBezTo>
                  <a:cubicBezTo>
                    <a:pt x="16956" y="984"/>
                    <a:pt x="16950" y="984"/>
                    <a:pt x="16950" y="990"/>
                  </a:cubicBezTo>
                  <a:cubicBezTo>
                    <a:pt x="16950" y="996"/>
                    <a:pt x="16950" y="1002"/>
                    <a:pt x="16950" y="1002"/>
                  </a:cubicBezTo>
                  <a:cubicBezTo>
                    <a:pt x="16944" y="1014"/>
                    <a:pt x="16950" y="1020"/>
                    <a:pt x="16950" y="1026"/>
                  </a:cubicBezTo>
                  <a:cubicBezTo>
                    <a:pt x="16938" y="1026"/>
                    <a:pt x="16933" y="1026"/>
                    <a:pt x="16926" y="1026"/>
                  </a:cubicBezTo>
                  <a:cubicBezTo>
                    <a:pt x="16921" y="1026"/>
                    <a:pt x="16921" y="1026"/>
                    <a:pt x="16915" y="1026"/>
                  </a:cubicBezTo>
                  <a:cubicBezTo>
                    <a:pt x="16915" y="996"/>
                    <a:pt x="16915" y="996"/>
                    <a:pt x="16915" y="996"/>
                  </a:cubicBezTo>
                  <a:cubicBezTo>
                    <a:pt x="16915" y="990"/>
                    <a:pt x="16921" y="984"/>
                    <a:pt x="16921" y="984"/>
                  </a:cubicBezTo>
                  <a:cubicBezTo>
                    <a:pt x="16926" y="972"/>
                    <a:pt x="16933" y="972"/>
                    <a:pt x="16933" y="961"/>
                  </a:cubicBezTo>
                  <a:cubicBezTo>
                    <a:pt x="16933" y="955"/>
                    <a:pt x="16926" y="955"/>
                    <a:pt x="16926" y="949"/>
                  </a:cubicBezTo>
                  <a:cubicBezTo>
                    <a:pt x="16921" y="949"/>
                    <a:pt x="16915" y="949"/>
                    <a:pt x="16903" y="949"/>
                  </a:cubicBezTo>
                  <a:cubicBezTo>
                    <a:pt x="16903" y="949"/>
                    <a:pt x="16897" y="949"/>
                    <a:pt x="16891" y="949"/>
                  </a:cubicBezTo>
                  <a:cubicBezTo>
                    <a:pt x="16885" y="943"/>
                    <a:pt x="16879" y="949"/>
                    <a:pt x="16873" y="949"/>
                  </a:cubicBezTo>
                  <a:cubicBezTo>
                    <a:pt x="16867" y="949"/>
                    <a:pt x="16861" y="949"/>
                    <a:pt x="16861" y="949"/>
                  </a:cubicBezTo>
                  <a:cubicBezTo>
                    <a:pt x="16861" y="978"/>
                    <a:pt x="16861" y="978"/>
                    <a:pt x="16861" y="978"/>
                  </a:cubicBezTo>
                  <a:cubicBezTo>
                    <a:pt x="16849" y="978"/>
                    <a:pt x="16844" y="978"/>
                    <a:pt x="16838" y="978"/>
                  </a:cubicBezTo>
                  <a:cubicBezTo>
                    <a:pt x="16826" y="978"/>
                    <a:pt x="16820" y="978"/>
                    <a:pt x="16814" y="978"/>
                  </a:cubicBezTo>
                  <a:cubicBezTo>
                    <a:pt x="16808" y="978"/>
                    <a:pt x="16808" y="978"/>
                    <a:pt x="16802" y="978"/>
                  </a:cubicBezTo>
                  <a:cubicBezTo>
                    <a:pt x="16796" y="978"/>
                    <a:pt x="16796" y="966"/>
                    <a:pt x="16796" y="966"/>
                  </a:cubicBezTo>
                  <a:cubicBezTo>
                    <a:pt x="16790" y="961"/>
                    <a:pt x="16790" y="961"/>
                    <a:pt x="16784" y="955"/>
                  </a:cubicBezTo>
                  <a:cubicBezTo>
                    <a:pt x="16784" y="949"/>
                    <a:pt x="16778" y="955"/>
                    <a:pt x="16772" y="949"/>
                  </a:cubicBezTo>
                  <a:cubicBezTo>
                    <a:pt x="16772" y="949"/>
                    <a:pt x="16778" y="937"/>
                    <a:pt x="16772" y="937"/>
                  </a:cubicBezTo>
                  <a:cubicBezTo>
                    <a:pt x="16767" y="931"/>
                    <a:pt x="16760" y="937"/>
                    <a:pt x="16755" y="937"/>
                  </a:cubicBezTo>
                  <a:cubicBezTo>
                    <a:pt x="16737" y="937"/>
                    <a:pt x="16737" y="937"/>
                    <a:pt x="16737" y="937"/>
                  </a:cubicBezTo>
                  <a:lnTo>
                    <a:pt x="16731" y="943"/>
                  </a:lnTo>
                  <a:cubicBezTo>
                    <a:pt x="16707" y="943"/>
                    <a:pt x="16695" y="943"/>
                    <a:pt x="16672" y="943"/>
                  </a:cubicBezTo>
                  <a:cubicBezTo>
                    <a:pt x="16672" y="949"/>
                    <a:pt x="16678" y="955"/>
                    <a:pt x="16672" y="966"/>
                  </a:cubicBezTo>
                  <a:cubicBezTo>
                    <a:pt x="16672" y="972"/>
                    <a:pt x="16666" y="978"/>
                    <a:pt x="16660" y="990"/>
                  </a:cubicBezTo>
                  <a:cubicBezTo>
                    <a:pt x="16660" y="990"/>
                    <a:pt x="16660" y="996"/>
                    <a:pt x="16660" y="1002"/>
                  </a:cubicBezTo>
                  <a:cubicBezTo>
                    <a:pt x="16660" y="1008"/>
                    <a:pt x="16654" y="1008"/>
                    <a:pt x="16654" y="1014"/>
                  </a:cubicBezTo>
                  <a:cubicBezTo>
                    <a:pt x="16648" y="1020"/>
                    <a:pt x="16654" y="1020"/>
                    <a:pt x="16654" y="1026"/>
                  </a:cubicBezTo>
                  <a:cubicBezTo>
                    <a:pt x="16648" y="1032"/>
                    <a:pt x="16648" y="1032"/>
                    <a:pt x="16648" y="1038"/>
                  </a:cubicBezTo>
                  <a:lnTo>
                    <a:pt x="16642" y="1032"/>
                  </a:lnTo>
                  <a:close/>
                  <a:moveTo>
                    <a:pt x="16583" y="1008"/>
                  </a:moveTo>
                  <a:lnTo>
                    <a:pt x="16583" y="1008"/>
                  </a:lnTo>
                  <a:cubicBezTo>
                    <a:pt x="16577" y="1002"/>
                    <a:pt x="16577" y="996"/>
                    <a:pt x="16577" y="996"/>
                  </a:cubicBezTo>
                  <a:cubicBezTo>
                    <a:pt x="16577" y="984"/>
                    <a:pt x="16577" y="978"/>
                    <a:pt x="16583" y="972"/>
                  </a:cubicBezTo>
                  <a:cubicBezTo>
                    <a:pt x="16577" y="972"/>
                    <a:pt x="16571" y="972"/>
                    <a:pt x="16565" y="972"/>
                  </a:cubicBezTo>
                  <a:cubicBezTo>
                    <a:pt x="16559" y="972"/>
                    <a:pt x="16559" y="966"/>
                    <a:pt x="16553" y="966"/>
                  </a:cubicBezTo>
                  <a:cubicBezTo>
                    <a:pt x="16547" y="966"/>
                    <a:pt x="16547" y="972"/>
                    <a:pt x="16541" y="978"/>
                  </a:cubicBezTo>
                  <a:cubicBezTo>
                    <a:pt x="16541" y="978"/>
                    <a:pt x="16541" y="984"/>
                    <a:pt x="16541" y="990"/>
                  </a:cubicBezTo>
                  <a:cubicBezTo>
                    <a:pt x="16541" y="996"/>
                    <a:pt x="16541" y="996"/>
                    <a:pt x="16541" y="1002"/>
                  </a:cubicBezTo>
                  <a:cubicBezTo>
                    <a:pt x="16541" y="1008"/>
                    <a:pt x="16547" y="1008"/>
                    <a:pt x="16553" y="1008"/>
                  </a:cubicBezTo>
                  <a:cubicBezTo>
                    <a:pt x="16559" y="1014"/>
                    <a:pt x="16559" y="1020"/>
                    <a:pt x="16565" y="1020"/>
                  </a:cubicBezTo>
                  <a:cubicBezTo>
                    <a:pt x="16571" y="1020"/>
                    <a:pt x="16577" y="1008"/>
                    <a:pt x="16583" y="1008"/>
                  </a:cubicBezTo>
                  <a:close/>
                  <a:moveTo>
                    <a:pt x="16547" y="1127"/>
                  </a:moveTo>
                  <a:lnTo>
                    <a:pt x="16547" y="1127"/>
                  </a:lnTo>
                  <a:cubicBezTo>
                    <a:pt x="16547" y="1132"/>
                    <a:pt x="16547" y="1138"/>
                    <a:pt x="16553" y="1138"/>
                  </a:cubicBezTo>
                  <a:cubicBezTo>
                    <a:pt x="16553" y="1150"/>
                    <a:pt x="16565" y="1156"/>
                    <a:pt x="16565" y="1162"/>
                  </a:cubicBezTo>
                  <a:cubicBezTo>
                    <a:pt x="16565" y="1168"/>
                    <a:pt x="16571" y="1168"/>
                    <a:pt x="16571" y="1174"/>
                  </a:cubicBezTo>
                  <a:cubicBezTo>
                    <a:pt x="16571" y="1180"/>
                    <a:pt x="16571" y="1186"/>
                    <a:pt x="16571" y="1198"/>
                  </a:cubicBezTo>
                  <a:cubicBezTo>
                    <a:pt x="16624" y="1198"/>
                    <a:pt x="16624" y="1198"/>
                    <a:pt x="16624" y="1198"/>
                  </a:cubicBezTo>
                  <a:cubicBezTo>
                    <a:pt x="16618" y="1192"/>
                    <a:pt x="16624" y="1186"/>
                    <a:pt x="16618" y="1186"/>
                  </a:cubicBezTo>
                  <a:cubicBezTo>
                    <a:pt x="16612" y="1180"/>
                    <a:pt x="16606" y="1180"/>
                    <a:pt x="16601" y="1180"/>
                  </a:cubicBezTo>
                  <a:cubicBezTo>
                    <a:pt x="16601" y="1180"/>
                    <a:pt x="16594" y="1180"/>
                    <a:pt x="16589" y="1174"/>
                  </a:cubicBezTo>
                  <a:cubicBezTo>
                    <a:pt x="16583" y="1168"/>
                    <a:pt x="16583" y="1162"/>
                    <a:pt x="16577" y="1150"/>
                  </a:cubicBezTo>
                  <a:cubicBezTo>
                    <a:pt x="16571" y="1138"/>
                    <a:pt x="16571" y="1138"/>
                    <a:pt x="16571" y="1138"/>
                  </a:cubicBezTo>
                  <a:cubicBezTo>
                    <a:pt x="16571" y="1132"/>
                    <a:pt x="16565" y="1132"/>
                    <a:pt x="16565" y="1127"/>
                  </a:cubicBezTo>
                  <a:lnTo>
                    <a:pt x="16547" y="1127"/>
                  </a:lnTo>
                  <a:close/>
                  <a:moveTo>
                    <a:pt x="15029" y="711"/>
                  </a:moveTo>
                  <a:lnTo>
                    <a:pt x="15029" y="711"/>
                  </a:lnTo>
                  <a:cubicBezTo>
                    <a:pt x="15029" y="706"/>
                    <a:pt x="15023" y="706"/>
                    <a:pt x="15017" y="700"/>
                  </a:cubicBezTo>
                  <a:cubicBezTo>
                    <a:pt x="15017" y="700"/>
                    <a:pt x="15023" y="694"/>
                    <a:pt x="15017" y="688"/>
                  </a:cubicBezTo>
                  <a:cubicBezTo>
                    <a:pt x="15017" y="688"/>
                    <a:pt x="15012" y="688"/>
                    <a:pt x="15005" y="688"/>
                  </a:cubicBezTo>
                  <a:cubicBezTo>
                    <a:pt x="15000" y="688"/>
                    <a:pt x="15000" y="682"/>
                    <a:pt x="14994" y="682"/>
                  </a:cubicBezTo>
                  <a:cubicBezTo>
                    <a:pt x="14982" y="682"/>
                    <a:pt x="14982" y="682"/>
                    <a:pt x="14982" y="682"/>
                  </a:cubicBezTo>
                  <a:cubicBezTo>
                    <a:pt x="14976" y="682"/>
                    <a:pt x="14976" y="676"/>
                    <a:pt x="14970" y="676"/>
                  </a:cubicBezTo>
                  <a:cubicBezTo>
                    <a:pt x="14964" y="676"/>
                    <a:pt x="14964" y="676"/>
                    <a:pt x="14958" y="676"/>
                  </a:cubicBezTo>
                  <a:cubicBezTo>
                    <a:pt x="14946" y="676"/>
                    <a:pt x="14946" y="676"/>
                    <a:pt x="14946" y="676"/>
                  </a:cubicBezTo>
                  <a:cubicBezTo>
                    <a:pt x="14940" y="676"/>
                    <a:pt x="14940" y="682"/>
                    <a:pt x="14934" y="688"/>
                  </a:cubicBezTo>
                  <a:cubicBezTo>
                    <a:pt x="14934" y="700"/>
                    <a:pt x="14934" y="700"/>
                    <a:pt x="14934" y="700"/>
                  </a:cubicBezTo>
                  <a:cubicBezTo>
                    <a:pt x="14940" y="700"/>
                    <a:pt x="14946" y="700"/>
                    <a:pt x="14946" y="700"/>
                  </a:cubicBezTo>
                  <a:cubicBezTo>
                    <a:pt x="14952" y="700"/>
                    <a:pt x="14952" y="700"/>
                    <a:pt x="14958" y="700"/>
                  </a:cubicBezTo>
                  <a:cubicBezTo>
                    <a:pt x="14964" y="706"/>
                    <a:pt x="14964" y="706"/>
                    <a:pt x="14970" y="711"/>
                  </a:cubicBezTo>
                  <a:cubicBezTo>
                    <a:pt x="14976" y="711"/>
                    <a:pt x="14976" y="718"/>
                    <a:pt x="14976" y="723"/>
                  </a:cubicBezTo>
                  <a:cubicBezTo>
                    <a:pt x="14988" y="723"/>
                    <a:pt x="14994" y="723"/>
                    <a:pt x="15005" y="723"/>
                  </a:cubicBezTo>
                  <a:cubicBezTo>
                    <a:pt x="15017" y="723"/>
                    <a:pt x="15017" y="723"/>
                    <a:pt x="15017" y="723"/>
                  </a:cubicBezTo>
                  <a:cubicBezTo>
                    <a:pt x="15023" y="723"/>
                    <a:pt x="15023" y="723"/>
                    <a:pt x="15029" y="723"/>
                  </a:cubicBezTo>
                  <a:cubicBezTo>
                    <a:pt x="15029" y="718"/>
                    <a:pt x="15029" y="711"/>
                    <a:pt x="15029" y="711"/>
                  </a:cubicBezTo>
                  <a:close/>
                  <a:moveTo>
                    <a:pt x="14365" y="842"/>
                  </a:moveTo>
                  <a:lnTo>
                    <a:pt x="14365" y="842"/>
                  </a:lnTo>
                  <a:cubicBezTo>
                    <a:pt x="14371" y="842"/>
                    <a:pt x="14371" y="836"/>
                    <a:pt x="14377" y="836"/>
                  </a:cubicBezTo>
                  <a:cubicBezTo>
                    <a:pt x="14383" y="836"/>
                    <a:pt x="14389" y="842"/>
                    <a:pt x="14401" y="842"/>
                  </a:cubicBezTo>
                  <a:cubicBezTo>
                    <a:pt x="14401" y="842"/>
                    <a:pt x="14407" y="848"/>
                    <a:pt x="14413" y="848"/>
                  </a:cubicBezTo>
                  <a:cubicBezTo>
                    <a:pt x="14424" y="848"/>
                    <a:pt x="14424" y="848"/>
                    <a:pt x="14424" y="848"/>
                  </a:cubicBezTo>
                  <a:lnTo>
                    <a:pt x="14424" y="842"/>
                  </a:lnTo>
                  <a:cubicBezTo>
                    <a:pt x="14424" y="836"/>
                    <a:pt x="14424" y="830"/>
                    <a:pt x="14424" y="824"/>
                  </a:cubicBezTo>
                  <a:cubicBezTo>
                    <a:pt x="14419" y="818"/>
                    <a:pt x="14424" y="812"/>
                    <a:pt x="14424" y="812"/>
                  </a:cubicBezTo>
                  <a:cubicBezTo>
                    <a:pt x="14419" y="806"/>
                    <a:pt x="14413" y="806"/>
                    <a:pt x="14407" y="806"/>
                  </a:cubicBezTo>
                  <a:cubicBezTo>
                    <a:pt x="14401" y="806"/>
                    <a:pt x="14401" y="806"/>
                    <a:pt x="14401" y="806"/>
                  </a:cubicBezTo>
                  <a:cubicBezTo>
                    <a:pt x="14395" y="806"/>
                    <a:pt x="14395" y="812"/>
                    <a:pt x="14389" y="818"/>
                  </a:cubicBezTo>
                  <a:cubicBezTo>
                    <a:pt x="14383" y="824"/>
                    <a:pt x="14377" y="824"/>
                    <a:pt x="14365" y="830"/>
                  </a:cubicBezTo>
                  <a:lnTo>
                    <a:pt x="14365" y="842"/>
                  </a:lnTo>
                  <a:close/>
                  <a:moveTo>
                    <a:pt x="14614" y="741"/>
                  </a:moveTo>
                  <a:lnTo>
                    <a:pt x="14614" y="741"/>
                  </a:lnTo>
                  <a:cubicBezTo>
                    <a:pt x="14626" y="741"/>
                    <a:pt x="14632" y="729"/>
                    <a:pt x="14644" y="723"/>
                  </a:cubicBezTo>
                  <a:cubicBezTo>
                    <a:pt x="14644" y="718"/>
                    <a:pt x="14650" y="718"/>
                    <a:pt x="14656" y="711"/>
                  </a:cubicBezTo>
                  <a:cubicBezTo>
                    <a:pt x="14656" y="706"/>
                    <a:pt x="14656" y="706"/>
                    <a:pt x="14662" y="700"/>
                  </a:cubicBezTo>
                  <a:cubicBezTo>
                    <a:pt x="14668" y="700"/>
                    <a:pt x="14673" y="700"/>
                    <a:pt x="14673" y="700"/>
                  </a:cubicBezTo>
                  <a:cubicBezTo>
                    <a:pt x="14679" y="700"/>
                    <a:pt x="14685" y="694"/>
                    <a:pt x="14691" y="694"/>
                  </a:cubicBezTo>
                  <a:cubicBezTo>
                    <a:pt x="14697" y="694"/>
                    <a:pt x="14697" y="700"/>
                    <a:pt x="14703" y="700"/>
                  </a:cubicBezTo>
                  <a:cubicBezTo>
                    <a:pt x="14762" y="700"/>
                    <a:pt x="14762" y="700"/>
                    <a:pt x="14762" y="700"/>
                  </a:cubicBezTo>
                  <a:cubicBezTo>
                    <a:pt x="14768" y="700"/>
                    <a:pt x="14768" y="694"/>
                    <a:pt x="14774" y="694"/>
                  </a:cubicBezTo>
                  <a:cubicBezTo>
                    <a:pt x="14780" y="688"/>
                    <a:pt x="14780" y="688"/>
                    <a:pt x="14786" y="688"/>
                  </a:cubicBezTo>
                  <a:cubicBezTo>
                    <a:pt x="14792" y="688"/>
                    <a:pt x="14792" y="688"/>
                    <a:pt x="14798" y="688"/>
                  </a:cubicBezTo>
                  <a:cubicBezTo>
                    <a:pt x="14810" y="688"/>
                    <a:pt x="14816" y="688"/>
                    <a:pt x="14822" y="688"/>
                  </a:cubicBezTo>
                  <a:cubicBezTo>
                    <a:pt x="14828" y="688"/>
                    <a:pt x="14828" y="688"/>
                    <a:pt x="14834" y="688"/>
                  </a:cubicBezTo>
                  <a:cubicBezTo>
                    <a:pt x="14839" y="688"/>
                    <a:pt x="14846" y="676"/>
                    <a:pt x="14851" y="676"/>
                  </a:cubicBezTo>
                  <a:cubicBezTo>
                    <a:pt x="14863" y="676"/>
                    <a:pt x="14869" y="682"/>
                    <a:pt x="14881" y="682"/>
                  </a:cubicBezTo>
                  <a:cubicBezTo>
                    <a:pt x="14887" y="682"/>
                    <a:pt x="14893" y="682"/>
                    <a:pt x="14899" y="676"/>
                  </a:cubicBezTo>
                  <a:cubicBezTo>
                    <a:pt x="14905" y="670"/>
                    <a:pt x="14905" y="670"/>
                    <a:pt x="14905" y="664"/>
                  </a:cubicBezTo>
                  <a:cubicBezTo>
                    <a:pt x="14911" y="658"/>
                    <a:pt x="14911" y="658"/>
                    <a:pt x="14911" y="652"/>
                  </a:cubicBezTo>
                  <a:cubicBezTo>
                    <a:pt x="14911" y="646"/>
                    <a:pt x="14905" y="646"/>
                    <a:pt x="14905" y="640"/>
                  </a:cubicBezTo>
                  <a:cubicBezTo>
                    <a:pt x="14905" y="629"/>
                    <a:pt x="14905" y="629"/>
                    <a:pt x="14905" y="629"/>
                  </a:cubicBezTo>
                  <a:cubicBezTo>
                    <a:pt x="14857" y="629"/>
                    <a:pt x="14857" y="629"/>
                    <a:pt x="14857" y="629"/>
                  </a:cubicBezTo>
                  <a:cubicBezTo>
                    <a:pt x="14857" y="617"/>
                    <a:pt x="14857" y="611"/>
                    <a:pt x="14857" y="599"/>
                  </a:cubicBezTo>
                  <a:cubicBezTo>
                    <a:pt x="14857" y="599"/>
                    <a:pt x="14857" y="593"/>
                    <a:pt x="14857" y="587"/>
                  </a:cubicBezTo>
                  <a:cubicBezTo>
                    <a:pt x="14857" y="587"/>
                    <a:pt x="14851" y="587"/>
                    <a:pt x="14846" y="581"/>
                  </a:cubicBezTo>
                  <a:cubicBezTo>
                    <a:pt x="14846" y="581"/>
                    <a:pt x="14839" y="581"/>
                    <a:pt x="14834" y="581"/>
                  </a:cubicBezTo>
                  <a:cubicBezTo>
                    <a:pt x="14822" y="575"/>
                    <a:pt x="14816" y="575"/>
                    <a:pt x="14798" y="575"/>
                  </a:cubicBezTo>
                  <a:cubicBezTo>
                    <a:pt x="14792" y="575"/>
                    <a:pt x="14792" y="575"/>
                    <a:pt x="14786" y="575"/>
                  </a:cubicBezTo>
                  <a:cubicBezTo>
                    <a:pt x="14780" y="575"/>
                    <a:pt x="14786" y="581"/>
                    <a:pt x="14780" y="587"/>
                  </a:cubicBezTo>
                  <a:cubicBezTo>
                    <a:pt x="14774" y="593"/>
                    <a:pt x="14774" y="599"/>
                    <a:pt x="14768" y="599"/>
                  </a:cubicBezTo>
                  <a:cubicBezTo>
                    <a:pt x="14762" y="599"/>
                    <a:pt x="14762" y="599"/>
                    <a:pt x="14762" y="599"/>
                  </a:cubicBezTo>
                  <a:cubicBezTo>
                    <a:pt x="14757" y="599"/>
                    <a:pt x="14757" y="593"/>
                    <a:pt x="14751" y="587"/>
                  </a:cubicBezTo>
                  <a:cubicBezTo>
                    <a:pt x="14757" y="587"/>
                    <a:pt x="14762" y="581"/>
                    <a:pt x="14762" y="575"/>
                  </a:cubicBezTo>
                  <a:cubicBezTo>
                    <a:pt x="14768" y="575"/>
                    <a:pt x="14774" y="575"/>
                    <a:pt x="14774" y="569"/>
                  </a:cubicBezTo>
                  <a:cubicBezTo>
                    <a:pt x="14774" y="563"/>
                    <a:pt x="14774" y="563"/>
                    <a:pt x="14774" y="557"/>
                  </a:cubicBezTo>
                  <a:cubicBezTo>
                    <a:pt x="14774" y="557"/>
                    <a:pt x="14768" y="557"/>
                    <a:pt x="14762" y="557"/>
                  </a:cubicBezTo>
                  <a:cubicBezTo>
                    <a:pt x="14762" y="552"/>
                    <a:pt x="14757" y="552"/>
                    <a:pt x="14751" y="552"/>
                  </a:cubicBezTo>
                  <a:cubicBezTo>
                    <a:pt x="14745" y="552"/>
                    <a:pt x="14751" y="540"/>
                    <a:pt x="14739" y="540"/>
                  </a:cubicBezTo>
                  <a:cubicBezTo>
                    <a:pt x="14733" y="540"/>
                    <a:pt x="14733" y="540"/>
                    <a:pt x="14733" y="540"/>
                  </a:cubicBezTo>
                  <a:cubicBezTo>
                    <a:pt x="14733" y="540"/>
                    <a:pt x="14727" y="545"/>
                    <a:pt x="14727" y="552"/>
                  </a:cubicBezTo>
                  <a:cubicBezTo>
                    <a:pt x="14721" y="552"/>
                    <a:pt x="14715" y="552"/>
                    <a:pt x="14709" y="552"/>
                  </a:cubicBezTo>
                  <a:cubicBezTo>
                    <a:pt x="14709" y="552"/>
                    <a:pt x="14703" y="552"/>
                    <a:pt x="14697" y="557"/>
                  </a:cubicBezTo>
                  <a:cubicBezTo>
                    <a:pt x="14697" y="557"/>
                    <a:pt x="14691" y="563"/>
                    <a:pt x="14691" y="569"/>
                  </a:cubicBezTo>
                  <a:cubicBezTo>
                    <a:pt x="14685" y="569"/>
                    <a:pt x="14679" y="569"/>
                    <a:pt x="14679" y="575"/>
                  </a:cubicBezTo>
                  <a:cubicBezTo>
                    <a:pt x="14679" y="581"/>
                    <a:pt x="14673" y="581"/>
                    <a:pt x="14673" y="587"/>
                  </a:cubicBezTo>
                  <a:cubicBezTo>
                    <a:pt x="14673" y="593"/>
                    <a:pt x="14673" y="593"/>
                    <a:pt x="14668" y="599"/>
                  </a:cubicBezTo>
                  <a:cubicBezTo>
                    <a:pt x="14668" y="605"/>
                    <a:pt x="14668" y="605"/>
                    <a:pt x="14662" y="611"/>
                  </a:cubicBezTo>
                  <a:cubicBezTo>
                    <a:pt x="14662" y="611"/>
                    <a:pt x="14656" y="605"/>
                    <a:pt x="14656" y="611"/>
                  </a:cubicBezTo>
                  <a:cubicBezTo>
                    <a:pt x="14650" y="611"/>
                    <a:pt x="14644" y="611"/>
                    <a:pt x="14644" y="617"/>
                  </a:cubicBezTo>
                  <a:cubicBezTo>
                    <a:pt x="14638" y="623"/>
                    <a:pt x="14644" y="623"/>
                    <a:pt x="14644" y="629"/>
                  </a:cubicBezTo>
                  <a:cubicBezTo>
                    <a:pt x="14638" y="634"/>
                    <a:pt x="14644" y="646"/>
                    <a:pt x="14644" y="652"/>
                  </a:cubicBezTo>
                  <a:cubicBezTo>
                    <a:pt x="14638" y="658"/>
                    <a:pt x="14638" y="658"/>
                    <a:pt x="14638" y="664"/>
                  </a:cubicBezTo>
                  <a:cubicBezTo>
                    <a:pt x="14632" y="670"/>
                    <a:pt x="14626" y="664"/>
                    <a:pt x="14626" y="670"/>
                  </a:cubicBezTo>
                  <a:cubicBezTo>
                    <a:pt x="14620" y="670"/>
                    <a:pt x="14614" y="670"/>
                    <a:pt x="14608" y="676"/>
                  </a:cubicBezTo>
                  <a:cubicBezTo>
                    <a:pt x="14608" y="676"/>
                    <a:pt x="14602" y="676"/>
                    <a:pt x="14596" y="682"/>
                  </a:cubicBezTo>
                  <a:cubicBezTo>
                    <a:pt x="14596" y="688"/>
                    <a:pt x="14591" y="688"/>
                    <a:pt x="14591" y="694"/>
                  </a:cubicBezTo>
                  <a:cubicBezTo>
                    <a:pt x="14591" y="700"/>
                    <a:pt x="14591" y="700"/>
                    <a:pt x="14591" y="706"/>
                  </a:cubicBezTo>
                  <a:cubicBezTo>
                    <a:pt x="14591" y="711"/>
                    <a:pt x="14591" y="718"/>
                    <a:pt x="14591" y="723"/>
                  </a:cubicBezTo>
                  <a:cubicBezTo>
                    <a:pt x="14596" y="723"/>
                    <a:pt x="14608" y="741"/>
                    <a:pt x="14614" y="741"/>
                  </a:cubicBezTo>
                  <a:close/>
                  <a:moveTo>
                    <a:pt x="14430" y="457"/>
                  </a:moveTo>
                  <a:lnTo>
                    <a:pt x="14430" y="457"/>
                  </a:lnTo>
                  <a:cubicBezTo>
                    <a:pt x="14424" y="457"/>
                    <a:pt x="14424" y="463"/>
                    <a:pt x="14419" y="463"/>
                  </a:cubicBezTo>
                  <a:cubicBezTo>
                    <a:pt x="14413" y="468"/>
                    <a:pt x="14413" y="468"/>
                    <a:pt x="14407" y="468"/>
                  </a:cubicBezTo>
                  <a:cubicBezTo>
                    <a:pt x="14401" y="474"/>
                    <a:pt x="14407" y="480"/>
                    <a:pt x="14401" y="480"/>
                  </a:cubicBezTo>
                  <a:cubicBezTo>
                    <a:pt x="14395" y="480"/>
                    <a:pt x="14389" y="480"/>
                    <a:pt x="14389" y="486"/>
                  </a:cubicBezTo>
                  <a:cubicBezTo>
                    <a:pt x="14377" y="486"/>
                    <a:pt x="14365" y="480"/>
                    <a:pt x="14353" y="486"/>
                  </a:cubicBezTo>
                  <a:cubicBezTo>
                    <a:pt x="14347" y="486"/>
                    <a:pt x="14347" y="486"/>
                    <a:pt x="14341" y="486"/>
                  </a:cubicBezTo>
                  <a:cubicBezTo>
                    <a:pt x="14336" y="486"/>
                    <a:pt x="14336" y="486"/>
                    <a:pt x="14330" y="486"/>
                  </a:cubicBezTo>
                  <a:cubicBezTo>
                    <a:pt x="14324" y="486"/>
                    <a:pt x="14324" y="492"/>
                    <a:pt x="14318" y="492"/>
                  </a:cubicBezTo>
                  <a:cubicBezTo>
                    <a:pt x="14312" y="498"/>
                    <a:pt x="14318" y="504"/>
                    <a:pt x="14312" y="504"/>
                  </a:cubicBezTo>
                  <a:cubicBezTo>
                    <a:pt x="14306" y="510"/>
                    <a:pt x="14300" y="504"/>
                    <a:pt x="14300" y="504"/>
                  </a:cubicBezTo>
                  <a:cubicBezTo>
                    <a:pt x="14294" y="510"/>
                    <a:pt x="14294" y="510"/>
                    <a:pt x="14288" y="510"/>
                  </a:cubicBezTo>
                  <a:cubicBezTo>
                    <a:pt x="14282" y="510"/>
                    <a:pt x="14276" y="516"/>
                    <a:pt x="14276" y="522"/>
                  </a:cubicBezTo>
                  <a:cubicBezTo>
                    <a:pt x="14270" y="528"/>
                    <a:pt x="14270" y="528"/>
                    <a:pt x="14270" y="534"/>
                  </a:cubicBezTo>
                  <a:cubicBezTo>
                    <a:pt x="14264" y="534"/>
                    <a:pt x="14270" y="540"/>
                    <a:pt x="14270" y="540"/>
                  </a:cubicBezTo>
                  <a:cubicBezTo>
                    <a:pt x="14276" y="545"/>
                    <a:pt x="14282" y="545"/>
                    <a:pt x="14288" y="552"/>
                  </a:cubicBezTo>
                  <a:cubicBezTo>
                    <a:pt x="14294" y="552"/>
                    <a:pt x="14300" y="552"/>
                    <a:pt x="14300" y="557"/>
                  </a:cubicBezTo>
                  <a:cubicBezTo>
                    <a:pt x="14306" y="557"/>
                    <a:pt x="14300" y="563"/>
                    <a:pt x="14300" y="569"/>
                  </a:cubicBezTo>
                  <a:lnTo>
                    <a:pt x="14300" y="575"/>
                  </a:lnTo>
                  <a:cubicBezTo>
                    <a:pt x="14300" y="587"/>
                    <a:pt x="14306" y="587"/>
                    <a:pt x="14306" y="593"/>
                  </a:cubicBezTo>
                  <a:cubicBezTo>
                    <a:pt x="14407" y="593"/>
                    <a:pt x="14407" y="593"/>
                    <a:pt x="14407" y="593"/>
                  </a:cubicBezTo>
                  <a:cubicBezTo>
                    <a:pt x="14413" y="593"/>
                    <a:pt x="14413" y="599"/>
                    <a:pt x="14419" y="599"/>
                  </a:cubicBezTo>
                  <a:cubicBezTo>
                    <a:pt x="14424" y="599"/>
                    <a:pt x="14424" y="599"/>
                    <a:pt x="14430" y="599"/>
                  </a:cubicBezTo>
                  <a:cubicBezTo>
                    <a:pt x="14436" y="599"/>
                    <a:pt x="14436" y="605"/>
                    <a:pt x="14436" y="611"/>
                  </a:cubicBezTo>
                  <a:cubicBezTo>
                    <a:pt x="14442" y="611"/>
                    <a:pt x="14442" y="617"/>
                    <a:pt x="14448" y="623"/>
                  </a:cubicBezTo>
                  <a:cubicBezTo>
                    <a:pt x="14478" y="623"/>
                    <a:pt x="14490" y="623"/>
                    <a:pt x="14519" y="623"/>
                  </a:cubicBezTo>
                  <a:cubicBezTo>
                    <a:pt x="14525" y="623"/>
                    <a:pt x="14531" y="623"/>
                    <a:pt x="14531" y="623"/>
                  </a:cubicBezTo>
                  <a:cubicBezTo>
                    <a:pt x="14549" y="623"/>
                    <a:pt x="14549" y="623"/>
                    <a:pt x="14549" y="623"/>
                  </a:cubicBezTo>
                  <a:cubicBezTo>
                    <a:pt x="14561" y="623"/>
                    <a:pt x="14561" y="623"/>
                    <a:pt x="14573" y="623"/>
                  </a:cubicBezTo>
                  <a:cubicBezTo>
                    <a:pt x="14573" y="623"/>
                    <a:pt x="14579" y="623"/>
                    <a:pt x="14585" y="623"/>
                  </a:cubicBezTo>
                  <a:cubicBezTo>
                    <a:pt x="14591" y="617"/>
                    <a:pt x="14596" y="617"/>
                    <a:pt x="14602" y="611"/>
                  </a:cubicBezTo>
                  <a:cubicBezTo>
                    <a:pt x="14608" y="611"/>
                    <a:pt x="14608" y="605"/>
                    <a:pt x="14608" y="599"/>
                  </a:cubicBezTo>
                  <a:cubicBezTo>
                    <a:pt x="14608" y="575"/>
                    <a:pt x="14608" y="575"/>
                    <a:pt x="14608" y="575"/>
                  </a:cubicBezTo>
                  <a:cubicBezTo>
                    <a:pt x="14602" y="575"/>
                    <a:pt x="14602" y="581"/>
                    <a:pt x="14591" y="575"/>
                  </a:cubicBezTo>
                  <a:cubicBezTo>
                    <a:pt x="14591" y="575"/>
                    <a:pt x="14585" y="575"/>
                    <a:pt x="14585" y="569"/>
                  </a:cubicBezTo>
                  <a:cubicBezTo>
                    <a:pt x="14585" y="563"/>
                    <a:pt x="14585" y="557"/>
                    <a:pt x="14585" y="552"/>
                  </a:cubicBezTo>
                  <a:cubicBezTo>
                    <a:pt x="14585" y="545"/>
                    <a:pt x="14591" y="540"/>
                    <a:pt x="14591" y="540"/>
                  </a:cubicBezTo>
                  <a:cubicBezTo>
                    <a:pt x="14591" y="534"/>
                    <a:pt x="14596" y="534"/>
                    <a:pt x="14596" y="528"/>
                  </a:cubicBezTo>
                  <a:cubicBezTo>
                    <a:pt x="14602" y="522"/>
                    <a:pt x="14608" y="522"/>
                    <a:pt x="14608" y="510"/>
                  </a:cubicBezTo>
                  <a:cubicBezTo>
                    <a:pt x="14608" y="504"/>
                    <a:pt x="14602" y="498"/>
                    <a:pt x="14602" y="492"/>
                  </a:cubicBezTo>
                  <a:cubicBezTo>
                    <a:pt x="14602" y="486"/>
                    <a:pt x="14596" y="486"/>
                    <a:pt x="14596" y="480"/>
                  </a:cubicBezTo>
                  <a:cubicBezTo>
                    <a:pt x="14591" y="474"/>
                    <a:pt x="14591" y="474"/>
                    <a:pt x="14585" y="468"/>
                  </a:cubicBezTo>
                  <a:cubicBezTo>
                    <a:pt x="14579" y="463"/>
                    <a:pt x="14573" y="468"/>
                    <a:pt x="14561" y="468"/>
                  </a:cubicBezTo>
                  <a:cubicBezTo>
                    <a:pt x="14555" y="468"/>
                    <a:pt x="14549" y="463"/>
                    <a:pt x="14543" y="468"/>
                  </a:cubicBezTo>
                  <a:cubicBezTo>
                    <a:pt x="14537" y="468"/>
                    <a:pt x="14531" y="468"/>
                    <a:pt x="14531" y="474"/>
                  </a:cubicBezTo>
                  <a:cubicBezTo>
                    <a:pt x="14525" y="474"/>
                    <a:pt x="14525" y="480"/>
                    <a:pt x="14525" y="486"/>
                  </a:cubicBezTo>
                  <a:cubicBezTo>
                    <a:pt x="14519" y="486"/>
                    <a:pt x="14519" y="492"/>
                    <a:pt x="14513" y="492"/>
                  </a:cubicBezTo>
                  <a:cubicBezTo>
                    <a:pt x="14507" y="492"/>
                    <a:pt x="14507" y="492"/>
                    <a:pt x="14502" y="492"/>
                  </a:cubicBezTo>
                  <a:cubicBezTo>
                    <a:pt x="14496" y="492"/>
                    <a:pt x="14490" y="492"/>
                    <a:pt x="14478" y="492"/>
                  </a:cubicBezTo>
                  <a:cubicBezTo>
                    <a:pt x="14484" y="486"/>
                    <a:pt x="14484" y="486"/>
                    <a:pt x="14484" y="480"/>
                  </a:cubicBezTo>
                  <a:cubicBezTo>
                    <a:pt x="14490" y="474"/>
                    <a:pt x="14490" y="474"/>
                    <a:pt x="14496" y="474"/>
                  </a:cubicBezTo>
                  <a:cubicBezTo>
                    <a:pt x="14496" y="457"/>
                    <a:pt x="14496" y="457"/>
                    <a:pt x="14496" y="457"/>
                  </a:cubicBezTo>
                  <a:cubicBezTo>
                    <a:pt x="14478" y="457"/>
                    <a:pt x="14472" y="457"/>
                    <a:pt x="14454" y="457"/>
                  </a:cubicBezTo>
                  <a:cubicBezTo>
                    <a:pt x="14448" y="457"/>
                    <a:pt x="14442" y="457"/>
                    <a:pt x="14430" y="457"/>
                  </a:cubicBezTo>
                  <a:close/>
                  <a:moveTo>
                    <a:pt x="14258" y="468"/>
                  </a:moveTo>
                  <a:lnTo>
                    <a:pt x="14258" y="468"/>
                  </a:lnTo>
                  <a:cubicBezTo>
                    <a:pt x="14264" y="474"/>
                    <a:pt x="14264" y="474"/>
                    <a:pt x="14270" y="474"/>
                  </a:cubicBezTo>
                  <a:cubicBezTo>
                    <a:pt x="14276" y="474"/>
                    <a:pt x="14282" y="474"/>
                    <a:pt x="14288" y="474"/>
                  </a:cubicBezTo>
                  <a:cubicBezTo>
                    <a:pt x="14294" y="474"/>
                    <a:pt x="14300" y="474"/>
                    <a:pt x="14306" y="474"/>
                  </a:cubicBezTo>
                  <a:cubicBezTo>
                    <a:pt x="14312" y="474"/>
                    <a:pt x="14312" y="468"/>
                    <a:pt x="14318" y="468"/>
                  </a:cubicBezTo>
                  <a:cubicBezTo>
                    <a:pt x="14324" y="463"/>
                    <a:pt x="14324" y="457"/>
                    <a:pt x="14330" y="457"/>
                  </a:cubicBezTo>
                  <a:cubicBezTo>
                    <a:pt x="14330" y="457"/>
                    <a:pt x="14336" y="457"/>
                    <a:pt x="14341" y="457"/>
                  </a:cubicBezTo>
                  <a:cubicBezTo>
                    <a:pt x="14347" y="457"/>
                    <a:pt x="14353" y="457"/>
                    <a:pt x="14359" y="457"/>
                  </a:cubicBezTo>
                  <a:cubicBezTo>
                    <a:pt x="14365" y="457"/>
                    <a:pt x="14371" y="457"/>
                    <a:pt x="14371" y="451"/>
                  </a:cubicBezTo>
                  <a:cubicBezTo>
                    <a:pt x="14377" y="451"/>
                    <a:pt x="14377" y="445"/>
                    <a:pt x="14383" y="439"/>
                  </a:cubicBezTo>
                  <a:cubicBezTo>
                    <a:pt x="14389" y="439"/>
                    <a:pt x="14395" y="439"/>
                    <a:pt x="14407" y="439"/>
                  </a:cubicBezTo>
                  <a:cubicBezTo>
                    <a:pt x="14424" y="439"/>
                    <a:pt x="14430" y="439"/>
                    <a:pt x="14448" y="439"/>
                  </a:cubicBezTo>
                  <a:cubicBezTo>
                    <a:pt x="14448" y="433"/>
                    <a:pt x="14454" y="427"/>
                    <a:pt x="14454" y="421"/>
                  </a:cubicBezTo>
                  <a:cubicBezTo>
                    <a:pt x="14454" y="415"/>
                    <a:pt x="14454" y="409"/>
                    <a:pt x="14454" y="403"/>
                  </a:cubicBezTo>
                  <a:cubicBezTo>
                    <a:pt x="14460" y="397"/>
                    <a:pt x="14460" y="391"/>
                    <a:pt x="14466" y="391"/>
                  </a:cubicBezTo>
                  <a:cubicBezTo>
                    <a:pt x="14466" y="386"/>
                    <a:pt x="14472" y="391"/>
                    <a:pt x="14478" y="391"/>
                  </a:cubicBezTo>
                  <a:cubicBezTo>
                    <a:pt x="14478" y="386"/>
                    <a:pt x="14478" y="379"/>
                    <a:pt x="14484" y="379"/>
                  </a:cubicBezTo>
                  <a:cubicBezTo>
                    <a:pt x="14490" y="374"/>
                    <a:pt x="14490" y="374"/>
                    <a:pt x="14496" y="374"/>
                  </a:cubicBezTo>
                  <a:cubicBezTo>
                    <a:pt x="14490" y="368"/>
                    <a:pt x="14490" y="368"/>
                    <a:pt x="14484" y="368"/>
                  </a:cubicBezTo>
                  <a:lnTo>
                    <a:pt x="14484" y="362"/>
                  </a:lnTo>
                  <a:cubicBezTo>
                    <a:pt x="14413" y="362"/>
                    <a:pt x="14413" y="362"/>
                    <a:pt x="14413" y="362"/>
                  </a:cubicBezTo>
                  <a:cubicBezTo>
                    <a:pt x="14413" y="350"/>
                    <a:pt x="14413" y="344"/>
                    <a:pt x="14407" y="338"/>
                  </a:cubicBezTo>
                  <a:cubicBezTo>
                    <a:pt x="14401" y="332"/>
                    <a:pt x="14401" y="326"/>
                    <a:pt x="14401" y="326"/>
                  </a:cubicBezTo>
                  <a:cubicBezTo>
                    <a:pt x="14395" y="320"/>
                    <a:pt x="14389" y="326"/>
                    <a:pt x="14389" y="326"/>
                  </a:cubicBezTo>
                  <a:cubicBezTo>
                    <a:pt x="14383" y="320"/>
                    <a:pt x="14383" y="320"/>
                    <a:pt x="14377" y="320"/>
                  </a:cubicBezTo>
                  <a:cubicBezTo>
                    <a:pt x="14365" y="320"/>
                    <a:pt x="14359" y="320"/>
                    <a:pt x="14353" y="326"/>
                  </a:cubicBezTo>
                  <a:cubicBezTo>
                    <a:pt x="14347" y="326"/>
                    <a:pt x="14347" y="326"/>
                    <a:pt x="14341" y="332"/>
                  </a:cubicBezTo>
                  <a:cubicBezTo>
                    <a:pt x="14336" y="332"/>
                    <a:pt x="14336" y="338"/>
                    <a:pt x="14336" y="338"/>
                  </a:cubicBezTo>
                  <a:cubicBezTo>
                    <a:pt x="14324" y="344"/>
                    <a:pt x="14318" y="344"/>
                    <a:pt x="14306" y="344"/>
                  </a:cubicBezTo>
                  <a:cubicBezTo>
                    <a:pt x="14306" y="344"/>
                    <a:pt x="14300" y="350"/>
                    <a:pt x="14294" y="350"/>
                  </a:cubicBezTo>
                  <a:cubicBezTo>
                    <a:pt x="14288" y="350"/>
                    <a:pt x="14282" y="356"/>
                    <a:pt x="14270" y="356"/>
                  </a:cubicBezTo>
                  <a:cubicBezTo>
                    <a:pt x="14264" y="362"/>
                    <a:pt x="14258" y="356"/>
                    <a:pt x="14247" y="356"/>
                  </a:cubicBezTo>
                  <a:cubicBezTo>
                    <a:pt x="14241" y="356"/>
                    <a:pt x="14241" y="362"/>
                    <a:pt x="14235" y="362"/>
                  </a:cubicBezTo>
                  <a:cubicBezTo>
                    <a:pt x="14235" y="368"/>
                    <a:pt x="14235" y="374"/>
                    <a:pt x="14235" y="386"/>
                  </a:cubicBezTo>
                  <a:cubicBezTo>
                    <a:pt x="14235" y="391"/>
                    <a:pt x="14235" y="391"/>
                    <a:pt x="14229" y="397"/>
                  </a:cubicBezTo>
                  <a:cubicBezTo>
                    <a:pt x="14229" y="403"/>
                    <a:pt x="14223" y="403"/>
                    <a:pt x="14217" y="409"/>
                  </a:cubicBezTo>
                  <a:cubicBezTo>
                    <a:pt x="14211" y="409"/>
                    <a:pt x="14205" y="403"/>
                    <a:pt x="14199" y="409"/>
                  </a:cubicBezTo>
                  <a:cubicBezTo>
                    <a:pt x="14193" y="409"/>
                    <a:pt x="14187" y="409"/>
                    <a:pt x="14187" y="415"/>
                  </a:cubicBezTo>
                  <a:cubicBezTo>
                    <a:pt x="14181" y="415"/>
                    <a:pt x="14175" y="415"/>
                    <a:pt x="14170" y="415"/>
                  </a:cubicBezTo>
                  <a:cubicBezTo>
                    <a:pt x="14170" y="415"/>
                    <a:pt x="14170" y="421"/>
                    <a:pt x="14170" y="427"/>
                  </a:cubicBezTo>
                  <a:cubicBezTo>
                    <a:pt x="14170" y="433"/>
                    <a:pt x="14170" y="433"/>
                    <a:pt x="14175" y="439"/>
                  </a:cubicBezTo>
                  <a:cubicBezTo>
                    <a:pt x="14181" y="445"/>
                    <a:pt x="14181" y="445"/>
                    <a:pt x="14193" y="445"/>
                  </a:cubicBezTo>
                  <a:cubicBezTo>
                    <a:pt x="14199" y="445"/>
                    <a:pt x="14205" y="439"/>
                    <a:pt x="14211" y="439"/>
                  </a:cubicBezTo>
                  <a:cubicBezTo>
                    <a:pt x="14217" y="439"/>
                    <a:pt x="14217" y="439"/>
                    <a:pt x="14217" y="439"/>
                  </a:cubicBezTo>
                  <a:cubicBezTo>
                    <a:pt x="14223" y="439"/>
                    <a:pt x="14229" y="445"/>
                    <a:pt x="14229" y="451"/>
                  </a:cubicBezTo>
                  <a:cubicBezTo>
                    <a:pt x="14235" y="451"/>
                    <a:pt x="14235" y="457"/>
                    <a:pt x="14241" y="463"/>
                  </a:cubicBezTo>
                  <a:cubicBezTo>
                    <a:pt x="14241" y="463"/>
                    <a:pt x="14247" y="463"/>
                    <a:pt x="14253" y="463"/>
                  </a:cubicBezTo>
                  <a:lnTo>
                    <a:pt x="14258" y="468"/>
                  </a:lnTo>
                  <a:close/>
                  <a:moveTo>
                    <a:pt x="14235" y="492"/>
                  </a:moveTo>
                  <a:lnTo>
                    <a:pt x="14235" y="492"/>
                  </a:lnTo>
                  <a:cubicBezTo>
                    <a:pt x="14235" y="492"/>
                    <a:pt x="14229" y="492"/>
                    <a:pt x="14223" y="492"/>
                  </a:cubicBezTo>
                  <a:cubicBezTo>
                    <a:pt x="14223" y="492"/>
                    <a:pt x="14217" y="486"/>
                    <a:pt x="14211" y="486"/>
                  </a:cubicBezTo>
                  <a:cubicBezTo>
                    <a:pt x="14211" y="486"/>
                    <a:pt x="14205" y="486"/>
                    <a:pt x="14199" y="486"/>
                  </a:cubicBezTo>
                  <a:cubicBezTo>
                    <a:pt x="14193" y="480"/>
                    <a:pt x="14187" y="480"/>
                    <a:pt x="14187" y="480"/>
                  </a:cubicBezTo>
                  <a:cubicBezTo>
                    <a:pt x="14175" y="480"/>
                    <a:pt x="14175" y="480"/>
                    <a:pt x="14175" y="480"/>
                  </a:cubicBezTo>
                  <a:cubicBezTo>
                    <a:pt x="14170" y="480"/>
                    <a:pt x="14164" y="474"/>
                    <a:pt x="14164" y="474"/>
                  </a:cubicBezTo>
                  <a:cubicBezTo>
                    <a:pt x="14158" y="474"/>
                    <a:pt x="14158" y="480"/>
                    <a:pt x="14152" y="480"/>
                  </a:cubicBezTo>
                  <a:cubicBezTo>
                    <a:pt x="14140" y="480"/>
                    <a:pt x="14140" y="480"/>
                    <a:pt x="14140" y="480"/>
                  </a:cubicBezTo>
                  <a:cubicBezTo>
                    <a:pt x="14134" y="480"/>
                    <a:pt x="14134" y="480"/>
                    <a:pt x="14134" y="480"/>
                  </a:cubicBezTo>
                  <a:cubicBezTo>
                    <a:pt x="14134" y="492"/>
                    <a:pt x="14134" y="504"/>
                    <a:pt x="14134" y="516"/>
                  </a:cubicBezTo>
                  <a:cubicBezTo>
                    <a:pt x="14152" y="516"/>
                    <a:pt x="14158" y="516"/>
                    <a:pt x="14181" y="516"/>
                  </a:cubicBezTo>
                  <a:cubicBezTo>
                    <a:pt x="14193" y="516"/>
                    <a:pt x="14193" y="516"/>
                    <a:pt x="14193" y="516"/>
                  </a:cubicBezTo>
                  <a:cubicBezTo>
                    <a:pt x="14193" y="516"/>
                    <a:pt x="14199" y="522"/>
                    <a:pt x="14199" y="528"/>
                  </a:cubicBezTo>
                  <a:cubicBezTo>
                    <a:pt x="14205" y="528"/>
                    <a:pt x="14205" y="540"/>
                    <a:pt x="14205" y="540"/>
                  </a:cubicBezTo>
                  <a:cubicBezTo>
                    <a:pt x="14211" y="540"/>
                    <a:pt x="14217" y="540"/>
                    <a:pt x="14217" y="540"/>
                  </a:cubicBezTo>
                  <a:cubicBezTo>
                    <a:pt x="14223" y="540"/>
                    <a:pt x="14229" y="540"/>
                    <a:pt x="14229" y="540"/>
                  </a:cubicBezTo>
                  <a:cubicBezTo>
                    <a:pt x="14235" y="540"/>
                    <a:pt x="14235" y="534"/>
                    <a:pt x="14241" y="534"/>
                  </a:cubicBezTo>
                  <a:cubicBezTo>
                    <a:pt x="14247" y="528"/>
                    <a:pt x="14253" y="528"/>
                    <a:pt x="14253" y="528"/>
                  </a:cubicBezTo>
                  <a:cubicBezTo>
                    <a:pt x="14253" y="522"/>
                    <a:pt x="14253" y="522"/>
                    <a:pt x="14253" y="516"/>
                  </a:cubicBezTo>
                  <a:cubicBezTo>
                    <a:pt x="14253" y="504"/>
                    <a:pt x="14253" y="504"/>
                    <a:pt x="14253" y="504"/>
                  </a:cubicBezTo>
                  <a:cubicBezTo>
                    <a:pt x="14253" y="498"/>
                    <a:pt x="14247" y="498"/>
                    <a:pt x="14247" y="492"/>
                  </a:cubicBezTo>
                  <a:cubicBezTo>
                    <a:pt x="14241" y="492"/>
                    <a:pt x="14241" y="492"/>
                    <a:pt x="14235" y="492"/>
                  </a:cubicBezTo>
                  <a:close/>
                  <a:moveTo>
                    <a:pt x="14122" y="308"/>
                  </a:moveTo>
                  <a:lnTo>
                    <a:pt x="14122" y="308"/>
                  </a:lnTo>
                  <a:cubicBezTo>
                    <a:pt x="14110" y="308"/>
                    <a:pt x="14110" y="320"/>
                    <a:pt x="14104" y="320"/>
                  </a:cubicBezTo>
                  <a:cubicBezTo>
                    <a:pt x="14098" y="320"/>
                    <a:pt x="14092" y="314"/>
                    <a:pt x="14087" y="314"/>
                  </a:cubicBezTo>
                  <a:cubicBezTo>
                    <a:pt x="14087" y="314"/>
                    <a:pt x="14081" y="308"/>
                    <a:pt x="14075" y="308"/>
                  </a:cubicBezTo>
                  <a:cubicBezTo>
                    <a:pt x="14069" y="320"/>
                    <a:pt x="14069" y="320"/>
                    <a:pt x="14069" y="320"/>
                  </a:cubicBezTo>
                  <a:cubicBezTo>
                    <a:pt x="14069" y="344"/>
                    <a:pt x="14069" y="344"/>
                    <a:pt x="14069" y="344"/>
                  </a:cubicBezTo>
                  <a:cubicBezTo>
                    <a:pt x="14075" y="344"/>
                    <a:pt x="14075" y="344"/>
                    <a:pt x="14081" y="344"/>
                  </a:cubicBezTo>
                  <a:cubicBezTo>
                    <a:pt x="14087" y="350"/>
                    <a:pt x="14087" y="356"/>
                    <a:pt x="14092" y="356"/>
                  </a:cubicBezTo>
                  <a:cubicBezTo>
                    <a:pt x="14098" y="356"/>
                    <a:pt x="14098" y="362"/>
                    <a:pt x="14104" y="362"/>
                  </a:cubicBezTo>
                  <a:cubicBezTo>
                    <a:pt x="14110" y="362"/>
                    <a:pt x="14110" y="362"/>
                    <a:pt x="14110" y="362"/>
                  </a:cubicBezTo>
                  <a:cubicBezTo>
                    <a:pt x="14116" y="362"/>
                    <a:pt x="14122" y="362"/>
                    <a:pt x="14128" y="356"/>
                  </a:cubicBezTo>
                  <a:cubicBezTo>
                    <a:pt x="14134" y="356"/>
                    <a:pt x="14140" y="356"/>
                    <a:pt x="14140" y="350"/>
                  </a:cubicBezTo>
                  <a:cubicBezTo>
                    <a:pt x="14140" y="350"/>
                    <a:pt x="14140" y="344"/>
                    <a:pt x="14140" y="338"/>
                  </a:cubicBezTo>
                  <a:cubicBezTo>
                    <a:pt x="14140" y="338"/>
                    <a:pt x="14140" y="332"/>
                    <a:pt x="14134" y="332"/>
                  </a:cubicBezTo>
                  <a:cubicBezTo>
                    <a:pt x="14134" y="326"/>
                    <a:pt x="14140" y="320"/>
                    <a:pt x="14134" y="320"/>
                  </a:cubicBezTo>
                  <a:cubicBezTo>
                    <a:pt x="14134" y="314"/>
                    <a:pt x="14128" y="308"/>
                    <a:pt x="14122" y="308"/>
                  </a:cubicBezTo>
                  <a:close/>
                  <a:moveTo>
                    <a:pt x="11893" y="1648"/>
                  </a:moveTo>
                  <a:lnTo>
                    <a:pt x="11893" y="1648"/>
                  </a:lnTo>
                  <a:cubicBezTo>
                    <a:pt x="11887" y="1648"/>
                    <a:pt x="11887" y="1648"/>
                    <a:pt x="11881" y="1648"/>
                  </a:cubicBezTo>
                  <a:cubicBezTo>
                    <a:pt x="11875" y="1642"/>
                    <a:pt x="11875" y="1642"/>
                    <a:pt x="11869" y="1642"/>
                  </a:cubicBezTo>
                  <a:cubicBezTo>
                    <a:pt x="11863" y="1642"/>
                    <a:pt x="11863" y="1636"/>
                    <a:pt x="11863" y="1631"/>
                  </a:cubicBezTo>
                  <a:cubicBezTo>
                    <a:pt x="11863" y="1631"/>
                    <a:pt x="11863" y="1625"/>
                    <a:pt x="11863" y="1619"/>
                  </a:cubicBezTo>
                  <a:cubicBezTo>
                    <a:pt x="11792" y="1619"/>
                    <a:pt x="11792" y="1619"/>
                    <a:pt x="11792" y="1619"/>
                  </a:cubicBezTo>
                  <a:cubicBezTo>
                    <a:pt x="11792" y="1625"/>
                    <a:pt x="11792" y="1631"/>
                    <a:pt x="11792" y="1636"/>
                  </a:cubicBezTo>
                  <a:cubicBezTo>
                    <a:pt x="11792" y="1636"/>
                    <a:pt x="11792" y="1642"/>
                    <a:pt x="11798" y="1648"/>
                  </a:cubicBezTo>
                  <a:cubicBezTo>
                    <a:pt x="11798" y="1702"/>
                    <a:pt x="11798" y="1702"/>
                    <a:pt x="11798" y="1702"/>
                  </a:cubicBezTo>
                  <a:cubicBezTo>
                    <a:pt x="11827" y="1702"/>
                    <a:pt x="11827" y="1702"/>
                    <a:pt x="11827" y="1702"/>
                  </a:cubicBezTo>
                  <a:cubicBezTo>
                    <a:pt x="11834" y="1702"/>
                    <a:pt x="11839" y="1702"/>
                    <a:pt x="11839" y="1696"/>
                  </a:cubicBezTo>
                  <a:cubicBezTo>
                    <a:pt x="11845" y="1690"/>
                    <a:pt x="11845" y="1684"/>
                    <a:pt x="11851" y="1678"/>
                  </a:cubicBezTo>
                  <a:cubicBezTo>
                    <a:pt x="11851" y="1678"/>
                    <a:pt x="11851" y="1678"/>
                    <a:pt x="11857" y="1678"/>
                  </a:cubicBezTo>
                  <a:cubicBezTo>
                    <a:pt x="11863" y="1678"/>
                    <a:pt x="11863" y="1678"/>
                    <a:pt x="11875" y="1672"/>
                  </a:cubicBezTo>
                  <a:cubicBezTo>
                    <a:pt x="11875" y="1672"/>
                    <a:pt x="11881" y="1672"/>
                    <a:pt x="11887" y="1672"/>
                  </a:cubicBezTo>
                  <a:cubicBezTo>
                    <a:pt x="11887" y="1666"/>
                    <a:pt x="11887" y="1666"/>
                    <a:pt x="11893" y="1660"/>
                  </a:cubicBezTo>
                  <a:cubicBezTo>
                    <a:pt x="11893" y="1654"/>
                    <a:pt x="11893" y="1654"/>
                    <a:pt x="11893" y="1648"/>
                  </a:cubicBezTo>
                  <a:close/>
                  <a:moveTo>
                    <a:pt x="12112" y="1233"/>
                  </a:moveTo>
                  <a:lnTo>
                    <a:pt x="12112" y="1233"/>
                  </a:lnTo>
                  <a:cubicBezTo>
                    <a:pt x="12106" y="1233"/>
                    <a:pt x="12100" y="1233"/>
                    <a:pt x="12088" y="1233"/>
                  </a:cubicBezTo>
                  <a:cubicBezTo>
                    <a:pt x="12082" y="1233"/>
                    <a:pt x="12082" y="1233"/>
                    <a:pt x="12077" y="1233"/>
                  </a:cubicBezTo>
                  <a:cubicBezTo>
                    <a:pt x="12077" y="1269"/>
                    <a:pt x="12077" y="1269"/>
                    <a:pt x="12077" y="1269"/>
                  </a:cubicBezTo>
                  <a:cubicBezTo>
                    <a:pt x="12065" y="1269"/>
                    <a:pt x="12059" y="1269"/>
                    <a:pt x="12047" y="1269"/>
                  </a:cubicBezTo>
                  <a:cubicBezTo>
                    <a:pt x="12041" y="1275"/>
                    <a:pt x="12035" y="1275"/>
                    <a:pt x="12023" y="1281"/>
                  </a:cubicBezTo>
                  <a:cubicBezTo>
                    <a:pt x="12023" y="1287"/>
                    <a:pt x="12023" y="1287"/>
                    <a:pt x="12023" y="1293"/>
                  </a:cubicBezTo>
                  <a:cubicBezTo>
                    <a:pt x="12023" y="1299"/>
                    <a:pt x="12029" y="1299"/>
                    <a:pt x="12029" y="1304"/>
                  </a:cubicBezTo>
                  <a:cubicBezTo>
                    <a:pt x="12029" y="1304"/>
                    <a:pt x="12029" y="1310"/>
                    <a:pt x="12029" y="1316"/>
                  </a:cubicBezTo>
                  <a:cubicBezTo>
                    <a:pt x="12023" y="1322"/>
                    <a:pt x="12017" y="1316"/>
                    <a:pt x="12017" y="1322"/>
                  </a:cubicBezTo>
                  <a:cubicBezTo>
                    <a:pt x="12011" y="1328"/>
                    <a:pt x="12017" y="1328"/>
                    <a:pt x="12017" y="1334"/>
                  </a:cubicBezTo>
                  <a:cubicBezTo>
                    <a:pt x="12017" y="1340"/>
                    <a:pt x="12011" y="1340"/>
                    <a:pt x="12011" y="1346"/>
                  </a:cubicBezTo>
                  <a:cubicBezTo>
                    <a:pt x="12005" y="1346"/>
                    <a:pt x="12000" y="1346"/>
                    <a:pt x="11988" y="1346"/>
                  </a:cubicBezTo>
                  <a:cubicBezTo>
                    <a:pt x="11988" y="1346"/>
                    <a:pt x="11982" y="1346"/>
                    <a:pt x="11976" y="1346"/>
                  </a:cubicBezTo>
                  <a:cubicBezTo>
                    <a:pt x="11976" y="1346"/>
                    <a:pt x="11970" y="1352"/>
                    <a:pt x="11970" y="1358"/>
                  </a:cubicBezTo>
                  <a:cubicBezTo>
                    <a:pt x="11970" y="1358"/>
                    <a:pt x="11970" y="1364"/>
                    <a:pt x="11970" y="1370"/>
                  </a:cubicBezTo>
                  <a:cubicBezTo>
                    <a:pt x="11970" y="1376"/>
                    <a:pt x="11958" y="1370"/>
                    <a:pt x="11958" y="1376"/>
                  </a:cubicBezTo>
                  <a:cubicBezTo>
                    <a:pt x="11952" y="1382"/>
                    <a:pt x="11958" y="1387"/>
                    <a:pt x="11958" y="1399"/>
                  </a:cubicBezTo>
                  <a:cubicBezTo>
                    <a:pt x="11958" y="1399"/>
                    <a:pt x="11958" y="1405"/>
                    <a:pt x="11958" y="1411"/>
                  </a:cubicBezTo>
                  <a:lnTo>
                    <a:pt x="11958" y="1417"/>
                  </a:lnTo>
                  <a:cubicBezTo>
                    <a:pt x="11958" y="1423"/>
                    <a:pt x="11958" y="1429"/>
                    <a:pt x="11958" y="1429"/>
                  </a:cubicBezTo>
                  <a:cubicBezTo>
                    <a:pt x="11988" y="1435"/>
                    <a:pt x="11988" y="1435"/>
                    <a:pt x="11988" y="1435"/>
                  </a:cubicBezTo>
                  <a:cubicBezTo>
                    <a:pt x="11988" y="1429"/>
                    <a:pt x="11988" y="1423"/>
                    <a:pt x="11988" y="1423"/>
                  </a:cubicBezTo>
                  <a:cubicBezTo>
                    <a:pt x="11993" y="1417"/>
                    <a:pt x="12000" y="1417"/>
                    <a:pt x="12000" y="1417"/>
                  </a:cubicBezTo>
                  <a:cubicBezTo>
                    <a:pt x="12005" y="1417"/>
                    <a:pt x="12011" y="1417"/>
                    <a:pt x="12011" y="1417"/>
                  </a:cubicBezTo>
                  <a:cubicBezTo>
                    <a:pt x="12011" y="1423"/>
                    <a:pt x="12011" y="1429"/>
                    <a:pt x="12017" y="1429"/>
                  </a:cubicBezTo>
                  <a:cubicBezTo>
                    <a:pt x="12017" y="1435"/>
                    <a:pt x="12023" y="1441"/>
                    <a:pt x="12023" y="1441"/>
                  </a:cubicBezTo>
                  <a:cubicBezTo>
                    <a:pt x="12029" y="1441"/>
                    <a:pt x="12035" y="1435"/>
                    <a:pt x="12035" y="1429"/>
                  </a:cubicBezTo>
                  <a:cubicBezTo>
                    <a:pt x="12035" y="1429"/>
                    <a:pt x="12035" y="1423"/>
                    <a:pt x="12035" y="1417"/>
                  </a:cubicBezTo>
                  <a:cubicBezTo>
                    <a:pt x="12041" y="1423"/>
                    <a:pt x="12041" y="1423"/>
                    <a:pt x="12047" y="1423"/>
                  </a:cubicBezTo>
                  <a:cubicBezTo>
                    <a:pt x="12053" y="1429"/>
                    <a:pt x="12053" y="1435"/>
                    <a:pt x="12059" y="1435"/>
                  </a:cubicBezTo>
                  <a:cubicBezTo>
                    <a:pt x="12065" y="1441"/>
                    <a:pt x="12077" y="1441"/>
                    <a:pt x="12082" y="1453"/>
                  </a:cubicBezTo>
                  <a:cubicBezTo>
                    <a:pt x="12088" y="1453"/>
                    <a:pt x="12088" y="1459"/>
                    <a:pt x="12088" y="1465"/>
                  </a:cubicBezTo>
                  <a:cubicBezTo>
                    <a:pt x="12071" y="1488"/>
                    <a:pt x="12071" y="1488"/>
                    <a:pt x="12071" y="1488"/>
                  </a:cubicBezTo>
                  <a:cubicBezTo>
                    <a:pt x="12071" y="1494"/>
                    <a:pt x="12071" y="1494"/>
                    <a:pt x="12071" y="1494"/>
                  </a:cubicBezTo>
                  <a:cubicBezTo>
                    <a:pt x="12071" y="1500"/>
                    <a:pt x="12077" y="1500"/>
                    <a:pt x="12077" y="1506"/>
                  </a:cubicBezTo>
                  <a:cubicBezTo>
                    <a:pt x="12136" y="1506"/>
                    <a:pt x="12136" y="1506"/>
                    <a:pt x="12136" y="1506"/>
                  </a:cubicBezTo>
                  <a:cubicBezTo>
                    <a:pt x="12154" y="1506"/>
                    <a:pt x="12159" y="1512"/>
                    <a:pt x="12177" y="1512"/>
                  </a:cubicBezTo>
                  <a:cubicBezTo>
                    <a:pt x="12183" y="1512"/>
                    <a:pt x="12189" y="1512"/>
                    <a:pt x="12195" y="1512"/>
                  </a:cubicBezTo>
                  <a:cubicBezTo>
                    <a:pt x="12201" y="1512"/>
                    <a:pt x="12207" y="1518"/>
                    <a:pt x="12219" y="1518"/>
                  </a:cubicBezTo>
                  <a:cubicBezTo>
                    <a:pt x="12225" y="1518"/>
                    <a:pt x="12231" y="1518"/>
                    <a:pt x="12237" y="1518"/>
                  </a:cubicBezTo>
                  <a:cubicBezTo>
                    <a:pt x="12254" y="1518"/>
                    <a:pt x="12254" y="1518"/>
                    <a:pt x="12254" y="1518"/>
                  </a:cubicBezTo>
                  <a:cubicBezTo>
                    <a:pt x="12260" y="1518"/>
                    <a:pt x="12260" y="1518"/>
                    <a:pt x="12266" y="1518"/>
                  </a:cubicBezTo>
                  <a:cubicBezTo>
                    <a:pt x="12272" y="1518"/>
                    <a:pt x="12272" y="1518"/>
                    <a:pt x="12272" y="1518"/>
                  </a:cubicBezTo>
                  <a:cubicBezTo>
                    <a:pt x="12272" y="1494"/>
                    <a:pt x="12272" y="1494"/>
                    <a:pt x="12272" y="1494"/>
                  </a:cubicBezTo>
                  <a:cubicBezTo>
                    <a:pt x="12272" y="1488"/>
                    <a:pt x="12272" y="1488"/>
                    <a:pt x="12272" y="1482"/>
                  </a:cubicBezTo>
                  <a:cubicBezTo>
                    <a:pt x="12272" y="1476"/>
                    <a:pt x="12260" y="1482"/>
                    <a:pt x="12260" y="1476"/>
                  </a:cubicBezTo>
                  <a:cubicBezTo>
                    <a:pt x="12260" y="1470"/>
                    <a:pt x="12260" y="1465"/>
                    <a:pt x="12260" y="1453"/>
                  </a:cubicBezTo>
                  <a:cubicBezTo>
                    <a:pt x="12254" y="1453"/>
                    <a:pt x="12254" y="1459"/>
                    <a:pt x="12248" y="1453"/>
                  </a:cubicBezTo>
                  <a:cubicBezTo>
                    <a:pt x="12243" y="1453"/>
                    <a:pt x="12243" y="1447"/>
                    <a:pt x="12237" y="1447"/>
                  </a:cubicBezTo>
                  <a:cubicBezTo>
                    <a:pt x="12237" y="1441"/>
                    <a:pt x="12237" y="1435"/>
                    <a:pt x="12237" y="1435"/>
                  </a:cubicBezTo>
                  <a:cubicBezTo>
                    <a:pt x="12237" y="1429"/>
                    <a:pt x="12231" y="1429"/>
                    <a:pt x="12225" y="1423"/>
                  </a:cubicBezTo>
                  <a:cubicBezTo>
                    <a:pt x="12225" y="1423"/>
                    <a:pt x="12219" y="1417"/>
                    <a:pt x="12213" y="1417"/>
                  </a:cubicBezTo>
                  <a:cubicBezTo>
                    <a:pt x="12213" y="1411"/>
                    <a:pt x="12207" y="1405"/>
                    <a:pt x="12201" y="1399"/>
                  </a:cubicBezTo>
                  <a:cubicBezTo>
                    <a:pt x="12201" y="1399"/>
                    <a:pt x="12201" y="1393"/>
                    <a:pt x="12195" y="1387"/>
                  </a:cubicBezTo>
                  <a:lnTo>
                    <a:pt x="12189" y="1387"/>
                  </a:lnTo>
                  <a:cubicBezTo>
                    <a:pt x="12183" y="1382"/>
                    <a:pt x="12189" y="1376"/>
                    <a:pt x="12189" y="1376"/>
                  </a:cubicBezTo>
                  <a:cubicBezTo>
                    <a:pt x="12183" y="1370"/>
                    <a:pt x="12189" y="1370"/>
                    <a:pt x="12189" y="1364"/>
                  </a:cubicBezTo>
                  <a:cubicBezTo>
                    <a:pt x="12183" y="1358"/>
                    <a:pt x="12183" y="1352"/>
                    <a:pt x="12183" y="1346"/>
                  </a:cubicBezTo>
                  <a:cubicBezTo>
                    <a:pt x="12183" y="1340"/>
                    <a:pt x="12183" y="1340"/>
                    <a:pt x="12183" y="1340"/>
                  </a:cubicBezTo>
                  <a:cubicBezTo>
                    <a:pt x="12183" y="1334"/>
                    <a:pt x="12189" y="1334"/>
                    <a:pt x="12195" y="1334"/>
                  </a:cubicBezTo>
                  <a:cubicBezTo>
                    <a:pt x="12195" y="1328"/>
                    <a:pt x="12195" y="1322"/>
                    <a:pt x="12195" y="1322"/>
                  </a:cubicBezTo>
                  <a:cubicBezTo>
                    <a:pt x="12195" y="1304"/>
                    <a:pt x="12189" y="1299"/>
                    <a:pt x="12195" y="1287"/>
                  </a:cubicBezTo>
                  <a:cubicBezTo>
                    <a:pt x="12195" y="1281"/>
                    <a:pt x="12201" y="1281"/>
                    <a:pt x="12207" y="1281"/>
                  </a:cubicBezTo>
                  <a:cubicBezTo>
                    <a:pt x="12213" y="1275"/>
                    <a:pt x="12219" y="1269"/>
                    <a:pt x="12225" y="1257"/>
                  </a:cubicBezTo>
                  <a:cubicBezTo>
                    <a:pt x="12231" y="1257"/>
                    <a:pt x="12225" y="1245"/>
                    <a:pt x="12231" y="1245"/>
                  </a:cubicBezTo>
                  <a:cubicBezTo>
                    <a:pt x="12231" y="1245"/>
                    <a:pt x="12237" y="1245"/>
                    <a:pt x="12243" y="1245"/>
                  </a:cubicBezTo>
                  <a:cubicBezTo>
                    <a:pt x="12243" y="1239"/>
                    <a:pt x="12248" y="1245"/>
                    <a:pt x="12254" y="1239"/>
                  </a:cubicBezTo>
                  <a:cubicBezTo>
                    <a:pt x="12254" y="1239"/>
                    <a:pt x="12248" y="1233"/>
                    <a:pt x="12254" y="1227"/>
                  </a:cubicBezTo>
                  <a:cubicBezTo>
                    <a:pt x="12254" y="1227"/>
                    <a:pt x="12260" y="1227"/>
                    <a:pt x="12266" y="1227"/>
                  </a:cubicBezTo>
                  <a:cubicBezTo>
                    <a:pt x="12272" y="1221"/>
                    <a:pt x="12278" y="1215"/>
                    <a:pt x="12284" y="1204"/>
                  </a:cubicBezTo>
                  <a:cubicBezTo>
                    <a:pt x="12284" y="1204"/>
                    <a:pt x="12284" y="1198"/>
                    <a:pt x="12284" y="1192"/>
                  </a:cubicBezTo>
                  <a:cubicBezTo>
                    <a:pt x="12284" y="1192"/>
                    <a:pt x="12290" y="1192"/>
                    <a:pt x="12296" y="1186"/>
                  </a:cubicBezTo>
                  <a:cubicBezTo>
                    <a:pt x="12296" y="1186"/>
                    <a:pt x="12296" y="1180"/>
                    <a:pt x="12302" y="1180"/>
                  </a:cubicBezTo>
                  <a:cubicBezTo>
                    <a:pt x="12302" y="1174"/>
                    <a:pt x="12308" y="1180"/>
                    <a:pt x="12314" y="1180"/>
                  </a:cubicBezTo>
                  <a:cubicBezTo>
                    <a:pt x="12320" y="1174"/>
                    <a:pt x="12325" y="1168"/>
                    <a:pt x="12332" y="1156"/>
                  </a:cubicBezTo>
                  <a:cubicBezTo>
                    <a:pt x="12332" y="1156"/>
                    <a:pt x="12332" y="1150"/>
                    <a:pt x="12332" y="1144"/>
                  </a:cubicBezTo>
                  <a:cubicBezTo>
                    <a:pt x="12332" y="1144"/>
                    <a:pt x="12337" y="1138"/>
                    <a:pt x="12337" y="1132"/>
                  </a:cubicBezTo>
                  <a:cubicBezTo>
                    <a:pt x="12343" y="1132"/>
                    <a:pt x="12349" y="1132"/>
                    <a:pt x="12349" y="1127"/>
                  </a:cubicBezTo>
                  <a:cubicBezTo>
                    <a:pt x="12349" y="1121"/>
                    <a:pt x="12355" y="1121"/>
                    <a:pt x="12355" y="1115"/>
                  </a:cubicBezTo>
                  <a:cubicBezTo>
                    <a:pt x="12361" y="1109"/>
                    <a:pt x="12355" y="1109"/>
                    <a:pt x="12355" y="1103"/>
                  </a:cubicBezTo>
                  <a:cubicBezTo>
                    <a:pt x="12367" y="1103"/>
                    <a:pt x="12373" y="1103"/>
                    <a:pt x="12385" y="1103"/>
                  </a:cubicBezTo>
                  <a:cubicBezTo>
                    <a:pt x="12391" y="1103"/>
                    <a:pt x="12391" y="1103"/>
                    <a:pt x="12397" y="1103"/>
                  </a:cubicBezTo>
                  <a:cubicBezTo>
                    <a:pt x="12403" y="1103"/>
                    <a:pt x="12403" y="1091"/>
                    <a:pt x="12409" y="1091"/>
                  </a:cubicBezTo>
                  <a:cubicBezTo>
                    <a:pt x="12409" y="1091"/>
                    <a:pt x="12414" y="1091"/>
                    <a:pt x="12420" y="1091"/>
                  </a:cubicBezTo>
                  <a:cubicBezTo>
                    <a:pt x="12426" y="1091"/>
                    <a:pt x="12432" y="1091"/>
                    <a:pt x="12432" y="1085"/>
                  </a:cubicBezTo>
                  <a:cubicBezTo>
                    <a:pt x="12438" y="1079"/>
                    <a:pt x="12432" y="1073"/>
                    <a:pt x="12432" y="1073"/>
                  </a:cubicBezTo>
                  <a:cubicBezTo>
                    <a:pt x="12438" y="1067"/>
                    <a:pt x="12444" y="1067"/>
                    <a:pt x="12444" y="1067"/>
                  </a:cubicBezTo>
                  <a:cubicBezTo>
                    <a:pt x="12450" y="1067"/>
                    <a:pt x="12456" y="1067"/>
                    <a:pt x="12456" y="1067"/>
                  </a:cubicBezTo>
                  <a:cubicBezTo>
                    <a:pt x="12462" y="1067"/>
                    <a:pt x="12468" y="1067"/>
                    <a:pt x="12468" y="1067"/>
                  </a:cubicBezTo>
                  <a:cubicBezTo>
                    <a:pt x="12474" y="1061"/>
                    <a:pt x="12474" y="1061"/>
                    <a:pt x="12480" y="1055"/>
                  </a:cubicBezTo>
                  <a:cubicBezTo>
                    <a:pt x="12486" y="1055"/>
                    <a:pt x="12486" y="1050"/>
                    <a:pt x="12486" y="1044"/>
                  </a:cubicBezTo>
                  <a:cubicBezTo>
                    <a:pt x="12492" y="1044"/>
                    <a:pt x="12492" y="1044"/>
                    <a:pt x="12498" y="1038"/>
                  </a:cubicBezTo>
                  <a:cubicBezTo>
                    <a:pt x="12503" y="1038"/>
                    <a:pt x="12509" y="1038"/>
                    <a:pt x="12509" y="1032"/>
                  </a:cubicBezTo>
                  <a:cubicBezTo>
                    <a:pt x="12509" y="1020"/>
                    <a:pt x="12509" y="1014"/>
                    <a:pt x="12503" y="1008"/>
                  </a:cubicBezTo>
                  <a:cubicBezTo>
                    <a:pt x="12515" y="1008"/>
                    <a:pt x="12521" y="1008"/>
                    <a:pt x="12527" y="1008"/>
                  </a:cubicBezTo>
                  <a:cubicBezTo>
                    <a:pt x="12545" y="1008"/>
                    <a:pt x="12557" y="1008"/>
                    <a:pt x="12575" y="1002"/>
                  </a:cubicBezTo>
                  <a:cubicBezTo>
                    <a:pt x="12580" y="1002"/>
                    <a:pt x="12580" y="996"/>
                    <a:pt x="12580" y="990"/>
                  </a:cubicBezTo>
                  <a:cubicBezTo>
                    <a:pt x="12586" y="990"/>
                    <a:pt x="12592" y="984"/>
                    <a:pt x="12598" y="978"/>
                  </a:cubicBezTo>
                  <a:cubicBezTo>
                    <a:pt x="12598" y="978"/>
                    <a:pt x="12604" y="978"/>
                    <a:pt x="12610" y="978"/>
                  </a:cubicBezTo>
                  <a:cubicBezTo>
                    <a:pt x="12616" y="978"/>
                    <a:pt x="12622" y="972"/>
                    <a:pt x="12634" y="972"/>
                  </a:cubicBezTo>
                  <a:cubicBezTo>
                    <a:pt x="12699" y="972"/>
                    <a:pt x="12699" y="972"/>
                    <a:pt x="12699" y="972"/>
                  </a:cubicBezTo>
                  <a:cubicBezTo>
                    <a:pt x="12705" y="972"/>
                    <a:pt x="12711" y="966"/>
                    <a:pt x="12711" y="966"/>
                  </a:cubicBezTo>
                  <a:cubicBezTo>
                    <a:pt x="12717" y="961"/>
                    <a:pt x="12717" y="955"/>
                    <a:pt x="12723" y="955"/>
                  </a:cubicBezTo>
                  <a:cubicBezTo>
                    <a:pt x="12729" y="955"/>
                    <a:pt x="12735" y="955"/>
                    <a:pt x="12747" y="955"/>
                  </a:cubicBezTo>
                  <a:cubicBezTo>
                    <a:pt x="12752" y="955"/>
                    <a:pt x="12758" y="955"/>
                    <a:pt x="12770" y="955"/>
                  </a:cubicBezTo>
                  <a:cubicBezTo>
                    <a:pt x="12782" y="949"/>
                    <a:pt x="12782" y="937"/>
                    <a:pt x="12794" y="937"/>
                  </a:cubicBezTo>
                  <a:cubicBezTo>
                    <a:pt x="12847" y="937"/>
                    <a:pt x="12847" y="937"/>
                    <a:pt x="12847" y="937"/>
                  </a:cubicBezTo>
                  <a:cubicBezTo>
                    <a:pt x="12853" y="937"/>
                    <a:pt x="12859" y="931"/>
                    <a:pt x="12859" y="931"/>
                  </a:cubicBezTo>
                  <a:cubicBezTo>
                    <a:pt x="12871" y="925"/>
                    <a:pt x="12871" y="913"/>
                    <a:pt x="12883" y="907"/>
                  </a:cubicBezTo>
                  <a:cubicBezTo>
                    <a:pt x="12883" y="901"/>
                    <a:pt x="12883" y="895"/>
                    <a:pt x="12889" y="895"/>
                  </a:cubicBezTo>
                  <a:cubicBezTo>
                    <a:pt x="12889" y="895"/>
                    <a:pt x="12895" y="895"/>
                    <a:pt x="12895" y="889"/>
                  </a:cubicBezTo>
                  <a:cubicBezTo>
                    <a:pt x="12907" y="889"/>
                    <a:pt x="12913" y="889"/>
                    <a:pt x="12918" y="889"/>
                  </a:cubicBezTo>
                  <a:cubicBezTo>
                    <a:pt x="12924" y="884"/>
                    <a:pt x="12924" y="884"/>
                    <a:pt x="12924" y="877"/>
                  </a:cubicBezTo>
                  <a:cubicBezTo>
                    <a:pt x="12924" y="872"/>
                    <a:pt x="12918" y="866"/>
                    <a:pt x="12918" y="866"/>
                  </a:cubicBezTo>
                  <a:cubicBezTo>
                    <a:pt x="12918" y="860"/>
                    <a:pt x="12913" y="854"/>
                    <a:pt x="12913" y="854"/>
                  </a:cubicBezTo>
                  <a:cubicBezTo>
                    <a:pt x="12913" y="848"/>
                    <a:pt x="12913" y="842"/>
                    <a:pt x="12907" y="842"/>
                  </a:cubicBezTo>
                  <a:cubicBezTo>
                    <a:pt x="12901" y="836"/>
                    <a:pt x="12895" y="842"/>
                    <a:pt x="12883" y="842"/>
                  </a:cubicBezTo>
                  <a:cubicBezTo>
                    <a:pt x="12877" y="842"/>
                    <a:pt x="12877" y="836"/>
                    <a:pt x="12871" y="836"/>
                  </a:cubicBezTo>
                  <a:cubicBezTo>
                    <a:pt x="12859" y="836"/>
                    <a:pt x="12859" y="836"/>
                    <a:pt x="12859" y="836"/>
                  </a:cubicBezTo>
                  <a:cubicBezTo>
                    <a:pt x="12847" y="836"/>
                    <a:pt x="12847" y="836"/>
                    <a:pt x="12847" y="836"/>
                  </a:cubicBezTo>
                  <a:cubicBezTo>
                    <a:pt x="12841" y="836"/>
                    <a:pt x="12841" y="836"/>
                    <a:pt x="12835" y="836"/>
                  </a:cubicBezTo>
                  <a:cubicBezTo>
                    <a:pt x="12824" y="836"/>
                    <a:pt x="12818" y="836"/>
                    <a:pt x="12812" y="836"/>
                  </a:cubicBezTo>
                  <a:cubicBezTo>
                    <a:pt x="12800" y="842"/>
                    <a:pt x="12794" y="842"/>
                    <a:pt x="12788" y="848"/>
                  </a:cubicBezTo>
                  <a:cubicBezTo>
                    <a:pt x="12788" y="854"/>
                    <a:pt x="12788" y="860"/>
                    <a:pt x="12788" y="860"/>
                  </a:cubicBezTo>
                  <a:cubicBezTo>
                    <a:pt x="12782" y="866"/>
                    <a:pt x="12782" y="866"/>
                    <a:pt x="12782" y="872"/>
                  </a:cubicBezTo>
                  <a:cubicBezTo>
                    <a:pt x="12776" y="877"/>
                    <a:pt x="12776" y="877"/>
                    <a:pt x="12770" y="877"/>
                  </a:cubicBezTo>
                  <a:cubicBezTo>
                    <a:pt x="12758" y="884"/>
                    <a:pt x="12752" y="877"/>
                    <a:pt x="12747" y="877"/>
                  </a:cubicBezTo>
                  <a:cubicBezTo>
                    <a:pt x="12741" y="877"/>
                    <a:pt x="12741" y="877"/>
                    <a:pt x="12735" y="877"/>
                  </a:cubicBezTo>
                  <a:cubicBezTo>
                    <a:pt x="12729" y="884"/>
                    <a:pt x="12729" y="884"/>
                    <a:pt x="12723" y="884"/>
                  </a:cubicBezTo>
                  <a:cubicBezTo>
                    <a:pt x="12717" y="889"/>
                    <a:pt x="12717" y="895"/>
                    <a:pt x="12711" y="895"/>
                  </a:cubicBezTo>
                  <a:cubicBezTo>
                    <a:pt x="12705" y="895"/>
                    <a:pt x="12705" y="901"/>
                    <a:pt x="12699" y="901"/>
                  </a:cubicBezTo>
                  <a:cubicBezTo>
                    <a:pt x="12699" y="901"/>
                    <a:pt x="12693" y="901"/>
                    <a:pt x="12687" y="901"/>
                  </a:cubicBezTo>
                  <a:cubicBezTo>
                    <a:pt x="12681" y="901"/>
                    <a:pt x="12675" y="901"/>
                    <a:pt x="12664" y="901"/>
                  </a:cubicBezTo>
                  <a:cubicBezTo>
                    <a:pt x="12658" y="901"/>
                    <a:pt x="12658" y="901"/>
                    <a:pt x="12652" y="901"/>
                  </a:cubicBezTo>
                  <a:cubicBezTo>
                    <a:pt x="12646" y="907"/>
                    <a:pt x="12640" y="907"/>
                    <a:pt x="12640" y="907"/>
                  </a:cubicBezTo>
                  <a:cubicBezTo>
                    <a:pt x="12634" y="913"/>
                    <a:pt x="12628" y="913"/>
                    <a:pt x="12628" y="913"/>
                  </a:cubicBezTo>
                  <a:cubicBezTo>
                    <a:pt x="12622" y="913"/>
                    <a:pt x="12622" y="919"/>
                    <a:pt x="12616" y="919"/>
                  </a:cubicBezTo>
                  <a:cubicBezTo>
                    <a:pt x="12610" y="919"/>
                    <a:pt x="12610" y="919"/>
                    <a:pt x="12604" y="919"/>
                  </a:cubicBezTo>
                  <a:cubicBezTo>
                    <a:pt x="12586" y="925"/>
                    <a:pt x="12580" y="919"/>
                    <a:pt x="12563" y="919"/>
                  </a:cubicBezTo>
                  <a:cubicBezTo>
                    <a:pt x="12557" y="919"/>
                    <a:pt x="12551" y="919"/>
                    <a:pt x="12539" y="919"/>
                  </a:cubicBezTo>
                  <a:cubicBezTo>
                    <a:pt x="12527" y="919"/>
                    <a:pt x="12527" y="919"/>
                    <a:pt x="12527" y="919"/>
                  </a:cubicBezTo>
                  <a:cubicBezTo>
                    <a:pt x="12521" y="919"/>
                    <a:pt x="12521" y="919"/>
                    <a:pt x="12515" y="919"/>
                  </a:cubicBezTo>
                  <a:cubicBezTo>
                    <a:pt x="12503" y="919"/>
                    <a:pt x="12498" y="919"/>
                    <a:pt x="12492" y="919"/>
                  </a:cubicBezTo>
                  <a:cubicBezTo>
                    <a:pt x="12486" y="919"/>
                    <a:pt x="12480" y="925"/>
                    <a:pt x="12480" y="925"/>
                  </a:cubicBezTo>
                  <a:cubicBezTo>
                    <a:pt x="12468" y="931"/>
                    <a:pt x="12462" y="931"/>
                    <a:pt x="12456" y="937"/>
                  </a:cubicBezTo>
                  <a:cubicBezTo>
                    <a:pt x="12450" y="937"/>
                    <a:pt x="12450" y="943"/>
                    <a:pt x="12450" y="949"/>
                  </a:cubicBezTo>
                  <a:cubicBezTo>
                    <a:pt x="12444" y="955"/>
                    <a:pt x="12438" y="961"/>
                    <a:pt x="12432" y="966"/>
                  </a:cubicBezTo>
                  <a:cubicBezTo>
                    <a:pt x="12355" y="966"/>
                    <a:pt x="12355" y="966"/>
                    <a:pt x="12355" y="966"/>
                  </a:cubicBezTo>
                  <a:cubicBezTo>
                    <a:pt x="12349" y="972"/>
                    <a:pt x="12349" y="972"/>
                    <a:pt x="12343" y="978"/>
                  </a:cubicBezTo>
                  <a:cubicBezTo>
                    <a:pt x="12337" y="978"/>
                    <a:pt x="12337" y="984"/>
                    <a:pt x="12337" y="990"/>
                  </a:cubicBezTo>
                  <a:cubicBezTo>
                    <a:pt x="12332" y="990"/>
                    <a:pt x="12332" y="996"/>
                    <a:pt x="12325" y="1002"/>
                  </a:cubicBezTo>
                  <a:cubicBezTo>
                    <a:pt x="12325" y="1002"/>
                    <a:pt x="12320" y="1002"/>
                    <a:pt x="12314" y="1002"/>
                  </a:cubicBezTo>
                  <a:cubicBezTo>
                    <a:pt x="12308" y="1008"/>
                    <a:pt x="12302" y="1002"/>
                    <a:pt x="12296" y="1008"/>
                  </a:cubicBezTo>
                  <a:cubicBezTo>
                    <a:pt x="12296" y="1008"/>
                    <a:pt x="12290" y="1008"/>
                    <a:pt x="12284" y="1008"/>
                  </a:cubicBezTo>
                  <a:cubicBezTo>
                    <a:pt x="12284" y="1014"/>
                    <a:pt x="12278" y="1014"/>
                    <a:pt x="12272" y="1020"/>
                  </a:cubicBezTo>
                  <a:cubicBezTo>
                    <a:pt x="12272" y="1020"/>
                    <a:pt x="12272" y="1026"/>
                    <a:pt x="12272" y="1032"/>
                  </a:cubicBezTo>
                  <a:cubicBezTo>
                    <a:pt x="12272" y="1038"/>
                    <a:pt x="12272" y="1044"/>
                    <a:pt x="12272" y="1055"/>
                  </a:cubicBezTo>
                  <a:cubicBezTo>
                    <a:pt x="12266" y="1055"/>
                    <a:pt x="12266" y="1050"/>
                    <a:pt x="12260" y="1050"/>
                  </a:cubicBezTo>
                  <a:cubicBezTo>
                    <a:pt x="12243" y="1050"/>
                    <a:pt x="12237" y="1050"/>
                    <a:pt x="12225" y="1050"/>
                  </a:cubicBezTo>
                  <a:cubicBezTo>
                    <a:pt x="12219" y="1050"/>
                    <a:pt x="12219" y="1055"/>
                    <a:pt x="12213" y="1055"/>
                  </a:cubicBezTo>
                  <a:cubicBezTo>
                    <a:pt x="12213" y="1061"/>
                    <a:pt x="12219" y="1061"/>
                    <a:pt x="12219" y="1067"/>
                  </a:cubicBezTo>
                  <a:cubicBezTo>
                    <a:pt x="12219" y="1079"/>
                    <a:pt x="12213" y="1085"/>
                    <a:pt x="12207" y="1091"/>
                  </a:cubicBezTo>
                  <a:cubicBezTo>
                    <a:pt x="12201" y="1097"/>
                    <a:pt x="12195" y="1097"/>
                    <a:pt x="12195" y="1103"/>
                  </a:cubicBezTo>
                  <a:lnTo>
                    <a:pt x="12195" y="1109"/>
                  </a:lnTo>
                  <a:cubicBezTo>
                    <a:pt x="12195" y="1121"/>
                    <a:pt x="12195" y="1121"/>
                    <a:pt x="12195" y="1121"/>
                  </a:cubicBezTo>
                  <a:cubicBezTo>
                    <a:pt x="12195" y="1144"/>
                    <a:pt x="12195" y="1144"/>
                    <a:pt x="12195" y="1144"/>
                  </a:cubicBezTo>
                  <a:cubicBezTo>
                    <a:pt x="12189" y="1144"/>
                    <a:pt x="12183" y="1150"/>
                    <a:pt x="12177" y="1150"/>
                  </a:cubicBezTo>
                  <a:cubicBezTo>
                    <a:pt x="12166" y="1150"/>
                    <a:pt x="12154" y="1144"/>
                    <a:pt x="12142" y="1150"/>
                  </a:cubicBezTo>
                  <a:cubicBezTo>
                    <a:pt x="12136" y="1150"/>
                    <a:pt x="12124" y="1150"/>
                    <a:pt x="12118" y="1156"/>
                  </a:cubicBezTo>
                  <a:cubicBezTo>
                    <a:pt x="12112" y="1162"/>
                    <a:pt x="12106" y="1162"/>
                    <a:pt x="12106" y="1168"/>
                  </a:cubicBezTo>
                  <a:cubicBezTo>
                    <a:pt x="12094" y="1174"/>
                    <a:pt x="12088" y="1180"/>
                    <a:pt x="12088" y="1186"/>
                  </a:cubicBezTo>
                  <a:cubicBezTo>
                    <a:pt x="12088" y="1192"/>
                    <a:pt x="12094" y="1198"/>
                    <a:pt x="12094" y="1204"/>
                  </a:cubicBezTo>
                  <a:cubicBezTo>
                    <a:pt x="12100" y="1204"/>
                    <a:pt x="12100" y="1204"/>
                    <a:pt x="12106" y="1198"/>
                  </a:cubicBezTo>
                  <a:cubicBezTo>
                    <a:pt x="12112" y="1198"/>
                    <a:pt x="12118" y="1192"/>
                    <a:pt x="12124" y="1192"/>
                  </a:cubicBezTo>
                  <a:cubicBezTo>
                    <a:pt x="12130" y="1192"/>
                    <a:pt x="12136" y="1192"/>
                    <a:pt x="12142" y="1192"/>
                  </a:cubicBezTo>
                  <a:cubicBezTo>
                    <a:pt x="12136" y="1204"/>
                    <a:pt x="12136" y="1204"/>
                    <a:pt x="12136" y="1210"/>
                  </a:cubicBezTo>
                  <a:cubicBezTo>
                    <a:pt x="12136" y="1215"/>
                    <a:pt x="12136" y="1215"/>
                    <a:pt x="12136" y="1215"/>
                  </a:cubicBezTo>
                  <a:cubicBezTo>
                    <a:pt x="12136" y="1221"/>
                    <a:pt x="12142" y="1227"/>
                    <a:pt x="12142" y="1227"/>
                  </a:cubicBezTo>
                  <a:cubicBezTo>
                    <a:pt x="12136" y="1227"/>
                    <a:pt x="12118" y="1233"/>
                    <a:pt x="12112" y="1233"/>
                  </a:cubicBezTo>
                  <a:close/>
                  <a:moveTo>
                    <a:pt x="12972" y="1263"/>
                  </a:moveTo>
                  <a:lnTo>
                    <a:pt x="12972" y="1263"/>
                  </a:lnTo>
                  <a:cubicBezTo>
                    <a:pt x="12978" y="1263"/>
                    <a:pt x="12984" y="1257"/>
                    <a:pt x="12990" y="1257"/>
                  </a:cubicBezTo>
                  <a:cubicBezTo>
                    <a:pt x="12990" y="1257"/>
                    <a:pt x="12996" y="1257"/>
                    <a:pt x="13002" y="1257"/>
                  </a:cubicBezTo>
                  <a:cubicBezTo>
                    <a:pt x="13002" y="1257"/>
                    <a:pt x="13007" y="1251"/>
                    <a:pt x="13013" y="1251"/>
                  </a:cubicBezTo>
                  <a:cubicBezTo>
                    <a:pt x="13019" y="1251"/>
                    <a:pt x="13025" y="1251"/>
                    <a:pt x="13037" y="1251"/>
                  </a:cubicBezTo>
                  <a:cubicBezTo>
                    <a:pt x="13043" y="1251"/>
                    <a:pt x="13043" y="1251"/>
                    <a:pt x="13043" y="1251"/>
                  </a:cubicBezTo>
                  <a:cubicBezTo>
                    <a:pt x="13049" y="1251"/>
                    <a:pt x="13055" y="1245"/>
                    <a:pt x="13055" y="1245"/>
                  </a:cubicBezTo>
                  <a:cubicBezTo>
                    <a:pt x="13055" y="1239"/>
                    <a:pt x="13061" y="1233"/>
                    <a:pt x="13055" y="1233"/>
                  </a:cubicBezTo>
                  <a:cubicBezTo>
                    <a:pt x="13055" y="1227"/>
                    <a:pt x="13055" y="1221"/>
                    <a:pt x="13049" y="1221"/>
                  </a:cubicBezTo>
                  <a:cubicBezTo>
                    <a:pt x="13043" y="1215"/>
                    <a:pt x="13043" y="1215"/>
                    <a:pt x="13037" y="1215"/>
                  </a:cubicBezTo>
                  <a:cubicBezTo>
                    <a:pt x="13031" y="1215"/>
                    <a:pt x="13031" y="1210"/>
                    <a:pt x="13025" y="1210"/>
                  </a:cubicBezTo>
                  <a:cubicBezTo>
                    <a:pt x="13019" y="1210"/>
                    <a:pt x="13019" y="1210"/>
                    <a:pt x="13013" y="1210"/>
                  </a:cubicBezTo>
                  <a:cubicBezTo>
                    <a:pt x="13002" y="1210"/>
                    <a:pt x="13002" y="1215"/>
                    <a:pt x="12990" y="1221"/>
                  </a:cubicBezTo>
                  <a:cubicBezTo>
                    <a:pt x="12984" y="1221"/>
                    <a:pt x="12984" y="1227"/>
                    <a:pt x="12978" y="1233"/>
                  </a:cubicBezTo>
                  <a:cubicBezTo>
                    <a:pt x="12972" y="1239"/>
                    <a:pt x="12966" y="1245"/>
                    <a:pt x="12960" y="1251"/>
                  </a:cubicBezTo>
                  <a:cubicBezTo>
                    <a:pt x="12960" y="1257"/>
                    <a:pt x="12966" y="1263"/>
                    <a:pt x="12972" y="1263"/>
                  </a:cubicBezTo>
                  <a:close/>
                  <a:moveTo>
                    <a:pt x="12563" y="356"/>
                  </a:moveTo>
                  <a:lnTo>
                    <a:pt x="12563" y="356"/>
                  </a:lnTo>
                  <a:cubicBezTo>
                    <a:pt x="12569" y="368"/>
                    <a:pt x="12569" y="368"/>
                    <a:pt x="12569" y="368"/>
                  </a:cubicBezTo>
                  <a:cubicBezTo>
                    <a:pt x="12575" y="374"/>
                    <a:pt x="12580" y="379"/>
                    <a:pt x="12592" y="386"/>
                  </a:cubicBezTo>
                  <a:cubicBezTo>
                    <a:pt x="12598" y="391"/>
                    <a:pt x="12598" y="391"/>
                    <a:pt x="12604" y="397"/>
                  </a:cubicBezTo>
                  <a:cubicBezTo>
                    <a:pt x="12610" y="403"/>
                    <a:pt x="12622" y="403"/>
                    <a:pt x="12634" y="403"/>
                  </a:cubicBezTo>
                  <a:cubicBezTo>
                    <a:pt x="12640" y="403"/>
                    <a:pt x="12646" y="403"/>
                    <a:pt x="12652" y="403"/>
                  </a:cubicBezTo>
                  <a:cubicBezTo>
                    <a:pt x="12652" y="397"/>
                    <a:pt x="12658" y="397"/>
                    <a:pt x="12658" y="397"/>
                  </a:cubicBezTo>
                  <a:cubicBezTo>
                    <a:pt x="12664" y="391"/>
                    <a:pt x="12669" y="391"/>
                    <a:pt x="12669" y="391"/>
                  </a:cubicBezTo>
                  <a:cubicBezTo>
                    <a:pt x="12675" y="386"/>
                    <a:pt x="12675" y="379"/>
                    <a:pt x="12675" y="379"/>
                  </a:cubicBezTo>
                  <a:cubicBezTo>
                    <a:pt x="12681" y="374"/>
                    <a:pt x="12681" y="368"/>
                    <a:pt x="12687" y="368"/>
                  </a:cubicBezTo>
                  <a:cubicBezTo>
                    <a:pt x="12687" y="362"/>
                    <a:pt x="12693" y="368"/>
                    <a:pt x="12699" y="362"/>
                  </a:cubicBezTo>
                  <a:cubicBezTo>
                    <a:pt x="12699" y="362"/>
                    <a:pt x="12705" y="362"/>
                    <a:pt x="12711" y="356"/>
                  </a:cubicBezTo>
                  <a:cubicBezTo>
                    <a:pt x="12711" y="356"/>
                    <a:pt x="12717" y="356"/>
                    <a:pt x="12723" y="350"/>
                  </a:cubicBezTo>
                  <a:cubicBezTo>
                    <a:pt x="12729" y="350"/>
                    <a:pt x="12735" y="350"/>
                    <a:pt x="12741" y="344"/>
                  </a:cubicBezTo>
                  <a:cubicBezTo>
                    <a:pt x="12741" y="338"/>
                    <a:pt x="12741" y="338"/>
                    <a:pt x="12741" y="338"/>
                  </a:cubicBezTo>
                  <a:cubicBezTo>
                    <a:pt x="12735" y="332"/>
                    <a:pt x="12735" y="332"/>
                    <a:pt x="12729" y="332"/>
                  </a:cubicBezTo>
                  <a:cubicBezTo>
                    <a:pt x="12717" y="332"/>
                    <a:pt x="12717" y="332"/>
                    <a:pt x="12717" y="332"/>
                  </a:cubicBezTo>
                  <a:cubicBezTo>
                    <a:pt x="12717" y="332"/>
                    <a:pt x="12711" y="326"/>
                    <a:pt x="12705" y="326"/>
                  </a:cubicBezTo>
                  <a:cubicBezTo>
                    <a:pt x="12699" y="326"/>
                    <a:pt x="12693" y="326"/>
                    <a:pt x="12687" y="326"/>
                  </a:cubicBezTo>
                  <a:cubicBezTo>
                    <a:pt x="12681" y="326"/>
                    <a:pt x="12675" y="326"/>
                    <a:pt x="12669" y="326"/>
                  </a:cubicBezTo>
                  <a:cubicBezTo>
                    <a:pt x="12669" y="326"/>
                    <a:pt x="12664" y="326"/>
                    <a:pt x="12658" y="332"/>
                  </a:cubicBezTo>
                  <a:cubicBezTo>
                    <a:pt x="12658" y="332"/>
                    <a:pt x="12664" y="338"/>
                    <a:pt x="12658" y="338"/>
                  </a:cubicBezTo>
                  <a:cubicBezTo>
                    <a:pt x="12652" y="344"/>
                    <a:pt x="12652" y="338"/>
                    <a:pt x="12646" y="338"/>
                  </a:cubicBezTo>
                  <a:cubicBezTo>
                    <a:pt x="12634" y="344"/>
                    <a:pt x="12622" y="338"/>
                    <a:pt x="12610" y="338"/>
                  </a:cubicBezTo>
                  <a:cubicBezTo>
                    <a:pt x="12610" y="344"/>
                    <a:pt x="12604" y="344"/>
                    <a:pt x="12598" y="344"/>
                  </a:cubicBezTo>
                  <a:cubicBezTo>
                    <a:pt x="12598" y="344"/>
                    <a:pt x="12592" y="350"/>
                    <a:pt x="12586" y="350"/>
                  </a:cubicBezTo>
                  <a:cubicBezTo>
                    <a:pt x="12586" y="356"/>
                    <a:pt x="12580" y="362"/>
                    <a:pt x="12580" y="362"/>
                  </a:cubicBezTo>
                  <a:cubicBezTo>
                    <a:pt x="12575" y="362"/>
                    <a:pt x="12569" y="356"/>
                    <a:pt x="12563" y="356"/>
                  </a:cubicBezTo>
                  <a:close/>
                  <a:moveTo>
                    <a:pt x="12426" y="356"/>
                  </a:moveTo>
                  <a:lnTo>
                    <a:pt x="12426" y="356"/>
                  </a:lnTo>
                  <a:cubicBezTo>
                    <a:pt x="12426" y="362"/>
                    <a:pt x="12426" y="362"/>
                    <a:pt x="12426" y="368"/>
                  </a:cubicBezTo>
                  <a:cubicBezTo>
                    <a:pt x="12420" y="368"/>
                    <a:pt x="12426" y="374"/>
                    <a:pt x="12426" y="379"/>
                  </a:cubicBezTo>
                  <a:cubicBezTo>
                    <a:pt x="12420" y="379"/>
                    <a:pt x="12414" y="379"/>
                    <a:pt x="12414" y="379"/>
                  </a:cubicBezTo>
                  <a:cubicBezTo>
                    <a:pt x="12403" y="386"/>
                    <a:pt x="12397" y="391"/>
                    <a:pt x="12391" y="397"/>
                  </a:cubicBezTo>
                  <a:cubicBezTo>
                    <a:pt x="12385" y="397"/>
                    <a:pt x="12385" y="403"/>
                    <a:pt x="12385" y="409"/>
                  </a:cubicBezTo>
                  <a:cubicBezTo>
                    <a:pt x="12397" y="415"/>
                    <a:pt x="12397" y="415"/>
                    <a:pt x="12397" y="415"/>
                  </a:cubicBezTo>
                  <a:cubicBezTo>
                    <a:pt x="12397" y="415"/>
                    <a:pt x="12403" y="421"/>
                    <a:pt x="12409" y="421"/>
                  </a:cubicBezTo>
                  <a:cubicBezTo>
                    <a:pt x="12414" y="421"/>
                    <a:pt x="12414" y="421"/>
                    <a:pt x="12426" y="421"/>
                  </a:cubicBezTo>
                  <a:lnTo>
                    <a:pt x="12426" y="421"/>
                  </a:lnTo>
                  <a:cubicBezTo>
                    <a:pt x="12432" y="421"/>
                    <a:pt x="12438" y="415"/>
                    <a:pt x="12438" y="415"/>
                  </a:cubicBezTo>
                  <a:cubicBezTo>
                    <a:pt x="12444" y="415"/>
                    <a:pt x="12450" y="415"/>
                    <a:pt x="12456" y="415"/>
                  </a:cubicBezTo>
                  <a:cubicBezTo>
                    <a:pt x="12474" y="415"/>
                    <a:pt x="12474" y="415"/>
                    <a:pt x="12474" y="415"/>
                  </a:cubicBezTo>
                  <a:cubicBezTo>
                    <a:pt x="12480" y="415"/>
                    <a:pt x="12486" y="415"/>
                    <a:pt x="12492" y="415"/>
                  </a:cubicBezTo>
                  <a:cubicBezTo>
                    <a:pt x="12503" y="421"/>
                    <a:pt x="12515" y="421"/>
                    <a:pt x="12533" y="415"/>
                  </a:cubicBezTo>
                  <a:cubicBezTo>
                    <a:pt x="12539" y="415"/>
                    <a:pt x="12539" y="415"/>
                    <a:pt x="12545" y="415"/>
                  </a:cubicBezTo>
                  <a:cubicBezTo>
                    <a:pt x="12539" y="409"/>
                    <a:pt x="12533" y="403"/>
                    <a:pt x="12533" y="403"/>
                  </a:cubicBezTo>
                  <a:cubicBezTo>
                    <a:pt x="12527" y="397"/>
                    <a:pt x="12527" y="397"/>
                    <a:pt x="12521" y="391"/>
                  </a:cubicBezTo>
                  <a:cubicBezTo>
                    <a:pt x="12521" y="386"/>
                    <a:pt x="12527" y="379"/>
                    <a:pt x="12521" y="379"/>
                  </a:cubicBezTo>
                  <a:cubicBezTo>
                    <a:pt x="12521" y="368"/>
                    <a:pt x="12509" y="362"/>
                    <a:pt x="12509" y="356"/>
                  </a:cubicBezTo>
                  <a:cubicBezTo>
                    <a:pt x="12509" y="350"/>
                    <a:pt x="12509" y="338"/>
                    <a:pt x="12509" y="332"/>
                  </a:cubicBezTo>
                  <a:cubicBezTo>
                    <a:pt x="12492" y="332"/>
                    <a:pt x="12492" y="332"/>
                    <a:pt x="12492" y="332"/>
                  </a:cubicBezTo>
                  <a:cubicBezTo>
                    <a:pt x="12486" y="332"/>
                    <a:pt x="12486" y="332"/>
                    <a:pt x="12480" y="332"/>
                  </a:cubicBezTo>
                  <a:cubicBezTo>
                    <a:pt x="12474" y="338"/>
                    <a:pt x="12474" y="338"/>
                    <a:pt x="12474" y="344"/>
                  </a:cubicBezTo>
                  <a:cubicBezTo>
                    <a:pt x="12468" y="350"/>
                    <a:pt x="12468" y="350"/>
                    <a:pt x="12462" y="356"/>
                  </a:cubicBezTo>
                  <a:cubicBezTo>
                    <a:pt x="12456" y="356"/>
                    <a:pt x="12450" y="356"/>
                    <a:pt x="12450" y="356"/>
                  </a:cubicBezTo>
                  <a:cubicBezTo>
                    <a:pt x="12444" y="362"/>
                    <a:pt x="12444" y="362"/>
                    <a:pt x="12438" y="362"/>
                  </a:cubicBezTo>
                  <a:lnTo>
                    <a:pt x="12426" y="356"/>
                  </a:lnTo>
                  <a:close/>
                  <a:moveTo>
                    <a:pt x="12403" y="457"/>
                  </a:moveTo>
                  <a:lnTo>
                    <a:pt x="12403" y="457"/>
                  </a:lnTo>
                  <a:cubicBezTo>
                    <a:pt x="12397" y="457"/>
                    <a:pt x="12397" y="463"/>
                    <a:pt x="12391" y="463"/>
                  </a:cubicBezTo>
                  <a:cubicBezTo>
                    <a:pt x="12379" y="463"/>
                    <a:pt x="12379" y="463"/>
                    <a:pt x="12379" y="463"/>
                  </a:cubicBezTo>
                  <a:cubicBezTo>
                    <a:pt x="12373" y="463"/>
                    <a:pt x="12373" y="468"/>
                    <a:pt x="12367" y="468"/>
                  </a:cubicBezTo>
                  <a:cubicBezTo>
                    <a:pt x="12355" y="468"/>
                    <a:pt x="12355" y="468"/>
                    <a:pt x="12355" y="468"/>
                  </a:cubicBezTo>
                  <a:cubicBezTo>
                    <a:pt x="12361" y="468"/>
                    <a:pt x="12355" y="474"/>
                    <a:pt x="12355" y="480"/>
                  </a:cubicBezTo>
                  <a:cubicBezTo>
                    <a:pt x="12361" y="480"/>
                    <a:pt x="12361" y="486"/>
                    <a:pt x="12361" y="492"/>
                  </a:cubicBezTo>
                  <a:cubicBezTo>
                    <a:pt x="12367" y="492"/>
                    <a:pt x="12373" y="492"/>
                    <a:pt x="12379" y="492"/>
                  </a:cubicBezTo>
                  <a:cubicBezTo>
                    <a:pt x="12379" y="492"/>
                    <a:pt x="12385" y="492"/>
                    <a:pt x="12391" y="492"/>
                  </a:cubicBezTo>
                  <a:cubicBezTo>
                    <a:pt x="12391" y="486"/>
                    <a:pt x="12397" y="486"/>
                    <a:pt x="12403" y="486"/>
                  </a:cubicBezTo>
                  <a:cubicBezTo>
                    <a:pt x="12409" y="480"/>
                    <a:pt x="12414" y="480"/>
                    <a:pt x="12426" y="480"/>
                  </a:cubicBezTo>
                  <a:cubicBezTo>
                    <a:pt x="12420" y="474"/>
                    <a:pt x="12426" y="468"/>
                    <a:pt x="12426" y="468"/>
                  </a:cubicBezTo>
                  <a:cubicBezTo>
                    <a:pt x="12420" y="463"/>
                    <a:pt x="12414" y="463"/>
                    <a:pt x="12414" y="457"/>
                  </a:cubicBezTo>
                  <a:cubicBezTo>
                    <a:pt x="12409" y="457"/>
                    <a:pt x="12409" y="457"/>
                    <a:pt x="12403" y="457"/>
                  </a:cubicBezTo>
                  <a:close/>
                  <a:moveTo>
                    <a:pt x="12201" y="439"/>
                  </a:moveTo>
                  <a:lnTo>
                    <a:pt x="12201" y="439"/>
                  </a:lnTo>
                  <a:cubicBezTo>
                    <a:pt x="12201" y="474"/>
                    <a:pt x="12201" y="474"/>
                    <a:pt x="12201" y="474"/>
                  </a:cubicBezTo>
                  <a:cubicBezTo>
                    <a:pt x="12254" y="474"/>
                    <a:pt x="12254" y="474"/>
                    <a:pt x="12254" y="474"/>
                  </a:cubicBezTo>
                  <a:cubicBezTo>
                    <a:pt x="12260" y="468"/>
                    <a:pt x="12266" y="468"/>
                    <a:pt x="12266" y="463"/>
                  </a:cubicBezTo>
                  <a:cubicBezTo>
                    <a:pt x="12266" y="463"/>
                    <a:pt x="12266" y="457"/>
                    <a:pt x="12266" y="451"/>
                  </a:cubicBezTo>
                  <a:cubicBezTo>
                    <a:pt x="12266" y="451"/>
                    <a:pt x="12272" y="451"/>
                    <a:pt x="12272" y="445"/>
                  </a:cubicBezTo>
                  <a:cubicBezTo>
                    <a:pt x="12272" y="457"/>
                    <a:pt x="12272" y="468"/>
                    <a:pt x="12278" y="474"/>
                  </a:cubicBezTo>
                  <a:cubicBezTo>
                    <a:pt x="12284" y="480"/>
                    <a:pt x="12290" y="480"/>
                    <a:pt x="12296" y="480"/>
                  </a:cubicBezTo>
                  <a:cubicBezTo>
                    <a:pt x="12302" y="480"/>
                    <a:pt x="12302" y="474"/>
                    <a:pt x="12308" y="474"/>
                  </a:cubicBezTo>
                  <a:cubicBezTo>
                    <a:pt x="12314" y="474"/>
                    <a:pt x="12314" y="474"/>
                    <a:pt x="12320" y="474"/>
                  </a:cubicBezTo>
                  <a:cubicBezTo>
                    <a:pt x="12320" y="463"/>
                    <a:pt x="12320" y="457"/>
                    <a:pt x="12320" y="439"/>
                  </a:cubicBezTo>
                  <a:cubicBezTo>
                    <a:pt x="12367" y="439"/>
                    <a:pt x="12367" y="439"/>
                    <a:pt x="12367" y="439"/>
                  </a:cubicBezTo>
                  <a:cubicBezTo>
                    <a:pt x="12367" y="427"/>
                    <a:pt x="12367" y="427"/>
                    <a:pt x="12367" y="427"/>
                  </a:cubicBezTo>
                  <a:cubicBezTo>
                    <a:pt x="12367" y="427"/>
                    <a:pt x="12367" y="421"/>
                    <a:pt x="12367" y="415"/>
                  </a:cubicBezTo>
                  <a:cubicBezTo>
                    <a:pt x="12284" y="415"/>
                    <a:pt x="12284" y="415"/>
                    <a:pt x="12284" y="415"/>
                  </a:cubicBezTo>
                  <a:cubicBezTo>
                    <a:pt x="12272" y="415"/>
                    <a:pt x="12266" y="421"/>
                    <a:pt x="12260" y="427"/>
                  </a:cubicBezTo>
                  <a:cubicBezTo>
                    <a:pt x="12254" y="427"/>
                    <a:pt x="12248" y="433"/>
                    <a:pt x="12243" y="433"/>
                  </a:cubicBezTo>
                  <a:cubicBezTo>
                    <a:pt x="12237" y="433"/>
                    <a:pt x="12237" y="439"/>
                    <a:pt x="12231" y="439"/>
                  </a:cubicBezTo>
                  <a:cubicBezTo>
                    <a:pt x="12225" y="445"/>
                    <a:pt x="12213" y="445"/>
                    <a:pt x="12201" y="451"/>
                  </a:cubicBezTo>
                  <a:lnTo>
                    <a:pt x="12201" y="439"/>
                  </a:lnTo>
                  <a:close/>
                  <a:moveTo>
                    <a:pt x="12041" y="445"/>
                  </a:moveTo>
                  <a:lnTo>
                    <a:pt x="12041" y="445"/>
                  </a:lnTo>
                  <a:cubicBezTo>
                    <a:pt x="12041" y="445"/>
                    <a:pt x="12053" y="445"/>
                    <a:pt x="12053" y="439"/>
                  </a:cubicBezTo>
                  <a:cubicBezTo>
                    <a:pt x="12053" y="439"/>
                    <a:pt x="12053" y="433"/>
                    <a:pt x="12053" y="427"/>
                  </a:cubicBezTo>
                  <a:cubicBezTo>
                    <a:pt x="12053" y="427"/>
                    <a:pt x="12053" y="421"/>
                    <a:pt x="12059" y="415"/>
                  </a:cubicBezTo>
                  <a:cubicBezTo>
                    <a:pt x="12065" y="415"/>
                    <a:pt x="12071" y="421"/>
                    <a:pt x="12082" y="415"/>
                  </a:cubicBezTo>
                  <a:cubicBezTo>
                    <a:pt x="12082" y="415"/>
                    <a:pt x="12088" y="415"/>
                    <a:pt x="12094" y="415"/>
                  </a:cubicBezTo>
                  <a:cubicBezTo>
                    <a:pt x="12100" y="415"/>
                    <a:pt x="12100" y="409"/>
                    <a:pt x="12106" y="409"/>
                  </a:cubicBezTo>
                  <a:cubicBezTo>
                    <a:pt x="12112" y="403"/>
                    <a:pt x="12118" y="409"/>
                    <a:pt x="12124" y="409"/>
                  </a:cubicBezTo>
                  <a:cubicBezTo>
                    <a:pt x="12130" y="403"/>
                    <a:pt x="12136" y="397"/>
                    <a:pt x="12136" y="397"/>
                  </a:cubicBezTo>
                  <a:cubicBezTo>
                    <a:pt x="12142" y="397"/>
                    <a:pt x="12148" y="397"/>
                    <a:pt x="12148" y="397"/>
                  </a:cubicBezTo>
                  <a:cubicBezTo>
                    <a:pt x="12159" y="397"/>
                    <a:pt x="12166" y="397"/>
                    <a:pt x="12171" y="397"/>
                  </a:cubicBezTo>
                  <a:cubicBezTo>
                    <a:pt x="12177" y="397"/>
                    <a:pt x="12177" y="391"/>
                    <a:pt x="12183" y="391"/>
                  </a:cubicBezTo>
                  <a:cubicBezTo>
                    <a:pt x="12189" y="391"/>
                    <a:pt x="12183" y="379"/>
                    <a:pt x="12189" y="379"/>
                  </a:cubicBezTo>
                  <a:cubicBezTo>
                    <a:pt x="12201" y="379"/>
                    <a:pt x="12201" y="386"/>
                    <a:pt x="12213" y="391"/>
                  </a:cubicBezTo>
                  <a:cubicBezTo>
                    <a:pt x="12213" y="391"/>
                    <a:pt x="12219" y="391"/>
                    <a:pt x="12225" y="391"/>
                  </a:cubicBezTo>
                  <a:cubicBezTo>
                    <a:pt x="12231" y="391"/>
                    <a:pt x="12231" y="397"/>
                    <a:pt x="12237" y="397"/>
                  </a:cubicBezTo>
                  <a:cubicBezTo>
                    <a:pt x="12260" y="397"/>
                    <a:pt x="12260" y="397"/>
                    <a:pt x="12260" y="397"/>
                  </a:cubicBezTo>
                  <a:cubicBezTo>
                    <a:pt x="12260" y="391"/>
                    <a:pt x="12260" y="386"/>
                    <a:pt x="12260" y="386"/>
                  </a:cubicBezTo>
                  <a:cubicBezTo>
                    <a:pt x="12260" y="374"/>
                    <a:pt x="12254" y="368"/>
                    <a:pt x="12254" y="362"/>
                  </a:cubicBezTo>
                  <a:cubicBezTo>
                    <a:pt x="12254" y="350"/>
                    <a:pt x="12266" y="344"/>
                    <a:pt x="12272" y="344"/>
                  </a:cubicBezTo>
                  <a:cubicBezTo>
                    <a:pt x="12284" y="344"/>
                    <a:pt x="12284" y="350"/>
                    <a:pt x="12290" y="350"/>
                  </a:cubicBezTo>
                  <a:cubicBezTo>
                    <a:pt x="12296" y="356"/>
                    <a:pt x="12302" y="356"/>
                    <a:pt x="12302" y="356"/>
                  </a:cubicBezTo>
                  <a:cubicBezTo>
                    <a:pt x="12308" y="356"/>
                    <a:pt x="12308" y="362"/>
                    <a:pt x="12308" y="368"/>
                  </a:cubicBezTo>
                  <a:cubicBezTo>
                    <a:pt x="12320" y="374"/>
                    <a:pt x="12325" y="379"/>
                    <a:pt x="12337" y="379"/>
                  </a:cubicBezTo>
                  <a:cubicBezTo>
                    <a:pt x="12349" y="379"/>
                    <a:pt x="12355" y="374"/>
                    <a:pt x="12367" y="374"/>
                  </a:cubicBezTo>
                  <a:cubicBezTo>
                    <a:pt x="12367" y="368"/>
                    <a:pt x="12373" y="368"/>
                    <a:pt x="12373" y="362"/>
                  </a:cubicBezTo>
                  <a:cubicBezTo>
                    <a:pt x="12373" y="356"/>
                    <a:pt x="12367" y="356"/>
                    <a:pt x="12367" y="350"/>
                  </a:cubicBezTo>
                  <a:cubicBezTo>
                    <a:pt x="12367" y="338"/>
                    <a:pt x="12367" y="338"/>
                    <a:pt x="12367" y="338"/>
                  </a:cubicBezTo>
                  <a:cubicBezTo>
                    <a:pt x="12361" y="338"/>
                    <a:pt x="12355" y="332"/>
                    <a:pt x="12343" y="338"/>
                  </a:cubicBezTo>
                  <a:cubicBezTo>
                    <a:pt x="12337" y="338"/>
                    <a:pt x="12337" y="338"/>
                    <a:pt x="12332" y="338"/>
                  </a:cubicBezTo>
                  <a:cubicBezTo>
                    <a:pt x="12325" y="338"/>
                    <a:pt x="12320" y="338"/>
                    <a:pt x="12308" y="338"/>
                  </a:cubicBezTo>
                  <a:cubicBezTo>
                    <a:pt x="12308" y="338"/>
                    <a:pt x="12302" y="338"/>
                    <a:pt x="12296" y="338"/>
                  </a:cubicBezTo>
                  <a:cubicBezTo>
                    <a:pt x="12302" y="326"/>
                    <a:pt x="12302" y="326"/>
                    <a:pt x="12308" y="320"/>
                  </a:cubicBezTo>
                  <a:cubicBezTo>
                    <a:pt x="12314" y="314"/>
                    <a:pt x="12320" y="314"/>
                    <a:pt x="12325" y="308"/>
                  </a:cubicBezTo>
                  <a:cubicBezTo>
                    <a:pt x="12332" y="302"/>
                    <a:pt x="12332" y="297"/>
                    <a:pt x="12337" y="291"/>
                  </a:cubicBezTo>
                  <a:cubicBezTo>
                    <a:pt x="12332" y="279"/>
                    <a:pt x="12332" y="279"/>
                    <a:pt x="12332" y="279"/>
                  </a:cubicBezTo>
                  <a:cubicBezTo>
                    <a:pt x="12325" y="279"/>
                    <a:pt x="12325" y="279"/>
                    <a:pt x="12320" y="279"/>
                  </a:cubicBezTo>
                  <a:cubicBezTo>
                    <a:pt x="12314" y="279"/>
                    <a:pt x="12314" y="285"/>
                    <a:pt x="12308" y="285"/>
                  </a:cubicBezTo>
                  <a:cubicBezTo>
                    <a:pt x="12302" y="285"/>
                    <a:pt x="12296" y="285"/>
                    <a:pt x="12296" y="285"/>
                  </a:cubicBezTo>
                  <a:cubicBezTo>
                    <a:pt x="12284" y="285"/>
                    <a:pt x="12284" y="285"/>
                    <a:pt x="12284" y="285"/>
                  </a:cubicBezTo>
                  <a:cubicBezTo>
                    <a:pt x="12278" y="285"/>
                    <a:pt x="12278" y="291"/>
                    <a:pt x="12272" y="291"/>
                  </a:cubicBezTo>
                  <a:cubicBezTo>
                    <a:pt x="12266" y="291"/>
                    <a:pt x="12260" y="291"/>
                    <a:pt x="12260" y="291"/>
                  </a:cubicBezTo>
                  <a:cubicBezTo>
                    <a:pt x="12254" y="297"/>
                    <a:pt x="12248" y="297"/>
                    <a:pt x="12248" y="302"/>
                  </a:cubicBezTo>
                  <a:cubicBezTo>
                    <a:pt x="12248" y="302"/>
                    <a:pt x="12248" y="308"/>
                    <a:pt x="12248" y="314"/>
                  </a:cubicBezTo>
                  <a:cubicBezTo>
                    <a:pt x="12248" y="314"/>
                    <a:pt x="12248" y="320"/>
                    <a:pt x="12248" y="326"/>
                  </a:cubicBezTo>
                  <a:cubicBezTo>
                    <a:pt x="12248" y="332"/>
                    <a:pt x="12248" y="332"/>
                    <a:pt x="12248" y="338"/>
                  </a:cubicBezTo>
                  <a:cubicBezTo>
                    <a:pt x="12237" y="338"/>
                    <a:pt x="12231" y="338"/>
                    <a:pt x="12219" y="338"/>
                  </a:cubicBezTo>
                  <a:cubicBezTo>
                    <a:pt x="12219" y="338"/>
                    <a:pt x="12213" y="338"/>
                    <a:pt x="12207" y="338"/>
                  </a:cubicBezTo>
                  <a:cubicBezTo>
                    <a:pt x="12195" y="338"/>
                    <a:pt x="12195" y="338"/>
                    <a:pt x="12195" y="338"/>
                  </a:cubicBezTo>
                  <a:cubicBezTo>
                    <a:pt x="12183" y="338"/>
                    <a:pt x="12183" y="338"/>
                    <a:pt x="12183" y="338"/>
                  </a:cubicBezTo>
                  <a:cubicBezTo>
                    <a:pt x="12177" y="338"/>
                    <a:pt x="12171" y="332"/>
                    <a:pt x="12171" y="338"/>
                  </a:cubicBezTo>
                  <a:cubicBezTo>
                    <a:pt x="12166" y="338"/>
                    <a:pt x="12159" y="338"/>
                    <a:pt x="12159" y="344"/>
                  </a:cubicBezTo>
                  <a:cubicBezTo>
                    <a:pt x="12159" y="350"/>
                    <a:pt x="12166" y="356"/>
                    <a:pt x="12166" y="356"/>
                  </a:cubicBezTo>
                  <a:cubicBezTo>
                    <a:pt x="12159" y="362"/>
                    <a:pt x="12154" y="362"/>
                    <a:pt x="12154" y="362"/>
                  </a:cubicBezTo>
                  <a:cubicBezTo>
                    <a:pt x="12154" y="368"/>
                    <a:pt x="12159" y="368"/>
                    <a:pt x="12159" y="374"/>
                  </a:cubicBezTo>
                  <a:cubicBezTo>
                    <a:pt x="12159" y="397"/>
                    <a:pt x="12159" y="397"/>
                    <a:pt x="12159" y="397"/>
                  </a:cubicBezTo>
                  <a:cubicBezTo>
                    <a:pt x="12142" y="397"/>
                    <a:pt x="12130" y="397"/>
                    <a:pt x="12112" y="397"/>
                  </a:cubicBezTo>
                  <a:cubicBezTo>
                    <a:pt x="12106" y="397"/>
                    <a:pt x="12100" y="397"/>
                    <a:pt x="12100" y="403"/>
                  </a:cubicBezTo>
                  <a:cubicBezTo>
                    <a:pt x="12094" y="403"/>
                    <a:pt x="12088" y="403"/>
                    <a:pt x="12088" y="403"/>
                  </a:cubicBezTo>
                  <a:cubicBezTo>
                    <a:pt x="12082" y="403"/>
                    <a:pt x="12082" y="409"/>
                    <a:pt x="12077" y="409"/>
                  </a:cubicBezTo>
                  <a:cubicBezTo>
                    <a:pt x="12071" y="409"/>
                    <a:pt x="12065" y="409"/>
                    <a:pt x="12065" y="409"/>
                  </a:cubicBezTo>
                  <a:cubicBezTo>
                    <a:pt x="12059" y="409"/>
                    <a:pt x="12059" y="415"/>
                    <a:pt x="12053" y="415"/>
                  </a:cubicBezTo>
                  <a:cubicBezTo>
                    <a:pt x="12047" y="415"/>
                    <a:pt x="12047" y="421"/>
                    <a:pt x="12041" y="427"/>
                  </a:cubicBezTo>
                  <a:cubicBezTo>
                    <a:pt x="12029" y="439"/>
                    <a:pt x="12029" y="439"/>
                    <a:pt x="12029" y="439"/>
                  </a:cubicBezTo>
                  <a:lnTo>
                    <a:pt x="12041" y="445"/>
                  </a:lnTo>
                  <a:close/>
                  <a:moveTo>
                    <a:pt x="11810" y="368"/>
                  </a:moveTo>
                  <a:lnTo>
                    <a:pt x="11810" y="368"/>
                  </a:lnTo>
                  <a:cubicBezTo>
                    <a:pt x="11804" y="368"/>
                    <a:pt x="11798" y="368"/>
                    <a:pt x="11792" y="368"/>
                  </a:cubicBezTo>
                  <a:cubicBezTo>
                    <a:pt x="11786" y="368"/>
                    <a:pt x="11780" y="374"/>
                    <a:pt x="11780" y="374"/>
                  </a:cubicBezTo>
                  <a:cubicBezTo>
                    <a:pt x="11774" y="379"/>
                    <a:pt x="11774" y="379"/>
                    <a:pt x="11768" y="379"/>
                  </a:cubicBezTo>
                  <a:cubicBezTo>
                    <a:pt x="11762" y="379"/>
                    <a:pt x="11762" y="379"/>
                    <a:pt x="11762" y="379"/>
                  </a:cubicBezTo>
                  <a:cubicBezTo>
                    <a:pt x="11756" y="379"/>
                    <a:pt x="11750" y="379"/>
                    <a:pt x="11745" y="379"/>
                  </a:cubicBezTo>
                  <a:cubicBezTo>
                    <a:pt x="11739" y="379"/>
                    <a:pt x="11739" y="374"/>
                    <a:pt x="11733" y="374"/>
                  </a:cubicBezTo>
                  <a:cubicBezTo>
                    <a:pt x="11727" y="374"/>
                    <a:pt x="11721" y="374"/>
                    <a:pt x="11721" y="368"/>
                  </a:cubicBezTo>
                  <a:cubicBezTo>
                    <a:pt x="11715" y="374"/>
                    <a:pt x="11715" y="379"/>
                    <a:pt x="11709" y="386"/>
                  </a:cubicBezTo>
                  <a:lnTo>
                    <a:pt x="11709" y="397"/>
                  </a:lnTo>
                  <a:cubicBezTo>
                    <a:pt x="11703" y="397"/>
                    <a:pt x="11703" y="403"/>
                    <a:pt x="11697" y="403"/>
                  </a:cubicBezTo>
                  <a:cubicBezTo>
                    <a:pt x="11691" y="403"/>
                    <a:pt x="11691" y="391"/>
                    <a:pt x="11685" y="391"/>
                  </a:cubicBezTo>
                  <a:cubicBezTo>
                    <a:pt x="11679" y="391"/>
                    <a:pt x="11679" y="391"/>
                    <a:pt x="11673" y="391"/>
                  </a:cubicBezTo>
                  <a:cubicBezTo>
                    <a:pt x="11661" y="386"/>
                    <a:pt x="11656" y="386"/>
                    <a:pt x="11650" y="386"/>
                  </a:cubicBezTo>
                  <a:cubicBezTo>
                    <a:pt x="11626" y="386"/>
                    <a:pt x="11626" y="386"/>
                    <a:pt x="11626" y="386"/>
                  </a:cubicBezTo>
                  <a:cubicBezTo>
                    <a:pt x="11626" y="391"/>
                    <a:pt x="11626" y="403"/>
                    <a:pt x="11632" y="409"/>
                  </a:cubicBezTo>
                  <a:cubicBezTo>
                    <a:pt x="11638" y="421"/>
                    <a:pt x="11644" y="427"/>
                    <a:pt x="11656" y="427"/>
                  </a:cubicBezTo>
                  <a:cubicBezTo>
                    <a:pt x="11668" y="427"/>
                    <a:pt x="11668" y="421"/>
                    <a:pt x="11679" y="415"/>
                  </a:cubicBezTo>
                  <a:cubicBezTo>
                    <a:pt x="11679" y="415"/>
                    <a:pt x="11685" y="415"/>
                    <a:pt x="11691" y="415"/>
                  </a:cubicBezTo>
                  <a:cubicBezTo>
                    <a:pt x="11697" y="415"/>
                    <a:pt x="11697" y="409"/>
                    <a:pt x="11703" y="409"/>
                  </a:cubicBezTo>
                  <a:cubicBezTo>
                    <a:pt x="11709" y="409"/>
                    <a:pt x="11709" y="403"/>
                    <a:pt x="11715" y="403"/>
                  </a:cubicBezTo>
                  <a:cubicBezTo>
                    <a:pt x="11727" y="403"/>
                    <a:pt x="11733" y="403"/>
                    <a:pt x="11739" y="403"/>
                  </a:cubicBezTo>
                  <a:cubicBezTo>
                    <a:pt x="11750" y="403"/>
                    <a:pt x="11750" y="403"/>
                    <a:pt x="11762" y="403"/>
                  </a:cubicBezTo>
                  <a:cubicBezTo>
                    <a:pt x="11768" y="403"/>
                    <a:pt x="11768" y="409"/>
                    <a:pt x="11774" y="409"/>
                  </a:cubicBezTo>
                  <a:cubicBezTo>
                    <a:pt x="11774" y="409"/>
                    <a:pt x="11780" y="403"/>
                    <a:pt x="11786" y="403"/>
                  </a:cubicBezTo>
                  <a:cubicBezTo>
                    <a:pt x="11786" y="421"/>
                    <a:pt x="11786" y="421"/>
                    <a:pt x="11786" y="421"/>
                  </a:cubicBezTo>
                  <a:cubicBezTo>
                    <a:pt x="11780" y="427"/>
                    <a:pt x="11780" y="433"/>
                    <a:pt x="11774" y="433"/>
                  </a:cubicBezTo>
                  <a:cubicBezTo>
                    <a:pt x="11768" y="433"/>
                    <a:pt x="11762" y="433"/>
                    <a:pt x="11750" y="433"/>
                  </a:cubicBezTo>
                  <a:cubicBezTo>
                    <a:pt x="11750" y="457"/>
                    <a:pt x="11750" y="457"/>
                    <a:pt x="11750" y="457"/>
                  </a:cubicBezTo>
                  <a:cubicBezTo>
                    <a:pt x="11750" y="463"/>
                    <a:pt x="11750" y="463"/>
                    <a:pt x="11756" y="468"/>
                  </a:cubicBezTo>
                  <a:cubicBezTo>
                    <a:pt x="11762" y="474"/>
                    <a:pt x="11762" y="474"/>
                    <a:pt x="11768" y="480"/>
                  </a:cubicBezTo>
                  <a:cubicBezTo>
                    <a:pt x="11780" y="486"/>
                    <a:pt x="11780" y="486"/>
                    <a:pt x="11780" y="486"/>
                  </a:cubicBezTo>
                  <a:cubicBezTo>
                    <a:pt x="11792" y="492"/>
                    <a:pt x="11798" y="492"/>
                    <a:pt x="11816" y="492"/>
                  </a:cubicBezTo>
                  <a:cubicBezTo>
                    <a:pt x="11822" y="492"/>
                    <a:pt x="11827" y="492"/>
                    <a:pt x="11834" y="492"/>
                  </a:cubicBezTo>
                  <a:cubicBezTo>
                    <a:pt x="11839" y="486"/>
                    <a:pt x="11845" y="486"/>
                    <a:pt x="11845" y="480"/>
                  </a:cubicBezTo>
                  <a:cubicBezTo>
                    <a:pt x="11851" y="474"/>
                    <a:pt x="11857" y="468"/>
                    <a:pt x="11857" y="463"/>
                  </a:cubicBezTo>
                  <a:cubicBezTo>
                    <a:pt x="11857" y="457"/>
                    <a:pt x="11851" y="451"/>
                    <a:pt x="11851" y="439"/>
                  </a:cubicBezTo>
                  <a:cubicBezTo>
                    <a:pt x="11851" y="427"/>
                    <a:pt x="11851" y="427"/>
                    <a:pt x="11851" y="427"/>
                  </a:cubicBezTo>
                  <a:cubicBezTo>
                    <a:pt x="11863" y="427"/>
                    <a:pt x="11875" y="427"/>
                    <a:pt x="11887" y="427"/>
                  </a:cubicBezTo>
                  <a:cubicBezTo>
                    <a:pt x="11893" y="427"/>
                    <a:pt x="11893" y="427"/>
                    <a:pt x="11899" y="427"/>
                  </a:cubicBezTo>
                  <a:cubicBezTo>
                    <a:pt x="11905" y="427"/>
                    <a:pt x="11905" y="427"/>
                    <a:pt x="11905" y="427"/>
                  </a:cubicBezTo>
                  <a:cubicBezTo>
                    <a:pt x="11911" y="427"/>
                    <a:pt x="11916" y="427"/>
                    <a:pt x="11922" y="427"/>
                  </a:cubicBezTo>
                  <a:cubicBezTo>
                    <a:pt x="11928" y="427"/>
                    <a:pt x="11928" y="421"/>
                    <a:pt x="11934" y="415"/>
                  </a:cubicBezTo>
                  <a:cubicBezTo>
                    <a:pt x="11940" y="415"/>
                    <a:pt x="11940" y="415"/>
                    <a:pt x="11946" y="415"/>
                  </a:cubicBezTo>
                  <a:cubicBezTo>
                    <a:pt x="11952" y="409"/>
                    <a:pt x="11952" y="403"/>
                    <a:pt x="11952" y="397"/>
                  </a:cubicBezTo>
                  <a:cubicBezTo>
                    <a:pt x="11952" y="379"/>
                    <a:pt x="11952" y="379"/>
                    <a:pt x="11952" y="379"/>
                  </a:cubicBezTo>
                  <a:cubicBezTo>
                    <a:pt x="11940" y="374"/>
                    <a:pt x="11934" y="374"/>
                    <a:pt x="11922" y="374"/>
                  </a:cubicBezTo>
                  <a:cubicBezTo>
                    <a:pt x="11922" y="338"/>
                    <a:pt x="11922" y="338"/>
                    <a:pt x="11922" y="338"/>
                  </a:cubicBezTo>
                  <a:cubicBezTo>
                    <a:pt x="11916" y="338"/>
                    <a:pt x="11916" y="338"/>
                    <a:pt x="11911" y="338"/>
                  </a:cubicBezTo>
                  <a:cubicBezTo>
                    <a:pt x="11905" y="338"/>
                    <a:pt x="11905" y="338"/>
                    <a:pt x="11899" y="338"/>
                  </a:cubicBezTo>
                  <a:cubicBezTo>
                    <a:pt x="11887" y="338"/>
                    <a:pt x="11881" y="338"/>
                    <a:pt x="11875" y="338"/>
                  </a:cubicBezTo>
                  <a:cubicBezTo>
                    <a:pt x="11875" y="344"/>
                    <a:pt x="11875" y="350"/>
                    <a:pt x="11875" y="350"/>
                  </a:cubicBezTo>
                  <a:cubicBezTo>
                    <a:pt x="11875" y="356"/>
                    <a:pt x="11869" y="356"/>
                    <a:pt x="11863" y="362"/>
                  </a:cubicBezTo>
                  <a:cubicBezTo>
                    <a:pt x="11863" y="368"/>
                    <a:pt x="11857" y="368"/>
                    <a:pt x="11851" y="374"/>
                  </a:cubicBezTo>
                  <a:cubicBezTo>
                    <a:pt x="11839" y="379"/>
                    <a:pt x="11827" y="368"/>
                    <a:pt x="11810" y="368"/>
                  </a:cubicBezTo>
                  <a:close/>
                  <a:moveTo>
                    <a:pt x="10179" y="468"/>
                  </a:moveTo>
                  <a:lnTo>
                    <a:pt x="10179" y="468"/>
                  </a:lnTo>
                  <a:cubicBezTo>
                    <a:pt x="10179" y="474"/>
                    <a:pt x="10185" y="468"/>
                    <a:pt x="10191" y="474"/>
                  </a:cubicBezTo>
                  <a:cubicBezTo>
                    <a:pt x="10197" y="474"/>
                    <a:pt x="10197" y="474"/>
                    <a:pt x="10203" y="480"/>
                  </a:cubicBezTo>
                  <a:cubicBezTo>
                    <a:pt x="10215" y="480"/>
                    <a:pt x="10215" y="480"/>
                    <a:pt x="10215" y="480"/>
                  </a:cubicBezTo>
                  <a:cubicBezTo>
                    <a:pt x="10215" y="480"/>
                    <a:pt x="10221" y="480"/>
                    <a:pt x="10227" y="480"/>
                  </a:cubicBezTo>
                  <a:cubicBezTo>
                    <a:pt x="10233" y="480"/>
                    <a:pt x="10233" y="486"/>
                    <a:pt x="10245" y="486"/>
                  </a:cubicBezTo>
                  <a:cubicBezTo>
                    <a:pt x="10250" y="486"/>
                    <a:pt x="10256" y="486"/>
                    <a:pt x="10262" y="486"/>
                  </a:cubicBezTo>
                  <a:cubicBezTo>
                    <a:pt x="10268" y="480"/>
                    <a:pt x="10268" y="480"/>
                    <a:pt x="10274" y="480"/>
                  </a:cubicBezTo>
                  <a:cubicBezTo>
                    <a:pt x="10286" y="480"/>
                    <a:pt x="10286" y="480"/>
                    <a:pt x="10292" y="480"/>
                  </a:cubicBezTo>
                  <a:cubicBezTo>
                    <a:pt x="10298" y="480"/>
                    <a:pt x="10304" y="480"/>
                    <a:pt x="10304" y="486"/>
                  </a:cubicBezTo>
                  <a:cubicBezTo>
                    <a:pt x="10310" y="486"/>
                    <a:pt x="10310" y="486"/>
                    <a:pt x="10316" y="492"/>
                  </a:cubicBezTo>
                  <a:cubicBezTo>
                    <a:pt x="10322" y="492"/>
                    <a:pt x="10316" y="498"/>
                    <a:pt x="10322" y="504"/>
                  </a:cubicBezTo>
                  <a:cubicBezTo>
                    <a:pt x="10233" y="504"/>
                    <a:pt x="10233" y="504"/>
                    <a:pt x="10233" y="504"/>
                  </a:cubicBezTo>
                  <a:cubicBezTo>
                    <a:pt x="10233" y="528"/>
                    <a:pt x="10233" y="528"/>
                    <a:pt x="10233" y="528"/>
                  </a:cubicBezTo>
                  <a:cubicBezTo>
                    <a:pt x="10245" y="534"/>
                    <a:pt x="10250" y="534"/>
                    <a:pt x="10256" y="540"/>
                  </a:cubicBezTo>
                  <a:cubicBezTo>
                    <a:pt x="10268" y="540"/>
                    <a:pt x="10268" y="552"/>
                    <a:pt x="10280" y="552"/>
                  </a:cubicBezTo>
                  <a:cubicBezTo>
                    <a:pt x="10339" y="552"/>
                    <a:pt x="10339" y="552"/>
                    <a:pt x="10339" y="552"/>
                  </a:cubicBezTo>
                  <a:cubicBezTo>
                    <a:pt x="10345" y="552"/>
                    <a:pt x="10351" y="545"/>
                    <a:pt x="10351" y="545"/>
                  </a:cubicBezTo>
                  <a:cubicBezTo>
                    <a:pt x="10363" y="545"/>
                    <a:pt x="10369" y="545"/>
                    <a:pt x="10375" y="552"/>
                  </a:cubicBezTo>
                  <a:cubicBezTo>
                    <a:pt x="10381" y="552"/>
                    <a:pt x="10381" y="557"/>
                    <a:pt x="10387" y="563"/>
                  </a:cubicBezTo>
                  <a:cubicBezTo>
                    <a:pt x="10387" y="563"/>
                    <a:pt x="10393" y="563"/>
                    <a:pt x="10399" y="569"/>
                  </a:cubicBezTo>
                  <a:cubicBezTo>
                    <a:pt x="10404" y="569"/>
                    <a:pt x="10404" y="569"/>
                    <a:pt x="10411" y="569"/>
                  </a:cubicBezTo>
                  <a:cubicBezTo>
                    <a:pt x="10416" y="569"/>
                    <a:pt x="10422" y="569"/>
                    <a:pt x="10428" y="569"/>
                  </a:cubicBezTo>
                  <a:cubicBezTo>
                    <a:pt x="10440" y="569"/>
                    <a:pt x="10446" y="569"/>
                    <a:pt x="10458" y="569"/>
                  </a:cubicBezTo>
                  <a:cubicBezTo>
                    <a:pt x="10464" y="563"/>
                    <a:pt x="10464" y="563"/>
                    <a:pt x="10470" y="563"/>
                  </a:cubicBezTo>
                  <a:cubicBezTo>
                    <a:pt x="10476" y="557"/>
                    <a:pt x="10476" y="557"/>
                    <a:pt x="10482" y="552"/>
                  </a:cubicBezTo>
                  <a:cubicBezTo>
                    <a:pt x="10488" y="552"/>
                    <a:pt x="10488" y="540"/>
                    <a:pt x="10493" y="540"/>
                  </a:cubicBezTo>
                  <a:cubicBezTo>
                    <a:pt x="10511" y="540"/>
                    <a:pt x="10517" y="552"/>
                    <a:pt x="10529" y="552"/>
                  </a:cubicBezTo>
                  <a:cubicBezTo>
                    <a:pt x="10541" y="552"/>
                    <a:pt x="10553" y="552"/>
                    <a:pt x="10559" y="545"/>
                  </a:cubicBezTo>
                  <a:cubicBezTo>
                    <a:pt x="10565" y="540"/>
                    <a:pt x="10570" y="540"/>
                    <a:pt x="10570" y="540"/>
                  </a:cubicBezTo>
                  <a:cubicBezTo>
                    <a:pt x="10577" y="534"/>
                    <a:pt x="10570" y="522"/>
                    <a:pt x="10570" y="516"/>
                  </a:cubicBezTo>
                  <a:cubicBezTo>
                    <a:pt x="10577" y="504"/>
                    <a:pt x="10577" y="498"/>
                    <a:pt x="10588" y="498"/>
                  </a:cubicBezTo>
                  <a:cubicBezTo>
                    <a:pt x="10594" y="498"/>
                    <a:pt x="10594" y="498"/>
                    <a:pt x="10600" y="498"/>
                  </a:cubicBezTo>
                  <a:cubicBezTo>
                    <a:pt x="10606" y="498"/>
                    <a:pt x="10606" y="498"/>
                    <a:pt x="10612" y="492"/>
                  </a:cubicBezTo>
                  <a:cubicBezTo>
                    <a:pt x="10618" y="492"/>
                    <a:pt x="10618" y="486"/>
                    <a:pt x="10624" y="486"/>
                  </a:cubicBezTo>
                  <a:cubicBezTo>
                    <a:pt x="10636" y="480"/>
                    <a:pt x="10636" y="480"/>
                    <a:pt x="10636" y="480"/>
                  </a:cubicBezTo>
                  <a:cubicBezTo>
                    <a:pt x="10630" y="474"/>
                    <a:pt x="10624" y="463"/>
                    <a:pt x="10618" y="463"/>
                  </a:cubicBezTo>
                  <a:cubicBezTo>
                    <a:pt x="10606" y="457"/>
                    <a:pt x="10600" y="457"/>
                    <a:pt x="10594" y="457"/>
                  </a:cubicBezTo>
                  <a:cubicBezTo>
                    <a:pt x="10588" y="457"/>
                    <a:pt x="10582" y="457"/>
                    <a:pt x="10577" y="457"/>
                  </a:cubicBezTo>
                  <a:cubicBezTo>
                    <a:pt x="10570" y="457"/>
                    <a:pt x="10565" y="468"/>
                    <a:pt x="10559" y="468"/>
                  </a:cubicBezTo>
                  <a:cubicBezTo>
                    <a:pt x="10535" y="468"/>
                    <a:pt x="10535" y="468"/>
                    <a:pt x="10535" y="468"/>
                  </a:cubicBezTo>
                  <a:cubicBezTo>
                    <a:pt x="10535" y="463"/>
                    <a:pt x="10535" y="457"/>
                    <a:pt x="10535" y="451"/>
                  </a:cubicBezTo>
                  <a:cubicBezTo>
                    <a:pt x="10535" y="445"/>
                    <a:pt x="10529" y="445"/>
                    <a:pt x="10529" y="439"/>
                  </a:cubicBezTo>
                  <a:cubicBezTo>
                    <a:pt x="10523" y="433"/>
                    <a:pt x="10517" y="433"/>
                    <a:pt x="10511" y="427"/>
                  </a:cubicBezTo>
                  <a:cubicBezTo>
                    <a:pt x="10511" y="427"/>
                    <a:pt x="10505" y="421"/>
                    <a:pt x="10505" y="415"/>
                  </a:cubicBezTo>
                  <a:cubicBezTo>
                    <a:pt x="10499" y="421"/>
                    <a:pt x="10499" y="421"/>
                    <a:pt x="10493" y="421"/>
                  </a:cubicBezTo>
                  <a:cubicBezTo>
                    <a:pt x="10488" y="421"/>
                    <a:pt x="10488" y="427"/>
                    <a:pt x="10488" y="433"/>
                  </a:cubicBezTo>
                  <a:cubicBezTo>
                    <a:pt x="10482" y="433"/>
                    <a:pt x="10476" y="439"/>
                    <a:pt x="10476" y="445"/>
                  </a:cubicBezTo>
                  <a:cubicBezTo>
                    <a:pt x="10464" y="451"/>
                    <a:pt x="10458" y="457"/>
                    <a:pt x="10446" y="457"/>
                  </a:cubicBezTo>
                  <a:cubicBezTo>
                    <a:pt x="10446" y="457"/>
                    <a:pt x="10440" y="463"/>
                    <a:pt x="10434" y="463"/>
                  </a:cubicBezTo>
                  <a:cubicBezTo>
                    <a:pt x="10428" y="463"/>
                    <a:pt x="10428" y="457"/>
                    <a:pt x="10422" y="451"/>
                  </a:cubicBezTo>
                  <a:cubicBezTo>
                    <a:pt x="10446" y="427"/>
                    <a:pt x="10446" y="427"/>
                    <a:pt x="10446" y="427"/>
                  </a:cubicBezTo>
                  <a:cubicBezTo>
                    <a:pt x="10446" y="421"/>
                    <a:pt x="10446" y="421"/>
                    <a:pt x="10446" y="421"/>
                  </a:cubicBezTo>
                  <a:cubicBezTo>
                    <a:pt x="10446" y="415"/>
                    <a:pt x="10446" y="415"/>
                    <a:pt x="10446" y="409"/>
                  </a:cubicBezTo>
                  <a:cubicBezTo>
                    <a:pt x="10440" y="409"/>
                    <a:pt x="10440" y="409"/>
                    <a:pt x="10434" y="415"/>
                  </a:cubicBezTo>
                  <a:cubicBezTo>
                    <a:pt x="10428" y="415"/>
                    <a:pt x="10428" y="421"/>
                    <a:pt x="10422" y="421"/>
                  </a:cubicBezTo>
                  <a:cubicBezTo>
                    <a:pt x="10416" y="421"/>
                    <a:pt x="10416" y="421"/>
                    <a:pt x="10416" y="421"/>
                  </a:cubicBezTo>
                  <a:cubicBezTo>
                    <a:pt x="10411" y="427"/>
                    <a:pt x="10411" y="415"/>
                    <a:pt x="10404" y="415"/>
                  </a:cubicBezTo>
                  <a:cubicBezTo>
                    <a:pt x="10369" y="415"/>
                    <a:pt x="10369" y="415"/>
                    <a:pt x="10369" y="415"/>
                  </a:cubicBezTo>
                  <a:cubicBezTo>
                    <a:pt x="10369" y="427"/>
                    <a:pt x="10369" y="433"/>
                    <a:pt x="10369" y="445"/>
                  </a:cubicBezTo>
                  <a:cubicBezTo>
                    <a:pt x="10369" y="457"/>
                    <a:pt x="10369" y="463"/>
                    <a:pt x="10363" y="468"/>
                  </a:cubicBezTo>
                  <a:cubicBezTo>
                    <a:pt x="10363" y="474"/>
                    <a:pt x="10357" y="474"/>
                    <a:pt x="10357" y="480"/>
                  </a:cubicBezTo>
                  <a:cubicBezTo>
                    <a:pt x="10345" y="480"/>
                    <a:pt x="10345" y="480"/>
                    <a:pt x="10345" y="480"/>
                  </a:cubicBezTo>
                  <a:cubicBezTo>
                    <a:pt x="10345" y="463"/>
                    <a:pt x="10345" y="457"/>
                    <a:pt x="10339" y="445"/>
                  </a:cubicBezTo>
                  <a:cubicBezTo>
                    <a:pt x="10339" y="439"/>
                    <a:pt x="10333" y="439"/>
                    <a:pt x="10327" y="433"/>
                  </a:cubicBezTo>
                  <a:cubicBezTo>
                    <a:pt x="10327" y="433"/>
                    <a:pt x="10322" y="433"/>
                    <a:pt x="10316" y="427"/>
                  </a:cubicBezTo>
                  <a:cubicBezTo>
                    <a:pt x="10310" y="427"/>
                    <a:pt x="10310" y="427"/>
                    <a:pt x="10304" y="427"/>
                  </a:cubicBezTo>
                  <a:cubicBezTo>
                    <a:pt x="10268" y="427"/>
                    <a:pt x="10250" y="421"/>
                    <a:pt x="10209" y="421"/>
                  </a:cubicBezTo>
                  <a:cubicBezTo>
                    <a:pt x="10209" y="421"/>
                    <a:pt x="10203" y="427"/>
                    <a:pt x="10197" y="427"/>
                  </a:cubicBezTo>
                  <a:lnTo>
                    <a:pt x="10191" y="427"/>
                  </a:lnTo>
                  <a:cubicBezTo>
                    <a:pt x="10179" y="433"/>
                    <a:pt x="10173" y="439"/>
                    <a:pt x="10173" y="445"/>
                  </a:cubicBezTo>
                  <a:cubicBezTo>
                    <a:pt x="10173" y="457"/>
                    <a:pt x="10173" y="463"/>
                    <a:pt x="10179" y="468"/>
                  </a:cubicBezTo>
                  <a:close/>
                  <a:moveTo>
                    <a:pt x="10061" y="682"/>
                  </a:moveTo>
                  <a:lnTo>
                    <a:pt x="10061" y="682"/>
                  </a:lnTo>
                  <a:cubicBezTo>
                    <a:pt x="10061" y="688"/>
                    <a:pt x="10067" y="688"/>
                    <a:pt x="10067" y="688"/>
                  </a:cubicBezTo>
                  <a:cubicBezTo>
                    <a:pt x="10067" y="688"/>
                    <a:pt x="10067" y="700"/>
                    <a:pt x="10061" y="700"/>
                  </a:cubicBezTo>
                  <a:cubicBezTo>
                    <a:pt x="10055" y="700"/>
                    <a:pt x="10049" y="694"/>
                    <a:pt x="10037" y="694"/>
                  </a:cubicBezTo>
                  <a:cubicBezTo>
                    <a:pt x="10025" y="694"/>
                    <a:pt x="10025" y="694"/>
                    <a:pt x="10025" y="694"/>
                  </a:cubicBezTo>
                  <a:cubicBezTo>
                    <a:pt x="10019" y="694"/>
                    <a:pt x="10013" y="694"/>
                    <a:pt x="10013" y="694"/>
                  </a:cubicBezTo>
                  <a:cubicBezTo>
                    <a:pt x="10001" y="694"/>
                    <a:pt x="9995" y="688"/>
                    <a:pt x="9990" y="694"/>
                  </a:cubicBezTo>
                  <a:cubicBezTo>
                    <a:pt x="9983" y="694"/>
                    <a:pt x="9983" y="694"/>
                    <a:pt x="9978" y="700"/>
                  </a:cubicBezTo>
                  <a:cubicBezTo>
                    <a:pt x="9972" y="700"/>
                    <a:pt x="9972" y="706"/>
                    <a:pt x="9966" y="706"/>
                  </a:cubicBezTo>
                  <a:cubicBezTo>
                    <a:pt x="9954" y="706"/>
                    <a:pt x="9942" y="700"/>
                    <a:pt x="9930" y="706"/>
                  </a:cubicBezTo>
                  <a:cubicBezTo>
                    <a:pt x="9912" y="706"/>
                    <a:pt x="9906" y="706"/>
                    <a:pt x="9895" y="718"/>
                  </a:cubicBezTo>
                  <a:cubicBezTo>
                    <a:pt x="9889" y="718"/>
                    <a:pt x="9889" y="723"/>
                    <a:pt x="9889" y="729"/>
                  </a:cubicBezTo>
                  <a:cubicBezTo>
                    <a:pt x="9889" y="753"/>
                    <a:pt x="9889" y="753"/>
                    <a:pt x="9889" y="753"/>
                  </a:cubicBezTo>
                  <a:cubicBezTo>
                    <a:pt x="9906" y="747"/>
                    <a:pt x="9912" y="747"/>
                    <a:pt x="9924" y="747"/>
                  </a:cubicBezTo>
                  <a:cubicBezTo>
                    <a:pt x="9936" y="747"/>
                    <a:pt x="9936" y="747"/>
                    <a:pt x="9936" y="747"/>
                  </a:cubicBezTo>
                  <a:cubicBezTo>
                    <a:pt x="9942" y="747"/>
                    <a:pt x="9942" y="747"/>
                    <a:pt x="9948" y="747"/>
                  </a:cubicBezTo>
                  <a:cubicBezTo>
                    <a:pt x="9954" y="747"/>
                    <a:pt x="9960" y="753"/>
                    <a:pt x="9966" y="753"/>
                  </a:cubicBezTo>
                  <a:cubicBezTo>
                    <a:pt x="9978" y="753"/>
                    <a:pt x="9990" y="753"/>
                    <a:pt x="9995" y="747"/>
                  </a:cubicBezTo>
                  <a:cubicBezTo>
                    <a:pt x="10007" y="741"/>
                    <a:pt x="10013" y="735"/>
                    <a:pt x="10019" y="729"/>
                  </a:cubicBezTo>
                  <a:cubicBezTo>
                    <a:pt x="10025" y="729"/>
                    <a:pt x="10031" y="723"/>
                    <a:pt x="10037" y="723"/>
                  </a:cubicBezTo>
                  <a:cubicBezTo>
                    <a:pt x="10043" y="723"/>
                    <a:pt x="10043" y="723"/>
                    <a:pt x="10043" y="723"/>
                  </a:cubicBezTo>
                  <a:cubicBezTo>
                    <a:pt x="10049" y="723"/>
                    <a:pt x="10049" y="723"/>
                    <a:pt x="10055" y="723"/>
                  </a:cubicBezTo>
                  <a:cubicBezTo>
                    <a:pt x="10061" y="729"/>
                    <a:pt x="10055" y="735"/>
                    <a:pt x="10061" y="735"/>
                  </a:cubicBezTo>
                  <a:cubicBezTo>
                    <a:pt x="10055" y="741"/>
                    <a:pt x="10055" y="747"/>
                    <a:pt x="10049" y="747"/>
                  </a:cubicBezTo>
                  <a:cubicBezTo>
                    <a:pt x="10049" y="747"/>
                    <a:pt x="10043" y="747"/>
                    <a:pt x="10037" y="747"/>
                  </a:cubicBezTo>
                  <a:cubicBezTo>
                    <a:pt x="10037" y="753"/>
                    <a:pt x="10031" y="753"/>
                    <a:pt x="10031" y="753"/>
                  </a:cubicBezTo>
                  <a:cubicBezTo>
                    <a:pt x="10025" y="753"/>
                    <a:pt x="10025" y="759"/>
                    <a:pt x="10019" y="765"/>
                  </a:cubicBezTo>
                  <a:cubicBezTo>
                    <a:pt x="10013" y="765"/>
                    <a:pt x="10007" y="771"/>
                    <a:pt x="10001" y="771"/>
                  </a:cubicBezTo>
                  <a:cubicBezTo>
                    <a:pt x="9995" y="771"/>
                    <a:pt x="9990" y="771"/>
                    <a:pt x="9983" y="771"/>
                  </a:cubicBezTo>
                  <a:cubicBezTo>
                    <a:pt x="9972" y="771"/>
                    <a:pt x="9960" y="771"/>
                    <a:pt x="9948" y="771"/>
                  </a:cubicBezTo>
                  <a:cubicBezTo>
                    <a:pt x="9942" y="771"/>
                    <a:pt x="9936" y="771"/>
                    <a:pt x="9936" y="771"/>
                  </a:cubicBezTo>
                  <a:cubicBezTo>
                    <a:pt x="9930" y="771"/>
                    <a:pt x="9924" y="771"/>
                    <a:pt x="9924" y="777"/>
                  </a:cubicBezTo>
                  <a:cubicBezTo>
                    <a:pt x="9918" y="777"/>
                    <a:pt x="9912" y="777"/>
                    <a:pt x="9912" y="777"/>
                  </a:cubicBezTo>
                  <a:cubicBezTo>
                    <a:pt x="9906" y="783"/>
                    <a:pt x="9906" y="783"/>
                    <a:pt x="9906" y="789"/>
                  </a:cubicBezTo>
                  <a:cubicBezTo>
                    <a:pt x="9906" y="795"/>
                    <a:pt x="9912" y="795"/>
                    <a:pt x="9912" y="800"/>
                  </a:cubicBezTo>
                  <a:cubicBezTo>
                    <a:pt x="9918" y="812"/>
                    <a:pt x="9924" y="818"/>
                    <a:pt x="9930" y="818"/>
                  </a:cubicBezTo>
                  <a:cubicBezTo>
                    <a:pt x="9936" y="824"/>
                    <a:pt x="9936" y="818"/>
                    <a:pt x="9942" y="818"/>
                  </a:cubicBezTo>
                  <a:cubicBezTo>
                    <a:pt x="9954" y="824"/>
                    <a:pt x="9960" y="818"/>
                    <a:pt x="9966" y="818"/>
                  </a:cubicBezTo>
                  <a:cubicBezTo>
                    <a:pt x="9972" y="818"/>
                    <a:pt x="9972" y="824"/>
                    <a:pt x="9978" y="824"/>
                  </a:cubicBezTo>
                  <a:cubicBezTo>
                    <a:pt x="9983" y="824"/>
                    <a:pt x="9990" y="830"/>
                    <a:pt x="10001" y="836"/>
                  </a:cubicBezTo>
                  <a:cubicBezTo>
                    <a:pt x="10001" y="836"/>
                    <a:pt x="10007" y="842"/>
                    <a:pt x="10013" y="842"/>
                  </a:cubicBezTo>
                  <a:cubicBezTo>
                    <a:pt x="10013" y="848"/>
                    <a:pt x="10013" y="854"/>
                    <a:pt x="10019" y="854"/>
                  </a:cubicBezTo>
                  <a:cubicBezTo>
                    <a:pt x="10019" y="860"/>
                    <a:pt x="10025" y="860"/>
                    <a:pt x="10025" y="866"/>
                  </a:cubicBezTo>
                  <a:cubicBezTo>
                    <a:pt x="10031" y="877"/>
                    <a:pt x="10037" y="877"/>
                    <a:pt x="10043" y="889"/>
                  </a:cubicBezTo>
                  <a:cubicBezTo>
                    <a:pt x="10055" y="884"/>
                    <a:pt x="10055" y="884"/>
                    <a:pt x="10055" y="884"/>
                  </a:cubicBezTo>
                  <a:lnTo>
                    <a:pt x="10055" y="877"/>
                  </a:lnTo>
                  <a:cubicBezTo>
                    <a:pt x="10055" y="872"/>
                    <a:pt x="10061" y="866"/>
                    <a:pt x="10061" y="866"/>
                  </a:cubicBezTo>
                  <a:cubicBezTo>
                    <a:pt x="10067" y="860"/>
                    <a:pt x="10072" y="860"/>
                    <a:pt x="10072" y="860"/>
                  </a:cubicBezTo>
                  <a:cubicBezTo>
                    <a:pt x="10084" y="854"/>
                    <a:pt x="10090" y="854"/>
                    <a:pt x="10096" y="842"/>
                  </a:cubicBezTo>
                  <a:cubicBezTo>
                    <a:pt x="10096" y="842"/>
                    <a:pt x="10096" y="836"/>
                    <a:pt x="10102" y="830"/>
                  </a:cubicBezTo>
                  <a:cubicBezTo>
                    <a:pt x="10102" y="824"/>
                    <a:pt x="10096" y="818"/>
                    <a:pt x="10102" y="806"/>
                  </a:cubicBezTo>
                  <a:cubicBezTo>
                    <a:pt x="10102" y="800"/>
                    <a:pt x="10102" y="800"/>
                    <a:pt x="10108" y="795"/>
                  </a:cubicBezTo>
                  <a:cubicBezTo>
                    <a:pt x="10108" y="789"/>
                    <a:pt x="10114" y="789"/>
                    <a:pt x="10114" y="783"/>
                  </a:cubicBezTo>
                  <a:cubicBezTo>
                    <a:pt x="10120" y="783"/>
                    <a:pt x="10126" y="777"/>
                    <a:pt x="10126" y="777"/>
                  </a:cubicBezTo>
                  <a:cubicBezTo>
                    <a:pt x="10138" y="777"/>
                    <a:pt x="10144" y="777"/>
                    <a:pt x="10150" y="777"/>
                  </a:cubicBezTo>
                  <a:cubicBezTo>
                    <a:pt x="10150" y="723"/>
                    <a:pt x="10150" y="723"/>
                    <a:pt x="10150" y="723"/>
                  </a:cubicBezTo>
                  <a:cubicBezTo>
                    <a:pt x="10156" y="723"/>
                    <a:pt x="10161" y="723"/>
                    <a:pt x="10173" y="723"/>
                  </a:cubicBezTo>
                  <a:cubicBezTo>
                    <a:pt x="10179" y="718"/>
                    <a:pt x="10185" y="711"/>
                    <a:pt x="10197" y="706"/>
                  </a:cubicBezTo>
                  <a:cubicBezTo>
                    <a:pt x="10191" y="700"/>
                    <a:pt x="10185" y="700"/>
                    <a:pt x="10185" y="694"/>
                  </a:cubicBezTo>
                  <a:cubicBezTo>
                    <a:pt x="10185" y="688"/>
                    <a:pt x="10185" y="688"/>
                    <a:pt x="10185" y="682"/>
                  </a:cubicBezTo>
                  <a:cubicBezTo>
                    <a:pt x="10185" y="682"/>
                    <a:pt x="10185" y="676"/>
                    <a:pt x="10185" y="670"/>
                  </a:cubicBezTo>
                  <a:cubicBezTo>
                    <a:pt x="10185" y="670"/>
                    <a:pt x="10191" y="664"/>
                    <a:pt x="10191" y="658"/>
                  </a:cubicBezTo>
                  <a:cubicBezTo>
                    <a:pt x="10191" y="658"/>
                    <a:pt x="10185" y="652"/>
                    <a:pt x="10185" y="646"/>
                  </a:cubicBezTo>
                  <a:cubicBezTo>
                    <a:pt x="10268" y="646"/>
                    <a:pt x="10268" y="646"/>
                    <a:pt x="10268" y="646"/>
                  </a:cubicBezTo>
                  <a:cubicBezTo>
                    <a:pt x="10268" y="652"/>
                    <a:pt x="10268" y="658"/>
                    <a:pt x="10268" y="664"/>
                  </a:cubicBezTo>
                  <a:cubicBezTo>
                    <a:pt x="10268" y="670"/>
                    <a:pt x="10262" y="676"/>
                    <a:pt x="10262" y="688"/>
                  </a:cubicBezTo>
                  <a:cubicBezTo>
                    <a:pt x="10262" y="694"/>
                    <a:pt x="10262" y="694"/>
                    <a:pt x="10262" y="700"/>
                  </a:cubicBezTo>
                  <a:cubicBezTo>
                    <a:pt x="10268" y="700"/>
                    <a:pt x="10274" y="700"/>
                    <a:pt x="10286" y="700"/>
                  </a:cubicBezTo>
                  <a:cubicBezTo>
                    <a:pt x="10292" y="700"/>
                    <a:pt x="10298" y="700"/>
                    <a:pt x="10298" y="706"/>
                  </a:cubicBezTo>
                  <a:cubicBezTo>
                    <a:pt x="10304" y="706"/>
                    <a:pt x="10310" y="706"/>
                    <a:pt x="10310" y="711"/>
                  </a:cubicBezTo>
                  <a:cubicBezTo>
                    <a:pt x="10310" y="718"/>
                    <a:pt x="10310" y="718"/>
                    <a:pt x="10310" y="723"/>
                  </a:cubicBezTo>
                  <a:cubicBezTo>
                    <a:pt x="10310" y="729"/>
                    <a:pt x="10310" y="741"/>
                    <a:pt x="10310" y="747"/>
                  </a:cubicBezTo>
                  <a:cubicBezTo>
                    <a:pt x="10304" y="753"/>
                    <a:pt x="10298" y="747"/>
                    <a:pt x="10298" y="753"/>
                  </a:cubicBezTo>
                  <a:cubicBezTo>
                    <a:pt x="10286" y="759"/>
                    <a:pt x="10280" y="765"/>
                    <a:pt x="10280" y="777"/>
                  </a:cubicBezTo>
                  <a:cubicBezTo>
                    <a:pt x="10280" y="783"/>
                    <a:pt x="10280" y="789"/>
                    <a:pt x="10280" y="795"/>
                  </a:cubicBezTo>
                  <a:cubicBezTo>
                    <a:pt x="10310" y="795"/>
                    <a:pt x="10310" y="795"/>
                    <a:pt x="10310" y="795"/>
                  </a:cubicBezTo>
                  <a:cubicBezTo>
                    <a:pt x="10322" y="795"/>
                    <a:pt x="10327" y="783"/>
                    <a:pt x="10345" y="771"/>
                  </a:cubicBezTo>
                  <a:cubicBezTo>
                    <a:pt x="10351" y="765"/>
                    <a:pt x="10357" y="759"/>
                    <a:pt x="10363" y="759"/>
                  </a:cubicBezTo>
                  <a:cubicBezTo>
                    <a:pt x="10369" y="759"/>
                    <a:pt x="10375" y="765"/>
                    <a:pt x="10375" y="771"/>
                  </a:cubicBezTo>
                  <a:cubicBezTo>
                    <a:pt x="10381" y="771"/>
                    <a:pt x="10375" y="777"/>
                    <a:pt x="10375" y="783"/>
                  </a:cubicBezTo>
                  <a:cubicBezTo>
                    <a:pt x="10375" y="789"/>
                    <a:pt x="10375" y="795"/>
                    <a:pt x="10375" y="800"/>
                  </a:cubicBezTo>
                  <a:cubicBezTo>
                    <a:pt x="10411" y="800"/>
                    <a:pt x="10411" y="800"/>
                    <a:pt x="10411" y="800"/>
                  </a:cubicBezTo>
                  <a:cubicBezTo>
                    <a:pt x="10411" y="800"/>
                    <a:pt x="10416" y="800"/>
                    <a:pt x="10422" y="800"/>
                  </a:cubicBezTo>
                  <a:cubicBezTo>
                    <a:pt x="10422" y="795"/>
                    <a:pt x="10422" y="789"/>
                    <a:pt x="10422" y="789"/>
                  </a:cubicBezTo>
                  <a:cubicBezTo>
                    <a:pt x="10422" y="783"/>
                    <a:pt x="10428" y="777"/>
                    <a:pt x="10428" y="777"/>
                  </a:cubicBezTo>
                  <a:cubicBezTo>
                    <a:pt x="10493" y="777"/>
                    <a:pt x="10493" y="777"/>
                    <a:pt x="10493" y="777"/>
                  </a:cubicBezTo>
                  <a:cubicBezTo>
                    <a:pt x="10517" y="771"/>
                    <a:pt x="10517" y="771"/>
                    <a:pt x="10517" y="771"/>
                  </a:cubicBezTo>
                  <a:cubicBezTo>
                    <a:pt x="10517" y="759"/>
                    <a:pt x="10517" y="759"/>
                    <a:pt x="10517" y="759"/>
                  </a:cubicBezTo>
                  <a:cubicBezTo>
                    <a:pt x="10511" y="747"/>
                    <a:pt x="10505" y="735"/>
                    <a:pt x="10488" y="735"/>
                  </a:cubicBezTo>
                  <a:cubicBezTo>
                    <a:pt x="10482" y="735"/>
                    <a:pt x="10482" y="735"/>
                    <a:pt x="10476" y="735"/>
                  </a:cubicBezTo>
                  <a:cubicBezTo>
                    <a:pt x="10464" y="735"/>
                    <a:pt x="10458" y="735"/>
                    <a:pt x="10452" y="735"/>
                  </a:cubicBezTo>
                  <a:cubicBezTo>
                    <a:pt x="10446" y="723"/>
                    <a:pt x="10446" y="718"/>
                    <a:pt x="10446" y="711"/>
                  </a:cubicBezTo>
                  <a:cubicBezTo>
                    <a:pt x="10446" y="706"/>
                    <a:pt x="10452" y="700"/>
                    <a:pt x="10452" y="700"/>
                  </a:cubicBezTo>
                  <a:cubicBezTo>
                    <a:pt x="10375" y="700"/>
                    <a:pt x="10375" y="700"/>
                    <a:pt x="10375" y="700"/>
                  </a:cubicBezTo>
                  <a:cubicBezTo>
                    <a:pt x="10375" y="682"/>
                    <a:pt x="10381" y="664"/>
                    <a:pt x="10369" y="652"/>
                  </a:cubicBezTo>
                  <a:cubicBezTo>
                    <a:pt x="10363" y="652"/>
                    <a:pt x="10363" y="652"/>
                    <a:pt x="10357" y="652"/>
                  </a:cubicBezTo>
                  <a:cubicBezTo>
                    <a:pt x="10351" y="652"/>
                    <a:pt x="10351" y="646"/>
                    <a:pt x="10345" y="646"/>
                  </a:cubicBezTo>
                  <a:cubicBezTo>
                    <a:pt x="10345" y="646"/>
                    <a:pt x="10339" y="640"/>
                    <a:pt x="10339" y="634"/>
                  </a:cubicBezTo>
                  <a:lnTo>
                    <a:pt x="10339" y="623"/>
                  </a:lnTo>
                  <a:cubicBezTo>
                    <a:pt x="10327" y="617"/>
                    <a:pt x="10322" y="617"/>
                    <a:pt x="10310" y="617"/>
                  </a:cubicBezTo>
                  <a:cubicBezTo>
                    <a:pt x="10310" y="617"/>
                    <a:pt x="10304" y="617"/>
                    <a:pt x="10298" y="617"/>
                  </a:cubicBezTo>
                  <a:cubicBezTo>
                    <a:pt x="10292" y="617"/>
                    <a:pt x="10292" y="611"/>
                    <a:pt x="10286" y="611"/>
                  </a:cubicBezTo>
                  <a:cubicBezTo>
                    <a:pt x="10280" y="605"/>
                    <a:pt x="10286" y="593"/>
                    <a:pt x="10274" y="587"/>
                  </a:cubicBezTo>
                  <a:cubicBezTo>
                    <a:pt x="10274" y="587"/>
                    <a:pt x="10268" y="587"/>
                    <a:pt x="10268" y="581"/>
                  </a:cubicBezTo>
                  <a:cubicBezTo>
                    <a:pt x="10262" y="581"/>
                    <a:pt x="10256" y="581"/>
                    <a:pt x="10256" y="581"/>
                  </a:cubicBezTo>
                  <a:cubicBezTo>
                    <a:pt x="10250" y="581"/>
                    <a:pt x="10245" y="581"/>
                    <a:pt x="10245" y="581"/>
                  </a:cubicBezTo>
                  <a:cubicBezTo>
                    <a:pt x="10233" y="587"/>
                    <a:pt x="10233" y="593"/>
                    <a:pt x="10227" y="593"/>
                  </a:cubicBezTo>
                  <a:cubicBezTo>
                    <a:pt x="10215" y="593"/>
                    <a:pt x="10209" y="593"/>
                    <a:pt x="10203" y="587"/>
                  </a:cubicBezTo>
                  <a:cubicBezTo>
                    <a:pt x="10197" y="587"/>
                    <a:pt x="10197" y="593"/>
                    <a:pt x="10191" y="587"/>
                  </a:cubicBezTo>
                  <a:cubicBezTo>
                    <a:pt x="10185" y="587"/>
                    <a:pt x="10185" y="581"/>
                    <a:pt x="10179" y="581"/>
                  </a:cubicBezTo>
                  <a:cubicBezTo>
                    <a:pt x="10179" y="545"/>
                    <a:pt x="10179" y="545"/>
                    <a:pt x="10179" y="545"/>
                  </a:cubicBezTo>
                  <a:lnTo>
                    <a:pt x="10185" y="552"/>
                  </a:lnTo>
                  <a:cubicBezTo>
                    <a:pt x="10179" y="552"/>
                    <a:pt x="10173" y="552"/>
                    <a:pt x="10167" y="552"/>
                  </a:cubicBezTo>
                  <a:cubicBezTo>
                    <a:pt x="10161" y="552"/>
                    <a:pt x="10156" y="552"/>
                    <a:pt x="10150" y="552"/>
                  </a:cubicBezTo>
                  <a:cubicBezTo>
                    <a:pt x="10144" y="552"/>
                    <a:pt x="10144" y="552"/>
                    <a:pt x="10138" y="545"/>
                  </a:cubicBezTo>
                  <a:cubicBezTo>
                    <a:pt x="10138" y="545"/>
                    <a:pt x="10138" y="540"/>
                    <a:pt x="10138" y="534"/>
                  </a:cubicBezTo>
                  <a:cubicBezTo>
                    <a:pt x="10144" y="528"/>
                    <a:pt x="10156" y="522"/>
                    <a:pt x="10156" y="510"/>
                  </a:cubicBezTo>
                  <a:cubicBezTo>
                    <a:pt x="10156" y="510"/>
                    <a:pt x="10156" y="504"/>
                    <a:pt x="10156" y="498"/>
                  </a:cubicBezTo>
                  <a:cubicBezTo>
                    <a:pt x="10055" y="486"/>
                    <a:pt x="10055" y="486"/>
                    <a:pt x="10055" y="486"/>
                  </a:cubicBezTo>
                  <a:cubicBezTo>
                    <a:pt x="10055" y="486"/>
                    <a:pt x="10049" y="480"/>
                    <a:pt x="10043" y="486"/>
                  </a:cubicBezTo>
                  <a:cubicBezTo>
                    <a:pt x="10037" y="486"/>
                    <a:pt x="10037" y="492"/>
                    <a:pt x="10037" y="492"/>
                  </a:cubicBezTo>
                  <a:cubicBezTo>
                    <a:pt x="10031" y="504"/>
                    <a:pt x="10031" y="510"/>
                    <a:pt x="10031" y="516"/>
                  </a:cubicBezTo>
                  <a:cubicBezTo>
                    <a:pt x="10031" y="528"/>
                    <a:pt x="10031" y="528"/>
                    <a:pt x="10031" y="528"/>
                  </a:cubicBezTo>
                  <a:cubicBezTo>
                    <a:pt x="10031" y="534"/>
                    <a:pt x="10031" y="540"/>
                    <a:pt x="10031" y="540"/>
                  </a:cubicBezTo>
                  <a:cubicBezTo>
                    <a:pt x="10031" y="545"/>
                    <a:pt x="10037" y="552"/>
                    <a:pt x="10037" y="557"/>
                  </a:cubicBezTo>
                  <a:cubicBezTo>
                    <a:pt x="10037" y="569"/>
                    <a:pt x="10037" y="569"/>
                    <a:pt x="10031" y="575"/>
                  </a:cubicBezTo>
                  <a:cubicBezTo>
                    <a:pt x="10025" y="581"/>
                    <a:pt x="10019" y="587"/>
                    <a:pt x="10013" y="587"/>
                  </a:cubicBezTo>
                  <a:cubicBezTo>
                    <a:pt x="10007" y="587"/>
                    <a:pt x="10001" y="587"/>
                    <a:pt x="9995" y="581"/>
                  </a:cubicBezTo>
                  <a:cubicBezTo>
                    <a:pt x="9990" y="575"/>
                    <a:pt x="9990" y="563"/>
                    <a:pt x="9990" y="557"/>
                  </a:cubicBezTo>
                  <a:cubicBezTo>
                    <a:pt x="9990" y="545"/>
                    <a:pt x="9990" y="545"/>
                    <a:pt x="9990" y="545"/>
                  </a:cubicBezTo>
                  <a:cubicBezTo>
                    <a:pt x="9990" y="540"/>
                    <a:pt x="9983" y="534"/>
                    <a:pt x="9983" y="534"/>
                  </a:cubicBezTo>
                  <a:cubicBezTo>
                    <a:pt x="9983" y="522"/>
                    <a:pt x="9983" y="522"/>
                    <a:pt x="9983" y="522"/>
                  </a:cubicBezTo>
                  <a:cubicBezTo>
                    <a:pt x="9983" y="510"/>
                    <a:pt x="9983" y="510"/>
                    <a:pt x="9983" y="498"/>
                  </a:cubicBezTo>
                  <a:cubicBezTo>
                    <a:pt x="9960" y="498"/>
                    <a:pt x="9960" y="498"/>
                    <a:pt x="9960" y="498"/>
                  </a:cubicBezTo>
                  <a:cubicBezTo>
                    <a:pt x="9954" y="504"/>
                    <a:pt x="9942" y="504"/>
                    <a:pt x="9936" y="510"/>
                  </a:cubicBezTo>
                  <a:cubicBezTo>
                    <a:pt x="9936" y="510"/>
                    <a:pt x="9936" y="516"/>
                    <a:pt x="9930" y="522"/>
                  </a:cubicBezTo>
                  <a:cubicBezTo>
                    <a:pt x="9930" y="522"/>
                    <a:pt x="9924" y="528"/>
                    <a:pt x="9918" y="528"/>
                  </a:cubicBezTo>
                  <a:cubicBezTo>
                    <a:pt x="9918" y="534"/>
                    <a:pt x="9912" y="540"/>
                    <a:pt x="9906" y="540"/>
                  </a:cubicBezTo>
                  <a:cubicBezTo>
                    <a:pt x="9871" y="540"/>
                    <a:pt x="9871" y="540"/>
                    <a:pt x="9871" y="540"/>
                  </a:cubicBezTo>
                  <a:cubicBezTo>
                    <a:pt x="9871" y="516"/>
                    <a:pt x="9871" y="516"/>
                    <a:pt x="9871" y="516"/>
                  </a:cubicBezTo>
                  <a:cubicBezTo>
                    <a:pt x="9877" y="516"/>
                    <a:pt x="9871" y="510"/>
                    <a:pt x="9877" y="504"/>
                  </a:cubicBezTo>
                  <a:cubicBezTo>
                    <a:pt x="9883" y="504"/>
                    <a:pt x="9883" y="510"/>
                    <a:pt x="9889" y="504"/>
                  </a:cubicBezTo>
                  <a:cubicBezTo>
                    <a:pt x="9895" y="504"/>
                    <a:pt x="9895" y="498"/>
                    <a:pt x="9901" y="498"/>
                  </a:cubicBezTo>
                  <a:cubicBezTo>
                    <a:pt x="9895" y="486"/>
                    <a:pt x="9895" y="486"/>
                    <a:pt x="9895" y="486"/>
                  </a:cubicBezTo>
                  <a:cubicBezTo>
                    <a:pt x="9895" y="486"/>
                    <a:pt x="9889" y="486"/>
                    <a:pt x="9883" y="486"/>
                  </a:cubicBezTo>
                  <a:lnTo>
                    <a:pt x="9877" y="492"/>
                  </a:lnTo>
                  <a:cubicBezTo>
                    <a:pt x="9871" y="498"/>
                    <a:pt x="9865" y="498"/>
                    <a:pt x="9865" y="498"/>
                  </a:cubicBezTo>
                  <a:cubicBezTo>
                    <a:pt x="9859" y="504"/>
                    <a:pt x="9859" y="510"/>
                    <a:pt x="9859" y="510"/>
                  </a:cubicBezTo>
                  <a:cubicBezTo>
                    <a:pt x="9783" y="510"/>
                    <a:pt x="9783" y="510"/>
                    <a:pt x="9783" y="510"/>
                  </a:cubicBezTo>
                  <a:cubicBezTo>
                    <a:pt x="9777" y="510"/>
                    <a:pt x="9777" y="516"/>
                    <a:pt x="9771" y="516"/>
                  </a:cubicBezTo>
                  <a:cubicBezTo>
                    <a:pt x="9765" y="516"/>
                    <a:pt x="9753" y="516"/>
                    <a:pt x="9747" y="516"/>
                  </a:cubicBezTo>
                  <a:cubicBezTo>
                    <a:pt x="9741" y="516"/>
                    <a:pt x="9741" y="522"/>
                    <a:pt x="9736" y="522"/>
                  </a:cubicBezTo>
                  <a:cubicBezTo>
                    <a:pt x="9736" y="534"/>
                    <a:pt x="9736" y="540"/>
                    <a:pt x="9736" y="545"/>
                  </a:cubicBezTo>
                  <a:cubicBezTo>
                    <a:pt x="9741" y="552"/>
                    <a:pt x="9747" y="552"/>
                    <a:pt x="9747" y="557"/>
                  </a:cubicBezTo>
                  <a:cubicBezTo>
                    <a:pt x="9753" y="563"/>
                    <a:pt x="9753" y="569"/>
                    <a:pt x="9759" y="569"/>
                  </a:cubicBezTo>
                  <a:cubicBezTo>
                    <a:pt x="9771" y="569"/>
                    <a:pt x="9777" y="569"/>
                    <a:pt x="9795" y="569"/>
                  </a:cubicBezTo>
                  <a:cubicBezTo>
                    <a:pt x="9795" y="569"/>
                    <a:pt x="9800" y="569"/>
                    <a:pt x="9806" y="569"/>
                  </a:cubicBezTo>
                  <a:cubicBezTo>
                    <a:pt x="9806" y="575"/>
                    <a:pt x="9806" y="581"/>
                    <a:pt x="9806" y="581"/>
                  </a:cubicBezTo>
                  <a:cubicBezTo>
                    <a:pt x="9800" y="587"/>
                    <a:pt x="9800" y="593"/>
                    <a:pt x="9800" y="593"/>
                  </a:cubicBezTo>
                  <a:cubicBezTo>
                    <a:pt x="9800" y="599"/>
                    <a:pt x="9789" y="599"/>
                    <a:pt x="9789" y="605"/>
                  </a:cubicBezTo>
                  <a:cubicBezTo>
                    <a:pt x="9789" y="611"/>
                    <a:pt x="9789" y="617"/>
                    <a:pt x="9795" y="623"/>
                  </a:cubicBezTo>
                  <a:cubicBezTo>
                    <a:pt x="9795" y="623"/>
                    <a:pt x="9800" y="623"/>
                    <a:pt x="9806" y="629"/>
                  </a:cubicBezTo>
                  <a:cubicBezTo>
                    <a:pt x="9806" y="634"/>
                    <a:pt x="9806" y="640"/>
                    <a:pt x="9806" y="646"/>
                  </a:cubicBezTo>
                  <a:cubicBezTo>
                    <a:pt x="9806" y="652"/>
                    <a:pt x="9806" y="658"/>
                    <a:pt x="9800" y="664"/>
                  </a:cubicBezTo>
                  <a:cubicBezTo>
                    <a:pt x="9795" y="664"/>
                    <a:pt x="9795" y="664"/>
                    <a:pt x="9789" y="658"/>
                  </a:cubicBezTo>
                  <a:cubicBezTo>
                    <a:pt x="9789" y="658"/>
                    <a:pt x="9783" y="658"/>
                    <a:pt x="9777" y="652"/>
                  </a:cubicBezTo>
                  <a:lnTo>
                    <a:pt x="9777" y="646"/>
                  </a:lnTo>
                  <a:cubicBezTo>
                    <a:pt x="9771" y="640"/>
                    <a:pt x="9771" y="634"/>
                    <a:pt x="9771" y="629"/>
                  </a:cubicBezTo>
                  <a:cubicBezTo>
                    <a:pt x="9765" y="629"/>
                    <a:pt x="9765" y="623"/>
                    <a:pt x="9759" y="623"/>
                  </a:cubicBezTo>
                  <a:cubicBezTo>
                    <a:pt x="9753" y="617"/>
                    <a:pt x="9753" y="617"/>
                    <a:pt x="9747" y="617"/>
                  </a:cubicBezTo>
                  <a:cubicBezTo>
                    <a:pt x="9741" y="611"/>
                    <a:pt x="9741" y="617"/>
                    <a:pt x="9736" y="617"/>
                  </a:cubicBezTo>
                  <a:cubicBezTo>
                    <a:pt x="9741" y="623"/>
                    <a:pt x="9747" y="629"/>
                    <a:pt x="9747" y="640"/>
                  </a:cubicBezTo>
                  <a:lnTo>
                    <a:pt x="9747" y="646"/>
                  </a:lnTo>
                  <a:cubicBezTo>
                    <a:pt x="9747" y="652"/>
                    <a:pt x="9747" y="658"/>
                    <a:pt x="9747" y="658"/>
                  </a:cubicBezTo>
                  <a:cubicBezTo>
                    <a:pt x="9753" y="664"/>
                    <a:pt x="9759" y="670"/>
                    <a:pt x="9759" y="670"/>
                  </a:cubicBezTo>
                  <a:cubicBezTo>
                    <a:pt x="9765" y="676"/>
                    <a:pt x="9765" y="682"/>
                    <a:pt x="9771" y="682"/>
                  </a:cubicBezTo>
                  <a:cubicBezTo>
                    <a:pt x="9783" y="688"/>
                    <a:pt x="9789" y="694"/>
                    <a:pt x="9800" y="694"/>
                  </a:cubicBezTo>
                  <a:cubicBezTo>
                    <a:pt x="9806" y="694"/>
                    <a:pt x="9806" y="688"/>
                    <a:pt x="9812" y="688"/>
                  </a:cubicBezTo>
                  <a:cubicBezTo>
                    <a:pt x="9812" y="682"/>
                    <a:pt x="9806" y="676"/>
                    <a:pt x="9806" y="664"/>
                  </a:cubicBezTo>
                  <a:cubicBezTo>
                    <a:pt x="9806" y="664"/>
                    <a:pt x="9812" y="658"/>
                    <a:pt x="9812" y="652"/>
                  </a:cubicBezTo>
                  <a:cubicBezTo>
                    <a:pt x="9818" y="658"/>
                    <a:pt x="9829" y="652"/>
                    <a:pt x="9835" y="658"/>
                  </a:cubicBezTo>
                  <a:cubicBezTo>
                    <a:pt x="9841" y="664"/>
                    <a:pt x="9835" y="676"/>
                    <a:pt x="9841" y="682"/>
                  </a:cubicBezTo>
                  <a:cubicBezTo>
                    <a:pt x="9847" y="688"/>
                    <a:pt x="9847" y="688"/>
                    <a:pt x="9853" y="688"/>
                  </a:cubicBezTo>
                  <a:cubicBezTo>
                    <a:pt x="9859" y="694"/>
                    <a:pt x="9859" y="694"/>
                    <a:pt x="9865" y="694"/>
                  </a:cubicBezTo>
                  <a:cubicBezTo>
                    <a:pt x="9871" y="700"/>
                    <a:pt x="9883" y="694"/>
                    <a:pt x="9889" y="694"/>
                  </a:cubicBezTo>
                  <a:cubicBezTo>
                    <a:pt x="9901" y="694"/>
                    <a:pt x="9901" y="694"/>
                    <a:pt x="9901" y="694"/>
                  </a:cubicBezTo>
                  <a:cubicBezTo>
                    <a:pt x="9906" y="694"/>
                    <a:pt x="9906" y="700"/>
                    <a:pt x="9912" y="694"/>
                  </a:cubicBezTo>
                  <a:cubicBezTo>
                    <a:pt x="9918" y="694"/>
                    <a:pt x="9918" y="688"/>
                    <a:pt x="9918" y="682"/>
                  </a:cubicBezTo>
                  <a:cubicBezTo>
                    <a:pt x="9924" y="682"/>
                    <a:pt x="9918" y="676"/>
                    <a:pt x="9918" y="670"/>
                  </a:cubicBezTo>
                  <a:cubicBezTo>
                    <a:pt x="9924" y="670"/>
                    <a:pt x="9924" y="664"/>
                    <a:pt x="9930" y="658"/>
                  </a:cubicBezTo>
                  <a:cubicBezTo>
                    <a:pt x="9930" y="658"/>
                    <a:pt x="9936" y="664"/>
                    <a:pt x="9942" y="658"/>
                  </a:cubicBezTo>
                  <a:cubicBezTo>
                    <a:pt x="9942" y="658"/>
                    <a:pt x="9948" y="658"/>
                    <a:pt x="9954" y="652"/>
                  </a:cubicBezTo>
                  <a:cubicBezTo>
                    <a:pt x="9948" y="652"/>
                    <a:pt x="9948" y="646"/>
                    <a:pt x="9948" y="646"/>
                  </a:cubicBezTo>
                  <a:cubicBezTo>
                    <a:pt x="9948" y="629"/>
                    <a:pt x="9948" y="629"/>
                    <a:pt x="9948" y="629"/>
                  </a:cubicBezTo>
                  <a:cubicBezTo>
                    <a:pt x="9972" y="623"/>
                    <a:pt x="9972" y="623"/>
                    <a:pt x="9972" y="623"/>
                  </a:cubicBezTo>
                  <a:cubicBezTo>
                    <a:pt x="9972" y="629"/>
                    <a:pt x="9983" y="629"/>
                    <a:pt x="9983" y="634"/>
                  </a:cubicBezTo>
                  <a:cubicBezTo>
                    <a:pt x="9983" y="634"/>
                    <a:pt x="9983" y="640"/>
                    <a:pt x="9983" y="646"/>
                  </a:cubicBezTo>
                  <a:cubicBezTo>
                    <a:pt x="9983" y="652"/>
                    <a:pt x="9983" y="658"/>
                    <a:pt x="9983" y="664"/>
                  </a:cubicBezTo>
                  <a:cubicBezTo>
                    <a:pt x="10031" y="664"/>
                    <a:pt x="10031" y="664"/>
                    <a:pt x="10031" y="664"/>
                  </a:cubicBezTo>
                  <a:cubicBezTo>
                    <a:pt x="10049" y="646"/>
                    <a:pt x="10049" y="646"/>
                    <a:pt x="10049" y="646"/>
                  </a:cubicBezTo>
                  <a:cubicBezTo>
                    <a:pt x="10061" y="658"/>
                    <a:pt x="10061" y="658"/>
                    <a:pt x="10061" y="658"/>
                  </a:cubicBezTo>
                  <a:cubicBezTo>
                    <a:pt x="10061" y="670"/>
                    <a:pt x="10061" y="676"/>
                    <a:pt x="10061" y="682"/>
                  </a:cubicBezTo>
                  <a:close/>
                  <a:moveTo>
                    <a:pt x="17122" y="2532"/>
                  </a:moveTo>
                  <a:lnTo>
                    <a:pt x="17122" y="2532"/>
                  </a:lnTo>
                  <a:cubicBezTo>
                    <a:pt x="17134" y="2532"/>
                    <a:pt x="17134" y="2532"/>
                    <a:pt x="17140" y="2526"/>
                  </a:cubicBezTo>
                  <a:cubicBezTo>
                    <a:pt x="17146" y="2526"/>
                    <a:pt x="17152" y="2520"/>
                    <a:pt x="17152" y="2520"/>
                  </a:cubicBezTo>
                  <a:cubicBezTo>
                    <a:pt x="17294" y="2520"/>
                    <a:pt x="17294" y="2520"/>
                    <a:pt x="17294" y="2520"/>
                  </a:cubicBezTo>
                  <a:cubicBezTo>
                    <a:pt x="17294" y="2496"/>
                    <a:pt x="17294" y="2496"/>
                    <a:pt x="17294" y="2496"/>
                  </a:cubicBezTo>
                  <a:cubicBezTo>
                    <a:pt x="17300" y="2490"/>
                    <a:pt x="17294" y="2478"/>
                    <a:pt x="17300" y="2473"/>
                  </a:cubicBezTo>
                  <a:cubicBezTo>
                    <a:pt x="17306" y="2466"/>
                    <a:pt x="17312" y="2466"/>
                    <a:pt x="17312" y="2466"/>
                  </a:cubicBezTo>
                  <a:cubicBezTo>
                    <a:pt x="17318" y="2466"/>
                    <a:pt x="17324" y="2473"/>
                    <a:pt x="17330" y="2478"/>
                  </a:cubicBezTo>
                  <a:cubicBezTo>
                    <a:pt x="17336" y="2478"/>
                    <a:pt x="17336" y="2484"/>
                    <a:pt x="17348" y="2484"/>
                  </a:cubicBezTo>
                  <a:cubicBezTo>
                    <a:pt x="17353" y="2484"/>
                    <a:pt x="17359" y="2478"/>
                    <a:pt x="17365" y="2478"/>
                  </a:cubicBezTo>
                  <a:cubicBezTo>
                    <a:pt x="17377" y="2478"/>
                    <a:pt x="17377" y="2484"/>
                    <a:pt x="17383" y="2484"/>
                  </a:cubicBezTo>
                  <a:cubicBezTo>
                    <a:pt x="17389" y="2490"/>
                    <a:pt x="17389" y="2496"/>
                    <a:pt x="17395" y="2496"/>
                  </a:cubicBezTo>
                  <a:cubicBezTo>
                    <a:pt x="17401" y="2496"/>
                    <a:pt x="17407" y="2496"/>
                    <a:pt x="17407" y="2496"/>
                  </a:cubicBezTo>
                  <a:cubicBezTo>
                    <a:pt x="17413" y="2502"/>
                    <a:pt x="17413" y="2508"/>
                    <a:pt x="17419" y="2508"/>
                  </a:cubicBezTo>
                  <a:cubicBezTo>
                    <a:pt x="17419" y="2514"/>
                    <a:pt x="17419" y="2514"/>
                    <a:pt x="17419" y="2520"/>
                  </a:cubicBezTo>
                  <a:cubicBezTo>
                    <a:pt x="17413" y="2526"/>
                    <a:pt x="17407" y="2526"/>
                    <a:pt x="17407" y="2532"/>
                  </a:cubicBezTo>
                  <a:cubicBezTo>
                    <a:pt x="17407" y="2538"/>
                    <a:pt x="17407" y="2544"/>
                    <a:pt x="17413" y="2550"/>
                  </a:cubicBezTo>
                  <a:cubicBezTo>
                    <a:pt x="17413" y="2555"/>
                    <a:pt x="17419" y="2555"/>
                    <a:pt x="17425" y="2555"/>
                  </a:cubicBezTo>
                  <a:cubicBezTo>
                    <a:pt x="17478" y="2555"/>
                    <a:pt x="17478" y="2555"/>
                    <a:pt x="17478" y="2555"/>
                  </a:cubicBezTo>
                  <a:cubicBezTo>
                    <a:pt x="17490" y="2555"/>
                    <a:pt x="17496" y="2544"/>
                    <a:pt x="17502" y="2538"/>
                  </a:cubicBezTo>
                  <a:cubicBezTo>
                    <a:pt x="17508" y="2532"/>
                    <a:pt x="17508" y="2532"/>
                    <a:pt x="17508" y="2526"/>
                  </a:cubicBezTo>
                  <a:cubicBezTo>
                    <a:pt x="17514" y="2520"/>
                    <a:pt x="17514" y="2514"/>
                    <a:pt x="17519" y="2514"/>
                  </a:cubicBezTo>
                  <a:cubicBezTo>
                    <a:pt x="17537" y="2514"/>
                    <a:pt x="17537" y="2526"/>
                    <a:pt x="17549" y="2538"/>
                  </a:cubicBezTo>
                  <a:cubicBezTo>
                    <a:pt x="17555" y="2544"/>
                    <a:pt x="17561" y="2544"/>
                    <a:pt x="17561" y="2550"/>
                  </a:cubicBezTo>
                  <a:cubicBezTo>
                    <a:pt x="17561" y="2544"/>
                    <a:pt x="17561" y="2538"/>
                    <a:pt x="17561" y="2538"/>
                  </a:cubicBezTo>
                  <a:cubicBezTo>
                    <a:pt x="17561" y="2532"/>
                    <a:pt x="17567" y="2532"/>
                    <a:pt x="17567" y="2526"/>
                  </a:cubicBezTo>
                  <a:cubicBezTo>
                    <a:pt x="17573" y="2526"/>
                    <a:pt x="17573" y="2526"/>
                    <a:pt x="17579" y="2526"/>
                  </a:cubicBezTo>
                  <a:cubicBezTo>
                    <a:pt x="17585" y="2532"/>
                    <a:pt x="17585" y="2538"/>
                    <a:pt x="17591" y="2538"/>
                  </a:cubicBezTo>
                  <a:cubicBezTo>
                    <a:pt x="17626" y="2538"/>
                    <a:pt x="17626" y="2538"/>
                    <a:pt x="17626" y="2538"/>
                  </a:cubicBezTo>
                  <a:cubicBezTo>
                    <a:pt x="17626" y="2532"/>
                    <a:pt x="17626" y="2526"/>
                    <a:pt x="17626" y="2526"/>
                  </a:cubicBezTo>
                  <a:cubicBezTo>
                    <a:pt x="17620" y="2520"/>
                    <a:pt x="17620" y="2520"/>
                    <a:pt x="17614" y="2514"/>
                  </a:cubicBezTo>
                  <a:cubicBezTo>
                    <a:pt x="17614" y="2508"/>
                    <a:pt x="17614" y="2508"/>
                    <a:pt x="17614" y="2502"/>
                  </a:cubicBezTo>
                  <a:cubicBezTo>
                    <a:pt x="17603" y="2502"/>
                    <a:pt x="17597" y="2502"/>
                    <a:pt x="17591" y="2502"/>
                  </a:cubicBezTo>
                  <a:cubicBezTo>
                    <a:pt x="17585" y="2502"/>
                    <a:pt x="17585" y="2502"/>
                    <a:pt x="17579" y="2502"/>
                  </a:cubicBezTo>
                  <a:cubicBezTo>
                    <a:pt x="17579" y="2473"/>
                    <a:pt x="17579" y="2473"/>
                    <a:pt x="17579" y="2473"/>
                  </a:cubicBezTo>
                  <a:cubicBezTo>
                    <a:pt x="17579" y="2461"/>
                    <a:pt x="17591" y="2461"/>
                    <a:pt x="17597" y="2455"/>
                  </a:cubicBezTo>
                  <a:cubicBezTo>
                    <a:pt x="17603" y="2449"/>
                    <a:pt x="17603" y="2455"/>
                    <a:pt x="17608" y="2455"/>
                  </a:cubicBezTo>
                  <a:cubicBezTo>
                    <a:pt x="17614" y="2449"/>
                    <a:pt x="17614" y="2449"/>
                    <a:pt x="17614" y="2443"/>
                  </a:cubicBezTo>
                  <a:cubicBezTo>
                    <a:pt x="17620" y="2437"/>
                    <a:pt x="17620" y="2437"/>
                    <a:pt x="17620" y="2431"/>
                  </a:cubicBezTo>
                  <a:cubicBezTo>
                    <a:pt x="17626" y="2425"/>
                    <a:pt x="17626" y="2425"/>
                    <a:pt x="17632" y="2419"/>
                  </a:cubicBezTo>
                  <a:cubicBezTo>
                    <a:pt x="17632" y="2413"/>
                    <a:pt x="17638" y="2413"/>
                    <a:pt x="17638" y="2407"/>
                  </a:cubicBezTo>
                  <a:cubicBezTo>
                    <a:pt x="17644" y="2401"/>
                    <a:pt x="17644" y="2395"/>
                    <a:pt x="17650" y="2395"/>
                  </a:cubicBezTo>
                  <a:cubicBezTo>
                    <a:pt x="17656" y="2395"/>
                    <a:pt x="17656" y="2395"/>
                    <a:pt x="17662" y="2395"/>
                  </a:cubicBezTo>
                  <a:cubicBezTo>
                    <a:pt x="17674" y="2389"/>
                    <a:pt x="17674" y="2389"/>
                    <a:pt x="17674" y="2389"/>
                  </a:cubicBezTo>
                  <a:cubicBezTo>
                    <a:pt x="17680" y="2389"/>
                    <a:pt x="17680" y="2384"/>
                    <a:pt x="17680" y="2378"/>
                  </a:cubicBezTo>
                  <a:cubicBezTo>
                    <a:pt x="17691" y="2366"/>
                    <a:pt x="17697" y="2360"/>
                    <a:pt x="17703" y="2348"/>
                  </a:cubicBezTo>
                  <a:cubicBezTo>
                    <a:pt x="17715" y="2336"/>
                    <a:pt x="17721" y="2324"/>
                    <a:pt x="17739" y="2318"/>
                  </a:cubicBezTo>
                  <a:cubicBezTo>
                    <a:pt x="17745" y="2307"/>
                    <a:pt x="17751" y="2307"/>
                    <a:pt x="17763" y="2307"/>
                  </a:cubicBezTo>
                  <a:cubicBezTo>
                    <a:pt x="17769" y="2307"/>
                    <a:pt x="17774" y="2307"/>
                    <a:pt x="17780" y="2307"/>
                  </a:cubicBezTo>
                  <a:cubicBezTo>
                    <a:pt x="17786" y="2307"/>
                    <a:pt x="17792" y="2312"/>
                    <a:pt x="17798" y="2312"/>
                  </a:cubicBezTo>
                  <a:cubicBezTo>
                    <a:pt x="17804" y="2312"/>
                    <a:pt x="17804" y="2312"/>
                    <a:pt x="17804" y="2312"/>
                  </a:cubicBezTo>
                  <a:cubicBezTo>
                    <a:pt x="17810" y="2312"/>
                    <a:pt x="17810" y="2312"/>
                    <a:pt x="17816" y="2307"/>
                  </a:cubicBezTo>
                  <a:cubicBezTo>
                    <a:pt x="17822" y="2307"/>
                    <a:pt x="17822" y="2295"/>
                    <a:pt x="17828" y="2295"/>
                  </a:cubicBezTo>
                  <a:cubicBezTo>
                    <a:pt x="17834" y="2295"/>
                    <a:pt x="17834" y="2295"/>
                    <a:pt x="17834" y="2295"/>
                  </a:cubicBezTo>
                  <a:cubicBezTo>
                    <a:pt x="17840" y="2295"/>
                    <a:pt x="17840" y="2307"/>
                    <a:pt x="17840" y="2307"/>
                  </a:cubicBezTo>
                  <a:cubicBezTo>
                    <a:pt x="17846" y="2312"/>
                    <a:pt x="17846" y="2318"/>
                    <a:pt x="17851" y="2318"/>
                  </a:cubicBezTo>
                  <a:cubicBezTo>
                    <a:pt x="17851" y="2318"/>
                    <a:pt x="17858" y="2324"/>
                    <a:pt x="17863" y="2324"/>
                  </a:cubicBezTo>
                  <a:cubicBezTo>
                    <a:pt x="17863" y="2324"/>
                    <a:pt x="17869" y="2324"/>
                    <a:pt x="17875" y="2324"/>
                  </a:cubicBezTo>
                  <a:cubicBezTo>
                    <a:pt x="17875" y="2324"/>
                    <a:pt x="17881" y="2330"/>
                    <a:pt x="17887" y="2330"/>
                  </a:cubicBezTo>
                  <a:cubicBezTo>
                    <a:pt x="17881" y="2336"/>
                    <a:pt x="17875" y="2342"/>
                    <a:pt x="17875" y="2348"/>
                  </a:cubicBezTo>
                  <a:cubicBezTo>
                    <a:pt x="17875" y="2354"/>
                    <a:pt x="17875" y="2354"/>
                    <a:pt x="17875" y="2354"/>
                  </a:cubicBezTo>
                  <a:cubicBezTo>
                    <a:pt x="17875" y="2360"/>
                    <a:pt x="17875" y="2360"/>
                    <a:pt x="17881" y="2366"/>
                  </a:cubicBezTo>
                  <a:cubicBezTo>
                    <a:pt x="17881" y="2366"/>
                    <a:pt x="17887" y="2366"/>
                    <a:pt x="17893" y="2372"/>
                  </a:cubicBezTo>
                  <a:cubicBezTo>
                    <a:pt x="17893" y="2372"/>
                    <a:pt x="17893" y="2378"/>
                    <a:pt x="17893" y="2384"/>
                  </a:cubicBezTo>
                  <a:cubicBezTo>
                    <a:pt x="17893" y="2389"/>
                    <a:pt x="17893" y="2395"/>
                    <a:pt x="17893" y="2407"/>
                  </a:cubicBezTo>
                  <a:cubicBezTo>
                    <a:pt x="17905" y="2407"/>
                    <a:pt x="17905" y="2407"/>
                    <a:pt x="17905" y="2407"/>
                  </a:cubicBezTo>
                  <a:cubicBezTo>
                    <a:pt x="17911" y="2407"/>
                    <a:pt x="17917" y="2407"/>
                    <a:pt x="17917" y="2401"/>
                  </a:cubicBezTo>
                  <a:cubicBezTo>
                    <a:pt x="17923" y="2395"/>
                    <a:pt x="17923" y="2395"/>
                    <a:pt x="17929" y="2389"/>
                  </a:cubicBezTo>
                  <a:cubicBezTo>
                    <a:pt x="17935" y="2384"/>
                    <a:pt x="17940" y="2378"/>
                    <a:pt x="17952" y="2372"/>
                  </a:cubicBezTo>
                  <a:cubicBezTo>
                    <a:pt x="17958" y="2372"/>
                    <a:pt x="17958" y="2372"/>
                    <a:pt x="17964" y="2372"/>
                  </a:cubicBezTo>
                  <a:cubicBezTo>
                    <a:pt x="17970" y="2366"/>
                    <a:pt x="17970" y="2366"/>
                    <a:pt x="17976" y="2360"/>
                  </a:cubicBezTo>
                  <a:cubicBezTo>
                    <a:pt x="17982" y="2360"/>
                    <a:pt x="17982" y="2354"/>
                    <a:pt x="17982" y="2348"/>
                  </a:cubicBezTo>
                  <a:cubicBezTo>
                    <a:pt x="17988" y="2348"/>
                    <a:pt x="17994" y="2342"/>
                    <a:pt x="17994" y="2342"/>
                  </a:cubicBezTo>
                  <a:cubicBezTo>
                    <a:pt x="18000" y="2336"/>
                    <a:pt x="18000" y="2330"/>
                    <a:pt x="18006" y="2330"/>
                  </a:cubicBezTo>
                  <a:cubicBezTo>
                    <a:pt x="18012" y="2324"/>
                    <a:pt x="18017" y="2324"/>
                    <a:pt x="18029" y="2324"/>
                  </a:cubicBezTo>
                  <a:cubicBezTo>
                    <a:pt x="18029" y="2324"/>
                    <a:pt x="18035" y="2324"/>
                    <a:pt x="18041" y="2324"/>
                  </a:cubicBezTo>
                  <a:cubicBezTo>
                    <a:pt x="18041" y="2324"/>
                    <a:pt x="18041" y="2318"/>
                    <a:pt x="18047" y="2312"/>
                  </a:cubicBezTo>
                  <a:cubicBezTo>
                    <a:pt x="18047" y="2312"/>
                    <a:pt x="18047" y="2307"/>
                    <a:pt x="18047" y="2300"/>
                  </a:cubicBezTo>
                  <a:cubicBezTo>
                    <a:pt x="18053" y="2300"/>
                    <a:pt x="18053" y="2295"/>
                    <a:pt x="18053" y="2289"/>
                  </a:cubicBezTo>
                  <a:cubicBezTo>
                    <a:pt x="18059" y="2283"/>
                    <a:pt x="18053" y="2277"/>
                    <a:pt x="18053" y="2265"/>
                  </a:cubicBezTo>
                  <a:cubicBezTo>
                    <a:pt x="18059" y="2259"/>
                    <a:pt x="18059" y="2253"/>
                    <a:pt x="18059" y="2247"/>
                  </a:cubicBezTo>
                  <a:cubicBezTo>
                    <a:pt x="18071" y="2247"/>
                    <a:pt x="18077" y="2247"/>
                    <a:pt x="18083" y="2247"/>
                  </a:cubicBezTo>
                  <a:cubicBezTo>
                    <a:pt x="18095" y="2241"/>
                    <a:pt x="18101" y="2235"/>
                    <a:pt x="18106" y="2235"/>
                  </a:cubicBezTo>
                  <a:cubicBezTo>
                    <a:pt x="18166" y="2235"/>
                    <a:pt x="18166" y="2235"/>
                    <a:pt x="18166" y="2235"/>
                  </a:cubicBezTo>
                  <a:cubicBezTo>
                    <a:pt x="18166" y="2253"/>
                    <a:pt x="18166" y="2253"/>
                    <a:pt x="18166" y="2253"/>
                  </a:cubicBezTo>
                  <a:cubicBezTo>
                    <a:pt x="18160" y="2259"/>
                    <a:pt x="18160" y="2259"/>
                    <a:pt x="18154" y="2265"/>
                  </a:cubicBezTo>
                  <a:cubicBezTo>
                    <a:pt x="18130" y="2271"/>
                    <a:pt x="18130" y="2271"/>
                    <a:pt x="18130" y="2271"/>
                  </a:cubicBezTo>
                  <a:cubicBezTo>
                    <a:pt x="18124" y="2277"/>
                    <a:pt x="18124" y="2277"/>
                    <a:pt x="18118" y="2277"/>
                  </a:cubicBezTo>
                  <a:cubicBezTo>
                    <a:pt x="18112" y="2283"/>
                    <a:pt x="18106" y="2283"/>
                    <a:pt x="18106" y="2289"/>
                  </a:cubicBezTo>
                  <a:cubicBezTo>
                    <a:pt x="18106" y="2295"/>
                    <a:pt x="18101" y="2300"/>
                    <a:pt x="18101" y="2300"/>
                  </a:cubicBezTo>
                  <a:cubicBezTo>
                    <a:pt x="18101" y="2307"/>
                    <a:pt x="18101" y="2312"/>
                    <a:pt x="18101" y="2312"/>
                  </a:cubicBezTo>
                  <a:cubicBezTo>
                    <a:pt x="18101" y="2318"/>
                    <a:pt x="18101" y="2324"/>
                    <a:pt x="18101" y="2324"/>
                  </a:cubicBezTo>
                  <a:cubicBezTo>
                    <a:pt x="18101" y="2330"/>
                    <a:pt x="18095" y="2330"/>
                    <a:pt x="18095" y="2336"/>
                  </a:cubicBezTo>
                  <a:cubicBezTo>
                    <a:pt x="18095" y="2348"/>
                    <a:pt x="18089" y="2354"/>
                    <a:pt x="18083" y="2360"/>
                  </a:cubicBezTo>
                  <a:cubicBezTo>
                    <a:pt x="18083" y="2366"/>
                    <a:pt x="18083" y="2372"/>
                    <a:pt x="18083" y="2372"/>
                  </a:cubicBezTo>
                  <a:cubicBezTo>
                    <a:pt x="18083" y="2378"/>
                    <a:pt x="18083" y="2384"/>
                    <a:pt x="18077" y="2384"/>
                  </a:cubicBezTo>
                  <a:cubicBezTo>
                    <a:pt x="18077" y="2389"/>
                    <a:pt x="18077" y="2395"/>
                    <a:pt x="18071" y="2395"/>
                  </a:cubicBezTo>
                  <a:cubicBezTo>
                    <a:pt x="18065" y="2395"/>
                    <a:pt x="18065" y="2395"/>
                    <a:pt x="18059" y="2401"/>
                  </a:cubicBezTo>
                  <a:cubicBezTo>
                    <a:pt x="18053" y="2401"/>
                    <a:pt x="18047" y="2401"/>
                    <a:pt x="18047" y="2407"/>
                  </a:cubicBezTo>
                  <a:cubicBezTo>
                    <a:pt x="18041" y="2407"/>
                    <a:pt x="18035" y="2407"/>
                    <a:pt x="18035" y="2407"/>
                  </a:cubicBezTo>
                  <a:cubicBezTo>
                    <a:pt x="18029" y="2413"/>
                    <a:pt x="18029" y="2413"/>
                    <a:pt x="18029" y="2419"/>
                  </a:cubicBezTo>
                  <a:cubicBezTo>
                    <a:pt x="18029" y="2425"/>
                    <a:pt x="18029" y="2425"/>
                    <a:pt x="18029" y="2431"/>
                  </a:cubicBezTo>
                  <a:cubicBezTo>
                    <a:pt x="18024" y="2443"/>
                    <a:pt x="18012" y="2443"/>
                    <a:pt x="18006" y="2449"/>
                  </a:cubicBezTo>
                  <a:cubicBezTo>
                    <a:pt x="17994" y="2455"/>
                    <a:pt x="17982" y="2466"/>
                    <a:pt x="17970" y="2473"/>
                  </a:cubicBezTo>
                  <a:cubicBezTo>
                    <a:pt x="17958" y="2484"/>
                    <a:pt x="17946" y="2490"/>
                    <a:pt x="17935" y="2496"/>
                  </a:cubicBezTo>
                  <a:cubicBezTo>
                    <a:pt x="17917" y="2502"/>
                    <a:pt x="17911" y="2514"/>
                    <a:pt x="17899" y="2520"/>
                  </a:cubicBezTo>
                  <a:cubicBezTo>
                    <a:pt x="17887" y="2532"/>
                    <a:pt x="17881" y="2544"/>
                    <a:pt x="17869" y="2555"/>
                  </a:cubicBezTo>
                  <a:cubicBezTo>
                    <a:pt x="17869" y="2561"/>
                    <a:pt x="17863" y="2567"/>
                    <a:pt x="17863" y="2567"/>
                  </a:cubicBezTo>
                  <a:cubicBezTo>
                    <a:pt x="17851" y="2573"/>
                    <a:pt x="17846" y="2573"/>
                    <a:pt x="17840" y="2579"/>
                  </a:cubicBezTo>
                  <a:cubicBezTo>
                    <a:pt x="17834" y="2585"/>
                    <a:pt x="17840" y="2591"/>
                    <a:pt x="17834" y="2591"/>
                  </a:cubicBezTo>
                  <a:cubicBezTo>
                    <a:pt x="17834" y="2597"/>
                    <a:pt x="17828" y="2603"/>
                    <a:pt x="17822" y="2603"/>
                  </a:cubicBezTo>
                  <a:lnTo>
                    <a:pt x="17816" y="2603"/>
                  </a:lnTo>
                  <a:cubicBezTo>
                    <a:pt x="17810" y="2603"/>
                    <a:pt x="17804" y="2603"/>
                    <a:pt x="17798" y="2603"/>
                  </a:cubicBezTo>
                  <a:cubicBezTo>
                    <a:pt x="17792" y="2603"/>
                    <a:pt x="17792" y="2609"/>
                    <a:pt x="17786" y="2609"/>
                  </a:cubicBezTo>
                  <a:cubicBezTo>
                    <a:pt x="17786" y="2609"/>
                    <a:pt x="17780" y="2615"/>
                    <a:pt x="17774" y="2615"/>
                  </a:cubicBezTo>
                  <a:cubicBezTo>
                    <a:pt x="17769" y="2615"/>
                    <a:pt x="17763" y="2621"/>
                    <a:pt x="17751" y="2627"/>
                  </a:cubicBezTo>
                  <a:cubicBezTo>
                    <a:pt x="17745" y="2627"/>
                    <a:pt x="17745" y="2627"/>
                    <a:pt x="17739" y="2632"/>
                  </a:cubicBezTo>
                  <a:cubicBezTo>
                    <a:pt x="17733" y="2632"/>
                    <a:pt x="17733" y="2627"/>
                    <a:pt x="17727" y="2632"/>
                  </a:cubicBezTo>
                  <a:cubicBezTo>
                    <a:pt x="17721" y="2632"/>
                    <a:pt x="17721" y="2632"/>
                    <a:pt x="17715" y="2639"/>
                  </a:cubicBezTo>
                  <a:cubicBezTo>
                    <a:pt x="17715" y="2639"/>
                    <a:pt x="17709" y="2644"/>
                    <a:pt x="17709" y="2650"/>
                  </a:cubicBezTo>
                  <a:cubicBezTo>
                    <a:pt x="17709" y="2656"/>
                    <a:pt x="17715" y="2656"/>
                    <a:pt x="17715" y="2662"/>
                  </a:cubicBezTo>
                  <a:cubicBezTo>
                    <a:pt x="17715" y="2674"/>
                    <a:pt x="17715" y="2686"/>
                    <a:pt x="17709" y="2698"/>
                  </a:cubicBezTo>
                  <a:cubicBezTo>
                    <a:pt x="17709" y="2704"/>
                    <a:pt x="17703" y="2704"/>
                    <a:pt x="17697" y="2710"/>
                  </a:cubicBezTo>
                  <a:cubicBezTo>
                    <a:pt x="17697" y="2710"/>
                    <a:pt x="17691" y="2710"/>
                    <a:pt x="17685" y="2716"/>
                  </a:cubicBezTo>
                  <a:cubicBezTo>
                    <a:pt x="17685" y="2721"/>
                    <a:pt x="17685" y="2721"/>
                    <a:pt x="17685" y="2727"/>
                  </a:cubicBezTo>
                  <a:cubicBezTo>
                    <a:pt x="17685" y="2733"/>
                    <a:pt x="17680" y="2733"/>
                    <a:pt x="17674" y="2739"/>
                  </a:cubicBezTo>
                  <a:cubicBezTo>
                    <a:pt x="17674" y="2745"/>
                    <a:pt x="17674" y="2751"/>
                    <a:pt x="17674" y="2757"/>
                  </a:cubicBezTo>
                  <a:cubicBezTo>
                    <a:pt x="17674" y="2763"/>
                    <a:pt x="17680" y="2769"/>
                    <a:pt x="17674" y="2781"/>
                  </a:cubicBezTo>
                  <a:cubicBezTo>
                    <a:pt x="17674" y="2787"/>
                    <a:pt x="17662" y="2793"/>
                    <a:pt x="17662" y="2805"/>
                  </a:cubicBezTo>
                  <a:cubicBezTo>
                    <a:pt x="17662" y="2810"/>
                    <a:pt x="17662" y="2816"/>
                    <a:pt x="17662" y="2828"/>
                  </a:cubicBezTo>
                  <a:cubicBezTo>
                    <a:pt x="17662" y="2834"/>
                    <a:pt x="17662" y="2840"/>
                    <a:pt x="17662" y="2852"/>
                  </a:cubicBezTo>
                  <a:cubicBezTo>
                    <a:pt x="17662" y="2899"/>
                    <a:pt x="17668" y="2923"/>
                    <a:pt x="17668" y="2971"/>
                  </a:cubicBezTo>
                  <a:cubicBezTo>
                    <a:pt x="17668" y="2976"/>
                    <a:pt x="17668" y="2982"/>
                    <a:pt x="17668" y="2988"/>
                  </a:cubicBezTo>
                  <a:cubicBezTo>
                    <a:pt x="17668" y="2994"/>
                    <a:pt x="17662" y="2994"/>
                    <a:pt x="17656" y="3000"/>
                  </a:cubicBezTo>
                  <a:cubicBezTo>
                    <a:pt x="17685" y="3048"/>
                    <a:pt x="17685" y="3048"/>
                    <a:pt x="17685" y="3048"/>
                  </a:cubicBezTo>
                  <a:cubicBezTo>
                    <a:pt x="17685" y="3142"/>
                    <a:pt x="17685" y="3142"/>
                    <a:pt x="17685" y="3142"/>
                  </a:cubicBezTo>
                  <a:cubicBezTo>
                    <a:pt x="17691" y="3142"/>
                    <a:pt x="17691" y="3148"/>
                    <a:pt x="17697" y="3148"/>
                  </a:cubicBezTo>
                  <a:cubicBezTo>
                    <a:pt x="17703" y="3148"/>
                    <a:pt x="17703" y="3142"/>
                    <a:pt x="17709" y="3137"/>
                  </a:cubicBezTo>
                  <a:cubicBezTo>
                    <a:pt x="17715" y="3137"/>
                    <a:pt x="17721" y="3137"/>
                    <a:pt x="17721" y="3137"/>
                  </a:cubicBezTo>
                  <a:cubicBezTo>
                    <a:pt x="17727" y="3137"/>
                    <a:pt x="17727" y="3131"/>
                    <a:pt x="17733" y="3131"/>
                  </a:cubicBezTo>
                  <a:cubicBezTo>
                    <a:pt x="17739" y="3131"/>
                    <a:pt x="17739" y="3125"/>
                    <a:pt x="17745" y="3125"/>
                  </a:cubicBezTo>
                  <a:cubicBezTo>
                    <a:pt x="17751" y="3125"/>
                    <a:pt x="17757" y="3125"/>
                    <a:pt x="17763" y="3125"/>
                  </a:cubicBezTo>
                  <a:cubicBezTo>
                    <a:pt x="17763" y="3113"/>
                    <a:pt x="17763" y="3107"/>
                    <a:pt x="17763" y="3095"/>
                  </a:cubicBezTo>
                  <a:cubicBezTo>
                    <a:pt x="17763" y="3089"/>
                    <a:pt x="17763" y="3083"/>
                    <a:pt x="17763" y="3083"/>
                  </a:cubicBezTo>
                  <a:cubicBezTo>
                    <a:pt x="17769" y="3077"/>
                    <a:pt x="17769" y="3071"/>
                    <a:pt x="17774" y="3071"/>
                  </a:cubicBezTo>
                  <a:cubicBezTo>
                    <a:pt x="17774" y="3065"/>
                    <a:pt x="17780" y="3065"/>
                    <a:pt x="17786" y="3065"/>
                  </a:cubicBezTo>
                  <a:cubicBezTo>
                    <a:pt x="17786" y="3059"/>
                    <a:pt x="17792" y="3059"/>
                    <a:pt x="17792" y="3054"/>
                  </a:cubicBezTo>
                  <a:cubicBezTo>
                    <a:pt x="17798" y="3048"/>
                    <a:pt x="17798" y="3048"/>
                    <a:pt x="17804" y="3042"/>
                  </a:cubicBezTo>
                  <a:cubicBezTo>
                    <a:pt x="17810" y="3030"/>
                    <a:pt x="17810" y="3030"/>
                    <a:pt x="17810" y="3030"/>
                  </a:cubicBezTo>
                  <a:cubicBezTo>
                    <a:pt x="17810" y="3024"/>
                    <a:pt x="17810" y="3024"/>
                    <a:pt x="17816" y="3018"/>
                  </a:cubicBezTo>
                  <a:cubicBezTo>
                    <a:pt x="17816" y="3012"/>
                    <a:pt x="17822" y="3006"/>
                    <a:pt x="17828" y="3006"/>
                  </a:cubicBezTo>
                  <a:cubicBezTo>
                    <a:pt x="17834" y="3006"/>
                    <a:pt x="17834" y="3006"/>
                    <a:pt x="17834" y="3006"/>
                  </a:cubicBezTo>
                  <a:cubicBezTo>
                    <a:pt x="17840" y="3006"/>
                    <a:pt x="17840" y="3012"/>
                    <a:pt x="17846" y="3012"/>
                  </a:cubicBezTo>
                  <a:cubicBezTo>
                    <a:pt x="17858" y="3012"/>
                    <a:pt x="17858" y="3012"/>
                    <a:pt x="17858" y="3012"/>
                  </a:cubicBezTo>
                  <a:cubicBezTo>
                    <a:pt x="17858" y="3012"/>
                    <a:pt x="17863" y="3012"/>
                    <a:pt x="17869" y="3012"/>
                  </a:cubicBezTo>
                  <a:cubicBezTo>
                    <a:pt x="17869" y="3012"/>
                    <a:pt x="17875" y="3006"/>
                    <a:pt x="17875" y="3000"/>
                  </a:cubicBezTo>
                  <a:cubicBezTo>
                    <a:pt x="17881" y="3000"/>
                    <a:pt x="17881" y="2994"/>
                    <a:pt x="17881" y="2988"/>
                  </a:cubicBezTo>
                  <a:cubicBezTo>
                    <a:pt x="17881" y="2935"/>
                    <a:pt x="17881" y="2935"/>
                    <a:pt x="17881" y="2935"/>
                  </a:cubicBezTo>
                  <a:cubicBezTo>
                    <a:pt x="17887" y="2923"/>
                    <a:pt x="17893" y="2917"/>
                    <a:pt x="17899" y="2911"/>
                  </a:cubicBezTo>
                  <a:cubicBezTo>
                    <a:pt x="17905" y="2905"/>
                    <a:pt x="17911" y="2905"/>
                    <a:pt x="17911" y="2899"/>
                  </a:cubicBezTo>
                  <a:cubicBezTo>
                    <a:pt x="17994" y="2899"/>
                    <a:pt x="17994" y="2899"/>
                    <a:pt x="17994" y="2899"/>
                  </a:cubicBezTo>
                  <a:cubicBezTo>
                    <a:pt x="17994" y="2870"/>
                    <a:pt x="17994" y="2870"/>
                    <a:pt x="17994" y="2870"/>
                  </a:cubicBezTo>
                  <a:cubicBezTo>
                    <a:pt x="17994" y="2858"/>
                    <a:pt x="17988" y="2858"/>
                    <a:pt x="17982" y="2846"/>
                  </a:cubicBezTo>
                  <a:cubicBezTo>
                    <a:pt x="17982" y="2840"/>
                    <a:pt x="17976" y="2840"/>
                    <a:pt x="17976" y="2834"/>
                  </a:cubicBezTo>
                  <a:cubicBezTo>
                    <a:pt x="17976" y="2822"/>
                    <a:pt x="17976" y="2822"/>
                    <a:pt x="17976" y="2822"/>
                  </a:cubicBezTo>
                  <a:cubicBezTo>
                    <a:pt x="17976" y="2810"/>
                    <a:pt x="17976" y="2810"/>
                    <a:pt x="17976" y="2810"/>
                  </a:cubicBezTo>
                  <a:lnTo>
                    <a:pt x="17982" y="2805"/>
                  </a:lnTo>
                  <a:cubicBezTo>
                    <a:pt x="17988" y="2799"/>
                    <a:pt x="17994" y="2793"/>
                    <a:pt x="17994" y="2787"/>
                  </a:cubicBezTo>
                  <a:cubicBezTo>
                    <a:pt x="18000" y="2781"/>
                    <a:pt x="18000" y="2781"/>
                    <a:pt x="18000" y="2775"/>
                  </a:cubicBezTo>
                  <a:cubicBezTo>
                    <a:pt x="18006" y="2769"/>
                    <a:pt x="18006" y="2763"/>
                    <a:pt x="18012" y="2763"/>
                  </a:cubicBezTo>
                  <a:cubicBezTo>
                    <a:pt x="18017" y="2763"/>
                    <a:pt x="18024" y="2763"/>
                    <a:pt x="18029" y="2769"/>
                  </a:cubicBezTo>
                  <a:cubicBezTo>
                    <a:pt x="18035" y="2769"/>
                    <a:pt x="18029" y="2775"/>
                    <a:pt x="18035" y="2781"/>
                  </a:cubicBezTo>
                  <a:cubicBezTo>
                    <a:pt x="18035" y="2781"/>
                    <a:pt x="18041" y="2781"/>
                    <a:pt x="18047" y="2787"/>
                  </a:cubicBezTo>
                  <a:cubicBezTo>
                    <a:pt x="18065" y="2787"/>
                    <a:pt x="18065" y="2787"/>
                    <a:pt x="18065" y="2787"/>
                  </a:cubicBezTo>
                  <a:cubicBezTo>
                    <a:pt x="18071" y="2763"/>
                    <a:pt x="18071" y="2763"/>
                    <a:pt x="18071" y="2763"/>
                  </a:cubicBezTo>
                  <a:cubicBezTo>
                    <a:pt x="18065" y="2763"/>
                    <a:pt x="18065" y="2757"/>
                    <a:pt x="18059" y="2751"/>
                  </a:cubicBezTo>
                  <a:cubicBezTo>
                    <a:pt x="18053" y="2745"/>
                    <a:pt x="18047" y="2745"/>
                    <a:pt x="18041" y="2733"/>
                  </a:cubicBezTo>
                  <a:cubicBezTo>
                    <a:pt x="18041" y="2727"/>
                    <a:pt x="18041" y="2727"/>
                    <a:pt x="18041" y="2721"/>
                  </a:cubicBezTo>
                  <a:cubicBezTo>
                    <a:pt x="18041" y="2716"/>
                    <a:pt x="18041" y="2716"/>
                    <a:pt x="18041" y="2710"/>
                  </a:cubicBezTo>
                  <a:cubicBezTo>
                    <a:pt x="18041" y="2704"/>
                    <a:pt x="18035" y="2704"/>
                    <a:pt x="18035" y="2698"/>
                  </a:cubicBezTo>
                  <a:cubicBezTo>
                    <a:pt x="18035" y="2692"/>
                    <a:pt x="18035" y="2686"/>
                    <a:pt x="18035" y="2674"/>
                  </a:cubicBezTo>
                  <a:cubicBezTo>
                    <a:pt x="18035" y="2668"/>
                    <a:pt x="18029" y="2668"/>
                    <a:pt x="18035" y="2662"/>
                  </a:cubicBezTo>
                  <a:cubicBezTo>
                    <a:pt x="18035" y="2656"/>
                    <a:pt x="18041" y="2662"/>
                    <a:pt x="18047" y="2656"/>
                  </a:cubicBezTo>
                  <a:cubicBezTo>
                    <a:pt x="18047" y="2656"/>
                    <a:pt x="18053" y="2656"/>
                    <a:pt x="18053" y="2650"/>
                  </a:cubicBezTo>
                  <a:cubicBezTo>
                    <a:pt x="18053" y="2650"/>
                    <a:pt x="18059" y="2644"/>
                    <a:pt x="18053" y="2644"/>
                  </a:cubicBezTo>
                  <a:cubicBezTo>
                    <a:pt x="18053" y="2639"/>
                    <a:pt x="18047" y="2632"/>
                    <a:pt x="18047" y="2632"/>
                  </a:cubicBezTo>
                  <a:cubicBezTo>
                    <a:pt x="18041" y="2632"/>
                    <a:pt x="18041" y="2627"/>
                    <a:pt x="18035" y="2632"/>
                  </a:cubicBezTo>
                  <a:cubicBezTo>
                    <a:pt x="18029" y="2632"/>
                    <a:pt x="18029" y="2644"/>
                    <a:pt x="18029" y="2644"/>
                  </a:cubicBezTo>
                  <a:cubicBezTo>
                    <a:pt x="18006" y="2644"/>
                    <a:pt x="18006" y="2644"/>
                    <a:pt x="18006" y="2644"/>
                  </a:cubicBezTo>
                  <a:cubicBezTo>
                    <a:pt x="18006" y="2632"/>
                    <a:pt x="18000" y="2627"/>
                    <a:pt x="18006" y="2615"/>
                  </a:cubicBezTo>
                  <a:cubicBezTo>
                    <a:pt x="18006" y="2609"/>
                    <a:pt x="18012" y="2603"/>
                    <a:pt x="18017" y="2591"/>
                  </a:cubicBezTo>
                  <a:cubicBezTo>
                    <a:pt x="18017" y="2591"/>
                    <a:pt x="18017" y="2585"/>
                    <a:pt x="18017" y="2579"/>
                  </a:cubicBezTo>
                  <a:cubicBezTo>
                    <a:pt x="18024" y="2579"/>
                    <a:pt x="18024" y="2573"/>
                    <a:pt x="18029" y="2573"/>
                  </a:cubicBezTo>
                  <a:cubicBezTo>
                    <a:pt x="18035" y="2561"/>
                    <a:pt x="18041" y="2567"/>
                    <a:pt x="18047" y="2561"/>
                  </a:cubicBezTo>
                  <a:cubicBezTo>
                    <a:pt x="18053" y="2555"/>
                    <a:pt x="18059" y="2550"/>
                    <a:pt x="18059" y="2550"/>
                  </a:cubicBezTo>
                  <a:cubicBezTo>
                    <a:pt x="18059" y="2544"/>
                    <a:pt x="18059" y="2538"/>
                    <a:pt x="18059" y="2538"/>
                  </a:cubicBezTo>
                  <a:cubicBezTo>
                    <a:pt x="18065" y="2532"/>
                    <a:pt x="18065" y="2532"/>
                    <a:pt x="18065" y="2526"/>
                  </a:cubicBezTo>
                  <a:cubicBezTo>
                    <a:pt x="18071" y="2520"/>
                    <a:pt x="18071" y="2520"/>
                    <a:pt x="18071" y="2514"/>
                  </a:cubicBezTo>
                  <a:cubicBezTo>
                    <a:pt x="18071" y="2502"/>
                    <a:pt x="18071" y="2496"/>
                    <a:pt x="18071" y="2490"/>
                  </a:cubicBezTo>
                  <a:cubicBezTo>
                    <a:pt x="18071" y="2484"/>
                    <a:pt x="18071" y="2478"/>
                    <a:pt x="18071" y="2478"/>
                  </a:cubicBezTo>
                  <a:cubicBezTo>
                    <a:pt x="18071" y="2473"/>
                    <a:pt x="18071" y="2466"/>
                    <a:pt x="18077" y="2466"/>
                  </a:cubicBezTo>
                  <a:cubicBezTo>
                    <a:pt x="18077" y="2461"/>
                    <a:pt x="18083" y="2455"/>
                    <a:pt x="18083" y="2455"/>
                  </a:cubicBezTo>
                  <a:cubicBezTo>
                    <a:pt x="18089" y="2449"/>
                    <a:pt x="18095" y="2449"/>
                    <a:pt x="18095" y="2449"/>
                  </a:cubicBezTo>
                  <a:cubicBezTo>
                    <a:pt x="18101" y="2449"/>
                    <a:pt x="18101" y="2449"/>
                    <a:pt x="18106" y="2449"/>
                  </a:cubicBezTo>
                  <a:cubicBezTo>
                    <a:pt x="18118" y="2449"/>
                    <a:pt x="18124" y="2455"/>
                    <a:pt x="18130" y="2461"/>
                  </a:cubicBezTo>
                  <a:cubicBezTo>
                    <a:pt x="18136" y="2461"/>
                    <a:pt x="18130" y="2466"/>
                    <a:pt x="18136" y="2473"/>
                  </a:cubicBezTo>
                  <a:cubicBezTo>
                    <a:pt x="18142" y="2473"/>
                    <a:pt x="18148" y="2478"/>
                    <a:pt x="18154" y="2478"/>
                  </a:cubicBezTo>
                  <a:cubicBezTo>
                    <a:pt x="18160" y="2478"/>
                    <a:pt x="18166" y="2478"/>
                    <a:pt x="18172" y="2473"/>
                  </a:cubicBezTo>
                  <a:cubicBezTo>
                    <a:pt x="18172" y="2473"/>
                    <a:pt x="18178" y="2466"/>
                    <a:pt x="18178" y="2461"/>
                  </a:cubicBezTo>
                  <a:cubicBezTo>
                    <a:pt x="18183" y="2461"/>
                    <a:pt x="18183" y="2455"/>
                    <a:pt x="18190" y="2449"/>
                  </a:cubicBezTo>
                  <a:cubicBezTo>
                    <a:pt x="18190" y="2449"/>
                    <a:pt x="18195" y="2449"/>
                    <a:pt x="18201" y="2443"/>
                  </a:cubicBezTo>
                  <a:cubicBezTo>
                    <a:pt x="18201" y="2449"/>
                    <a:pt x="18207" y="2449"/>
                    <a:pt x="18207" y="2455"/>
                  </a:cubicBezTo>
                  <a:cubicBezTo>
                    <a:pt x="18213" y="2455"/>
                    <a:pt x="18207" y="2461"/>
                    <a:pt x="18207" y="2466"/>
                  </a:cubicBezTo>
                  <a:cubicBezTo>
                    <a:pt x="18213" y="2473"/>
                    <a:pt x="18219" y="2473"/>
                    <a:pt x="18219" y="2478"/>
                  </a:cubicBezTo>
                  <a:cubicBezTo>
                    <a:pt x="18219" y="2473"/>
                    <a:pt x="18225" y="2478"/>
                    <a:pt x="18231" y="2478"/>
                  </a:cubicBezTo>
                  <a:cubicBezTo>
                    <a:pt x="18237" y="2473"/>
                    <a:pt x="18237" y="2473"/>
                    <a:pt x="18243" y="2466"/>
                  </a:cubicBezTo>
                  <a:cubicBezTo>
                    <a:pt x="18243" y="2466"/>
                    <a:pt x="18249" y="2461"/>
                    <a:pt x="18255" y="2461"/>
                  </a:cubicBezTo>
                  <a:cubicBezTo>
                    <a:pt x="18260" y="2449"/>
                    <a:pt x="18260" y="2443"/>
                    <a:pt x="18272" y="2437"/>
                  </a:cubicBezTo>
                  <a:cubicBezTo>
                    <a:pt x="18272" y="2431"/>
                    <a:pt x="18272" y="2425"/>
                    <a:pt x="18278" y="2425"/>
                  </a:cubicBezTo>
                  <a:cubicBezTo>
                    <a:pt x="18284" y="2425"/>
                    <a:pt x="18290" y="2425"/>
                    <a:pt x="18296" y="2425"/>
                  </a:cubicBezTo>
                  <a:cubicBezTo>
                    <a:pt x="18302" y="2425"/>
                    <a:pt x="18308" y="2425"/>
                    <a:pt x="18314" y="2425"/>
                  </a:cubicBezTo>
                  <a:cubicBezTo>
                    <a:pt x="18320" y="2425"/>
                    <a:pt x="18320" y="2425"/>
                    <a:pt x="18326" y="2425"/>
                  </a:cubicBezTo>
                  <a:cubicBezTo>
                    <a:pt x="18326" y="2431"/>
                    <a:pt x="18332" y="2431"/>
                    <a:pt x="18338" y="2431"/>
                  </a:cubicBezTo>
                  <a:cubicBezTo>
                    <a:pt x="18421" y="2431"/>
                    <a:pt x="18421" y="2431"/>
                    <a:pt x="18421" y="2431"/>
                  </a:cubicBezTo>
                  <a:cubicBezTo>
                    <a:pt x="18421" y="2437"/>
                    <a:pt x="18415" y="2443"/>
                    <a:pt x="18421" y="2455"/>
                  </a:cubicBezTo>
                  <a:cubicBezTo>
                    <a:pt x="18421" y="2461"/>
                    <a:pt x="18415" y="2461"/>
                    <a:pt x="18421" y="2466"/>
                  </a:cubicBezTo>
                  <a:cubicBezTo>
                    <a:pt x="18421" y="2473"/>
                    <a:pt x="18427" y="2478"/>
                    <a:pt x="18433" y="2484"/>
                  </a:cubicBezTo>
                  <a:cubicBezTo>
                    <a:pt x="18438" y="2484"/>
                    <a:pt x="18444" y="2484"/>
                    <a:pt x="18444" y="2484"/>
                  </a:cubicBezTo>
                  <a:cubicBezTo>
                    <a:pt x="18444" y="2466"/>
                    <a:pt x="18444" y="2449"/>
                    <a:pt x="18456" y="2437"/>
                  </a:cubicBezTo>
                  <a:cubicBezTo>
                    <a:pt x="18462" y="2437"/>
                    <a:pt x="18468" y="2437"/>
                    <a:pt x="18468" y="2431"/>
                  </a:cubicBezTo>
                  <a:cubicBezTo>
                    <a:pt x="18474" y="2431"/>
                    <a:pt x="18474" y="2425"/>
                    <a:pt x="18480" y="2425"/>
                  </a:cubicBezTo>
                  <a:cubicBezTo>
                    <a:pt x="18486" y="2419"/>
                    <a:pt x="18486" y="2419"/>
                    <a:pt x="18492" y="2413"/>
                  </a:cubicBezTo>
                  <a:cubicBezTo>
                    <a:pt x="18498" y="2401"/>
                    <a:pt x="18498" y="2395"/>
                    <a:pt x="18510" y="2389"/>
                  </a:cubicBezTo>
                  <a:cubicBezTo>
                    <a:pt x="18510" y="2384"/>
                    <a:pt x="18515" y="2378"/>
                    <a:pt x="18515" y="2372"/>
                  </a:cubicBezTo>
                  <a:cubicBezTo>
                    <a:pt x="18522" y="2372"/>
                    <a:pt x="18522" y="2366"/>
                    <a:pt x="18527" y="2360"/>
                  </a:cubicBezTo>
                  <a:cubicBezTo>
                    <a:pt x="18533" y="2360"/>
                    <a:pt x="18539" y="2360"/>
                    <a:pt x="18551" y="2354"/>
                  </a:cubicBezTo>
                  <a:cubicBezTo>
                    <a:pt x="18557" y="2354"/>
                    <a:pt x="18557" y="2348"/>
                    <a:pt x="18563" y="2348"/>
                  </a:cubicBezTo>
                  <a:cubicBezTo>
                    <a:pt x="18581" y="2348"/>
                    <a:pt x="18581" y="2348"/>
                    <a:pt x="18581" y="2348"/>
                  </a:cubicBezTo>
                  <a:cubicBezTo>
                    <a:pt x="18587" y="2348"/>
                    <a:pt x="18593" y="2354"/>
                    <a:pt x="18604" y="2348"/>
                  </a:cubicBezTo>
                  <a:cubicBezTo>
                    <a:pt x="18610" y="2348"/>
                    <a:pt x="18610" y="2348"/>
                    <a:pt x="18616" y="2342"/>
                  </a:cubicBezTo>
                  <a:cubicBezTo>
                    <a:pt x="18622" y="2342"/>
                    <a:pt x="18628" y="2342"/>
                    <a:pt x="18640" y="2336"/>
                  </a:cubicBezTo>
                  <a:cubicBezTo>
                    <a:pt x="18646" y="2336"/>
                    <a:pt x="18646" y="2336"/>
                    <a:pt x="18652" y="2330"/>
                  </a:cubicBezTo>
                  <a:cubicBezTo>
                    <a:pt x="18658" y="2330"/>
                    <a:pt x="18658" y="2324"/>
                    <a:pt x="18658" y="2318"/>
                  </a:cubicBezTo>
                  <a:cubicBezTo>
                    <a:pt x="18664" y="2312"/>
                    <a:pt x="18664" y="2312"/>
                    <a:pt x="18670" y="2307"/>
                  </a:cubicBezTo>
                  <a:cubicBezTo>
                    <a:pt x="18676" y="2307"/>
                    <a:pt x="18676" y="2307"/>
                    <a:pt x="18682" y="2307"/>
                  </a:cubicBezTo>
                  <a:cubicBezTo>
                    <a:pt x="18693" y="2300"/>
                    <a:pt x="18699" y="2283"/>
                    <a:pt x="18717" y="2283"/>
                  </a:cubicBezTo>
                  <a:cubicBezTo>
                    <a:pt x="18723" y="2283"/>
                    <a:pt x="18729" y="2283"/>
                    <a:pt x="18741" y="2283"/>
                  </a:cubicBezTo>
                  <a:cubicBezTo>
                    <a:pt x="18747" y="2283"/>
                    <a:pt x="18753" y="2277"/>
                    <a:pt x="18753" y="2277"/>
                  </a:cubicBezTo>
                  <a:cubicBezTo>
                    <a:pt x="18759" y="2277"/>
                    <a:pt x="18765" y="2271"/>
                    <a:pt x="18770" y="2271"/>
                  </a:cubicBezTo>
                  <a:cubicBezTo>
                    <a:pt x="18782" y="2265"/>
                    <a:pt x="18782" y="2253"/>
                    <a:pt x="18794" y="2247"/>
                  </a:cubicBezTo>
                  <a:cubicBezTo>
                    <a:pt x="18794" y="2241"/>
                    <a:pt x="18800" y="2235"/>
                    <a:pt x="18806" y="2235"/>
                  </a:cubicBezTo>
                  <a:cubicBezTo>
                    <a:pt x="18812" y="2235"/>
                    <a:pt x="18818" y="2235"/>
                    <a:pt x="18824" y="2235"/>
                  </a:cubicBezTo>
                  <a:cubicBezTo>
                    <a:pt x="18842" y="2235"/>
                    <a:pt x="18848" y="2235"/>
                    <a:pt x="18859" y="2241"/>
                  </a:cubicBezTo>
                  <a:cubicBezTo>
                    <a:pt x="18865" y="2241"/>
                    <a:pt x="18865" y="2247"/>
                    <a:pt x="18871" y="2247"/>
                  </a:cubicBezTo>
                  <a:cubicBezTo>
                    <a:pt x="18877" y="2253"/>
                    <a:pt x="18877" y="2259"/>
                    <a:pt x="18883" y="2259"/>
                  </a:cubicBezTo>
                  <a:cubicBezTo>
                    <a:pt x="18889" y="2259"/>
                    <a:pt x="18889" y="2259"/>
                    <a:pt x="18895" y="2265"/>
                  </a:cubicBezTo>
                  <a:cubicBezTo>
                    <a:pt x="18907" y="2265"/>
                    <a:pt x="18913" y="2265"/>
                    <a:pt x="18925" y="2265"/>
                  </a:cubicBezTo>
                  <a:cubicBezTo>
                    <a:pt x="18942" y="2265"/>
                    <a:pt x="18942" y="2265"/>
                    <a:pt x="18942" y="2265"/>
                  </a:cubicBezTo>
                  <a:cubicBezTo>
                    <a:pt x="18948" y="2265"/>
                    <a:pt x="18948" y="2265"/>
                    <a:pt x="18954" y="2265"/>
                  </a:cubicBezTo>
                  <a:cubicBezTo>
                    <a:pt x="18954" y="2229"/>
                    <a:pt x="18954" y="2229"/>
                    <a:pt x="18954" y="2229"/>
                  </a:cubicBezTo>
                  <a:cubicBezTo>
                    <a:pt x="18948" y="2223"/>
                    <a:pt x="18948" y="2223"/>
                    <a:pt x="18942" y="2218"/>
                  </a:cubicBezTo>
                  <a:cubicBezTo>
                    <a:pt x="18942" y="2218"/>
                    <a:pt x="18937" y="2218"/>
                    <a:pt x="18931" y="2212"/>
                  </a:cubicBezTo>
                  <a:cubicBezTo>
                    <a:pt x="18931" y="2206"/>
                    <a:pt x="18931" y="2206"/>
                    <a:pt x="18931" y="2200"/>
                  </a:cubicBezTo>
                  <a:cubicBezTo>
                    <a:pt x="18925" y="2188"/>
                    <a:pt x="18925" y="2188"/>
                    <a:pt x="18925" y="2188"/>
                  </a:cubicBezTo>
                  <a:cubicBezTo>
                    <a:pt x="18919" y="2182"/>
                    <a:pt x="18919" y="2182"/>
                    <a:pt x="18913" y="2176"/>
                  </a:cubicBezTo>
                  <a:cubicBezTo>
                    <a:pt x="18913" y="2170"/>
                    <a:pt x="18907" y="2170"/>
                    <a:pt x="18907" y="2164"/>
                  </a:cubicBezTo>
                  <a:cubicBezTo>
                    <a:pt x="18907" y="2164"/>
                    <a:pt x="18907" y="2158"/>
                    <a:pt x="18901" y="2152"/>
                  </a:cubicBezTo>
                  <a:cubicBezTo>
                    <a:pt x="18901" y="2117"/>
                    <a:pt x="18901" y="2117"/>
                    <a:pt x="18901" y="2117"/>
                  </a:cubicBezTo>
                  <a:cubicBezTo>
                    <a:pt x="18889" y="2117"/>
                    <a:pt x="18877" y="2123"/>
                    <a:pt x="18871" y="2111"/>
                  </a:cubicBezTo>
                  <a:cubicBezTo>
                    <a:pt x="18865" y="2111"/>
                    <a:pt x="18865" y="2105"/>
                    <a:pt x="18865" y="2105"/>
                  </a:cubicBezTo>
                  <a:cubicBezTo>
                    <a:pt x="18859" y="2099"/>
                    <a:pt x="18865" y="2093"/>
                    <a:pt x="18859" y="2093"/>
                  </a:cubicBezTo>
                  <a:cubicBezTo>
                    <a:pt x="18859" y="2087"/>
                    <a:pt x="18859" y="2081"/>
                    <a:pt x="18853" y="2081"/>
                  </a:cubicBezTo>
                  <a:cubicBezTo>
                    <a:pt x="18853" y="2075"/>
                    <a:pt x="18848" y="2075"/>
                    <a:pt x="18842" y="2075"/>
                  </a:cubicBezTo>
                  <a:cubicBezTo>
                    <a:pt x="18782" y="2075"/>
                    <a:pt x="18782" y="2075"/>
                    <a:pt x="18782" y="2075"/>
                  </a:cubicBezTo>
                  <a:cubicBezTo>
                    <a:pt x="18776" y="2075"/>
                    <a:pt x="18776" y="2075"/>
                    <a:pt x="18770" y="2075"/>
                  </a:cubicBezTo>
                  <a:cubicBezTo>
                    <a:pt x="18765" y="2069"/>
                    <a:pt x="18770" y="2063"/>
                    <a:pt x="18765" y="2063"/>
                  </a:cubicBezTo>
                  <a:cubicBezTo>
                    <a:pt x="18770" y="2057"/>
                    <a:pt x="18770" y="2052"/>
                    <a:pt x="18776" y="2052"/>
                  </a:cubicBezTo>
                  <a:cubicBezTo>
                    <a:pt x="18776" y="2052"/>
                    <a:pt x="18782" y="2052"/>
                    <a:pt x="18788" y="2046"/>
                  </a:cubicBezTo>
                  <a:cubicBezTo>
                    <a:pt x="18794" y="2046"/>
                    <a:pt x="18794" y="2040"/>
                    <a:pt x="18800" y="2034"/>
                  </a:cubicBezTo>
                  <a:cubicBezTo>
                    <a:pt x="18800" y="2034"/>
                    <a:pt x="18806" y="2034"/>
                    <a:pt x="18812" y="2034"/>
                  </a:cubicBezTo>
                  <a:cubicBezTo>
                    <a:pt x="18818" y="2034"/>
                    <a:pt x="18818" y="2034"/>
                    <a:pt x="18818" y="2034"/>
                  </a:cubicBezTo>
                  <a:cubicBezTo>
                    <a:pt x="18830" y="2040"/>
                    <a:pt x="18836" y="2052"/>
                    <a:pt x="18842" y="2052"/>
                  </a:cubicBezTo>
                  <a:cubicBezTo>
                    <a:pt x="18913" y="2052"/>
                    <a:pt x="18913" y="2052"/>
                    <a:pt x="18913" y="2052"/>
                  </a:cubicBezTo>
                  <a:cubicBezTo>
                    <a:pt x="18925" y="2052"/>
                    <a:pt x="18931" y="2052"/>
                    <a:pt x="18937" y="2052"/>
                  </a:cubicBezTo>
                  <a:cubicBezTo>
                    <a:pt x="18948" y="2052"/>
                    <a:pt x="18954" y="2052"/>
                    <a:pt x="18960" y="2052"/>
                  </a:cubicBezTo>
                  <a:cubicBezTo>
                    <a:pt x="18972" y="2046"/>
                    <a:pt x="18972" y="2040"/>
                    <a:pt x="18978" y="2034"/>
                  </a:cubicBezTo>
                  <a:cubicBezTo>
                    <a:pt x="18984" y="2028"/>
                    <a:pt x="18990" y="2022"/>
                    <a:pt x="18990" y="2022"/>
                  </a:cubicBezTo>
                  <a:cubicBezTo>
                    <a:pt x="18996" y="2016"/>
                    <a:pt x="19002" y="2016"/>
                    <a:pt x="19002" y="2016"/>
                  </a:cubicBezTo>
                  <a:cubicBezTo>
                    <a:pt x="19008" y="2010"/>
                    <a:pt x="19002" y="2004"/>
                    <a:pt x="19002" y="1998"/>
                  </a:cubicBezTo>
                  <a:cubicBezTo>
                    <a:pt x="19002" y="1992"/>
                    <a:pt x="19008" y="1986"/>
                    <a:pt x="19002" y="1980"/>
                  </a:cubicBezTo>
                  <a:cubicBezTo>
                    <a:pt x="19002" y="1975"/>
                    <a:pt x="18996" y="1980"/>
                    <a:pt x="18990" y="1975"/>
                  </a:cubicBezTo>
                  <a:lnTo>
                    <a:pt x="18990" y="1968"/>
                  </a:lnTo>
                  <a:cubicBezTo>
                    <a:pt x="18990" y="1933"/>
                    <a:pt x="18990" y="1933"/>
                    <a:pt x="18990" y="1933"/>
                  </a:cubicBezTo>
                  <a:cubicBezTo>
                    <a:pt x="19002" y="1933"/>
                    <a:pt x="19008" y="1927"/>
                    <a:pt x="19020" y="1927"/>
                  </a:cubicBezTo>
                  <a:cubicBezTo>
                    <a:pt x="19031" y="1927"/>
                    <a:pt x="19043" y="1939"/>
                    <a:pt x="19049" y="1951"/>
                  </a:cubicBezTo>
                  <a:cubicBezTo>
                    <a:pt x="19049" y="1957"/>
                    <a:pt x="19043" y="1957"/>
                    <a:pt x="19049" y="1963"/>
                  </a:cubicBezTo>
                  <a:cubicBezTo>
                    <a:pt x="19049" y="1968"/>
                    <a:pt x="19049" y="1968"/>
                    <a:pt x="19049" y="1975"/>
                  </a:cubicBezTo>
                  <a:cubicBezTo>
                    <a:pt x="19055" y="1986"/>
                    <a:pt x="19061" y="1986"/>
                    <a:pt x="19067" y="1998"/>
                  </a:cubicBezTo>
                  <a:cubicBezTo>
                    <a:pt x="19162" y="1998"/>
                    <a:pt x="19162" y="1998"/>
                    <a:pt x="19162" y="1998"/>
                  </a:cubicBezTo>
                  <a:cubicBezTo>
                    <a:pt x="19168" y="1998"/>
                    <a:pt x="19168" y="1998"/>
                    <a:pt x="19174" y="1998"/>
                  </a:cubicBezTo>
                  <a:cubicBezTo>
                    <a:pt x="19180" y="1998"/>
                    <a:pt x="19186" y="2004"/>
                    <a:pt x="19192" y="2004"/>
                  </a:cubicBezTo>
                  <a:cubicBezTo>
                    <a:pt x="19192" y="2010"/>
                    <a:pt x="19197" y="2010"/>
                    <a:pt x="19203" y="2016"/>
                  </a:cubicBezTo>
                  <a:cubicBezTo>
                    <a:pt x="19203" y="2028"/>
                    <a:pt x="19203" y="2034"/>
                    <a:pt x="19203" y="2046"/>
                  </a:cubicBezTo>
                  <a:cubicBezTo>
                    <a:pt x="19257" y="2046"/>
                    <a:pt x="19257" y="2046"/>
                    <a:pt x="19257" y="2046"/>
                  </a:cubicBezTo>
                  <a:cubicBezTo>
                    <a:pt x="19263" y="2046"/>
                    <a:pt x="19269" y="2052"/>
                    <a:pt x="19280" y="2057"/>
                  </a:cubicBezTo>
                  <a:cubicBezTo>
                    <a:pt x="19280" y="2063"/>
                    <a:pt x="19280" y="2069"/>
                    <a:pt x="19286" y="2069"/>
                  </a:cubicBezTo>
                  <a:cubicBezTo>
                    <a:pt x="19292" y="2075"/>
                    <a:pt x="19298" y="2081"/>
                    <a:pt x="19310" y="2087"/>
                  </a:cubicBezTo>
                  <a:cubicBezTo>
                    <a:pt x="19316" y="2087"/>
                    <a:pt x="19316" y="2087"/>
                    <a:pt x="19322" y="2093"/>
                  </a:cubicBezTo>
                  <a:cubicBezTo>
                    <a:pt x="19328" y="2093"/>
                    <a:pt x="19334" y="2099"/>
                    <a:pt x="19340" y="2099"/>
                  </a:cubicBezTo>
                  <a:cubicBezTo>
                    <a:pt x="19346" y="2099"/>
                    <a:pt x="19346" y="2099"/>
                    <a:pt x="19346" y="2099"/>
                  </a:cubicBezTo>
                  <a:cubicBezTo>
                    <a:pt x="19352" y="2099"/>
                    <a:pt x="19358" y="2093"/>
                    <a:pt x="19358" y="2093"/>
                  </a:cubicBezTo>
                  <a:cubicBezTo>
                    <a:pt x="19358" y="2087"/>
                    <a:pt x="19358" y="2081"/>
                    <a:pt x="19358" y="2081"/>
                  </a:cubicBezTo>
                  <a:cubicBezTo>
                    <a:pt x="19358" y="2069"/>
                    <a:pt x="19358" y="2063"/>
                    <a:pt x="19358" y="2057"/>
                  </a:cubicBezTo>
                  <a:cubicBezTo>
                    <a:pt x="19358" y="2052"/>
                    <a:pt x="19358" y="2052"/>
                    <a:pt x="19358" y="2046"/>
                  </a:cubicBezTo>
                  <a:cubicBezTo>
                    <a:pt x="19369" y="2046"/>
                    <a:pt x="19369" y="2046"/>
                    <a:pt x="19369" y="2046"/>
                  </a:cubicBezTo>
                  <a:cubicBezTo>
                    <a:pt x="19375" y="2046"/>
                    <a:pt x="19381" y="2046"/>
                    <a:pt x="19387" y="2040"/>
                  </a:cubicBezTo>
                  <a:cubicBezTo>
                    <a:pt x="19387" y="2028"/>
                    <a:pt x="19393" y="2022"/>
                    <a:pt x="19387" y="2010"/>
                  </a:cubicBezTo>
                  <a:cubicBezTo>
                    <a:pt x="19387" y="2004"/>
                    <a:pt x="19387" y="1998"/>
                    <a:pt x="19387" y="1998"/>
                  </a:cubicBezTo>
                  <a:cubicBezTo>
                    <a:pt x="19387" y="1992"/>
                    <a:pt x="19387" y="1986"/>
                    <a:pt x="19387" y="1986"/>
                  </a:cubicBezTo>
                  <a:cubicBezTo>
                    <a:pt x="19387" y="1980"/>
                    <a:pt x="19387" y="1975"/>
                    <a:pt x="19387" y="1975"/>
                  </a:cubicBezTo>
                  <a:cubicBezTo>
                    <a:pt x="19393" y="1968"/>
                    <a:pt x="19399" y="1968"/>
                    <a:pt x="19399" y="1968"/>
                  </a:cubicBezTo>
                  <a:cubicBezTo>
                    <a:pt x="19411" y="1975"/>
                    <a:pt x="19411" y="1980"/>
                    <a:pt x="19423" y="1986"/>
                  </a:cubicBezTo>
                  <a:cubicBezTo>
                    <a:pt x="19429" y="1986"/>
                    <a:pt x="19429" y="1992"/>
                    <a:pt x="19435" y="1992"/>
                  </a:cubicBezTo>
                  <a:cubicBezTo>
                    <a:pt x="19446" y="1992"/>
                    <a:pt x="19446" y="1992"/>
                    <a:pt x="19446" y="1992"/>
                  </a:cubicBezTo>
                  <a:cubicBezTo>
                    <a:pt x="19452" y="1992"/>
                    <a:pt x="19452" y="1992"/>
                    <a:pt x="19458" y="1992"/>
                  </a:cubicBezTo>
                  <a:cubicBezTo>
                    <a:pt x="19464" y="1992"/>
                    <a:pt x="19464" y="1992"/>
                    <a:pt x="19470" y="1986"/>
                  </a:cubicBezTo>
                  <a:cubicBezTo>
                    <a:pt x="19470" y="1986"/>
                    <a:pt x="19476" y="1980"/>
                    <a:pt x="19476" y="1975"/>
                  </a:cubicBezTo>
                  <a:cubicBezTo>
                    <a:pt x="19482" y="1975"/>
                    <a:pt x="19488" y="1968"/>
                    <a:pt x="19488" y="1968"/>
                  </a:cubicBezTo>
                  <a:cubicBezTo>
                    <a:pt x="19494" y="1963"/>
                    <a:pt x="19494" y="1957"/>
                    <a:pt x="19494" y="1957"/>
                  </a:cubicBezTo>
                  <a:cubicBezTo>
                    <a:pt x="19500" y="1957"/>
                    <a:pt x="19500" y="1957"/>
                    <a:pt x="19506" y="1957"/>
                  </a:cubicBezTo>
                  <a:cubicBezTo>
                    <a:pt x="19512" y="1957"/>
                    <a:pt x="19512" y="1951"/>
                    <a:pt x="19518" y="1951"/>
                  </a:cubicBezTo>
                  <a:cubicBezTo>
                    <a:pt x="19524" y="1945"/>
                    <a:pt x="19529" y="1945"/>
                    <a:pt x="19529" y="1945"/>
                  </a:cubicBezTo>
                  <a:cubicBezTo>
                    <a:pt x="19529" y="1939"/>
                    <a:pt x="19529" y="1933"/>
                    <a:pt x="19529" y="1933"/>
                  </a:cubicBezTo>
                  <a:cubicBezTo>
                    <a:pt x="19529" y="1921"/>
                    <a:pt x="19524" y="1915"/>
                    <a:pt x="19512" y="1915"/>
                  </a:cubicBezTo>
                  <a:cubicBezTo>
                    <a:pt x="19512" y="1909"/>
                    <a:pt x="19506" y="1909"/>
                    <a:pt x="19506" y="1909"/>
                  </a:cubicBezTo>
                  <a:cubicBezTo>
                    <a:pt x="19494" y="1903"/>
                    <a:pt x="19488" y="1909"/>
                    <a:pt x="19482" y="1903"/>
                  </a:cubicBezTo>
                  <a:cubicBezTo>
                    <a:pt x="19476" y="1903"/>
                    <a:pt x="19482" y="1897"/>
                    <a:pt x="19476" y="1891"/>
                  </a:cubicBezTo>
                  <a:cubicBezTo>
                    <a:pt x="19476" y="1891"/>
                    <a:pt x="19470" y="1886"/>
                    <a:pt x="19470" y="1880"/>
                  </a:cubicBezTo>
                  <a:cubicBezTo>
                    <a:pt x="19464" y="1880"/>
                    <a:pt x="19464" y="1880"/>
                    <a:pt x="19458" y="1874"/>
                  </a:cubicBezTo>
                  <a:cubicBezTo>
                    <a:pt x="19452" y="1868"/>
                    <a:pt x="19440" y="1868"/>
                    <a:pt x="19435" y="1868"/>
                  </a:cubicBezTo>
                  <a:cubicBezTo>
                    <a:pt x="19423" y="1868"/>
                    <a:pt x="19423" y="1868"/>
                    <a:pt x="19423" y="1868"/>
                  </a:cubicBezTo>
                  <a:cubicBezTo>
                    <a:pt x="19411" y="1868"/>
                    <a:pt x="19411" y="1874"/>
                    <a:pt x="19399" y="1874"/>
                  </a:cubicBezTo>
                  <a:cubicBezTo>
                    <a:pt x="19387" y="1874"/>
                    <a:pt x="19381" y="1868"/>
                    <a:pt x="19369" y="1868"/>
                  </a:cubicBezTo>
                  <a:cubicBezTo>
                    <a:pt x="19358" y="1868"/>
                    <a:pt x="19358" y="1868"/>
                    <a:pt x="19358" y="1868"/>
                  </a:cubicBezTo>
                  <a:cubicBezTo>
                    <a:pt x="19352" y="1868"/>
                    <a:pt x="19352" y="1868"/>
                    <a:pt x="19346" y="1868"/>
                  </a:cubicBezTo>
                  <a:cubicBezTo>
                    <a:pt x="19340" y="1868"/>
                    <a:pt x="19334" y="1862"/>
                    <a:pt x="19334" y="1862"/>
                  </a:cubicBezTo>
                  <a:cubicBezTo>
                    <a:pt x="19328" y="1856"/>
                    <a:pt x="19328" y="1850"/>
                    <a:pt x="19322" y="1850"/>
                  </a:cubicBezTo>
                  <a:cubicBezTo>
                    <a:pt x="19316" y="1850"/>
                    <a:pt x="19310" y="1850"/>
                    <a:pt x="19310" y="1850"/>
                  </a:cubicBezTo>
                  <a:cubicBezTo>
                    <a:pt x="19304" y="1850"/>
                    <a:pt x="19298" y="1850"/>
                    <a:pt x="19292" y="1850"/>
                  </a:cubicBezTo>
                  <a:cubicBezTo>
                    <a:pt x="19292" y="1850"/>
                    <a:pt x="19286" y="1856"/>
                    <a:pt x="19280" y="1856"/>
                  </a:cubicBezTo>
                  <a:cubicBezTo>
                    <a:pt x="19286" y="1862"/>
                    <a:pt x="19286" y="1868"/>
                    <a:pt x="19292" y="1868"/>
                  </a:cubicBezTo>
                  <a:cubicBezTo>
                    <a:pt x="19298" y="1868"/>
                    <a:pt x="19298" y="1868"/>
                    <a:pt x="19304" y="1868"/>
                  </a:cubicBezTo>
                  <a:cubicBezTo>
                    <a:pt x="19304" y="1868"/>
                    <a:pt x="19310" y="1874"/>
                    <a:pt x="19316" y="1874"/>
                  </a:cubicBezTo>
                  <a:cubicBezTo>
                    <a:pt x="19322" y="1880"/>
                    <a:pt x="19316" y="1886"/>
                    <a:pt x="19316" y="1891"/>
                  </a:cubicBezTo>
                  <a:cubicBezTo>
                    <a:pt x="19316" y="1897"/>
                    <a:pt x="19316" y="1897"/>
                    <a:pt x="19316" y="1897"/>
                  </a:cubicBezTo>
                  <a:cubicBezTo>
                    <a:pt x="19316" y="1897"/>
                    <a:pt x="19316" y="1903"/>
                    <a:pt x="19316" y="1909"/>
                  </a:cubicBezTo>
                  <a:cubicBezTo>
                    <a:pt x="19310" y="1915"/>
                    <a:pt x="19304" y="1915"/>
                    <a:pt x="19298" y="1915"/>
                  </a:cubicBezTo>
                  <a:cubicBezTo>
                    <a:pt x="19280" y="1915"/>
                    <a:pt x="19274" y="1909"/>
                    <a:pt x="19269" y="1897"/>
                  </a:cubicBezTo>
                  <a:cubicBezTo>
                    <a:pt x="19269" y="1891"/>
                    <a:pt x="19269" y="1891"/>
                    <a:pt x="19269" y="1886"/>
                  </a:cubicBezTo>
                  <a:cubicBezTo>
                    <a:pt x="19269" y="1814"/>
                    <a:pt x="19269" y="1814"/>
                    <a:pt x="19269" y="1814"/>
                  </a:cubicBezTo>
                  <a:cubicBezTo>
                    <a:pt x="19269" y="1809"/>
                    <a:pt x="19263" y="1809"/>
                    <a:pt x="19257" y="1802"/>
                  </a:cubicBezTo>
                  <a:cubicBezTo>
                    <a:pt x="19251" y="1802"/>
                    <a:pt x="19251" y="1802"/>
                    <a:pt x="19245" y="1802"/>
                  </a:cubicBezTo>
                  <a:cubicBezTo>
                    <a:pt x="19239" y="1797"/>
                    <a:pt x="19239" y="1797"/>
                    <a:pt x="19233" y="1797"/>
                  </a:cubicBezTo>
                  <a:cubicBezTo>
                    <a:pt x="19221" y="1797"/>
                    <a:pt x="19221" y="1797"/>
                    <a:pt x="19221" y="1797"/>
                  </a:cubicBezTo>
                  <a:cubicBezTo>
                    <a:pt x="19215" y="1797"/>
                    <a:pt x="19215" y="1791"/>
                    <a:pt x="19209" y="1791"/>
                  </a:cubicBezTo>
                  <a:cubicBezTo>
                    <a:pt x="19197" y="1791"/>
                    <a:pt x="19192" y="1791"/>
                    <a:pt x="19186" y="1791"/>
                  </a:cubicBezTo>
                  <a:cubicBezTo>
                    <a:pt x="19180" y="1785"/>
                    <a:pt x="19180" y="1779"/>
                    <a:pt x="19174" y="1779"/>
                  </a:cubicBezTo>
                  <a:cubicBezTo>
                    <a:pt x="19168" y="1773"/>
                    <a:pt x="19162" y="1773"/>
                    <a:pt x="19162" y="1773"/>
                  </a:cubicBezTo>
                  <a:cubicBezTo>
                    <a:pt x="19156" y="1773"/>
                    <a:pt x="19150" y="1767"/>
                    <a:pt x="19144" y="1767"/>
                  </a:cubicBezTo>
                  <a:cubicBezTo>
                    <a:pt x="19138" y="1767"/>
                    <a:pt x="19132" y="1761"/>
                    <a:pt x="19126" y="1761"/>
                  </a:cubicBezTo>
                  <a:cubicBezTo>
                    <a:pt x="19120" y="1755"/>
                    <a:pt x="19114" y="1755"/>
                    <a:pt x="19114" y="1749"/>
                  </a:cubicBezTo>
                  <a:cubicBezTo>
                    <a:pt x="19108" y="1743"/>
                    <a:pt x="19103" y="1743"/>
                    <a:pt x="19103" y="1737"/>
                  </a:cubicBezTo>
                  <a:cubicBezTo>
                    <a:pt x="19097" y="1731"/>
                    <a:pt x="19103" y="1725"/>
                    <a:pt x="19097" y="1725"/>
                  </a:cubicBezTo>
                  <a:cubicBezTo>
                    <a:pt x="19097" y="1725"/>
                    <a:pt x="19091" y="1725"/>
                    <a:pt x="19085" y="1725"/>
                  </a:cubicBezTo>
                  <a:cubicBezTo>
                    <a:pt x="19079" y="1720"/>
                    <a:pt x="19079" y="1720"/>
                    <a:pt x="19073" y="1720"/>
                  </a:cubicBezTo>
                  <a:cubicBezTo>
                    <a:pt x="19061" y="1720"/>
                    <a:pt x="19055" y="1720"/>
                    <a:pt x="19049" y="1720"/>
                  </a:cubicBezTo>
                  <a:cubicBezTo>
                    <a:pt x="19043" y="1720"/>
                    <a:pt x="19037" y="1714"/>
                    <a:pt x="19037" y="1714"/>
                  </a:cubicBezTo>
                  <a:cubicBezTo>
                    <a:pt x="19025" y="1714"/>
                    <a:pt x="19020" y="1714"/>
                    <a:pt x="19008" y="1714"/>
                  </a:cubicBezTo>
                  <a:cubicBezTo>
                    <a:pt x="19008" y="1702"/>
                    <a:pt x="19014" y="1690"/>
                    <a:pt x="19002" y="1684"/>
                  </a:cubicBezTo>
                  <a:cubicBezTo>
                    <a:pt x="18996" y="1672"/>
                    <a:pt x="18984" y="1666"/>
                    <a:pt x="18972" y="1660"/>
                  </a:cubicBezTo>
                  <a:cubicBezTo>
                    <a:pt x="18960" y="1654"/>
                    <a:pt x="18960" y="1648"/>
                    <a:pt x="18954" y="1648"/>
                  </a:cubicBezTo>
                  <a:cubicBezTo>
                    <a:pt x="18948" y="1642"/>
                    <a:pt x="18942" y="1642"/>
                    <a:pt x="18931" y="1642"/>
                  </a:cubicBezTo>
                  <a:cubicBezTo>
                    <a:pt x="18925" y="1636"/>
                    <a:pt x="18919" y="1642"/>
                    <a:pt x="18907" y="1642"/>
                  </a:cubicBezTo>
                  <a:cubicBezTo>
                    <a:pt x="18901" y="1642"/>
                    <a:pt x="18901" y="1636"/>
                    <a:pt x="18895" y="1636"/>
                  </a:cubicBezTo>
                  <a:cubicBezTo>
                    <a:pt x="18889" y="1631"/>
                    <a:pt x="18883" y="1631"/>
                    <a:pt x="18883" y="1631"/>
                  </a:cubicBezTo>
                  <a:cubicBezTo>
                    <a:pt x="18877" y="1625"/>
                    <a:pt x="18877" y="1619"/>
                    <a:pt x="18871" y="1619"/>
                  </a:cubicBezTo>
                  <a:cubicBezTo>
                    <a:pt x="18865" y="1619"/>
                    <a:pt x="18859" y="1619"/>
                    <a:pt x="18859" y="1619"/>
                  </a:cubicBezTo>
                  <a:cubicBezTo>
                    <a:pt x="18853" y="1613"/>
                    <a:pt x="18853" y="1613"/>
                    <a:pt x="18848" y="1613"/>
                  </a:cubicBezTo>
                  <a:cubicBezTo>
                    <a:pt x="18836" y="1613"/>
                    <a:pt x="18836" y="1613"/>
                    <a:pt x="18836" y="1613"/>
                  </a:cubicBezTo>
                  <a:cubicBezTo>
                    <a:pt x="18824" y="1613"/>
                    <a:pt x="18824" y="1613"/>
                    <a:pt x="18824" y="1613"/>
                  </a:cubicBezTo>
                  <a:cubicBezTo>
                    <a:pt x="18818" y="1613"/>
                    <a:pt x="18818" y="1607"/>
                    <a:pt x="18812" y="1607"/>
                  </a:cubicBezTo>
                  <a:cubicBezTo>
                    <a:pt x="18806" y="1607"/>
                    <a:pt x="18800" y="1601"/>
                    <a:pt x="18800" y="1601"/>
                  </a:cubicBezTo>
                  <a:cubicBezTo>
                    <a:pt x="18788" y="1595"/>
                    <a:pt x="18776" y="1595"/>
                    <a:pt x="18770" y="1589"/>
                  </a:cubicBezTo>
                  <a:cubicBezTo>
                    <a:pt x="18765" y="1589"/>
                    <a:pt x="18765" y="1583"/>
                    <a:pt x="18759" y="1577"/>
                  </a:cubicBezTo>
                  <a:cubicBezTo>
                    <a:pt x="18747" y="1577"/>
                    <a:pt x="18735" y="1577"/>
                    <a:pt x="18723" y="1577"/>
                  </a:cubicBezTo>
                  <a:cubicBezTo>
                    <a:pt x="18705" y="1577"/>
                    <a:pt x="18705" y="1577"/>
                    <a:pt x="18705" y="1577"/>
                  </a:cubicBezTo>
                  <a:cubicBezTo>
                    <a:pt x="18699" y="1577"/>
                    <a:pt x="18699" y="1583"/>
                    <a:pt x="18693" y="1583"/>
                  </a:cubicBezTo>
                  <a:cubicBezTo>
                    <a:pt x="18687" y="1589"/>
                    <a:pt x="18687" y="1595"/>
                    <a:pt x="18682" y="1595"/>
                  </a:cubicBezTo>
                  <a:cubicBezTo>
                    <a:pt x="18676" y="1601"/>
                    <a:pt x="18670" y="1601"/>
                    <a:pt x="18664" y="1601"/>
                  </a:cubicBezTo>
                  <a:cubicBezTo>
                    <a:pt x="18652" y="1601"/>
                    <a:pt x="18646" y="1595"/>
                    <a:pt x="18634" y="1595"/>
                  </a:cubicBezTo>
                  <a:cubicBezTo>
                    <a:pt x="18622" y="1595"/>
                    <a:pt x="18622" y="1595"/>
                    <a:pt x="18622" y="1595"/>
                  </a:cubicBezTo>
                  <a:cubicBezTo>
                    <a:pt x="18616" y="1595"/>
                    <a:pt x="18610" y="1595"/>
                    <a:pt x="18604" y="1589"/>
                  </a:cubicBezTo>
                  <a:cubicBezTo>
                    <a:pt x="18599" y="1589"/>
                    <a:pt x="18599" y="1583"/>
                    <a:pt x="18593" y="1577"/>
                  </a:cubicBezTo>
                  <a:cubicBezTo>
                    <a:pt x="18593" y="1577"/>
                    <a:pt x="18587" y="1583"/>
                    <a:pt x="18587" y="1577"/>
                  </a:cubicBezTo>
                  <a:cubicBezTo>
                    <a:pt x="18575" y="1577"/>
                    <a:pt x="18569" y="1577"/>
                    <a:pt x="18557" y="1571"/>
                  </a:cubicBezTo>
                  <a:cubicBezTo>
                    <a:pt x="18551" y="1565"/>
                    <a:pt x="18545" y="1559"/>
                    <a:pt x="18533" y="1559"/>
                  </a:cubicBezTo>
                  <a:cubicBezTo>
                    <a:pt x="18533" y="1554"/>
                    <a:pt x="18527" y="1554"/>
                    <a:pt x="18522" y="1554"/>
                  </a:cubicBezTo>
                  <a:cubicBezTo>
                    <a:pt x="18515" y="1554"/>
                    <a:pt x="18515" y="1554"/>
                    <a:pt x="18510" y="1554"/>
                  </a:cubicBezTo>
                  <a:cubicBezTo>
                    <a:pt x="18498" y="1554"/>
                    <a:pt x="18498" y="1554"/>
                    <a:pt x="18492" y="1554"/>
                  </a:cubicBezTo>
                  <a:cubicBezTo>
                    <a:pt x="18486" y="1554"/>
                    <a:pt x="18480" y="1559"/>
                    <a:pt x="18480" y="1559"/>
                  </a:cubicBezTo>
                  <a:cubicBezTo>
                    <a:pt x="18474" y="1565"/>
                    <a:pt x="18468" y="1565"/>
                    <a:pt x="18468" y="1571"/>
                  </a:cubicBezTo>
                  <a:cubicBezTo>
                    <a:pt x="18468" y="1571"/>
                    <a:pt x="18474" y="1577"/>
                    <a:pt x="18468" y="1577"/>
                  </a:cubicBezTo>
                  <a:cubicBezTo>
                    <a:pt x="18468" y="1583"/>
                    <a:pt x="18462" y="1589"/>
                    <a:pt x="18462" y="1589"/>
                  </a:cubicBezTo>
                  <a:cubicBezTo>
                    <a:pt x="18462" y="1595"/>
                    <a:pt x="18456" y="1601"/>
                    <a:pt x="18456" y="1601"/>
                  </a:cubicBezTo>
                  <a:cubicBezTo>
                    <a:pt x="18450" y="1607"/>
                    <a:pt x="18450" y="1607"/>
                    <a:pt x="18444" y="1613"/>
                  </a:cubicBezTo>
                  <a:cubicBezTo>
                    <a:pt x="18450" y="1613"/>
                    <a:pt x="18450" y="1613"/>
                    <a:pt x="18456" y="1619"/>
                  </a:cubicBezTo>
                  <a:cubicBezTo>
                    <a:pt x="18462" y="1619"/>
                    <a:pt x="18462" y="1625"/>
                    <a:pt x="18468" y="1625"/>
                  </a:cubicBezTo>
                  <a:cubicBezTo>
                    <a:pt x="18468" y="1631"/>
                    <a:pt x="18474" y="1631"/>
                    <a:pt x="18480" y="1631"/>
                  </a:cubicBezTo>
                  <a:cubicBezTo>
                    <a:pt x="18486" y="1636"/>
                    <a:pt x="18486" y="1648"/>
                    <a:pt x="18486" y="1654"/>
                  </a:cubicBezTo>
                  <a:cubicBezTo>
                    <a:pt x="18486" y="1660"/>
                    <a:pt x="18486" y="1660"/>
                    <a:pt x="18486" y="1666"/>
                  </a:cubicBezTo>
                  <a:cubicBezTo>
                    <a:pt x="18480" y="1672"/>
                    <a:pt x="18474" y="1672"/>
                    <a:pt x="18474" y="1678"/>
                  </a:cubicBezTo>
                  <a:cubicBezTo>
                    <a:pt x="18468" y="1678"/>
                    <a:pt x="18468" y="1684"/>
                    <a:pt x="18468" y="1690"/>
                  </a:cubicBezTo>
                  <a:cubicBezTo>
                    <a:pt x="18462" y="1690"/>
                    <a:pt x="18462" y="1696"/>
                    <a:pt x="18456" y="1696"/>
                  </a:cubicBezTo>
                  <a:cubicBezTo>
                    <a:pt x="18409" y="1696"/>
                    <a:pt x="18409" y="1696"/>
                    <a:pt x="18409" y="1696"/>
                  </a:cubicBezTo>
                  <a:cubicBezTo>
                    <a:pt x="18409" y="1654"/>
                    <a:pt x="18409" y="1654"/>
                    <a:pt x="18409" y="1654"/>
                  </a:cubicBezTo>
                  <a:cubicBezTo>
                    <a:pt x="18349" y="1654"/>
                    <a:pt x="18349" y="1654"/>
                    <a:pt x="18349" y="1654"/>
                  </a:cubicBezTo>
                  <a:cubicBezTo>
                    <a:pt x="18349" y="1613"/>
                    <a:pt x="18349" y="1613"/>
                    <a:pt x="18349" y="1613"/>
                  </a:cubicBezTo>
                  <a:cubicBezTo>
                    <a:pt x="18356" y="1613"/>
                    <a:pt x="18356" y="1613"/>
                    <a:pt x="18356" y="1613"/>
                  </a:cubicBezTo>
                  <a:cubicBezTo>
                    <a:pt x="18373" y="1613"/>
                    <a:pt x="18379" y="1613"/>
                    <a:pt x="18391" y="1613"/>
                  </a:cubicBezTo>
                  <a:cubicBezTo>
                    <a:pt x="18403" y="1607"/>
                    <a:pt x="18409" y="1601"/>
                    <a:pt x="18415" y="1595"/>
                  </a:cubicBezTo>
                  <a:cubicBezTo>
                    <a:pt x="18415" y="1583"/>
                    <a:pt x="18415" y="1583"/>
                    <a:pt x="18415" y="1583"/>
                  </a:cubicBezTo>
                  <a:cubicBezTo>
                    <a:pt x="18409" y="1583"/>
                    <a:pt x="18403" y="1583"/>
                    <a:pt x="18403" y="1583"/>
                  </a:cubicBezTo>
                  <a:cubicBezTo>
                    <a:pt x="18397" y="1583"/>
                    <a:pt x="18397" y="1577"/>
                    <a:pt x="18391" y="1577"/>
                  </a:cubicBezTo>
                  <a:cubicBezTo>
                    <a:pt x="18314" y="1577"/>
                    <a:pt x="18314" y="1577"/>
                    <a:pt x="18314" y="1577"/>
                  </a:cubicBezTo>
                  <a:cubicBezTo>
                    <a:pt x="18314" y="1589"/>
                    <a:pt x="18314" y="1595"/>
                    <a:pt x="18314" y="1601"/>
                  </a:cubicBezTo>
                  <a:cubicBezTo>
                    <a:pt x="18314" y="1607"/>
                    <a:pt x="18314" y="1613"/>
                    <a:pt x="18314" y="1613"/>
                  </a:cubicBezTo>
                  <a:cubicBezTo>
                    <a:pt x="18314" y="1619"/>
                    <a:pt x="18308" y="1625"/>
                    <a:pt x="18308" y="1625"/>
                  </a:cubicBezTo>
                  <a:cubicBezTo>
                    <a:pt x="18302" y="1631"/>
                    <a:pt x="18296" y="1625"/>
                    <a:pt x="18296" y="1631"/>
                  </a:cubicBezTo>
                  <a:cubicBezTo>
                    <a:pt x="18290" y="1631"/>
                    <a:pt x="18284" y="1636"/>
                    <a:pt x="18278" y="1636"/>
                  </a:cubicBezTo>
                  <a:cubicBezTo>
                    <a:pt x="18272" y="1636"/>
                    <a:pt x="18272" y="1636"/>
                    <a:pt x="18272" y="1636"/>
                  </a:cubicBezTo>
                  <a:cubicBezTo>
                    <a:pt x="18267" y="1631"/>
                    <a:pt x="18260" y="1631"/>
                    <a:pt x="18260" y="1625"/>
                  </a:cubicBezTo>
                  <a:cubicBezTo>
                    <a:pt x="18249" y="1625"/>
                    <a:pt x="18243" y="1619"/>
                    <a:pt x="18237" y="1619"/>
                  </a:cubicBezTo>
                  <a:cubicBezTo>
                    <a:pt x="18213" y="1613"/>
                    <a:pt x="18195" y="1619"/>
                    <a:pt x="18172" y="1619"/>
                  </a:cubicBezTo>
                  <a:cubicBezTo>
                    <a:pt x="18124" y="1619"/>
                    <a:pt x="18124" y="1619"/>
                    <a:pt x="18124" y="1619"/>
                  </a:cubicBezTo>
                  <a:cubicBezTo>
                    <a:pt x="18118" y="1619"/>
                    <a:pt x="18112" y="1619"/>
                    <a:pt x="18106" y="1619"/>
                  </a:cubicBezTo>
                  <a:cubicBezTo>
                    <a:pt x="18095" y="1619"/>
                    <a:pt x="18089" y="1631"/>
                    <a:pt x="18077" y="1631"/>
                  </a:cubicBezTo>
                  <a:cubicBezTo>
                    <a:pt x="18071" y="1631"/>
                    <a:pt x="18071" y="1631"/>
                    <a:pt x="18059" y="1631"/>
                  </a:cubicBezTo>
                  <a:cubicBezTo>
                    <a:pt x="18053" y="1631"/>
                    <a:pt x="18053" y="1631"/>
                    <a:pt x="18047" y="1631"/>
                  </a:cubicBezTo>
                  <a:cubicBezTo>
                    <a:pt x="18041" y="1631"/>
                    <a:pt x="18035" y="1631"/>
                    <a:pt x="18029" y="1625"/>
                  </a:cubicBezTo>
                  <a:cubicBezTo>
                    <a:pt x="18024" y="1619"/>
                    <a:pt x="18024" y="1613"/>
                    <a:pt x="18017" y="1613"/>
                  </a:cubicBezTo>
                  <a:cubicBezTo>
                    <a:pt x="18017" y="1607"/>
                    <a:pt x="18012" y="1607"/>
                    <a:pt x="18006" y="1607"/>
                  </a:cubicBezTo>
                  <a:cubicBezTo>
                    <a:pt x="17982" y="1607"/>
                    <a:pt x="17982" y="1607"/>
                    <a:pt x="17982" y="1607"/>
                  </a:cubicBezTo>
                  <a:cubicBezTo>
                    <a:pt x="17982" y="1613"/>
                    <a:pt x="17982" y="1619"/>
                    <a:pt x="17982" y="1625"/>
                  </a:cubicBezTo>
                  <a:cubicBezTo>
                    <a:pt x="17982" y="1631"/>
                    <a:pt x="17982" y="1631"/>
                    <a:pt x="17982" y="1636"/>
                  </a:cubicBezTo>
                  <a:cubicBezTo>
                    <a:pt x="17982" y="1672"/>
                    <a:pt x="17982" y="1672"/>
                    <a:pt x="17982" y="1672"/>
                  </a:cubicBezTo>
                  <a:cubicBezTo>
                    <a:pt x="17970" y="1678"/>
                    <a:pt x="17970" y="1678"/>
                    <a:pt x="17970" y="1678"/>
                  </a:cubicBezTo>
                  <a:cubicBezTo>
                    <a:pt x="17958" y="1672"/>
                    <a:pt x="17958" y="1672"/>
                    <a:pt x="17958" y="1672"/>
                  </a:cubicBezTo>
                  <a:cubicBezTo>
                    <a:pt x="17958" y="1648"/>
                    <a:pt x="17958" y="1648"/>
                    <a:pt x="17958" y="1648"/>
                  </a:cubicBezTo>
                  <a:cubicBezTo>
                    <a:pt x="17958" y="1642"/>
                    <a:pt x="17958" y="1631"/>
                    <a:pt x="17952" y="1625"/>
                  </a:cubicBezTo>
                  <a:cubicBezTo>
                    <a:pt x="17952" y="1619"/>
                    <a:pt x="17946" y="1619"/>
                    <a:pt x="17940" y="1619"/>
                  </a:cubicBezTo>
                  <a:cubicBezTo>
                    <a:pt x="17940" y="1613"/>
                    <a:pt x="17935" y="1613"/>
                    <a:pt x="17929" y="1613"/>
                  </a:cubicBezTo>
                  <a:cubicBezTo>
                    <a:pt x="17929" y="1613"/>
                    <a:pt x="17923" y="1607"/>
                    <a:pt x="17917" y="1607"/>
                  </a:cubicBezTo>
                  <a:cubicBezTo>
                    <a:pt x="17917" y="1607"/>
                    <a:pt x="17911" y="1607"/>
                    <a:pt x="17905" y="1601"/>
                  </a:cubicBezTo>
                  <a:cubicBezTo>
                    <a:pt x="17905" y="1601"/>
                    <a:pt x="17899" y="1595"/>
                    <a:pt x="17893" y="1589"/>
                  </a:cubicBezTo>
                  <a:cubicBezTo>
                    <a:pt x="17893" y="1583"/>
                    <a:pt x="17887" y="1577"/>
                    <a:pt x="17887" y="1571"/>
                  </a:cubicBezTo>
                  <a:cubicBezTo>
                    <a:pt x="17887" y="1559"/>
                    <a:pt x="17893" y="1554"/>
                    <a:pt x="17893" y="1542"/>
                  </a:cubicBezTo>
                  <a:cubicBezTo>
                    <a:pt x="17893" y="1542"/>
                    <a:pt x="17899" y="1536"/>
                    <a:pt x="17899" y="1530"/>
                  </a:cubicBezTo>
                  <a:cubicBezTo>
                    <a:pt x="17899" y="1524"/>
                    <a:pt x="17893" y="1524"/>
                    <a:pt x="17893" y="1518"/>
                  </a:cubicBezTo>
                  <a:cubicBezTo>
                    <a:pt x="17893" y="1512"/>
                    <a:pt x="17887" y="1512"/>
                    <a:pt x="17887" y="1506"/>
                  </a:cubicBezTo>
                  <a:cubicBezTo>
                    <a:pt x="17881" y="1506"/>
                    <a:pt x="17881" y="1500"/>
                    <a:pt x="17881" y="1494"/>
                  </a:cubicBezTo>
                  <a:cubicBezTo>
                    <a:pt x="17875" y="1494"/>
                    <a:pt x="17869" y="1494"/>
                    <a:pt x="17869" y="1494"/>
                  </a:cubicBezTo>
                  <a:cubicBezTo>
                    <a:pt x="17863" y="1488"/>
                    <a:pt x="17858" y="1488"/>
                    <a:pt x="17858" y="1488"/>
                  </a:cubicBezTo>
                  <a:cubicBezTo>
                    <a:pt x="17851" y="1482"/>
                    <a:pt x="17858" y="1476"/>
                    <a:pt x="17851" y="1476"/>
                  </a:cubicBezTo>
                  <a:cubicBezTo>
                    <a:pt x="17851" y="1470"/>
                    <a:pt x="17846" y="1470"/>
                    <a:pt x="17840" y="1470"/>
                  </a:cubicBezTo>
                  <a:cubicBezTo>
                    <a:pt x="17840" y="1470"/>
                    <a:pt x="17834" y="1470"/>
                    <a:pt x="17828" y="1470"/>
                  </a:cubicBezTo>
                  <a:cubicBezTo>
                    <a:pt x="17828" y="1470"/>
                    <a:pt x="17822" y="1465"/>
                    <a:pt x="17816" y="1465"/>
                  </a:cubicBezTo>
                  <a:cubicBezTo>
                    <a:pt x="17816" y="1465"/>
                    <a:pt x="17810" y="1465"/>
                    <a:pt x="17804" y="1465"/>
                  </a:cubicBezTo>
                  <a:cubicBezTo>
                    <a:pt x="17798" y="1465"/>
                    <a:pt x="17798" y="1459"/>
                    <a:pt x="17792" y="1459"/>
                  </a:cubicBezTo>
                  <a:cubicBezTo>
                    <a:pt x="17786" y="1459"/>
                    <a:pt x="17780" y="1459"/>
                    <a:pt x="17769" y="1459"/>
                  </a:cubicBezTo>
                  <a:cubicBezTo>
                    <a:pt x="17763" y="1459"/>
                    <a:pt x="17757" y="1459"/>
                    <a:pt x="17745" y="1459"/>
                  </a:cubicBezTo>
                  <a:cubicBezTo>
                    <a:pt x="17739" y="1459"/>
                    <a:pt x="17739" y="1459"/>
                    <a:pt x="17733" y="1459"/>
                  </a:cubicBezTo>
                  <a:cubicBezTo>
                    <a:pt x="17727" y="1459"/>
                    <a:pt x="17727" y="1459"/>
                    <a:pt x="17721" y="1465"/>
                  </a:cubicBezTo>
                  <a:cubicBezTo>
                    <a:pt x="17715" y="1465"/>
                    <a:pt x="17715" y="1465"/>
                    <a:pt x="17709" y="1470"/>
                  </a:cubicBezTo>
                  <a:cubicBezTo>
                    <a:pt x="17703" y="1470"/>
                    <a:pt x="17709" y="1476"/>
                    <a:pt x="17703" y="1482"/>
                  </a:cubicBezTo>
                  <a:cubicBezTo>
                    <a:pt x="17697" y="1482"/>
                    <a:pt x="17691" y="1482"/>
                    <a:pt x="17685" y="1482"/>
                  </a:cubicBezTo>
                  <a:cubicBezTo>
                    <a:pt x="17685" y="1482"/>
                    <a:pt x="17680" y="1488"/>
                    <a:pt x="17674" y="1488"/>
                  </a:cubicBezTo>
                  <a:cubicBezTo>
                    <a:pt x="17650" y="1488"/>
                    <a:pt x="17650" y="1488"/>
                    <a:pt x="17650" y="1488"/>
                  </a:cubicBezTo>
                  <a:cubicBezTo>
                    <a:pt x="17644" y="1488"/>
                    <a:pt x="17638" y="1488"/>
                    <a:pt x="17638" y="1488"/>
                  </a:cubicBezTo>
                  <a:cubicBezTo>
                    <a:pt x="17620" y="1488"/>
                    <a:pt x="17614" y="1488"/>
                    <a:pt x="17597" y="1488"/>
                  </a:cubicBezTo>
                  <a:cubicBezTo>
                    <a:pt x="17585" y="1488"/>
                    <a:pt x="17579" y="1488"/>
                    <a:pt x="17573" y="1494"/>
                  </a:cubicBezTo>
                  <a:cubicBezTo>
                    <a:pt x="17567" y="1494"/>
                    <a:pt x="17567" y="1500"/>
                    <a:pt x="17561" y="1500"/>
                  </a:cubicBezTo>
                  <a:cubicBezTo>
                    <a:pt x="17549" y="1500"/>
                    <a:pt x="17549" y="1500"/>
                    <a:pt x="17549" y="1500"/>
                  </a:cubicBezTo>
                  <a:cubicBezTo>
                    <a:pt x="17543" y="1500"/>
                    <a:pt x="17537" y="1500"/>
                    <a:pt x="17537" y="1500"/>
                  </a:cubicBezTo>
                  <a:cubicBezTo>
                    <a:pt x="17531" y="1500"/>
                    <a:pt x="17531" y="1494"/>
                    <a:pt x="17525" y="1494"/>
                  </a:cubicBezTo>
                  <a:cubicBezTo>
                    <a:pt x="17519" y="1494"/>
                    <a:pt x="17519" y="1494"/>
                    <a:pt x="17514" y="1494"/>
                  </a:cubicBezTo>
                  <a:cubicBezTo>
                    <a:pt x="17508" y="1488"/>
                    <a:pt x="17508" y="1482"/>
                    <a:pt x="17502" y="1482"/>
                  </a:cubicBezTo>
                  <a:cubicBezTo>
                    <a:pt x="17496" y="1476"/>
                    <a:pt x="17496" y="1470"/>
                    <a:pt x="17490" y="1470"/>
                  </a:cubicBezTo>
                  <a:cubicBezTo>
                    <a:pt x="17484" y="1470"/>
                    <a:pt x="17478" y="1470"/>
                    <a:pt x="17478" y="1470"/>
                  </a:cubicBezTo>
                  <a:cubicBezTo>
                    <a:pt x="17448" y="1470"/>
                    <a:pt x="17448" y="1470"/>
                    <a:pt x="17448" y="1470"/>
                  </a:cubicBezTo>
                  <a:cubicBezTo>
                    <a:pt x="17442" y="1470"/>
                    <a:pt x="17442" y="1465"/>
                    <a:pt x="17436" y="1465"/>
                  </a:cubicBezTo>
                  <a:cubicBezTo>
                    <a:pt x="17431" y="1465"/>
                    <a:pt x="17425" y="1465"/>
                    <a:pt x="17419" y="1465"/>
                  </a:cubicBezTo>
                  <a:cubicBezTo>
                    <a:pt x="17413" y="1465"/>
                    <a:pt x="17407" y="1459"/>
                    <a:pt x="17401" y="1459"/>
                  </a:cubicBezTo>
                  <a:cubicBezTo>
                    <a:pt x="17395" y="1459"/>
                    <a:pt x="17395" y="1453"/>
                    <a:pt x="17389" y="1453"/>
                  </a:cubicBezTo>
                  <a:cubicBezTo>
                    <a:pt x="17401" y="1441"/>
                    <a:pt x="17401" y="1441"/>
                    <a:pt x="17401" y="1441"/>
                  </a:cubicBezTo>
                  <a:cubicBezTo>
                    <a:pt x="17389" y="1435"/>
                    <a:pt x="17383" y="1435"/>
                    <a:pt x="17377" y="1429"/>
                  </a:cubicBezTo>
                  <a:cubicBezTo>
                    <a:pt x="17371" y="1423"/>
                    <a:pt x="17371" y="1423"/>
                    <a:pt x="17365" y="1417"/>
                  </a:cubicBezTo>
                  <a:cubicBezTo>
                    <a:pt x="17359" y="1417"/>
                    <a:pt x="17365" y="1411"/>
                    <a:pt x="17359" y="1411"/>
                  </a:cubicBezTo>
                  <a:cubicBezTo>
                    <a:pt x="17353" y="1405"/>
                    <a:pt x="17348" y="1405"/>
                    <a:pt x="17336" y="1405"/>
                  </a:cubicBezTo>
                  <a:cubicBezTo>
                    <a:pt x="17312" y="1405"/>
                    <a:pt x="17312" y="1405"/>
                    <a:pt x="17312" y="1405"/>
                  </a:cubicBezTo>
                  <a:cubicBezTo>
                    <a:pt x="17306" y="1393"/>
                    <a:pt x="17306" y="1393"/>
                    <a:pt x="17306" y="1393"/>
                  </a:cubicBezTo>
                  <a:cubicBezTo>
                    <a:pt x="17312" y="1393"/>
                    <a:pt x="17312" y="1387"/>
                    <a:pt x="17318" y="1382"/>
                  </a:cubicBezTo>
                  <a:cubicBezTo>
                    <a:pt x="17324" y="1376"/>
                    <a:pt x="17330" y="1376"/>
                    <a:pt x="17342" y="1370"/>
                  </a:cubicBezTo>
                  <a:cubicBezTo>
                    <a:pt x="17336" y="1358"/>
                    <a:pt x="17336" y="1358"/>
                    <a:pt x="17336" y="1358"/>
                  </a:cubicBezTo>
                  <a:cubicBezTo>
                    <a:pt x="17330" y="1358"/>
                    <a:pt x="17324" y="1358"/>
                    <a:pt x="17324" y="1358"/>
                  </a:cubicBezTo>
                  <a:cubicBezTo>
                    <a:pt x="17318" y="1358"/>
                    <a:pt x="17312" y="1352"/>
                    <a:pt x="17306" y="1352"/>
                  </a:cubicBezTo>
                  <a:cubicBezTo>
                    <a:pt x="17164" y="1352"/>
                    <a:pt x="17164" y="1352"/>
                    <a:pt x="17164" y="1352"/>
                  </a:cubicBezTo>
                  <a:cubicBezTo>
                    <a:pt x="17164" y="1364"/>
                    <a:pt x="17164" y="1364"/>
                    <a:pt x="17164" y="1376"/>
                  </a:cubicBezTo>
                  <a:cubicBezTo>
                    <a:pt x="17164" y="1382"/>
                    <a:pt x="17158" y="1382"/>
                    <a:pt x="17152" y="1387"/>
                  </a:cubicBezTo>
                  <a:cubicBezTo>
                    <a:pt x="17146" y="1393"/>
                    <a:pt x="17146" y="1399"/>
                    <a:pt x="17134" y="1405"/>
                  </a:cubicBezTo>
                  <a:cubicBezTo>
                    <a:pt x="17128" y="1405"/>
                    <a:pt x="17128" y="1405"/>
                    <a:pt x="17122" y="1405"/>
                  </a:cubicBezTo>
                  <a:cubicBezTo>
                    <a:pt x="17110" y="1405"/>
                    <a:pt x="17110" y="1405"/>
                    <a:pt x="17110" y="1405"/>
                  </a:cubicBezTo>
                  <a:cubicBezTo>
                    <a:pt x="17104" y="1405"/>
                    <a:pt x="17104" y="1399"/>
                    <a:pt x="17099" y="1399"/>
                  </a:cubicBezTo>
                  <a:cubicBezTo>
                    <a:pt x="17104" y="1393"/>
                    <a:pt x="17104" y="1387"/>
                    <a:pt x="17104" y="1387"/>
                  </a:cubicBezTo>
                  <a:cubicBezTo>
                    <a:pt x="17104" y="1382"/>
                    <a:pt x="17110" y="1376"/>
                    <a:pt x="17110" y="1370"/>
                  </a:cubicBezTo>
                  <a:cubicBezTo>
                    <a:pt x="17110" y="1370"/>
                    <a:pt x="17110" y="1364"/>
                    <a:pt x="17110" y="1358"/>
                  </a:cubicBezTo>
                  <a:cubicBezTo>
                    <a:pt x="17110" y="1358"/>
                    <a:pt x="17116" y="1352"/>
                    <a:pt x="17122" y="1346"/>
                  </a:cubicBezTo>
                  <a:lnTo>
                    <a:pt x="17128" y="1346"/>
                  </a:lnTo>
                  <a:cubicBezTo>
                    <a:pt x="17134" y="1346"/>
                    <a:pt x="17128" y="1340"/>
                    <a:pt x="17128" y="1334"/>
                  </a:cubicBezTo>
                  <a:cubicBezTo>
                    <a:pt x="17122" y="1334"/>
                    <a:pt x="17116" y="1334"/>
                    <a:pt x="17110" y="1334"/>
                  </a:cubicBezTo>
                  <a:cubicBezTo>
                    <a:pt x="17104" y="1334"/>
                    <a:pt x="17099" y="1328"/>
                    <a:pt x="17093" y="1328"/>
                  </a:cubicBezTo>
                  <a:cubicBezTo>
                    <a:pt x="17087" y="1328"/>
                    <a:pt x="17087" y="1322"/>
                    <a:pt x="17081" y="1322"/>
                  </a:cubicBezTo>
                  <a:cubicBezTo>
                    <a:pt x="17075" y="1322"/>
                    <a:pt x="17075" y="1322"/>
                    <a:pt x="17069" y="1322"/>
                  </a:cubicBezTo>
                  <a:cubicBezTo>
                    <a:pt x="17057" y="1316"/>
                    <a:pt x="17057" y="1310"/>
                    <a:pt x="17045" y="1310"/>
                  </a:cubicBezTo>
                  <a:cubicBezTo>
                    <a:pt x="17039" y="1310"/>
                    <a:pt x="17039" y="1310"/>
                    <a:pt x="17033" y="1310"/>
                  </a:cubicBezTo>
                  <a:cubicBezTo>
                    <a:pt x="17027" y="1310"/>
                    <a:pt x="17027" y="1310"/>
                    <a:pt x="17021" y="1310"/>
                  </a:cubicBezTo>
                  <a:cubicBezTo>
                    <a:pt x="17010" y="1310"/>
                    <a:pt x="17004" y="1310"/>
                    <a:pt x="16992" y="1310"/>
                  </a:cubicBezTo>
                  <a:cubicBezTo>
                    <a:pt x="16986" y="1310"/>
                    <a:pt x="16980" y="1310"/>
                    <a:pt x="16968" y="1310"/>
                  </a:cubicBezTo>
                  <a:cubicBezTo>
                    <a:pt x="16962" y="1304"/>
                    <a:pt x="16962" y="1299"/>
                    <a:pt x="16956" y="1299"/>
                  </a:cubicBezTo>
                  <a:cubicBezTo>
                    <a:pt x="16950" y="1299"/>
                    <a:pt x="16944" y="1299"/>
                    <a:pt x="16938" y="1299"/>
                  </a:cubicBezTo>
                  <a:cubicBezTo>
                    <a:pt x="16933" y="1299"/>
                    <a:pt x="16926" y="1293"/>
                    <a:pt x="16915" y="1293"/>
                  </a:cubicBezTo>
                  <a:cubicBezTo>
                    <a:pt x="16903" y="1287"/>
                    <a:pt x="16891" y="1293"/>
                    <a:pt x="16879" y="1293"/>
                  </a:cubicBezTo>
                  <a:cubicBezTo>
                    <a:pt x="16873" y="1293"/>
                    <a:pt x="16867" y="1287"/>
                    <a:pt x="16855" y="1287"/>
                  </a:cubicBezTo>
                  <a:cubicBezTo>
                    <a:pt x="16855" y="1287"/>
                    <a:pt x="16849" y="1281"/>
                    <a:pt x="16844" y="1281"/>
                  </a:cubicBezTo>
                  <a:cubicBezTo>
                    <a:pt x="16838" y="1281"/>
                    <a:pt x="16838" y="1287"/>
                    <a:pt x="16832" y="1293"/>
                  </a:cubicBezTo>
                  <a:cubicBezTo>
                    <a:pt x="16832" y="1293"/>
                    <a:pt x="16838" y="1299"/>
                    <a:pt x="16832" y="1304"/>
                  </a:cubicBezTo>
                  <a:cubicBezTo>
                    <a:pt x="16832" y="1310"/>
                    <a:pt x="16832" y="1316"/>
                    <a:pt x="16832" y="1328"/>
                  </a:cubicBezTo>
                  <a:cubicBezTo>
                    <a:pt x="16767" y="1328"/>
                    <a:pt x="16767" y="1328"/>
                    <a:pt x="16767" y="1328"/>
                  </a:cubicBezTo>
                  <a:cubicBezTo>
                    <a:pt x="16760" y="1328"/>
                    <a:pt x="16755" y="1334"/>
                    <a:pt x="16743" y="1334"/>
                  </a:cubicBezTo>
                  <a:cubicBezTo>
                    <a:pt x="16743" y="1340"/>
                    <a:pt x="16743" y="1340"/>
                    <a:pt x="16743" y="1346"/>
                  </a:cubicBezTo>
                  <a:cubicBezTo>
                    <a:pt x="16743" y="1352"/>
                    <a:pt x="16743" y="1358"/>
                    <a:pt x="16749" y="1358"/>
                  </a:cubicBezTo>
                  <a:cubicBezTo>
                    <a:pt x="16749" y="1364"/>
                    <a:pt x="16755" y="1370"/>
                    <a:pt x="16755" y="1370"/>
                  </a:cubicBezTo>
                  <a:cubicBezTo>
                    <a:pt x="16760" y="1376"/>
                    <a:pt x="16767" y="1376"/>
                    <a:pt x="16767" y="1376"/>
                  </a:cubicBezTo>
                  <a:cubicBezTo>
                    <a:pt x="16772" y="1382"/>
                    <a:pt x="16778" y="1376"/>
                    <a:pt x="16778" y="1382"/>
                  </a:cubicBezTo>
                  <a:cubicBezTo>
                    <a:pt x="16784" y="1382"/>
                    <a:pt x="16784" y="1387"/>
                    <a:pt x="16784" y="1393"/>
                  </a:cubicBezTo>
                  <a:cubicBezTo>
                    <a:pt x="16790" y="1393"/>
                    <a:pt x="16796" y="1393"/>
                    <a:pt x="16796" y="1399"/>
                  </a:cubicBezTo>
                  <a:cubicBezTo>
                    <a:pt x="16796" y="1405"/>
                    <a:pt x="16796" y="1405"/>
                    <a:pt x="16802" y="1411"/>
                  </a:cubicBezTo>
                  <a:cubicBezTo>
                    <a:pt x="16802" y="1417"/>
                    <a:pt x="16802" y="1417"/>
                    <a:pt x="16802" y="1423"/>
                  </a:cubicBezTo>
                  <a:cubicBezTo>
                    <a:pt x="16802" y="1429"/>
                    <a:pt x="16802" y="1429"/>
                    <a:pt x="16802" y="1435"/>
                  </a:cubicBezTo>
                  <a:cubicBezTo>
                    <a:pt x="16790" y="1435"/>
                    <a:pt x="16790" y="1435"/>
                    <a:pt x="16790" y="1435"/>
                  </a:cubicBezTo>
                  <a:cubicBezTo>
                    <a:pt x="16778" y="1435"/>
                    <a:pt x="16772" y="1429"/>
                    <a:pt x="16767" y="1429"/>
                  </a:cubicBezTo>
                  <a:cubicBezTo>
                    <a:pt x="16760" y="1429"/>
                    <a:pt x="16760" y="1423"/>
                    <a:pt x="16755" y="1423"/>
                  </a:cubicBezTo>
                  <a:cubicBezTo>
                    <a:pt x="16749" y="1423"/>
                    <a:pt x="16743" y="1429"/>
                    <a:pt x="16737" y="1423"/>
                  </a:cubicBezTo>
                  <a:lnTo>
                    <a:pt x="16731" y="1423"/>
                  </a:lnTo>
                  <a:cubicBezTo>
                    <a:pt x="16725" y="1423"/>
                    <a:pt x="16719" y="1417"/>
                    <a:pt x="16719" y="1417"/>
                  </a:cubicBezTo>
                  <a:cubicBezTo>
                    <a:pt x="16713" y="1411"/>
                    <a:pt x="16707" y="1411"/>
                    <a:pt x="16707" y="1411"/>
                  </a:cubicBezTo>
                  <a:cubicBezTo>
                    <a:pt x="16701" y="1411"/>
                    <a:pt x="16701" y="1417"/>
                    <a:pt x="16695" y="1417"/>
                  </a:cubicBezTo>
                  <a:cubicBezTo>
                    <a:pt x="16683" y="1417"/>
                    <a:pt x="16678" y="1411"/>
                    <a:pt x="16666" y="1411"/>
                  </a:cubicBezTo>
                  <a:cubicBezTo>
                    <a:pt x="16666" y="1429"/>
                    <a:pt x="16666" y="1429"/>
                    <a:pt x="16666" y="1429"/>
                  </a:cubicBezTo>
                  <a:cubicBezTo>
                    <a:pt x="16678" y="1435"/>
                    <a:pt x="16678" y="1435"/>
                    <a:pt x="16678" y="1435"/>
                  </a:cubicBezTo>
                  <a:cubicBezTo>
                    <a:pt x="16683" y="1435"/>
                    <a:pt x="16683" y="1435"/>
                    <a:pt x="16689" y="1441"/>
                  </a:cubicBezTo>
                  <a:cubicBezTo>
                    <a:pt x="16695" y="1441"/>
                    <a:pt x="16701" y="1447"/>
                    <a:pt x="16701" y="1453"/>
                  </a:cubicBezTo>
                  <a:cubicBezTo>
                    <a:pt x="16701" y="1465"/>
                    <a:pt x="16695" y="1465"/>
                    <a:pt x="16695" y="1476"/>
                  </a:cubicBezTo>
                  <a:cubicBezTo>
                    <a:pt x="16683" y="1470"/>
                    <a:pt x="16678" y="1470"/>
                    <a:pt x="16666" y="1465"/>
                  </a:cubicBezTo>
                  <a:cubicBezTo>
                    <a:pt x="16666" y="1459"/>
                    <a:pt x="16660" y="1459"/>
                    <a:pt x="16660" y="1453"/>
                  </a:cubicBezTo>
                  <a:cubicBezTo>
                    <a:pt x="16654" y="1453"/>
                    <a:pt x="16648" y="1447"/>
                    <a:pt x="16648" y="1441"/>
                  </a:cubicBezTo>
                  <a:cubicBezTo>
                    <a:pt x="16642" y="1441"/>
                    <a:pt x="16636" y="1441"/>
                    <a:pt x="16636" y="1435"/>
                  </a:cubicBezTo>
                  <a:cubicBezTo>
                    <a:pt x="16630" y="1435"/>
                    <a:pt x="16630" y="1429"/>
                    <a:pt x="16624" y="1423"/>
                  </a:cubicBezTo>
                  <a:cubicBezTo>
                    <a:pt x="16624" y="1423"/>
                    <a:pt x="16630" y="1417"/>
                    <a:pt x="16624" y="1417"/>
                  </a:cubicBezTo>
                  <a:cubicBezTo>
                    <a:pt x="16624" y="1411"/>
                    <a:pt x="16618" y="1411"/>
                    <a:pt x="16612" y="1411"/>
                  </a:cubicBezTo>
                  <a:cubicBezTo>
                    <a:pt x="16606" y="1411"/>
                    <a:pt x="16601" y="1411"/>
                    <a:pt x="16589" y="1411"/>
                  </a:cubicBezTo>
                  <a:cubicBezTo>
                    <a:pt x="16583" y="1411"/>
                    <a:pt x="16583" y="1411"/>
                    <a:pt x="16577" y="1411"/>
                  </a:cubicBezTo>
                  <a:cubicBezTo>
                    <a:pt x="16571" y="1411"/>
                    <a:pt x="16571" y="1411"/>
                    <a:pt x="16565" y="1411"/>
                  </a:cubicBezTo>
                  <a:cubicBezTo>
                    <a:pt x="16565" y="1411"/>
                    <a:pt x="16565" y="1417"/>
                    <a:pt x="16565" y="1423"/>
                  </a:cubicBezTo>
                  <a:cubicBezTo>
                    <a:pt x="16565" y="1429"/>
                    <a:pt x="16559" y="1429"/>
                    <a:pt x="16553" y="1429"/>
                  </a:cubicBezTo>
                  <a:cubicBezTo>
                    <a:pt x="16547" y="1441"/>
                    <a:pt x="16535" y="1441"/>
                    <a:pt x="16517" y="1441"/>
                  </a:cubicBezTo>
                  <a:cubicBezTo>
                    <a:pt x="16506" y="1441"/>
                    <a:pt x="16500" y="1435"/>
                    <a:pt x="16488" y="1429"/>
                  </a:cubicBezTo>
                  <a:cubicBezTo>
                    <a:pt x="16476" y="1429"/>
                    <a:pt x="16470" y="1429"/>
                    <a:pt x="16458" y="1423"/>
                  </a:cubicBezTo>
                  <a:cubicBezTo>
                    <a:pt x="16458" y="1423"/>
                    <a:pt x="16452" y="1429"/>
                    <a:pt x="16446" y="1423"/>
                  </a:cubicBezTo>
                  <a:cubicBezTo>
                    <a:pt x="16446" y="1423"/>
                    <a:pt x="16446" y="1417"/>
                    <a:pt x="16440" y="1417"/>
                  </a:cubicBezTo>
                  <a:cubicBezTo>
                    <a:pt x="16435" y="1411"/>
                    <a:pt x="16435" y="1411"/>
                    <a:pt x="16428" y="1411"/>
                  </a:cubicBezTo>
                  <a:cubicBezTo>
                    <a:pt x="16423" y="1411"/>
                    <a:pt x="16423" y="1411"/>
                    <a:pt x="16417" y="1417"/>
                  </a:cubicBezTo>
                  <a:cubicBezTo>
                    <a:pt x="16411" y="1417"/>
                    <a:pt x="16417" y="1423"/>
                    <a:pt x="16411" y="1423"/>
                  </a:cubicBezTo>
                  <a:cubicBezTo>
                    <a:pt x="16393" y="1423"/>
                    <a:pt x="16393" y="1417"/>
                    <a:pt x="16375" y="1417"/>
                  </a:cubicBezTo>
                  <a:cubicBezTo>
                    <a:pt x="16369" y="1417"/>
                    <a:pt x="16363" y="1417"/>
                    <a:pt x="16357" y="1423"/>
                  </a:cubicBezTo>
                  <a:cubicBezTo>
                    <a:pt x="16357" y="1429"/>
                    <a:pt x="16363" y="1441"/>
                    <a:pt x="16363" y="1447"/>
                  </a:cubicBezTo>
                  <a:cubicBezTo>
                    <a:pt x="16363" y="1465"/>
                    <a:pt x="16363" y="1470"/>
                    <a:pt x="16363" y="1482"/>
                  </a:cubicBezTo>
                  <a:cubicBezTo>
                    <a:pt x="16363" y="1494"/>
                    <a:pt x="16363" y="1494"/>
                    <a:pt x="16357" y="1506"/>
                  </a:cubicBezTo>
                  <a:cubicBezTo>
                    <a:pt x="16298" y="1506"/>
                    <a:pt x="16298" y="1506"/>
                    <a:pt x="16298" y="1506"/>
                  </a:cubicBezTo>
                  <a:cubicBezTo>
                    <a:pt x="16298" y="1494"/>
                    <a:pt x="16304" y="1482"/>
                    <a:pt x="16292" y="1470"/>
                  </a:cubicBezTo>
                  <a:cubicBezTo>
                    <a:pt x="16292" y="1465"/>
                    <a:pt x="16286" y="1465"/>
                    <a:pt x="16280" y="1465"/>
                  </a:cubicBezTo>
                  <a:cubicBezTo>
                    <a:pt x="16280" y="1459"/>
                    <a:pt x="16274" y="1453"/>
                    <a:pt x="16269" y="1453"/>
                  </a:cubicBezTo>
                  <a:cubicBezTo>
                    <a:pt x="16262" y="1453"/>
                    <a:pt x="16262" y="1453"/>
                    <a:pt x="16257" y="1447"/>
                  </a:cubicBezTo>
                  <a:cubicBezTo>
                    <a:pt x="16251" y="1447"/>
                    <a:pt x="16251" y="1441"/>
                    <a:pt x="16245" y="1441"/>
                  </a:cubicBezTo>
                  <a:cubicBezTo>
                    <a:pt x="16239" y="1435"/>
                    <a:pt x="16239" y="1435"/>
                    <a:pt x="16233" y="1429"/>
                  </a:cubicBezTo>
                  <a:cubicBezTo>
                    <a:pt x="16227" y="1429"/>
                    <a:pt x="16227" y="1423"/>
                    <a:pt x="16221" y="1417"/>
                  </a:cubicBezTo>
                  <a:cubicBezTo>
                    <a:pt x="16209" y="1411"/>
                    <a:pt x="16203" y="1405"/>
                    <a:pt x="16203" y="1393"/>
                  </a:cubicBezTo>
                  <a:cubicBezTo>
                    <a:pt x="16203" y="1387"/>
                    <a:pt x="16203" y="1387"/>
                    <a:pt x="16203" y="1387"/>
                  </a:cubicBezTo>
                  <a:cubicBezTo>
                    <a:pt x="16203" y="1382"/>
                    <a:pt x="16203" y="1382"/>
                    <a:pt x="16203" y="1376"/>
                  </a:cubicBezTo>
                  <a:cubicBezTo>
                    <a:pt x="16203" y="1376"/>
                    <a:pt x="16215" y="1376"/>
                    <a:pt x="16215" y="1370"/>
                  </a:cubicBezTo>
                  <a:cubicBezTo>
                    <a:pt x="16215" y="1364"/>
                    <a:pt x="16209" y="1364"/>
                    <a:pt x="16209" y="1358"/>
                  </a:cubicBezTo>
                  <a:cubicBezTo>
                    <a:pt x="16209" y="1346"/>
                    <a:pt x="16209" y="1340"/>
                    <a:pt x="16209" y="1334"/>
                  </a:cubicBezTo>
                  <a:cubicBezTo>
                    <a:pt x="16209" y="1322"/>
                    <a:pt x="16209" y="1316"/>
                    <a:pt x="16209" y="1310"/>
                  </a:cubicBezTo>
                  <a:cubicBezTo>
                    <a:pt x="16209" y="1299"/>
                    <a:pt x="16203" y="1293"/>
                    <a:pt x="16203" y="1281"/>
                  </a:cubicBezTo>
                  <a:cubicBezTo>
                    <a:pt x="16203" y="1275"/>
                    <a:pt x="16209" y="1269"/>
                    <a:pt x="16203" y="1263"/>
                  </a:cubicBezTo>
                  <a:cubicBezTo>
                    <a:pt x="16203" y="1257"/>
                    <a:pt x="16203" y="1251"/>
                    <a:pt x="16203" y="1251"/>
                  </a:cubicBezTo>
                  <a:cubicBezTo>
                    <a:pt x="16197" y="1245"/>
                    <a:pt x="16191" y="1245"/>
                    <a:pt x="16191" y="1239"/>
                  </a:cubicBezTo>
                  <a:cubicBezTo>
                    <a:pt x="16185" y="1233"/>
                    <a:pt x="16180" y="1233"/>
                    <a:pt x="16174" y="1227"/>
                  </a:cubicBezTo>
                  <a:cubicBezTo>
                    <a:pt x="16168" y="1227"/>
                    <a:pt x="16168" y="1221"/>
                    <a:pt x="16162" y="1221"/>
                  </a:cubicBezTo>
                  <a:cubicBezTo>
                    <a:pt x="16156" y="1221"/>
                    <a:pt x="16150" y="1221"/>
                    <a:pt x="16138" y="1221"/>
                  </a:cubicBezTo>
                  <a:cubicBezTo>
                    <a:pt x="16132" y="1221"/>
                    <a:pt x="16126" y="1221"/>
                    <a:pt x="16120" y="1227"/>
                  </a:cubicBezTo>
                  <a:cubicBezTo>
                    <a:pt x="16120" y="1227"/>
                    <a:pt x="16120" y="1233"/>
                    <a:pt x="16114" y="1239"/>
                  </a:cubicBezTo>
                  <a:cubicBezTo>
                    <a:pt x="16114" y="1239"/>
                    <a:pt x="16114" y="1245"/>
                    <a:pt x="16114" y="1251"/>
                  </a:cubicBezTo>
                  <a:cubicBezTo>
                    <a:pt x="16108" y="1251"/>
                    <a:pt x="16102" y="1251"/>
                    <a:pt x="16091" y="1251"/>
                  </a:cubicBezTo>
                  <a:cubicBezTo>
                    <a:pt x="16079" y="1251"/>
                    <a:pt x="16067" y="1251"/>
                    <a:pt x="16061" y="1239"/>
                  </a:cubicBezTo>
                  <a:cubicBezTo>
                    <a:pt x="16061" y="1233"/>
                    <a:pt x="16061" y="1227"/>
                    <a:pt x="16055" y="1227"/>
                  </a:cubicBezTo>
                  <a:cubicBezTo>
                    <a:pt x="16055" y="1221"/>
                    <a:pt x="16049" y="1215"/>
                    <a:pt x="16049" y="1215"/>
                  </a:cubicBezTo>
                  <a:cubicBezTo>
                    <a:pt x="16043" y="1210"/>
                    <a:pt x="16043" y="1204"/>
                    <a:pt x="16037" y="1204"/>
                  </a:cubicBezTo>
                  <a:cubicBezTo>
                    <a:pt x="16031" y="1204"/>
                    <a:pt x="16031" y="1204"/>
                    <a:pt x="16025" y="1204"/>
                  </a:cubicBezTo>
                  <a:cubicBezTo>
                    <a:pt x="16014" y="1204"/>
                    <a:pt x="16008" y="1204"/>
                    <a:pt x="15996" y="1198"/>
                  </a:cubicBezTo>
                  <a:cubicBezTo>
                    <a:pt x="15990" y="1198"/>
                    <a:pt x="15996" y="1192"/>
                    <a:pt x="15990" y="1186"/>
                  </a:cubicBezTo>
                  <a:cubicBezTo>
                    <a:pt x="15978" y="1180"/>
                    <a:pt x="15972" y="1180"/>
                    <a:pt x="15960" y="1180"/>
                  </a:cubicBezTo>
                  <a:cubicBezTo>
                    <a:pt x="15954" y="1180"/>
                    <a:pt x="15948" y="1180"/>
                    <a:pt x="15942" y="1186"/>
                  </a:cubicBezTo>
                  <a:cubicBezTo>
                    <a:pt x="15936" y="1186"/>
                    <a:pt x="15930" y="1186"/>
                    <a:pt x="15925" y="1186"/>
                  </a:cubicBezTo>
                  <a:cubicBezTo>
                    <a:pt x="15919" y="1192"/>
                    <a:pt x="15919" y="1192"/>
                    <a:pt x="15913" y="1198"/>
                  </a:cubicBezTo>
                  <a:cubicBezTo>
                    <a:pt x="15907" y="1198"/>
                    <a:pt x="15901" y="1204"/>
                    <a:pt x="15895" y="1204"/>
                  </a:cubicBezTo>
                  <a:cubicBezTo>
                    <a:pt x="15889" y="1204"/>
                    <a:pt x="15889" y="1210"/>
                    <a:pt x="15883" y="1215"/>
                  </a:cubicBezTo>
                  <a:cubicBezTo>
                    <a:pt x="15895" y="1239"/>
                    <a:pt x="15895" y="1239"/>
                    <a:pt x="15895" y="1239"/>
                  </a:cubicBezTo>
                  <a:cubicBezTo>
                    <a:pt x="15895" y="1245"/>
                    <a:pt x="15901" y="1245"/>
                    <a:pt x="15901" y="1251"/>
                  </a:cubicBezTo>
                  <a:cubicBezTo>
                    <a:pt x="15907" y="1251"/>
                    <a:pt x="15913" y="1257"/>
                    <a:pt x="15913" y="1263"/>
                  </a:cubicBezTo>
                  <a:cubicBezTo>
                    <a:pt x="15913" y="1263"/>
                    <a:pt x="15913" y="1269"/>
                    <a:pt x="15913" y="1275"/>
                  </a:cubicBezTo>
                  <a:cubicBezTo>
                    <a:pt x="15913" y="1281"/>
                    <a:pt x="15913" y="1281"/>
                    <a:pt x="15913" y="1287"/>
                  </a:cubicBezTo>
                  <a:cubicBezTo>
                    <a:pt x="15836" y="1287"/>
                    <a:pt x="15836" y="1287"/>
                    <a:pt x="15836" y="1287"/>
                  </a:cubicBezTo>
                  <a:cubicBezTo>
                    <a:pt x="15830" y="1287"/>
                    <a:pt x="15830" y="1293"/>
                    <a:pt x="15824" y="1293"/>
                  </a:cubicBezTo>
                  <a:cubicBezTo>
                    <a:pt x="15812" y="1299"/>
                    <a:pt x="15806" y="1304"/>
                    <a:pt x="15788" y="1304"/>
                  </a:cubicBezTo>
                  <a:cubicBezTo>
                    <a:pt x="15776" y="1304"/>
                    <a:pt x="15770" y="1299"/>
                    <a:pt x="15759" y="1293"/>
                  </a:cubicBezTo>
                  <a:cubicBezTo>
                    <a:pt x="15753" y="1293"/>
                    <a:pt x="15747" y="1287"/>
                    <a:pt x="15741" y="1287"/>
                  </a:cubicBezTo>
                  <a:cubicBezTo>
                    <a:pt x="15729" y="1281"/>
                    <a:pt x="15723" y="1281"/>
                    <a:pt x="15717" y="1281"/>
                  </a:cubicBezTo>
                  <a:cubicBezTo>
                    <a:pt x="15711" y="1281"/>
                    <a:pt x="15711" y="1269"/>
                    <a:pt x="15705" y="1269"/>
                  </a:cubicBezTo>
                  <a:cubicBezTo>
                    <a:pt x="15699" y="1263"/>
                    <a:pt x="15693" y="1263"/>
                    <a:pt x="15687" y="1263"/>
                  </a:cubicBezTo>
                  <a:cubicBezTo>
                    <a:pt x="15681" y="1263"/>
                    <a:pt x="15681" y="1269"/>
                    <a:pt x="15676" y="1269"/>
                  </a:cubicBezTo>
                  <a:cubicBezTo>
                    <a:pt x="15670" y="1269"/>
                    <a:pt x="15670" y="1281"/>
                    <a:pt x="15664" y="1281"/>
                  </a:cubicBezTo>
                  <a:cubicBezTo>
                    <a:pt x="15658" y="1281"/>
                    <a:pt x="15652" y="1275"/>
                    <a:pt x="15646" y="1269"/>
                  </a:cubicBezTo>
                  <a:cubicBezTo>
                    <a:pt x="15640" y="1263"/>
                    <a:pt x="15646" y="1257"/>
                    <a:pt x="15646" y="1251"/>
                  </a:cubicBezTo>
                  <a:cubicBezTo>
                    <a:pt x="15646" y="1227"/>
                    <a:pt x="15646" y="1227"/>
                    <a:pt x="15646" y="1227"/>
                  </a:cubicBezTo>
                  <a:cubicBezTo>
                    <a:pt x="15640" y="1221"/>
                    <a:pt x="15634" y="1215"/>
                    <a:pt x="15628" y="1215"/>
                  </a:cubicBezTo>
                  <a:cubicBezTo>
                    <a:pt x="15622" y="1210"/>
                    <a:pt x="15622" y="1204"/>
                    <a:pt x="15616" y="1204"/>
                  </a:cubicBezTo>
                  <a:cubicBezTo>
                    <a:pt x="15616" y="1204"/>
                    <a:pt x="15610" y="1204"/>
                    <a:pt x="15604" y="1204"/>
                  </a:cubicBezTo>
                  <a:cubicBezTo>
                    <a:pt x="15604" y="1204"/>
                    <a:pt x="15598" y="1204"/>
                    <a:pt x="15592" y="1204"/>
                  </a:cubicBezTo>
                  <a:cubicBezTo>
                    <a:pt x="15592" y="1204"/>
                    <a:pt x="15587" y="1204"/>
                    <a:pt x="15581" y="1210"/>
                  </a:cubicBezTo>
                  <a:cubicBezTo>
                    <a:pt x="15581" y="1210"/>
                    <a:pt x="15581" y="1221"/>
                    <a:pt x="15575" y="1221"/>
                  </a:cubicBezTo>
                  <a:cubicBezTo>
                    <a:pt x="15569" y="1221"/>
                    <a:pt x="15563" y="1215"/>
                    <a:pt x="15557" y="1215"/>
                  </a:cubicBezTo>
                  <a:cubicBezTo>
                    <a:pt x="15545" y="1215"/>
                    <a:pt x="15545" y="1215"/>
                    <a:pt x="15545" y="1215"/>
                  </a:cubicBezTo>
                  <a:cubicBezTo>
                    <a:pt x="15539" y="1215"/>
                    <a:pt x="15539" y="1210"/>
                    <a:pt x="15533" y="1210"/>
                  </a:cubicBezTo>
                  <a:cubicBezTo>
                    <a:pt x="15474" y="1210"/>
                    <a:pt x="15474" y="1210"/>
                    <a:pt x="15474" y="1210"/>
                  </a:cubicBezTo>
                  <a:cubicBezTo>
                    <a:pt x="15450" y="1215"/>
                    <a:pt x="15450" y="1215"/>
                    <a:pt x="15450" y="1215"/>
                  </a:cubicBezTo>
                  <a:cubicBezTo>
                    <a:pt x="15438" y="1215"/>
                    <a:pt x="15432" y="1210"/>
                    <a:pt x="15421" y="1210"/>
                  </a:cubicBezTo>
                  <a:cubicBezTo>
                    <a:pt x="15415" y="1210"/>
                    <a:pt x="15415" y="1210"/>
                    <a:pt x="15409" y="1210"/>
                  </a:cubicBezTo>
                  <a:lnTo>
                    <a:pt x="15409" y="1221"/>
                  </a:lnTo>
                  <a:cubicBezTo>
                    <a:pt x="15403" y="1227"/>
                    <a:pt x="15397" y="1221"/>
                    <a:pt x="15385" y="1221"/>
                  </a:cubicBezTo>
                  <a:cubicBezTo>
                    <a:pt x="15367" y="1221"/>
                    <a:pt x="15367" y="1221"/>
                    <a:pt x="15367" y="1221"/>
                  </a:cubicBezTo>
                  <a:cubicBezTo>
                    <a:pt x="15367" y="1221"/>
                    <a:pt x="15361" y="1221"/>
                    <a:pt x="15355" y="1221"/>
                  </a:cubicBezTo>
                  <a:cubicBezTo>
                    <a:pt x="15355" y="1221"/>
                    <a:pt x="15349" y="1221"/>
                    <a:pt x="15344" y="1221"/>
                  </a:cubicBezTo>
                  <a:cubicBezTo>
                    <a:pt x="15344" y="1215"/>
                    <a:pt x="15349" y="1210"/>
                    <a:pt x="15349" y="1198"/>
                  </a:cubicBezTo>
                  <a:cubicBezTo>
                    <a:pt x="15349" y="1198"/>
                    <a:pt x="15344" y="1192"/>
                    <a:pt x="15344" y="1186"/>
                  </a:cubicBezTo>
                  <a:lnTo>
                    <a:pt x="15344" y="1180"/>
                  </a:lnTo>
                  <a:cubicBezTo>
                    <a:pt x="15326" y="1174"/>
                    <a:pt x="15326" y="1174"/>
                    <a:pt x="15326" y="1174"/>
                  </a:cubicBezTo>
                  <a:cubicBezTo>
                    <a:pt x="15326" y="1174"/>
                    <a:pt x="15320" y="1174"/>
                    <a:pt x="15314" y="1180"/>
                  </a:cubicBezTo>
                  <a:cubicBezTo>
                    <a:pt x="15314" y="1180"/>
                    <a:pt x="15314" y="1186"/>
                    <a:pt x="15308" y="1186"/>
                  </a:cubicBezTo>
                  <a:cubicBezTo>
                    <a:pt x="15302" y="1198"/>
                    <a:pt x="15296" y="1204"/>
                    <a:pt x="15278" y="1204"/>
                  </a:cubicBezTo>
                  <a:cubicBezTo>
                    <a:pt x="15272" y="1204"/>
                    <a:pt x="15272" y="1204"/>
                    <a:pt x="15266" y="1198"/>
                  </a:cubicBezTo>
                  <a:cubicBezTo>
                    <a:pt x="15260" y="1198"/>
                    <a:pt x="15255" y="1192"/>
                    <a:pt x="15255" y="1186"/>
                  </a:cubicBezTo>
                  <a:cubicBezTo>
                    <a:pt x="15255" y="1180"/>
                    <a:pt x="15255" y="1180"/>
                    <a:pt x="15255" y="1180"/>
                  </a:cubicBezTo>
                  <a:cubicBezTo>
                    <a:pt x="15266" y="1180"/>
                    <a:pt x="15272" y="1180"/>
                    <a:pt x="15278" y="1180"/>
                  </a:cubicBezTo>
                  <a:cubicBezTo>
                    <a:pt x="15284" y="1180"/>
                    <a:pt x="15284" y="1180"/>
                    <a:pt x="15290" y="1180"/>
                  </a:cubicBezTo>
                  <a:cubicBezTo>
                    <a:pt x="15296" y="1174"/>
                    <a:pt x="15296" y="1174"/>
                    <a:pt x="15302" y="1168"/>
                  </a:cubicBezTo>
                  <a:cubicBezTo>
                    <a:pt x="15302" y="1168"/>
                    <a:pt x="15302" y="1162"/>
                    <a:pt x="15308" y="1156"/>
                  </a:cubicBezTo>
                  <a:cubicBezTo>
                    <a:pt x="15308" y="1156"/>
                    <a:pt x="15314" y="1156"/>
                    <a:pt x="15320" y="1156"/>
                  </a:cubicBezTo>
                  <a:cubicBezTo>
                    <a:pt x="15320" y="1150"/>
                    <a:pt x="15326" y="1150"/>
                    <a:pt x="15332" y="1150"/>
                  </a:cubicBezTo>
                  <a:cubicBezTo>
                    <a:pt x="15337" y="1144"/>
                    <a:pt x="15337" y="1138"/>
                    <a:pt x="15337" y="1132"/>
                  </a:cubicBezTo>
                  <a:cubicBezTo>
                    <a:pt x="15337" y="1127"/>
                    <a:pt x="15337" y="1127"/>
                    <a:pt x="15337" y="1127"/>
                  </a:cubicBezTo>
                  <a:cubicBezTo>
                    <a:pt x="15337" y="1121"/>
                    <a:pt x="15337" y="1121"/>
                    <a:pt x="15332" y="1115"/>
                  </a:cubicBezTo>
                  <a:cubicBezTo>
                    <a:pt x="15326" y="1109"/>
                    <a:pt x="15320" y="1115"/>
                    <a:pt x="15314" y="1115"/>
                  </a:cubicBezTo>
                  <a:cubicBezTo>
                    <a:pt x="15302" y="1115"/>
                    <a:pt x="15296" y="1115"/>
                    <a:pt x="15284" y="1115"/>
                  </a:cubicBezTo>
                  <a:cubicBezTo>
                    <a:pt x="15284" y="1121"/>
                    <a:pt x="15278" y="1121"/>
                    <a:pt x="15278" y="1127"/>
                  </a:cubicBezTo>
                  <a:cubicBezTo>
                    <a:pt x="15272" y="1127"/>
                    <a:pt x="15266" y="1127"/>
                    <a:pt x="15266" y="1132"/>
                  </a:cubicBezTo>
                  <a:cubicBezTo>
                    <a:pt x="15260" y="1132"/>
                    <a:pt x="15260" y="1144"/>
                    <a:pt x="15260" y="1144"/>
                  </a:cubicBezTo>
                  <a:cubicBezTo>
                    <a:pt x="15255" y="1150"/>
                    <a:pt x="15255" y="1156"/>
                    <a:pt x="15249" y="1156"/>
                  </a:cubicBezTo>
                  <a:cubicBezTo>
                    <a:pt x="15249" y="1162"/>
                    <a:pt x="15243" y="1162"/>
                    <a:pt x="15237" y="1168"/>
                  </a:cubicBezTo>
                  <a:cubicBezTo>
                    <a:pt x="15231" y="1168"/>
                    <a:pt x="15231" y="1180"/>
                    <a:pt x="15225" y="1180"/>
                  </a:cubicBezTo>
                  <a:cubicBezTo>
                    <a:pt x="15154" y="1180"/>
                    <a:pt x="15154" y="1180"/>
                    <a:pt x="15154" y="1180"/>
                  </a:cubicBezTo>
                  <a:cubicBezTo>
                    <a:pt x="15142" y="1186"/>
                    <a:pt x="15142" y="1186"/>
                    <a:pt x="15142" y="1186"/>
                  </a:cubicBezTo>
                  <a:lnTo>
                    <a:pt x="15142" y="1192"/>
                  </a:lnTo>
                  <a:cubicBezTo>
                    <a:pt x="15148" y="1204"/>
                    <a:pt x="15154" y="1204"/>
                    <a:pt x="15154" y="1210"/>
                  </a:cubicBezTo>
                  <a:cubicBezTo>
                    <a:pt x="15154" y="1215"/>
                    <a:pt x="15154" y="1215"/>
                    <a:pt x="15154" y="1215"/>
                  </a:cubicBezTo>
                  <a:cubicBezTo>
                    <a:pt x="15154" y="1221"/>
                    <a:pt x="15142" y="1221"/>
                    <a:pt x="15142" y="1221"/>
                  </a:cubicBezTo>
                  <a:cubicBezTo>
                    <a:pt x="15136" y="1227"/>
                    <a:pt x="15136" y="1233"/>
                    <a:pt x="15130" y="1233"/>
                  </a:cubicBezTo>
                  <a:cubicBezTo>
                    <a:pt x="15124" y="1239"/>
                    <a:pt x="15118" y="1239"/>
                    <a:pt x="15112" y="1239"/>
                  </a:cubicBezTo>
                  <a:cubicBezTo>
                    <a:pt x="15106" y="1239"/>
                    <a:pt x="15106" y="1239"/>
                    <a:pt x="15106" y="1239"/>
                  </a:cubicBezTo>
                  <a:cubicBezTo>
                    <a:pt x="15100" y="1239"/>
                    <a:pt x="15100" y="1233"/>
                    <a:pt x="15094" y="1233"/>
                  </a:cubicBezTo>
                  <a:cubicBezTo>
                    <a:pt x="15089" y="1233"/>
                    <a:pt x="15083" y="1233"/>
                    <a:pt x="15071" y="1233"/>
                  </a:cubicBezTo>
                  <a:cubicBezTo>
                    <a:pt x="15065" y="1233"/>
                    <a:pt x="15065" y="1239"/>
                    <a:pt x="15059" y="1239"/>
                  </a:cubicBezTo>
                  <a:cubicBezTo>
                    <a:pt x="15053" y="1245"/>
                    <a:pt x="15053" y="1245"/>
                    <a:pt x="15047" y="1251"/>
                  </a:cubicBezTo>
                  <a:cubicBezTo>
                    <a:pt x="15041" y="1251"/>
                    <a:pt x="15035" y="1251"/>
                    <a:pt x="15023" y="1251"/>
                  </a:cubicBezTo>
                  <a:cubicBezTo>
                    <a:pt x="15000" y="1251"/>
                    <a:pt x="15000" y="1251"/>
                    <a:pt x="15000" y="1251"/>
                  </a:cubicBezTo>
                  <a:cubicBezTo>
                    <a:pt x="14988" y="1251"/>
                    <a:pt x="14982" y="1257"/>
                    <a:pt x="14970" y="1257"/>
                  </a:cubicBezTo>
                  <a:cubicBezTo>
                    <a:pt x="14964" y="1257"/>
                    <a:pt x="14964" y="1257"/>
                    <a:pt x="14964" y="1257"/>
                  </a:cubicBezTo>
                  <a:lnTo>
                    <a:pt x="14964" y="1251"/>
                  </a:lnTo>
                  <a:cubicBezTo>
                    <a:pt x="14970" y="1251"/>
                    <a:pt x="14976" y="1251"/>
                    <a:pt x="14976" y="1251"/>
                  </a:cubicBezTo>
                  <a:cubicBezTo>
                    <a:pt x="14982" y="1245"/>
                    <a:pt x="14982" y="1239"/>
                    <a:pt x="14988" y="1239"/>
                  </a:cubicBezTo>
                  <a:cubicBezTo>
                    <a:pt x="14988" y="1233"/>
                    <a:pt x="14994" y="1233"/>
                    <a:pt x="15000" y="1227"/>
                  </a:cubicBezTo>
                  <a:cubicBezTo>
                    <a:pt x="15000" y="1227"/>
                    <a:pt x="15005" y="1221"/>
                    <a:pt x="15005" y="1215"/>
                  </a:cubicBezTo>
                  <a:cubicBezTo>
                    <a:pt x="15012" y="1215"/>
                    <a:pt x="15012" y="1215"/>
                    <a:pt x="15017" y="1210"/>
                  </a:cubicBezTo>
                  <a:cubicBezTo>
                    <a:pt x="15023" y="1210"/>
                    <a:pt x="15035" y="1215"/>
                    <a:pt x="15041" y="1210"/>
                  </a:cubicBezTo>
                  <a:cubicBezTo>
                    <a:pt x="15047" y="1210"/>
                    <a:pt x="15047" y="1215"/>
                    <a:pt x="15053" y="1210"/>
                  </a:cubicBezTo>
                  <a:cubicBezTo>
                    <a:pt x="15059" y="1210"/>
                    <a:pt x="15053" y="1204"/>
                    <a:pt x="15059" y="1198"/>
                  </a:cubicBezTo>
                  <a:cubicBezTo>
                    <a:pt x="15065" y="1198"/>
                    <a:pt x="15065" y="1192"/>
                    <a:pt x="15071" y="1192"/>
                  </a:cubicBezTo>
                  <a:cubicBezTo>
                    <a:pt x="15077" y="1186"/>
                    <a:pt x="15089" y="1186"/>
                    <a:pt x="15094" y="1174"/>
                  </a:cubicBezTo>
                  <a:cubicBezTo>
                    <a:pt x="15100" y="1168"/>
                    <a:pt x="15100" y="1156"/>
                    <a:pt x="15106" y="1150"/>
                  </a:cubicBezTo>
                  <a:cubicBezTo>
                    <a:pt x="15112" y="1144"/>
                    <a:pt x="15118" y="1144"/>
                    <a:pt x="15130" y="1144"/>
                  </a:cubicBezTo>
                  <a:cubicBezTo>
                    <a:pt x="15142" y="1144"/>
                    <a:pt x="15142" y="1144"/>
                    <a:pt x="15142" y="1144"/>
                  </a:cubicBezTo>
                  <a:cubicBezTo>
                    <a:pt x="15148" y="1144"/>
                    <a:pt x="15148" y="1144"/>
                    <a:pt x="15154" y="1144"/>
                  </a:cubicBezTo>
                  <a:cubicBezTo>
                    <a:pt x="15154" y="1144"/>
                    <a:pt x="15160" y="1144"/>
                    <a:pt x="15166" y="1144"/>
                  </a:cubicBezTo>
                  <a:cubicBezTo>
                    <a:pt x="15166" y="1144"/>
                    <a:pt x="15171" y="1138"/>
                    <a:pt x="15178" y="1138"/>
                  </a:cubicBezTo>
                  <a:cubicBezTo>
                    <a:pt x="15178" y="1132"/>
                    <a:pt x="15178" y="1127"/>
                    <a:pt x="15178" y="1127"/>
                  </a:cubicBezTo>
                  <a:cubicBezTo>
                    <a:pt x="15183" y="1121"/>
                    <a:pt x="15183" y="1121"/>
                    <a:pt x="15189" y="1115"/>
                  </a:cubicBezTo>
                  <a:cubicBezTo>
                    <a:pt x="15195" y="1109"/>
                    <a:pt x="15201" y="1109"/>
                    <a:pt x="15207" y="1109"/>
                  </a:cubicBezTo>
                  <a:cubicBezTo>
                    <a:pt x="15219" y="1109"/>
                    <a:pt x="15219" y="1109"/>
                    <a:pt x="15219" y="1109"/>
                  </a:cubicBezTo>
                  <a:cubicBezTo>
                    <a:pt x="15225" y="1109"/>
                    <a:pt x="15231" y="1109"/>
                    <a:pt x="15231" y="1109"/>
                  </a:cubicBezTo>
                  <a:cubicBezTo>
                    <a:pt x="15237" y="1109"/>
                    <a:pt x="15243" y="1109"/>
                    <a:pt x="15249" y="1109"/>
                  </a:cubicBezTo>
                  <a:cubicBezTo>
                    <a:pt x="15249" y="1103"/>
                    <a:pt x="15255" y="1103"/>
                    <a:pt x="15260" y="1103"/>
                  </a:cubicBezTo>
                  <a:cubicBezTo>
                    <a:pt x="15260" y="1103"/>
                    <a:pt x="15266" y="1097"/>
                    <a:pt x="15272" y="1097"/>
                  </a:cubicBezTo>
                  <a:cubicBezTo>
                    <a:pt x="15272" y="1091"/>
                    <a:pt x="15278" y="1091"/>
                    <a:pt x="15278" y="1085"/>
                  </a:cubicBezTo>
                  <a:cubicBezTo>
                    <a:pt x="15284" y="1085"/>
                    <a:pt x="15278" y="1079"/>
                    <a:pt x="15278" y="1073"/>
                  </a:cubicBezTo>
                  <a:cubicBezTo>
                    <a:pt x="15284" y="1067"/>
                    <a:pt x="15284" y="1061"/>
                    <a:pt x="15284" y="1050"/>
                  </a:cubicBezTo>
                  <a:cubicBezTo>
                    <a:pt x="15344" y="1050"/>
                    <a:pt x="15344" y="1050"/>
                    <a:pt x="15344" y="1050"/>
                  </a:cubicBezTo>
                  <a:cubicBezTo>
                    <a:pt x="15344" y="1044"/>
                    <a:pt x="15344" y="1044"/>
                    <a:pt x="15349" y="1032"/>
                  </a:cubicBezTo>
                  <a:cubicBezTo>
                    <a:pt x="15349" y="1032"/>
                    <a:pt x="15344" y="1026"/>
                    <a:pt x="15349" y="1026"/>
                  </a:cubicBezTo>
                  <a:cubicBezTo>
                    <a:pt x="15349" y="1020"/>
                    <a:pt x="15349" y="1014"/>
                    <a:pt x="15349" y="1014"/>
                  </a:cubicBezTo>
                  <a:cubicBezTo>
                    <a:pt x="15355" y="1008"/>
                    <a:pt x="15361" y="1014"/>
                    <a:pt x="15361" y="1014"/>
                  </a:cubicBezTo>
                  <a:cubicBezTo>
                    <a:pt x="15367" y="1008"/>
                    <a:pt x="15367" y="1008"/>
                    <a:pt x="15367" y="1002"/>
                  </a:cubicBezTo>
                  <a:cubicBezTo>
                    <a:pt x="15367" y="996"/>
                    <a:pt x="15367" y="990"/>
                    <a:pt x="15367" y="990"/>
                  </a:cubicBezTo>
                  <a:cubicBezTo>
                    <a:pt x="15367" y="984"/>
                    <a:pt x="15367" y="978"/>
                    <a:pt x="15361" y="978"/>
                  </a:cubicBezTo>
                  <a:cubicBezTo>
                    <a:pt x="15361" y="972"/>
                    <a:pt x="15355" y="978"/>
                    <a:pt x="15349" y="972"/>
                  </a:cubicBezTo>
                  <a:cubicBezTo>
                    <a:pt x="15349" y="972"/>
                    <a:pt x="15355" y="966"/>
                    <a:pt x="15349" y="961"/>
                  </a:cubicBezTo>
                  <a:lnTo>
                    <a:pt x="15349" y="955"/>
                  </a:lnTo>
                  <a:cubicBezTo>
                    <a:pt x="15344" y="949"/>
                    <a:pt x="15337" y="955"/>
                    <a:pt x="15337" y="955"/>
                  </a:cubicBezTo>
                  <a:cubicBezTo>
                    <a:pt x="15332" y="949"/>
                    <a:pt x="15337" y="943"/>
                    <a:pt x="15337" y="943"/>
                  </a:cubicBezTo>
                  <a:cubicBezTo>
                    <a:pt x="15332" y="937"/>
                    <a:pt x="15332" y="931"/>
                    <a:pt x="15332" y="925"/>
                  </a:cubicBezTo>
                  <a:cubicBezTo>
                    <a:pt x="15326" y="919"/>
                    <a:pt x="15320" y="919"/>
                    <a:pt x="15314" y="913"/>
                  </a:cubicBezTo>
                  <a:cubicBezTo>
                    <a:pt x="15308" y="913"/>
                    <a:pt x="15308" y="907"/>
                    <a:pt x="15302" y="907"/>
                  </a:cubicBezTo>
                  <a:cubicBezTo>
                    <a:pt x="15296" y="907"/>
                    <a:pt x="15296" y="907"/>
                    <a:pt x="15290" y="907"/>
                  </a:cubicBezTo>
                  <a:cubicBezTo>
                    <a:pt x="15284" y="907"/>
                    <a:pt x="15284" y="901"/>
                    <a:pt x="15278" y="901"/>
                  </a:cubicBezTo>
                  <a:cubicBezTo>
                    <a:pt x="15278" y="889"/>
                    <a:pt x="15278" y="884"/>
                    <a:pt x="15278" y="872"/>
                  </a:cubicBezTo>
                  <a:cubicBezTo>
                    <a:pt x="15195" y="872"/>
                    <a:pt x="15195" y="872"/>
                    <a:pt x="15195" y="872"/>
                  </a:cubicBezTo>
                  <a:cubicBezTo>
                    <a:pt x="15183" y="872"/>
                    <a:pt x="15178" y="866"/>
                    <a:pt x="15171" y="866"/>
                  </a:cubicBezTo>
                  <a:cubicBezTo>
                    <a:pt x="15160" y="860"/>
                    <a:pt x="15154" y="860"/>
                    <a:pt x="15142" y="860"/>
                  </a:cubicBezTo>
                  <a:cubicBezTo>
                    <a:pt x="15142" y="860"/>
                    <a:pt x="15136" y="860"/>
                    <a:pt x="15130" y="860"/>
                  </a:cubicBezTo>
                  <a:cubicBezTo>
                    <a:pt x="15130" y="860"/>
                    <a:pt x="15124" y="866"/>
                    <a:pt x="15118" y="866"/>
                  </a:cubicBezTo>
                  <a:cubicBezTo>
                    <a:pt x="15118" y="866"/>
                    <a:pt x="15118" y="877"/>
                    <a:pt x="15112" y="877"/>
                  </a:cubicBezTo>
                  <a:cubicBezTo>
                    <a:pt x="15112" y="877"/>
                    <a:pt x="15106" y="877"/>
                    <a:pt x="15100" y="877"/>
                  </a:cubicBezTo>
                  <a:cubicBezTo>
                    <a:pt x="15094" y="872"/>
                    <a:pt x="15089" y="866"/>
                    <a:pt x="15083" y="860"/>
                  </a:cubicBezTo>
                  <a:cubicBezTo>
                    <a:pt x="15077" y="860"/>
                    <a:pt x="15071" y="860"/>
                    <a:pt x="15071" y="860"/>
                  </a:cubicBezTo>
                  <a:cubicBezTo>
                    <a:pt x="15065" y="854"/>
                    <a:pt x="15059" y="854"/>
                    <a:pt x="15053" y="854"/>
                  </a:cubicBezTo>
                  <a:cubicBezTo>
                    <a:pt x="15047" y="854"/>
                    <a:pt x="15041" y="860"/>
                    <a:pt x="15035" y="860"/>
                  </a:cubicBezTo>
                  <a:cubicBezTo>
                    <a:pt x="15035" y="889"/>
                    <a:pt x="15035" y="889"/>
                    <a:pt x="15035" y="889"/>
                  </a:cubicBezTo>
                  <a:cubicBezTo>
                    <a:pt x="15000" y="889"/>
                    <a:pt x="15000" y="889"/>
                    <a:pt x="15000" y="889"/>
                  </a:cubicBezTo>
                  <a:cubicBezTo>
                    <a:pt x="14988" y="884"/>
                    <a:pt x="14988" y="884"/>
                    <a:pt x="14988" y="884"/>
                  </a:cubicBezTo>
                  <a:cubicBezTo>
                    <a:pt x="14994" y="877"/>
                    <a:pt x="14994" y="872"/>
                    <a:pt x="14994" y="872"/>
                  </a:cubicBezTo>
                  <a:cubicBezTo>
                    <a:pt x="15000" y="872"/>
                    <a:pt x="15005" y="872"/>
                    <a:pt x="15005" y="872"/>
                  </a:cubicBezTo>
                  <a:cubicBezTo>
                    <a:pt x="15012" y="860"/>
                    <a:pt x="15017" y="854"/>
                    <a:pt x="15017" y="848"/>
                  </a:cubicBezTo>
                  <a:cubicBezTo>
                    <a:pt x="15017" y="842"/>
                    <a:pt x="15017" y="842"/>
                    <a:pt x="15017" y="836"/>
                  </a:cubicBezTo>
                  <a:cubicBezTo>
                    <a:pt x="14952" y="836"/>
                    <a:pt x="14952" y="836"/>
                    <a:pt x="14952" y="836"/>
                  </a:cubicBezTo>
                  <a:cubicBezTo>
                    <a:pt x="14946" y="836"/>
                    <a:pt x="14940" y="830"/>
                    <a:pt x="14928" y="830"/>
                  </a:cubicBezTo>
                  <a:cubicBezTo>
                    <a:pt x="14917" y="830"/>
                    <a:pt x="14911" y="830"/>
                    <a:pt x="14899" y="830"/>
                  </a:cubicBezTo>
                  <a:lnTo>
                    <a:pt x="14893" y="824"/>
                  </a:lnTo>
                  <a:cubicBezTo>
                    <a:pt x="14893" y="824"/>
                    <a:pt x="14893" y="818"/>
                    <a:pt x="14893" y="812"/>
                  </a:cubicBezTo>
                  <a:cubicBezTo>
                    <a:pt x="14899" y="806"/>
                    <a:pt x="14905" y="800"/>
                    <a:pt x="14917" y="795"/>
                  </a:cubicBezTo>
                  <a:cubicBezTo>
                    <a:pt x="14917" y="795"/>
                    <a:pt x="14923" y="795"/>
                    <a:pt x="14928" y="795"/>
                  </a:cubicBezTo>
                  <a:cubicBezTo>
                    <a:pt x="14934" y="795"/>
                    <a:pt x="14934" y="789"/>
                    <a:pt x="14940" y="789"/>
                  </a:cubicBezTo>
                  <a:cubicBezTo>
                    <a:pt x="14940" y="765"/>
                    <a:pt x="14940" y="765"/>
                    <a:pt x="14940" y="765"/>
                  </a:cubicBezTo>
                  <a:cubicBezTo>
                    <a:pt x="14810" y="765"/>
                    <a:pt x="14810" y="765"/>
                    <a:pt x="14810" y="765"/>
                  </a:cubicBezTo>
                  <a:cubicBezTo>
                    <a:pt x="14804" y="765"/>
                    <a:pt x="14798" y="765"/>
                    <a:pt x="14798" y="771"/>
                  </a:cubicBezTo>
                  <a:cubicBezTo>
                    <a:pt x="14786" y="771"/>
                    <a:pt x="14780" y="777"/>
                    <a:pt x="14774" y="777"/>
                  </a:cubicBezTo>
                  <a:cubicBezTo>
                    <a:pt x="14768" y="777"/>
                    <a:pt x="14762" y="777"/>
                    <a:pt x="14762" y="777"/>
                  </a:cubicBezTo>
                  <a:cubicBezTo>
                    <a:pt x="14751" y="783"/>
                    <a:pt x="14739" y="783"/>
                    <a:pt x="14727" y="789"/>
                  </a:cubicBezTo>
                  <a:cubicBezTo>
                    <a:pt x="14721" y="789"/>
                    <a:pt x="14721" y="789"/>
                    <a:pt x="14715" y="795"/>
                  </a:cubicBezTo>
                  <a:cubicBezTo>
                    <a:pt x="14709" y="795"/>
                    <a:pt x="14709" y="800"/>
                    <a:pt x="14703" y="800"/>
                  </a:cubicBezTo>
                  <a:cubicBezTo>
                    <a:pt x="14697" y="806"/>
                    <a:pt x="14697" y="806"/>
                    <a:pt x="14697" y="812"/>
                  </a:cubicBezTo>
                  <a:cubicBezTo>
                    <a:pt x="14697" y="818"/>
                    <a:pt x="14697" y="824"/>
                    <a:pt x="14697" y="824"/>
                  </a:cubicBezTo>
                  <a:cubicBezTo>
                    <a:pt x="14697" y="830"/>
                    <a:pt x="14697" y="836"/>
                    <a:pt x="14697" y="836"/>
                  </a:cubicBezTo>
                  <a:cubicBezTo>
                    <a:pt x="14691" y="842"/>
                    <a:pt x="14691" y="848"/>
                    <a:pt x="14685" y="848"/>
                  </a:cubicBezTo>
                  <a:cubicBezTo>
                    <a:pt x="14679" y="854"/>
                    <a:pt x="14673" y="854"/>
                    <a:pt x="14662" y="860"/>
                  </a:cubicBezTo>
                  <a:cubicBezTo>
                    <a:pt x="14668" y="866"/>
                    <a:pt x="14668" y="866"/>
                    <a:pt x="14668" y="872"/>
                  </a:cubicBezTo>
                  <a:cubicBezTo>
                    <a:pt x="14673" y="877"/>
                    <a:pt x="14679" y="877"/>
                    <a:pt x="14679" y="877"/>
                  </a:cubicBezTo>
                  <a:cubicBezTo>
                    <a:pt x="14679" y="889"/>
                    <a:pt x="14679" y="889"/>
                    <a:pt x="14679" y="889"/>
                  </a:cubicBezTo>
                  <a:cubicBezTo>
                    <a:pt x="14567" y="889"/>
                    <a:pt x="14567" y="889"/>
                    <a:pt x="14567" y="889"/>
                  </a:cubicBezTo>
                  <a:cubicBezTo>
                    <a:pt x="14561" y="901"/>
                    <a:pt x="14567" y="907"/>
                    <a:pt x="14561" y="913"/>
                  </a:cubicBezTo>
                  <a:cubicBezTo>
                    <a:pt x="14549" y="919"/>
                    <a:pt x="14543" y="913"/>
                    <a:pt x="14531" y="919"/>
                  </a:cubicBezTo>
                  <a:cubicBezTo>
                    <a:pt x="14531" y="925"/>
                    <a:pt x="14537" y="931"/>
                    <a:pt x="14531" y="931"/>
                  </a:cubicBezTo>
                  <a:cubicBezTo>
                    <a:pt x="14531" y="937"/>
                    <a:pt x="14525" y="943"/>
                    <a:pt x="14525" y="943"/>
                  </a:cubicBezTo>
                  <a:cubicBezTo>
                    <a:pt x="14519" y="949"/>
                    <a:pt x="14519" y="949"/>
                    <a:pt x="14513" y="949"/>
                  </a:cubicBezTo>
                  <a:cubicBezTo>
                    <a:pt x="14502" y="955"/>
                    <a:pt x="14496" y="955"/>
                    <a:pt x="14484" y="955"/>
                  </a:cubicBezTo>
                  <a:cubicBezTo>
                    <a:pt x="14472" y="955"/>
                    <a:pt x="14466" y="955"/>
                    <a:pt x="14460" y="955"/>
                  </a:cubicBezTo>
                  <a:cubicBezTo>
                    <a:pt x="14460" y="949"/>
                    <a:pt x="14454" y="949"/>
                    <a:pt x="14448" y="949"/>
                  </a:cubicBezTo>
                  <a:cubicBezTo>
                    <a:pt x="14448" y="943"/>
                    <a:pt x="14442" y="943"/>
                    <a:pt x="14436" y="937"/>
                  </a:cubicBezTo>
                  <a:cubicBezTo>
                    <a:pt x="14436" y="937"/>
                    <a:pt x="14436" y="931"/>
                    <a:pt x="14430" y="925"/>
                  </a:cubicBezTo>
                  <a:cubicBezTo>
                    <a:pt x="14424" y="925"/>
                    <a:pt x="14424" y="925"/>
                    <a:pt x="14419" y="925"/>
                  </a:cubicBezTo>
                  <a:cubicBezTo>
                    <a:pt x="14413" y="925"/>
                    <a:pt x="14413" y="925"/>
                    <a:pt x="14407" y="925"/>
                  </a:cubicBezTo>
                  <a:cubicBezTo>
                    <a:pt x="14395" y="925"/>
                    <a:pt x="14389" y="925"/>
                    <a:pt x="14377" y="925"/>
                  </a:cubicBezTo>
                  <a:cubicBezTo>
                    <a:pt x="14365" y="925"/>
                    <a:pt x="14365" y="925"/>
                    <a:pt x="14365" y="925"/>
                  </a:cubicBezTo>
                  <a:cubicBezTo>
                    <a:pt x="14359" y="925"/>
                    <a:pt x="14353" y="913"/>
                    <a:pt x="14341" y="913"/>
                  </a:cubicBezTo>
                  <a:cubicBezTo>
                    <a:pt x="14336" y="913"/>
                    <a:pt x="14330" y="919"/>
                    <a:pt x="14330" y="919"/>
                  </a:cubicBezTo>
                  <a:cubicBezTo>
                    <a:pt x="14324" y="919"/>
                    <a:pt x="14318" y="913"/>
                    <a:pt x="14312" y="919"/>
                  </a:cubicBezTo>
                  <a:cubicBezTo>
                    <a:pt x="14312" y="925"/>
                    <a:pt x="14306" y="925"/>
                    <a:pt x="14306" y="931"/>
                  </a:cubicBezTo>
                  <a:cubicBezTo>
                    <a:pt x="14300" y="937"/>
                    <a:pt x="14312" y="943"/>
                    <a:pt x="14306" y="949"/>
                  </a:cubicBezTo>
                  <a:lnTo>
                    <a:pt x="14306" y="955"/>
                  </a:lnTo>
                  <a:cubicBezTo>
                    <a:pt x="14306" y="961"/>
                    <a:pt x="14294" y="961"/>
                    <a:pt x="14294" y="961"/>
                  </a:cubicBezTo>
                  <a:cubicBezTo>
                    <a:pt x="14288" y="966"/>
                    <a:pt x="14282" y="966"/>
                    <a:pt x="14276" y="966"/>
                  </a:cubicBezTo>
                  <a:cubicBezTo>
                    <a:pt x="14217" y="966"/>
                    <a:pt x="14217" y="966"/>
                    <a:pt x="14217" y="966"/>
                  </a:cubicBezTo>
                  <a:cubicBezTo>
                    <a:pt x="14205" y="966"/>
                    <a:pt x="14199" y="972"/>
                    <a:pt x="14187" y="978"/>
                  </a:cubicBezTo>
                  <a:cubicBezTo>
                    <a:pt x="14181" y="984"/>
                    <a:pt x="14175" y="984"/>
                    <a:pt x="14175" y="984"/>
                  </a:cubicBezTo>
                  <a:cubicBezTo>
                    <a:pt x="14164" y="990"/>
                    <a:pt x="14158" y="996"/>
                    <a:pt x="14152" y="996"/>
                  </a:cubicBezTo>
                  <a:cubicBezTo>
                    <a:pt x="14146" y="996"/>
                    <a:pt x="14140" y="996"/>
                    <a:pt x="14140" y="1002"/>
                  </a:cubicBezTo>
                  <a:cubicBezTo>
                    <a:pt x="14134" y="1002"/>
                    <a:pt x="14134" y="1014"/>
                    <a:pt x="14122" y="1014"/>
                  </a:cubicBezTo>
                  <a:lnTo>
                    <a:pt x="14116" y="1008"/>
                  </a:lnTo>
                  <a:cubicBezTo>
                    <a:pt x="14110" y="1008"/>
                    <a:pt x="14110" y="996"/>
                    <a:pt x="14110" y="996"/>
                  </a:cubicBezTo>
                  <a:cubicBezTo>
                    <a:pt x="14104" y="996"/>
                    <a:pt x="14098" y="996"/>
                    <a:pt x="14092" y="996"/>
                  </a:cubicBezTo>
                  <a:cubicBezTo>
                    <a:pt x="14087" y="996"/>
                    <a:pt x="14081" y="996"/>
                    <a:pt x="14069" y="1002"/>
                  </a:cubicBezTo>
                  <a:cubicBezTo>
                    <a:pt x="14063" y="1002"/>
                    <a:pt x="14063" y="1008"/>
                    <a:pt x="14057" y="1008"/>
                  </a:cubicBezTo>
                  <a:cubicBezTo>
                    <a:pt x="14051" y="1014"/>
                    <a:pt x="14045" y="1014"/>
                    <a:pt x="14039" y="1020"/>
                  </a:cubicBezTo>
                  <a:cubicBezTo>
                    <a:pt x="14033" y="1026"/>
                    <a:pt x="14033" y="1032"/>
                    <a:pt x="14027" y="1032"/>
                  </a:cubicBezTo>
                  <a:cubicBezTo>
                    <a:pt x="14021" y="1032"/>
                    <a:pt x="14015" y="1032"/>
                    <a:pt x="14015" y="1032"/>
                  </a:cubicBezTo>
                  <a:cubicBezTo>
                    <a:pt x="14009" y="1038"/>
                    <a:pt x="14003" y="1032"/>
                    <a:pt x="13998" y="1032"/>
                  </a:cubicBezTo>
                  <a:cubicBezTo>
                    <a:pt x="13986" y="1032"/>
                    <a:pt x="13980" y="1032"/>
                    <a:pt x="13968" y="1038"/>
                  </a:cubicBezTo>
                  <a:cubicBezTo>
                    <a:pt x="13962" y="1038"/>
                    <a:pt x="13956" y="1044"/>
                    <a:pt x="13950" y="1050"/>
                  </a:cubicBezTo>
                  <a:cubicBezTo>
                    <a:pt x="13944" y="1050"/>
                    <a:pt x="13944" y="1055"/>
                    <a:pt x="13938" y="1061"/>
                  </a:cubicBezTo>
                  <a:cubicBezTo>
                    <a:pt x="13938" y="1067"/>
                    <a:pt x="13938" y="1073"/>
                    <a:pt x="13938" y="1073"/>
                  </a:cubicBezTo>
                  <a:cubicBezTo>
                    <a:pt x="13932" y="1079"/>
                    <a:pt x="13932" y="1085"/>
                    <a:pt x="13932" y="1085"/>
                  </a:cubicBezTo>
                  <a:cubicBezTo>
                    <a:pt x="13926" y="1085"/>
                    <a:pt x="13921" y="1085"/>
                    <a:pt x="13921" y="1085"/>
                  </a:cubicBezTo>
                  <a:cubicBezTo>
                    <a:pt x="13915" y="1085"/>
                    <a:pt x="13909" y="1085"/>
                    <a:pt x="13903" y="1085"/>
                  </a:cubicBezTo>
                  <a:cubicBezTo>
                    <a:pt x="13903" y="1085"/>
                    <a:pt x="13897" y="1091"/>
                    <a:pt x="13891" y="1091"/>
                  </a:cubicBezTo>
                  <a:lnTo>
                    <a:pt x="13885" y="1091"/>
                  </a:lnTo>
                  <a:cubicBezTo>
                    <a:pt x="13879" y="1091"/>
                    <a:pt x="13873" y="1091"/>
                    <a:pt x="13873" y="1097"/>
                  </a:cubicBezTo>
                  <a:cubicBezTo>
                    <a:pt x="13867" y="1097"/>
                    <a:pt x="13861" y="1097"/>
                    <a:pt x="13861" y="1109"/>
                  </a:cubicBezTo>
                  <a:cubicBezTo>
                    <a:pt x="13861" y="1115"/>
                    <a:pt x="13867" y="1121"/>
                    <a:pt x="13873" y="1127"/>
                  </a:cubicBezTo>
                  <a:cubicBezTo>
                    <a:pt x="13873" y="1132"/>
                    <a:pt x="13879" y="1132"/>
                    <a:pt x="13885" y="1132"/>
                  </a:cubicBezTo>
                  <a:cubicBezTo>
                    <a:pt x="13891" y="1138"/>
                    <a:pt x="13897" y="1138"/>
                    <a:pt x="13909" y="1144"/>
                  </a:cubicBezTo>
                  <a:cubicBezTo>
                    <a:pt x="13915" y="1144"/>
                    <a:pt x="13915" y="1144"/>
                    <a:pt x="13921" y="1150"/>
                  </a:cubicBezTo>
                  <a:cubicBezTo>
                    <a:pt x="13921" y="1150"/>
                    <a:pt x="13921" y="1156"/>
                    <a:pt x="13921" y="1162"/>
                  </a:cubicBezTo>
                  <a:cubicBezTo>
                    <a:pt x="13921" y="1174"/>
                    <a:pt x="13921" y="1174"/>
                    <a:pt x="13921" y="1174"/>
                  </a:cubicBezTo>
                  <a:cubicBezTo>
                    <a:pt x="13921" y="1174"/>
                    <a:pt x="13915" y="1180"/>
                    <a:pt x="13909" y="1186"/>
                  </a:cubicBezTo>
                  <a:cubicBezTo>
                    <a:pt x="13909" y="1180"/>
                    <a:pt x="13903" y="1180"/>
                    <a:pt x="13897" y="1180"/>
                  </a:cubicBezTo>
                  <a:cubicBezTo>
                    <a:pt x="13885" y="1180"/>
                    <a:pt x="13879" y="1174"/>
                    <a:pt x="13861" y="1174"/>
                  </a:cubicBezTo>
                  <a:cubicBezTo>
                    <a:pt x="13855" y="1174"/>
                    <a:pt x="13849" y="1174"/>
                    <a:pt x="13837" y="1180"/>
                  </a:cubicBezTo>
                  <a:cubicBezTo>
                    <a:pt x="13837" y="1180"/>
                    <a:pt x="13832" y="1180"/>
                    <a:pt x="13826" y="1180"/>
                  </a:cubicBezTo>
                  <a:cubicBezTo>
                    <a:pt x="13826" y="1180"/>
                    <a:pt x="13826" y="1186"/>
                    <a:pt x="13820" y="1192"/>
                  </a:cubicBezTo>
                  <a:cubicBezTo>
                    <a:pt x="13814" y="1192"/>
                    <a:pt x="13814" y="1198"/>
                    <a:pt x="13808" y="1198"/>
                  </a:cubicBezTo>
                  <a:cubicBezTo>
                    <a:pt x="13802" y="1204"/>
                    <a:pt x="13802" y="1198"/>
                    <a:pt x="13796" y="1198"/>
                  </a:cubicBezTo>
                  <a:cubicBezTo>
                    <a:pt x="13790" y="1198"/>
                    <a:pt x="13790" y="1204"/>
                    <a:pt x="13784" y="1198"/>
                  </a:cubicBezTo>
                  <a:cubicBezTo>
                    <a:pt x="13778" y="1198"/>
                    <a:pt x="13778" y="1186"/>
                    <a:pt x="13772" y="1186"/>
                  </a:cubicBezTo>
                  <a:cubicBezTo>
                    <a:pt x="13760" y="1186"/>
                    <a:pt x="13755" y="1192"/>
                    <a:pt x="13737" y="1192"/>
                  </a:cubicBezTo>
                  <a:cubicBezTo>
                    <a:pt x="13731" y="1192"/>
                    <a:pt x="13725" y="1192"/>
                    <a:pt x="13719" y="1192"/>
                  </a:cubicBezTo>
                  <a:cubicBezTo>
                    <a:pt x="13713" y="1192"/>
                    <a:pt x="13707" y="1192"/>
                    <a:pt x="13707" y="1192"/>
                  </a:cubicBezTo>
                  <a:cubicBezTo>
                    <a:pt x="13701" y="1198"/>
                    <a:pt x="13695" y="1198"/>
                    <a:pt x="13695" y="1198"/>
                  </a:cubicBezTo>
                  <a:cubicBezTo>
                    <a:pt x="13642" y="1198"/>
                    <a:pt x="13642" y="1198"/>
                    <a:pt x="13642" y="1198"/>
                  </a:cubicBezTo>
                  <a:cubicBezTo>
                    <a:pt x="13636" y="1198"/>
                    <a:pt x="13630" y="1198"/>
                    <a:pt x="13630" y="1198"/>
                  </a:cubicBezTo>
                  <a:cubicBezTo>
                    <a:pt x="13624" y="1198"/>
                    <a:pt x="13618" y="1198"/>
                    <a:pt x="13618" y="1198"/>
                  </a:cubicBezTo>
                  <a:cubicBezTo>
                    <a:pt x="13612" y="1204"/>
                    <a:pt x="13618" y="1210"/>
                    <a:pt x="13612" y="1210"/>
                  </a:cubicBezTo>
                  <a:cubicBezTo>
                    <a:pt x="13612" y="1215"/>
                    <a:pt x="13606" y="1221"/>
                    <a:pt x="13606" y="1221"/>
                  </a:cubicBezTo>
                  <a:cubicBezTo>
                    <a:pt x="13547" y="1221"/>
                    <a:pt x="13547" y="1221"/>
                    <a:pt x="13547" y="1221"/>
                  </a:cubicBezTo>
                  <a:cubicBezTo>
                    <a:pt x="13535" y="1221"/>
                    <a:pt x="13535" y="1233"/>
                    <a:pt x="13523" y="1239"/>
                  </a:cubicBezTo>
                  <a:cubicBezTo>
                    <a:pt x="13529" y="1245"/>
                    <a:pt x="13529" y="1245"/>
                    <a:pt x="13529" y="1251"/>
                  </a:cubicBezTo>
                  <a:cubicBezTo>
                    <a:pt x="13535" y="1257"/>
                    <a:pt x="13541" y="1257"/>
                    <a:pt x="13541" y="1263"/>
                  </a:cubicBezTo>
                  <a:cubicBezTo>
                    <a:pt x="13547" y="1269"/>
                    <a:pt x="13553" y="1269"/>
                    <a:pt x="13553" y="1275"/>
                  </a:cubicBezTo>
                  <a:cubicBezTo>
                    <a:pt x="13559" y="1281"/>
                    <a:pt x="13565" y="1281"/>
                    <a:pt x="13565" y="1281"/>
                  </a:cubicBezTo>
                  <a:cubicBezTo>
                    <a:pt x="13565" y="1293"/>
                    <a:pt x="13565" y="1299"/>
                    <a:pt x="13565" y="1304"/>
                  </a:cubicBezTo>
                  <a:cubicBezTo>
                    <a:pt x="13565" y="1310"/>
                    <a:pt x="13565" y="1316"/>
                    <a:pt x="13565" y="1316"/>
                  </a:cubicBezTo>
                  <a:cubicBezTo>
                    <a:pt x="13565" y="1322"/>
                    <a:pt x="13571" y="1322"/>
                    <a:pt x="13571" y="1328"/>
                  </a:cubicBezTo>
                  <a:cubicBezTo>
                    <a:pt x="13571" y="1334"/>
                    <a:pt x="13571" y="1340"/>
                    <a:pt x="13577" y="1340"/>
                  </a:cubicBezTo>
                  <a:cubicBezTo>
                    <a:pt x="13582" y="1346"/>
                    <a:pt x="13589" y="1340"/>
                    <a:pt x="13600" y="1340"/>
                  </a:cubicBezTo>
                  <a:cubicBezTo>
                    <a:pt x="13618" y="1340"/>
                    <a:pt x="13618" y="1340"/>
                    <a:pt x="13618" y="1340"/>
                  </a:cubicBezTo>
                  <a:cubicBezTo>
                    <a:pt x="13624" y="1340"/>
                    <a:pt x="13630" y="1340"/>
                    <a:pt x="13636" y="1340"/>
                  </a:cubicBezTo>
                  <a:cubicBezTo>
                    <a:pt x="13636" y="1340"/>
                    <a:pt x="13642" y="1346"/>
                    <a:pt x="13648" y="1346"/>
                  </a:cubicBezTo>
                  <a:cubicBezTo>
                    <a:pt x="13648" y="1346"/>
                    <a:pt x="13648" y="1352"/>
                    <a:pt x="13654" y="1358"/>
                  </a:cubicBezTo>
                  <a:cubicBezTo>
                    <a:pt x="13660" y="1364"/>
                    <a:pt x="13666" y="1364"/>
                    <a:pt x="13666" y="1370"/>
                  </a:cubicBezTo>
                  <a:cubicBezTo>
                    <a:pt x="13666" y="1370"/>
                    <a:pt x="13666" y="1376"/>
                    <a:pt x="13666" y="1382"/>
                  </a:cubicBezTo>
                  <a:cubicBezTo>
                    <a:pt x="13666" y="1393"/>
                    <a:pt x="13666" y="1393"/>
                    <a:pt x="13666" y="1393"/>
                  </a:cubicBezTo>
                  <a:cubicBezTo>
                    <a:pt x="13666" y="1405"/>
                    <a:pt x="13654" y="1411"/>
                    <a:pt x="13642" y="1411"/>
                  </a:cubicBezTo>
                  <a:cubicBezTo>
                    <a:pt x="13630" y="1411"/>
                    <a:pt x="13630" y="1405"/>
                    <a:pt x="13624" y="1405"/>
                  </a:cubicBezTo>
                  <a:cubicBezTo>
                    <a:pt x="13618" y="1399"/>
                    <a:pt x="13612" y="1399"/>
                    <a:pt x="13612" y="1399"/>
                  </a:cubicBezTo>
                  <a:cubicBezTo>
                    <a:pt x="13606" y="1393"/>
                    <a:pt x="13612" y="1387"/>
                    <a:pt x="13606" y="1387"/>
                  </a:cubicBezTo>
                  <a:cubicBezTo>
                    <a:pt x="13600" y="1382"/>
                    <a:pt x="13600" y="1387"/>
                    <a:pt x="13594" y="1387"/>
                  </a:cubicBezTo>
                  <a:cubicBezTo>
                    <a:pt x="13589" y="1382"/>
                    <a:pt x="13582" y="1382"/>
                    <a:pt x="13582" y="1382"/>
                  </a:cubicBezTo>
                  <a:cubicBezTo>
                    <a:pt x="13577" y="1382"/>
                    <a:pt x="13571" y="1382"/>
                    <a:pt x="13571" y="1376"/>
                  </a:cubicBezTo>
                  <a:cubicBezTo>
                    <a:pt x="13565" y="1376"/>
                    <a:pt x="13559" y="1376"/>
                    <a:pt x="13559" y="1376"/>
                  </a:cubicBezTo>
                  <a:cubicBezTo>
                    <a:pt x="13553" y="1370"/>
                    <a:pt x="13559" y="1364"/>
                    <a:pt x="13553" y="1364"/>
                  </a:cubicBezTo>
                  <a:cubicBezTo>
                    <a:pt x="13553" y="1358"/>
                    <a:pt x="13553" y="1358"/>
                    <a:pt x="13553" y="1352"/>
                  </a:cubicBezTo>
                  <a:cubicBezTo>
                    <a:pt x="13547" y="1346"/>
                    <a:pt x="13541" y="1346"/>
                    <a:pt x="13541" y="1346"/>
                  </a:cubicBezTo>
                  <a:cubicBezTo>
                    <a:pt x="13470" y="1346"/>
                    <a:pt x="13470" y="1346"/>
                    <a:pt x="13470" y="1346"/>
                  </a:cubicBezTo>
                  <a:cubicBezTo>
                    <a:pt x="13464" y="1346"/>
                    <a:pt x="13458" y="1340"/>
                    <a:pt x="13446" y="1334"/>
                  </a:cubicBezTo>
                  <a:lnTo>
                    <a:pt x="13446" y="1322"/>
                  </a:lnTo>
                  <a:cubicBezTo>
                    <a:pt x="13440" y="1316"/>
                    <a:pt x="13428" y="1316"/>
                    <a:pt x="13423" y="1316"/>
                  </a:cubicBezTo>
                  <a:cubicBezTo>
                    <a:pt x="13416" y="1316"/>
                    <a:pt x="13416" y="1316"/>
                    <a:pt x="13411" y="1316"/>
                  </a:cubicBezTo>
                  <a:cubicBezTo>
                    <a:pt x="13405" y="1316"/>
                    <a:pt x="13405" y="1322"/>
                    <a:pt x="13399" y="1328"/>
                  </a:cubicBezTo>
                  <a:cubicBezTo>
                    <a:pt x="13399" y="1328"/>
                    <a:pt x="13393" y="1328"/>
                    <a:pt x="13387" y="1328"/>
                  </a:cubicBezTo>
                  <a:cubicBezTo>
                    <a:pt x="13375" y="1334"/>
                    <a:pt x="13369" y="1334"/>
                    <a:pt x="13351" y="1340"/>
                  </a:cubicBezTo>
                  <a:cubicBezTo>
                    <a:pt x="13357" y="1346"/>
                    <a:pt x="13357" y="1346"/>
                    <a:pt x="13357" y="1346"/>
                  </a:cubicBezTo>
                  <a:cubicBezTo>
                    <a:pt x="13363" y="1352"/>
                    <a:pt x="13363" y="1352"/>
                    <a:pt x="13369" y="1352"/>
                  </a:cubicBezTo>
                  <a:cubicBezTo>
                    <a:pt x="13375" y="1352"/>
                    <a:pt x="13381" y="1352"/>
                    <a:pt x="13393" y="1352"/>
                  </a:cubicBezTo>
                  <a:cubicBezTo>
                    <a:pt x="13393" y="1352"/>
                    <a:pt x="13399" y="1352"/>
                    <a:pt x="13405" y="1352"/>
                  </a:cubicBezTo>
                  <a:cubicBezTo>
                    <a:pt x="13405" y="1352"/>
                    <a:pt x="13411" y="1358"/>
                    <a:pt x="13411" y="1364"/>
                  </a:cubicBezTo>
                  <a:cubicBezTo>
                    <a:pt x="13416" y="1370"/>
                    <a:pt x="13423" y="1370"/>
                    <a:pt x="13423" y="1376"/>
                  </a:cubicBezTo>
                  <a:cubicBezTo>
                    <a:pt x="13423" y="1382"/>
                    <a:pt x="13416" y="1382"/>
                    <a:pt x="13416" y="1387"/>
                  </a:cubicBezTo>
                  <a:cubicBezTo>
                    <a:pt x="13405" y="1387"/>
                    <a:pt x="13399" y="1387"/>
                    <a:pt x="13387" y="1382"/>
                  </a:cubicBezTo>
                  <a:cubicBezTo>
                    <a:pt x="13387" y="1382"/>
                    <a:pt x="13381" y="1382"/>
                    <a:pt x="13375" y="1382"/>
                  </a:cubicBezTo>
                  <a:cubicBezTo>
                    <a:pt x="13369" y="1376"/>
                    <a:pt x="13375" y="1370"/>
                    <a:pt x="13369" y="1370"/>
                  </a:cubicBezTo>
                  <a:cubicBezTo>
                    <a:pt x="13363" y="1364"/>
                    <a:pt x="13357" y="1370"/>
                    <a:pt x="13351" y="1370"/>
                  </a:cubicBezTo>
                  <a:cubicBezTo>
                    <a:pt x="13345" y="1370"/>
                    <a:pt x="13345" y="1370"/>
                    <a:pt x="13345" y="1370"/>
                  </a:cubicBezTo>
                  <a:cubicBezTo>
                    <a:pt x="13339" y="1370"/>
                    <a:pt x="13334" y="1364"/>
                    <a:pt x="13334" y="1370"/>
                  </a:cubicBezTo>
                  <a:cubicBezTo>
                    <a:pt x="13328" y="1370"/>
                    <a:pt x="13328" y="1376"/>
                    <a:pt x="13328" y="1382"/>
                  </a:cubicBezTo>
                  <a:cubicBezTo>
                    <a:pt x="13322" y="1382"/>
                    <a:pt x="13322" y="1387"/>
                    <a:pt x="13322" y="1393"/>
                  </a:cubicBezTo>
                  <a:cubicBezTo>
                    <a:pt x="13322" y="1399"/>
                    <a:pt x="13310" y="1399"/>
                    <a:pt x="13310" y="1405"/>
                  </a:cubicBezTo>
                  <a:cubicBezTo>
                    <a:pt x="13310" y="1417"/>
                    <a:pt x="13328" y="1429"/>
                    <a:pt x="13339" y="1429"/>
                  </a:cubicBezTo>
                  <a:cubicBezTo>
                    <a:pt x="13345" y="1429"/>
                    <a:pt x="13351" y="1429"/>
                    <a:pt x="13363" y="1429"/>
                  </a:cubicBezTo>
                  <a:cubicBezTo>
                    <a:pt x="13369" y="1429"/>
                    <a:pt x="13369" y="1429"/>
                    <a:pt x="13375" y="1429"/>
                  </a:cubicBezTo>
                  <a:cubicBezTo>
                    <a:pt x="13387" y="1435"/>
                    <a:pt x="13399" y="1441"/>
                    <a:pt x="13411" y="1447"/>
                  </a:cubicBezTo>
                  <a:cubicBezTo>
                    <a:pt x="13411" y="1447"/>
                    <a:pt x="13411" y="1453"/>
                    <a:pt x="13416" y="1459"/>
                  </a:cubicBezTo>
                  <a:cubicBezTo>
                    <a:pt x="13423" y="1459"/>
                    <a:pt x="13423" y="1459"/>
                    <a:pt x="13428" y="1459"/>
                  </a:cubicBezTo>
                  <a:cubicBezTo>
                    <a:pt x="13434" y="1465"/>
                    <a:pt x="13434" y="1465"/>
                    <a:pt x="13440" y="1465"/>
                  </a:cubicBezTo>
                  <a:cubicBezTo>
                    <a:pt x="13440" y="1470"/>
                    <a:pt x="13446" y="1470"/>
                    <a:pt x="13446" y="1476"/>
                  </a:cubicBezTo>
                  <a:cubicBezTo>
                    <a:pt x="13446" y="1482"/>
                    <a:pt x="13440" y="1482"/>
                    <a:pt x="13440" y="1488"/>
                  </a:cubicBezTo>
                  <a:cubicBezTo>
                    <a:pt x="13434" y="1482"/>
                    <a:pt x="13434" y="1476"/>
                    <a:pt x="13428" y="1470"/>
                  </a:cubicBezTo>
                  <a:cubicBezTo>
                    <a:pt x="13423" y="1470"/>
                    <a:pt x="13411" y="1470"/>
                    <a:pt x="13405" y="1470"/>
                  </a:cubicBezTo>
                  <a:cubicBezTo>
                    <a:pt x="13399" y="1465"/>
                    <a:pt x="13399" y="1459"/>
                    <a:pt x="13393" y="1459"/>
                  </a:cubicBezTo>
                  <a:cubicBezTo>
                    <a:pt x="13393" y="1459"/>
                    <a:pt x="13387" y="1459"/>
                    <a:pt x="13381" y="1459"/>
                  </a:cubicBezTo>
                  <a:cubicBezTo>
                    <a:pt x="13381" y="1459"/>
                    <a:pt x="13375" y="1459"/>
                    <a:pt x="13369" y="1459"/>
                  </a:cubicBezTo>
                  <a:cubicBezTo>
                    <a:pt x="13369" y="1459"/>
                    <a:pt x="13363" y="1453"/>
                    <a:pt x="13357" y="1453"/>
                  </a:cubicBezTo>
                  <a:lnTo>
                    <a:pt x="13351" y="1447"/>
                  </a:lnTo>
                  <a:cubicBezTo>
                    <a:pt x="13334" y="1447"/>
                    <a:pt x="13328" y="1453"/>
                    <a:pt x="13316" y="1447"/>
                  </a:cubicBezTo>
                  <a:cubicBezTo>
                    <a:pt x="13304" y="1447"/>
                    <a:pt x="13298" y="1447"/>
                    <a:pt x="13292" y="1441"/>
                  </a:cubicBezTo>
                  <a:cubicBezTo>
                    <a:pt x="13286" y="1435"/>
                    <a:pt x="13280" y="1435"/>
                    <a:pt x="13280" y="1429"/>
                  </a:cubicBezTo>
                  <a:cubicBezTo>
                    <a:pt x="13280" y="1423"/>
                    <a:pt x="13274" y="1423"/>
                    <a:pt x="13274" y="1417"/>
                  </a:cubicBezTo>
                  <a:cubicBezTo>
                    <a:pt x="13274" y="1411"/>
                    <a:pt x="13274" y="1411"/>
                    <a:pt x="13274" y="1405"/>
                  </a:cubicBezTo>
                  <a:cubicBezTo>
                    <a:pt x="13274" y="1382"/>
                    <a:pt x="13274" y="1382"/>
                    <a:pt x="13274" y="1382"/>
                  </a:cubicBezTo>
                  <a:cubicBezTo>
                    <a:pt x="13274" y="1376"/>
                    <a:pt x="13274" y="1370"/>
                    <a:pt x="13274" y="1358"/>
                  </a:cubicBezTo>
                  <a:cubicBezTo>
                    <a:pt x="13274" y="1358"/>
                    <a:pt x="13280" y="1352"/>
                    <a:pt x="13280" y="1346"/>
                  </a:cubicBezTo>
                  <a:cubicBezTo>
                    <a:pt x="13286" y="1346"/>
                    <a:pt x="13280" y="1340"/>
                    <a:pt x="13280" y="1340"/>
                  </a:cubicBezTo>
                  <a:cubicBezTo>
                    <a:pt x="13280" y="1334"/>
                    <a:pt x="13286" y="1328"/>
                    <a:pt x="13280" y="1328"/>
                  </a:cubicBezTo>
                  <a:cubicBezTo>
                    <a:pt x="13280" y="1322"/>
                    <a:pt x="13280" y="1316"/>
                    <a:pt x="13280" y="1316"/>
                  </a:cubicBezTo>
                  <a:cubicBezTo>
                    <a:pt x="13280" y="1310"/>
                    <a:pt x="13268" y="1310"/>
                    <a:pt x="13268" y="1310"/>
                  </a:cubicBezTo>
                  <a:cubicBezTo>
                    <a:pt x="13268" y="1304"/>
                    <a:pt x="13268" y="1299"/>
                    <a:pt x="13268" y="1299"/>
                  </a:cubicBezTo>
                  <a:cubicBezTo>
                    <a:pt x="13262" y="1287"/>
                    <a:pt x="13262" y="1281"/>
                    <a:pt x="13257" y="1275"/>
                  </a:cubicBezTo>
                  <a:cubicBezTo>
                    <a:pt x="13250" y="1275"/>
                    <a:pt x="13250" y="1281"/>
                    <a:pt x="13245" y="1281"/>
                  </a:cubicBezTo>
                  <a:cubicBezTo>
                    <a:pt x="13239" y="1281"/>
                    <a:pt x="13239" y="1281"/>
                    <a:pt x="13233" y="1281"/>
                  </a:cubicBezTo>
                  <a:cubicBezTo>
                    <a:pt x="13233" y="1287"/>
                    <a:pt x="13233" y="1293"/>
                    <a:pt x="13233" y="1299"/>
                  </a:cubicBezTo>
                  <a:cubicBezTo>
                    <a:pt x="13233" y="1299"/>
                    <a:pt x="13239" y="1304"/>
                    <a:pt x="13239" y="1310"/>
                  </a:cubicBezTo>
                  <a:cubicBezTo>
                    <a:pt x="13239" y="1322"/>
                    <a:pt x="13239" y="1328"/>
                    <a:pt x="13239" y="1340"/>
                  </a:cubicBezTo>
                  <a:cubicBezTo>
                    <a:pt x="13239" y="1346"/>
                    <a:pt x="13233" y="1352"/>
                    <a:pt x="13233" y="1352"/>
                  </a:cubicBezTo>
                  <a:cubicBezTo>
                    <a:pt x="13233" y="1370"/>
                    <a:pt x="13233" y="1370"/>
                    <a:pt x="13233" y="1370"/>
                  </a:cubicBezTo>
                  <a:cubicBezTo>
                    <a:pt x="13227" y="1370"/>
                    <a:pt x="13221" y="1364"/>
                    <a:pt x="13209" y="1364"/>
                  </a:cubicBezTo>
                  <a:cubicBezTo>
                    <a:pt x="13203" y="1364"/>
                    <a:pt x="13203" y="1370"/>
                    <a:pt x="13197" y="1370"/>
                  </a:cubicBezTo>
                  <a:cubicBezTo>
                    <a:pt x="13191" y="1370"/>
                    <a:pt x="13191" y="1370"/>
                    <a:pt x="13185" y="1370"/>
                  </a:cubicBezTo>
                  <a:cubicBezTo>
                    <a:pt x="13185" y="1376"/>
                    <a:pt x="13185" y="1382"/>
                    <a:pt x="13185" y="1387"/>
                  </a:cubicBezTo>
                  <a:cubicBezTo>
                    <a:pt x="13185" y="1387"/>
                    <a:pt x="13185" y="1393"/>
                    <a:pt x="13185" y="1399"/>
                  </a:cubicBezTo>
                  <a:cubicBezTo>
                    <a:pt x="13179" y="1399"/>
                    <a:pt x="13173" y="1399"/>
                    <a:pt x="13173" y="1405"/>
                  </a:cubicBezTo>
                  <a:cubicBezTo>
                    <a:pt x="13168" y="1405"/>
                    <a:pt x="13162" y="1405"/>
                    <a:pt x="13162" y="1405"/>
                  </a:cubicBezTo>
                  <a:cubicBezTo>
                    <a:pt x="13150" y="1411"/>
                    <a:pt x="13144" y="1417"/>
                    <a:pt x="13144" y="1429"/>
                  </a:cubicBezTo>
                  <a:cubicBezTo>
                    <a:pt x="13144" y="1435"/>
                    <a:pt x="13144" y="1435"/>
                    <a:pt x="13144" y="1435"/>
                  </a:cubicBezTo>
                  <a:cubicBezTo>
                    <a:pt x="13150" y="1453"/>
                    <a:pt x="13162" y="1459"/>
                    <a:pt x="13173" y="1470"/>
                  </a:cubicBezTo>
                  <a:cubicBezTo>
                    <a:pt x="13179" y="1476"/>
                    <a:pt x="13185" y="1476"/>
                    <a:pt x="13191" y="1488"/>
                  </a:cubicBezTo>
                  <a:cubicBezTo>
                    <a:pt x="13191" y="1494"/>
                    <a:pt x="13191" y="1494"/>
                    <a:pt x="13191" y="1500"/>
                  </a:cubicBezTo>
                  <a:cubicBezTo>
                    <a:pt x="13191" y="1506"/>
                    <a:pt x="13197" y="1512"/>
                    <a:pt x="13197" y="1524"/>
                  </a:cubicBezTo>
                  <a:cubicBezTo>
                    <a:pt x="13197" y="1530"/>
                    <a:pt x="13197" y="1530"/>
                    <a:pt x="13197" y="1536"/>
                  </a:cubicBezTo>
                  <a:cubicBezTo>
                    <a:pt x="13191" y="1536"/>
                    <a:pt x="13191" y="1542"/>
                    <a:pt x="13191" y="1548"/>
                  </a:cubicBezTo>
                  <a:cubicBezTo>
                    <a:pt x="13185" y="1554"/>
                    <a:pt x="13173" y="1554"/>
                    <a:pt x="13173" y="1565"/>
                  </a:cubicBezTo>
                  <a:cubicBezTo>
                    <a:pt x="13173" y="1571"/>
                    <a:pt x="13173" y="1571"/>
                    <a:pt x="13173" y="1571"/>
                  </a:cubicBezTo>
                  <a:lnTo>
                    <a:pt x="13179" y="1577"/>
                  </a:lnTo>
                  <a:cubicBezTo>
                    <a:pt x="13179" y="1583"/>
                    <a:pt x="13179" y="1589"/>
                    <a:pt x="13185" y="1595"/>
                  </a:cubicBezTo>
                  <a:cubicBezTo>
                    <a:pt x="13185" y="1595"/>
                    <a:pt x="13185" y="1601"/>
                    <a:pt x="13185" y="1607"/>
                  </a:cubicBezTo>
                  <a:cubicBezTo>
                    <a:pt x="13185" y="1613"/>
                    <a:pt x="13179" y="1613"/>
                    <a:pt x="13179" y="1619"/>
                  </a:cubicBezTo>
                  <a:cubicBezTo>
                    <a:pt x="13179" y="1619"/>
                    <a:pt x="13179" y="1625"/>
                    <a:pt x="13185" y="1631"/>
                  </a:cubicBezTo>
                  <a:cubicBezTo>
                    <a:pt x="13185" y="1636"/>
                    <a:pt x="13191" y="1642"/>
                    <a:pt x="13197" y="1648"/>
                  </a:cubicBezTo>
                  <a:cubicBezTo>
                    <a:pt x="13197" y="1654"/>
                    <a:pt x="13203" y="1654"/>
                    <a:pt x="13209" y="1654"/>
                  </a:cubicBezTo>
                  <a:cubicBezTo>
                    <a:pt x="13262" y="1654"/>
                    <a:pt x="13262" y="1654"/>
                    <a:pt x="13262" y="1654"/>
                  </a:cubicBezTo>
                  <a:cubicBezTo>
                    <a:pt x="13268" y="1654"/>
                    <a:pt x="13268" y="1648"/>
                    <a:pt x="13274" y="1648"/>
                  </a:cubicBezTo>
                  <a:cubicBezTo>
                    <a:pt x="13274" y="1642"/>
                    <a:pt x="13280" y="1642"/>
                    <a:pt x="13280" y="1636"/>
                  </a:cubicBezTo>
                  <a:cubicBezTo>
                    <a:pt x="13286" y="1631"/>
                    <a:pt x="13286" y="1625"/>
                    <a:pt x="13292" y="1625"/>
                  </a:cubicBezTo>
                  <a:cubicBezTo>
                    <a:pt x="13298" y="1625"/>
                    <a:pt x="13298" y="1625"/>
                    <a:pt x="13298" y="1625"/>
                  </a:cubicBezTo>
                  <a:cubicBezTo>
                    <a:pt x="13304" y="1625"/>
                    <a:pt x="13310" y="1625"/>
                    <a:pt x="13310" y="1631"/>
                  </a:cubicBezTo>
                  <a:cubicBezTo>
                    <a:pt x="13316" y="1631"/>
                    <a:pt x="13316" y="1636"/>
                    <a:pt x="13322" y="1642"/>
                  </a:cubicBezTo>
                  <a:cubicBezTo>
                    <a:pt x="13328" y="1648"/>
                    <a:pt x="13334" y="1648"/>
                    <a:pt x="13345" y="1654"/>
                  </a:cubicBezTo>
                  <a:lnTo>
                    <a:pt x="13351" y="1654"/>
                  </a:lnTo>
                  <a:cubicBezTo>
                    <a:pt x="13357" y="1660"/>
                    <a:pt x="13363" y="1660"/>
                    <a:pt x="13363" y="1666"/>
                  </a:cubicBezTo>
                  <a:cubicBezTo>
                    <a:pt x="13369" y="1672"/>
                    <a:pt x="13369" y="1678"/>
                    <a:pt x="13375" y="1690"/>
                  </a:cubicBezTo>
                  <a:cubicBezTo>
                    <a:pt x="13381" y="1696"/>
                    <a:pt x="13387" y="1702"/>
                    <a:pt x="13399" y="1708"/>
                  </a:cubicBezTo>
                  <a:cubicBezTo>
                    <a:pt x="13399" y="1714"/>
                    <a:pt x="13405" y="1714"/>
                    <a:pt x="13411" y="1720"/>
                  </a:cubicBezTo>
                  <a:lnTo>
                    <a:pt x="13416" y="1725"/>
                  </a:lnTo>
                  <a:cubicBezTo>
                    <a:pt x="13416" y="1737"/>
                    <a:pt x="13411" y="1743"/>
                    <a:pt x="13411" y="1749"/>
                  </a:cubicBezTo>
                  <a:cubicBezTo>
                    <a:pt x="13405" y="1755"/>
                    <a:pt x="13405" y="1761"/>
                    <a:pt x="13399" y="1761"/>
                  </a:cubicBezTo>
                  <a:cubicBezTo>
                    <a:pt x="13399" y="1767"/>
                    <a:pt x="13387" y="1767"/>
                    <a:pt x="13387" y="1773"/>
                  </a:cubicBezTo>
                  <a:cubicBezTo>
                    <a:pt x="13387" y="1779"/>
                    <a:pt x="13393" y="1779"/>
                    <a:pt x="13393" y="1785"/>
                  </a:cubicBezTo>
                  <a:cubicBezTo>
                    <a:pt x="13399" y="1785"/>
                    <a:pt x="13405" y="1779"/>
                    <a:pt x="13405" y="1785"/>
                  </a:cubicBezTo>
                  <a:cubicBezTo>
                    <a:pt x="13416" y="1791"/>
                    <a:pt x="13416" y="1791"/>
                    <a:pt x="13416" y="1791"/>
                  </a:cubicBezTo>
                  <a:cubicBezTo>
                    <a:pt x="13423" y="1791"/>
                    <a:pt x="13423" y="1797"/>
                    <a:pt x="13428" y="1802"/>
                  </a:cubicBezTo>
                  <a:cubicBezTo>
                    <a:pt x="13434" y="1802"/>
                    <a:pt x="13446" y="1802"/>
                    <a:pt x="13458" y="1802"/>
                  </a:cubicBezTo>
                  <a:cubicBezTo>
                    <a:pt x="13464" y="1802"/>
                    <a:pt x="13464" y="1802"/>
                    <a:pt x="13470" y="1802"/>
                  </a:cubicBezTo>
                  <a:cubicBezTo>
                    <a:pt x="13464" y="1814"/>
                    <a:pt x="13464" y="1814"/>
                    <a:pt x="13464" y="1814"/>
                  </a:cubicBezTo>
                  <a:cubicBezTo>
                    <a:pt x="13458" y="1820"/>
                    <a:pt x="13458" y="1820"/>
                    <a:pt x="13452" y="1820"/>
                  </a:cubicBezTo>
                  <a:cubicBezTo>
                    <a:pt x="13446" y="1826"/>
                    <a:pt x="13434" y="1826"/>
                    <a:pt x="13428" y="1826"/>
                  </a:cubicBezTo>
                  <a:cubicBezTo>
                    <a:pt x="13416" y="1826"/>
                    <a:pt x="13416" y="1826"/>
                    <a:pt x="13416" y="1826"/>
                  </a:cubicBezTo>
                  <a:cubicBezTo>
                    <a:pt x="13411" y="1826"/>
                    <a:pt x="13411" y="1820"/>
                    <a:pt x="13405" y="1814"/>
                  </a:cubicBezTo>
                  <a:cubicBezTo>
                    <a:pt x="13399" y="1814"/>
                    <a:pt x="13399" y="1809"/>
                    <a:pt x="13393" y="1809"/>
                  </a:cubicBezTo>
                  <a:cubicBezTo>
                    <a:pt x="13393" y="1809"/>
                    <a:pt x="13387" y="1809"/>
                    <a:pt x="13381" y="1802"/>
                  </a:cubicBezTo>
                  <a:cubicBezTo>
                    <a:pt x="13375" y="1802"/>
                    <a:pt x="13375" y="1791"/>
                    <a:pt x="13375" y="1779"/>
                  </a:cubicBezTo>
                  <a:cubicBezTo>
                    <a:pt x="13375" y="1761"/>
                    <a:pt x="13375" y="1761"/>
                    <a:pt x="13375" y="1761"/>
                  </a:cubicBezTo>
                  <a:cubicBezTo>
                    <a:pt x="13375" y="1755"/>
                    <a:pt x="13381" y="1755"/>
                    <a:pt x="13381" y="1749"/>
                  </a:cubicBezTo>
                  <a:cubicBezTo>
                    <a:pt x="13381" y="1737"/>
                    <a:pt x="13369" y="1731"/>
                    <a:pt x="13363" y="1725"/>
                  </a:cubicBezTo>
                  <a:cubicBezTo>
                    <a:pt x="13357" y="1720"/>
                    <a:pt x="13351" y="1725"/>
                    <a:pt x="13351" y="1720"/>
                  </a:cubicBezTo>
                  <a:cubicBezTo>
                    <a:pt x="13351" y="1714"/>
                    <a:pt x="13351" y="1714"/>
                    <a:pt x="13351" y="1708"/>
                  </a:cubicBezTo>
                  <a:cubicBezTo>
                    <a:pt x="13351" y="1702"/>
                    <a:pt x="13345" y="1702"/>
                    <a:pt x="13345" y="1696"/>
                  </a:cubicBezTo>
                  <a:cubicBezTo>
                    <a:pt x="13339" y="1696"/>
                    <a:pt x="13334" y="1696"/>
                    <a:pt x="13334" y="1696"/>
                  </a:cubicBezTo>
                  <a:cubicBezTo>
                    <a:pt x="13328" y="1690"/>
                    <a:pt x="13322" y="1690"/>
                    <a:pt x="13316" y="1690"/>
                  </a:cubicBezTo>
                  <a:cubicBezTo>
                    <a:pt x="13310" y="1690"/>
                    <a:pt x="13304" y="1690"/>
                    <a:pt x="13292" y="1690"/>
                  </a:cubicBezTo>
                  <a:cubicBezTo>
                    <a:pt x="13280" y="1690"/>
                    <a:pt x="13274" y="1690"/>
                    <a:pt x="13262" y="1690"/>
                  </a:cubicBezTo>
                  <a:cubicBezTo>
                    <a:pt x="13257" y="1690"/>
                    <a:pt x="13250" y="1690"/>
                    <a:pt x="13250" y="1690"/>
                  </a:cubicBezTo>
                  <a:cubicBezTo>
                    <a:pt x="13245" y="1690"/>
                    <a:pt x="13239" y="1696"/>
                    <a:pt x="13239" y="1696"/>
                  </a:cubicBezTo>
                  <a:cubicBezTo>
                    <a:pt x="13233" y="1696"/>
                    <a:pt x="13227" y="1702"/>
                    <a:pt x="13227" y="1702"/>
                  </a:cubicBezTo>
                  <a:cubicBezTo>
                    <a:pt x="13221" y="1708"/>
                    <a:pt x="13215" y="1708"/>
                    <a:pt x="13215" y="1714"/>
                  </a:cubicBezTo>
                  <a:cubicBezTo>
                    <a:pt x="13215" y="1720"/>
                    <a:pt x="13215" y="1720"/>
                    <a:pt x="13215" y="1725"/>
                  </a:cubicBezTo>
                  <a:cubicBezTo>
                    <a:pt x="13215" y="1731"/>
                    <a:pt x="13221" y="1731"/>
                    <a:pt x="13221" y="1737"/>
                  </a:cubicBezTo>
                  <a:cubicBezTo>
                    <a:pt x="13221" y="1749"/>
                    <a:pt x="13227" y="1755"/>
                    <a:pt x="13227" y="1767"/>
                  </a:cubicBezTo>
                  <a:cubicBezTo>
                    <a:pt x="13227" y="1779"/>
                    <a:pt x="13227" y="1785"/>
                    <a:pt x="13221" y="1797"/>
                  </a:cubicBezTo>
                  <a:lnTo>
                    <a:pt x="13221" y="1802"/>
                  </a:lnTo>
                  <a:cubicBezTo>
                    <a:pt x="13215" y="1809"/>
                    <a:pt x="13215" y="1814"/>
                    <a:pt x="13209" y="1814"/>
                  </a:cubicBezTo>
                  <a:cubicBezTo>
                    <a:pt x="13203" y="1820"/>
                    <a:pt x="13203" y="1820"/>
                    <a:pt x="13197" y="1826"/>
                  </a:cubicBezTo>
                  <a:cubicBezTo>
                    <a:pt x="13191" y="1832"/>
                    <a:pt x="13185" y="1832"/>
                    <a:pt x="13185" y="1838"/>
                  </a:cubicBezTo>
                  <a:cubicBezTo>
                    <a:pt x="13179" y="1838"/>
                    <a:pt x="13173" y="1838"/>
                    <a:pt x="13173" y="1844"/>
                  </a:cubicBezTo>
                  <a:cubicBezTo>
                    <a:pt x="13168" y="1856"/>
                    <a:pt x="13173" y="1862"/>
                    <a:pt x="13173" y="1874"/>
                  </a:cubicBezTo>
                  <a:cubicBezTo>
                    <a:pt x="13162" y="1874"/>
                    <a:pt x="13156" y="1874"/>
                    <a:pt x="13150" y="1874"/>
                  </a:cubicBezTo>
                  <a:cubicBezTo>
                    <a:pt x="13132" y="1880"/>
                    <a:pt x="13126" y="1886"/>
                    <a:pt x="13114" y="1891"/>
                  </a:cubicBezTo>
                  <a:cubicBezTo>
                    <a:pt x="13108" y="1897"/>
                    <a:pt x="13096" y="1897"/>
                    <a:pt x="13090" y="1909"/>
                  </a:cubicBezTo>
                  <a:cubicBezTo>
                    <a:pt x="13090" y="1909"/>
                    <a:pt x="13090" y="1915"/>
                    <a:pt x="13090" y="1921"/>
                  </a:cubicBezTo>
                  <a:cubicBezTo>
                    <a:pt x="13090" y="1921"/>
                    <a:pt x="13084" y="1927"/>
                    <a:pt x="13084" y="1933"/>
                  </a:cubicBezTo>
                  <a:cubicBezTo>
                    <a:pt x="13079" y="1933"/>
                    <a:pt x="13079" y="1933"/>
                    <a:pt x="13073" y="1933"/>
                  </a:cubicBezTo>
                  <a:cubicBezTo>
                    <a:pt x="13061" y="1933"/>
                    <a:pt x="13055" y="1933"/>
                    <a:pt x="13049" y="1927"/>
                  </a:cubicBezTo>
                  <a:cubicBezTo>
                    <a:pt x="13043" y="1927"/>
                    <a:pt x="13043" y="1921"/>
                    <a:pt x="13037" y="1921"/>
                  </a:cubicBezTo>
                  <a:cubicBezTo>
                    <a:pt x="13031" y="1921"/>
                    <a:pt x="13031" y="1921"/>
                    <a:pt x="13025" y="1921"/>
                  </a:cubicBezTo>
                  <a:cubicBezTo>
                    <a:pt x="13019" y="1915"/>
                    <a:pt x="13019" y="1909"/>
                    <a:pt x="13013" y="1909"/>
                  </a:cubicBezTo>
                  <a:cubicBezTo>
                    <a:pt x="12948" y="1909"/>
                    <a:pt x="12948" y="1909"/>
                    <a:pt x="12948" y="1909"/>
                  </a:cubicBezTo>
                  <a:cubicBezTo>
                    <a:pt x="12936" y="1903"/>
                    <a:pt x="12936" y="1903"/>
                    <a:pt x="12936" y="1903"/>
                  </a:cubicBezTo>
                  <a:cubicBezTo>
                    <a:pt x="12936" y="1903"/>
                    <a:pt x="12942" y="1897"/>
                    <a:pt x="12942" y="1891"/>
                  </a:cubicBezTo>
                  <a:cubicBezTo>
                    <a:pt x="12948" y="1891"/>
                    <a:pt x="12948" y="1886"/>
                    <a:pt x="12954" y="1880"/>
                  </a:cubicBezTo>
                  <a:cubicBezTo>
                    <a:pt x="12960" y="1880"/>
                    <a:pt x="12960" y="1880"/>
                    <a:pt x="12966" y="1880"/>
                  </a:cubicBezTo>
                  <a:cubicBezTo>
                    <a:pt x="12978" y="1880"/>
                    <a:pt x="12978" y="1880"/>
                    <a:pt x="12984" y="1880"/>
                  </a:cubicBezTo>
                  <a:cubicBezTo>
                    <a:pt x="12990" y="1886"/>
                    <a:pt x="12996" y="1886"/>
                    <a:pt x="12996" y="1886"/>
                  </a:cubicBezTo>
                  <a:cubicBezTo>
                    <a:pt x="13007" y="1891"/>
                    <a:pt x="13013" y="1886"/>
                    <a:pt x="13019" y="1886"/>
                  </a:cubicBezTo>
                  <a:cubicBezTo>
                    <a:pt x="13031" y="1886"/>
                    <a:pt x="13037" y="1891"/>
                    <a:pt x="13043" y="1886"/>
                  </a:cubicBezTo>
                  <a:cubicBezTo>
                    <a:pt x="13049" y="1886"/>
                    <a:pt x="13049" y="1880"/>
                    <a:pt x="13055" y="1880"/>
                  </a:cubicBezTo>
                  <a:cubicBezTo>
                    <a:pt x="13061" y="1880"/>
                    <a:pt x="13061" y="1874"/>
                    <a:pt x="13067" y="1874"/>
                  </a:cubicBezTo>
                  <a:cubicBezTo>
                    <a:pt x="13067" y="1868"/>
                    <a:pt x="13073" y="1868"/>
                    <a:pt x="13079" y="1862"/>
                  </a:cubicBezTo>
                  <a:cubicBezTo>
                    <a:pt x="13084" y="1856"/>
                    <a:pt x="13084" y="1844"/>
                    <a:pt x="13090" y="1838"/>
                  </a:cubicBezTo>
                  <a:cubicBezTo>
                    <a:pt x="13090" y="1838"/>
                    <a:pt x="13096" y="1838"/>
                    <a:pt x="13102" y="1832"/>
                  </a:cubicBezTo>
                  <a:cubicBezTo>
                    <a:pt x="13108" y="1826"/>
                    <a:pt x="13114" y="1820"/>
                    <a:pt x="13120" y="1814"/>
                  </a:cubicBezTo>
                  <a:cubicBezTo>
                    <a:pt x="13120" y="1809"/>
                    <a:pt x="13120" y="1802"/>
                    <a:pt x="13120" y="1802"/>
                  </a:cubicBezTo>
                  <a:cubicBezTo>
                    <a:pt x="13126" y="1797"/>
                    <a:pt x="13132" y="1802"/>
                    <a:pt x="13132" y="1797"/>
                  </a:cubicBezTo>
                  <a:cubicBezTo>
                    <a:pt x="13138" y="1797"/>
                    <a:pt x="13144" y="1797"/>
                    <a:pt x="13144" y="1791"/>
                  </a:cubicBezTo>
                  <a:cubicBezTo>
                    <a:pt x="13150" y="1791"/>
                    <a:pt x="13144" y="1785"/>
                    <a:pt x="13144" y="1779"/>
                  </a:cubicBezTo>
                  <a:cubicBezTo>
                    <a:pt x="13144" y="1779"/>
                    <a:pt x="13150" y="1773"/>
                    <a:pt x="13150" y="1767"/>
                  </a:cubicBezTo>
                  <a:cubicBezTo>
                    <a:pt x="13150" y="1761"/>
                    <a:pt x="13156" y="1755"/>
                    <a:pt x="13156" y="1743"/>
                  </a:cubicBezTo>
                  <a:cubicBezTo>
                    <a:pt x="13156" y="1743"/>
                    <a:pt x="13162" y="1737"/>
                    <a:pt x="13162" y="1731"/>
                  </a:cubicBezTo>
                  <a:lnTo>
                    <a:pt x="13162" y="1725"/>
                  </a:lnTo>
                  <a:cubicBezTo>
                    <a:pt x="13162" y="1720"/>
                    <a:pt x="13168" y="1720"/>
                    <a:pt x="13168" y="1714"/>
                  </a:cubicBezTo>
                  <a:cubicBezTo>
                    <a:pt x="13168" y="1708"/>
                    <a:pt x="13168" y="1702"/>
                    <a:pt x="13168" y="1696"/>
                  </a:cubicBezTo>
                  <a:cubicBezTo>
                    <a:pt x="13156" y="1696"/>
                    <a:pt x="13150" y="1702"/>
                    <a:pt x="13144" y="1702"/>
                  </a:cubicBezTo>
                  <a:cubicBezTo>
                    <a:pt x="13138" y="1702"/>
                    <a:pt x="13132" y="1696"/>
                    <a:pt x="13126" y="1696"/>
                  </a:cubicBezTo>
                  <a:cubicBezTo>
                    <a:pt x="13126" y="1696"/>
                    <a:pt x="13120" y="1690"/>
                    <a:pt x="13114" y="1690"/>
                  </a:cubicBezTo>
                  <a:cubicBezTo>
                    <a:pt x="13108" y="1690"/>
                    <a:pt x="13108" y="1684"/>
                    <a:pt x="13108" y="1678"/>
                  </a:cubicBezTo>
                  <a:cubicBezTo>
                    <a:pt x="13102" y="1672"/>
                    <a:pt x="13102" y="1666"/>
                    <a:pt x="13102" y="1660"/>
                  </a:cubicBezTo>
                  <a:cubicBezTo>
                    <a:pt x="13102" y="1648"/>
                    <a:pt x="13108" y="1648"/>
                    <a:pt x="13108" y="1636"/>
                  </a:cubicBezTo>
                  <a:cubicBezTo>
                    <a:pt x="13108" y="1619"/>
                    <a:pt x="13108" y="1613"/>
                    <a:pt x="13108" y="1601"/>
                  </a:cubicBezTo>
                  <a:cubicBezTo>
                    <a:pt x="13108" y="1589"/>
                    <a:pt x="13108" y="1589"/>
                    <a:pt x="13108" y="1589"/>
                  </a:cubicBezTo>
                  <a:cubicBezTo>
                    <a:pt x="13108" y="1577"/>
                    <a:pt x="13114" y="1571"/>
                    <a:pt x="13114" y="1565"/>
                  </a:cubicBezTo>
                  <a:cubicBezTo>
                    <a:pt x="13120" y="1554"/>
                    <a:pt x="13120" y="1548"/>
                    <a:pt x="13120" y="1530"/>
                  </a:cubicBezTo>
                  <a:cubicBezTo>
                    <a:pt x="13120" y="1530"/>
                    <a:pt x="13120" y="1524"/>
                    <a:pt x="13120" y="1518"/>
                  </a:cubicBezTo>
                  <a:cubicBezTo>
                    <a:pt x="13120" y="1512"/>
                    <a:pt x="13114" y="1506"/>
                    <a:pt x="13108" y="1494"/>
                  </a:cubicBezTo>
                  <a:lnTo>
                    <a:pt x="13108" y="1488"/>
                  </a:lnTo>
                  <a:cubicBezTo>
                    <a:pt x="13102" y="1476"/>
                    <a:pt x="13102" y="1470"/>
                    <a:pt x="13096" y="1465"/>
                  </a:cubicBezTo>
                  <a:cubicBezTo>
                    <a:pt x="13096" y="1459"/>
                    <a:pt x="13090" y="1453"/>
                    <a:pt x="13090" y="1453"/>
                  </a:cubicBezTo>
                  <a:cubicBezTo>
                    <a:pt x="13084" y="1447"/>
                    <a:pt x="13084" y="1447"/>
                    <a:pt x="13084" y="1441"/>
                  </a:cubicBezTo>
                  <a:cubicBezTo>
                    <a:pt x="13084" y="1370"/>
                    <a:pt x="13084" y="1370"/>
                    <a:pt x="13084" y="1370"/>
                  </a:cubicBezTo>
                  <a:cubicBezTo>
                    <a:pt x="13090" y="1370"/>
                    <a:pt x="13096" y="1370"/>
                    <a:pt x="13108" y="1370"/>
                  </a:cubicBezTo>
                  <a:cubicBezTo>
                    <a:pt x="13108" y="1370"/>
                    <a:pt x="13114" y="1370"/>
                    <a:pt x="13120" y="1370"/>
                  </a:cubicBezTo>
                  <a:lnTo>
                    <a:pt x="13120" y="1370"/>
                  </a:lnTo>
                  <a:cubicBezTo>
                    <a:pt x="13120" y="1299"/>
                    <a:pt x="13120" y="1299"/>
                    <a:pt x="13120" y="1299"/>
                  </a:cubicBezTo>
                  <a:cubicBezTo>
                    <a:pt x="13108" y="1299"/>
                    <a:pt x="13102" y="1299"/>
                    <a:pt x="13090" y="1299"/>
                  </a:cubicBezTo>
                  <a:cubicBezTo>
                    <a:pt x="13084" y="1299"/>
                    <a:pt x="13084" y="1287"/>
                    <a:pt x="13079" y="1287"/>
                  </a:cubicBezTo>
                  <a:cubicBezTo>
                    <a:pt x="13079" y="1287"/>
                    <a:pt x="13073" y="1281"/>
                    <a:pt x="13067" y="1281"/>
                  </a:cubicBezTo>
                  <a:cubicBezTo>
                    <a:pt x="13061" y="1281"/>
                    <a:pt x="13055" y="1281"/>
                    <a:pt x="13043" y="1281"/>
                  </a:cubicBezTo>
                  <a:cubicBezTo>
                    <a:pt x="13025" y="1281"/>
                    <a:pt x="13025" y="1281"/>
                    <a:pt x="13025" y="1281"/>
                  </a:cubicBezTo>
                  <a:cubicBezTo>
                    <a:pt x="13019" y="1281"/>
                    <a:pt x="13013" y="1281"/>
                    <a:pt x="13007" y="1281"/>
                  </a:cubicBezTo>
                  <a:cubicBezTo>
                    <a:pt x="12996" y="1281"/>
                    <a:pt x="12990" y="1281"/>
                    <a:pt x="12978" y="1287"/>
                  </a:cubicBezTo>
                  <a:cubicBezTo>
                    <a:pt x="12972" y="1287"/>
                    <a:pt x="12972" y="1293"/>
                    <a:pt x="12966" y="1293"/>
                  </a:cubicBezTo>
                  <a:cubicBezTo>
                    <a:pt x="12960" y="1299"/>
                    <a:pt x="12960" y="1299"/>
                    <a:pt x="12954" y="1299"/>
                  </a:cubicBezTo>
                  <a:cubicBezTo>
                    <a:pt x="12948" y="1299"/>
                    <a:pt x="12948" y="1299"/>
                    <a:pt x="12942" y="1299"/>
                  </a:cubicBezTo>
                  <a:cubicBezTo>
                    <a:pt x="12936" y="1299"/>
                    <a:pt x="12930" y="1299"/>
                    <a:pt x="12918" y="1299"/>
                  </a:cubicBezTo>
                  <a:cubicBezTo>
                    <a:pt x="12918" y="1299"/>
                    <a:pt x="12913" y="1304"/>
                    <a:pt x="12907" y="1304"/>
                  </a:cubicBezTo>
                  <a:cubicBezTo>
                    <a:pt x="12907" y="1316"/>
                    <a:pt x="12907" y="1322"/>
                    <a:pt x="12907" y="1340"/>
                  </a:cubicBezTo>
                  <a:cubicBezTo>
                    <a:pt x="12907" y="1340"/>
                    <a:pt x="12907" y="1346"/>
                    <a:pt x="12907" y="1352"/>
                  </a:cubicBezTo>
                  <a:cubicBezTo>
                    <a:pt x="12907" y="1358"/>
                    <a:pt x="12901" y="1364"/>
                    <a:pt x="12895" y="1376"/>
                  </a:cubicBezTo>
                  <a:cubicBezTo>
                    <a:pt x="12889" y="1382"/>
                    <a:pt x="12889" y="1382"/>
                    <a:pt x="12889" y="1387"/>
                  </a:cubicBezTo>
                  <a:cubicBezTo>
                    <a:pt x="12877" y="1393"/>
                    <a:pt x="12871" y="1399"/>
                    <a:pt x="12865" y="1411"/>
                  </a:cubicBezTo>
                  <a:cubicBezTo>
                    <a:pt x="12865" y="1417"/>
                    <a:pt x="12865" y="1423"/>
                    <a:pt x="12859" y="1429"/>
                  </a:cubicBezTo>
                  <a:cubicBezTo>
                    <a:pt x="12859" y="1435"/>
                    <a:pt x="12859" y="1441"/>
                    <a:pt x="12853" y="1447"/>
                  </a:cubicBezTo>
                  <a:cubicBezTo>
                    <a:pt x="12853" y="1447"/>
                    <a:pt x="12847" y="1447"/>
                    <a:pt x="12841" y="1447"/>
                  </a:cubicBezTo>
                  <a:cubicBezTo>
                    <a:pt x="12835" y="1453"/>
                    <a:pt x="12830" y="1447"/>
                    <a:pt x="12818" y="1447"/>
                  </a:cubicBezTo>
                  <a:cubicBezTo>
                    <a:pt x="12812" y="1447"/>
                    <a:pt x="12812" y="1447"/>
                    <a:pt x="12812" y="1447"/>
                  </a:cubicBezTo>
                  <a:cubicBezTo>
                    <a:pt x="12806" y="1447"/>
                    <a:pt x="12800" y="1453"/>
                    <a:pt x="12800" y="1453"/>
                  </a:cubicBezTo>
                  <a:cubicBezTo>
                    <a:pt x="12794" y="1459"/>
                    <a:pt x="12794" y="1465"/>
                    <a:pt x="12794" y="1470"/>
                  </a:cubicBezTo>
                  <a:cubicBezTo>
                    <a:pt x="12794" y="1476"/>
                    <a:pt x="12794" y="1476"/>
                    <a:pt x="12794" y="1476"/>
                  </a:cubicBezTo>
                  <a:cubicBezTo>
                    <a:pt x="12794" y="1482"/>
                    <a:pt x="12794" y="1488"/>
                    <a:pt x="12794" y="1494"/>
                  </a:cubicBezTo>
                  <a:cubicBezTo>
                    <a:pt x="12794" y="1494"/>
                    <a:pt x="12806" y="1488"/>
                    <a:pt x="12806" y="1494"/>
                  </a:cubicBezTo>
                  <a:cubicBezTo>
                    <a:pt x="12812" y="1500"/>
                    <a:pt x="12824" y="1500"/>
                    <a:pt x="12824" y="1512"/>
                  </a:cubicBezTo>
                  <a:cubicBezTo>
                    <a:pt x="12830" y="1518"/>
                    <a:pt x="12830" y="1524"/>
                    <a:pt x="12830" y="1536"/>
                  </a:cubicBezTo>
                  <a:cubicBezTo>
                    <a:pt x="12830" y="1542"/>
                    <a:pt x="12830" y="1554"/>
                    <a:pt x="12824" y="1559"/>
                  </a:cubicBezTo>
                  <a:cubicBezTo>
                    <a:pt x="12818" y="1559"/>
                    <a:pt x="12812" y="1559"/>
                    <a:pt x="12812" y="1559"/>
                  </a:cubicBezTo>
                  <a:cubicBezTo>
                    <a:pt x="12806" y="1565"/>
                    <a:pt x="12806" y="1565"/>
                    <a:pt x="12800" y="1565"/>
                  </a:cubicBezTo>
                  <a:cubicBezTo>
                    <a:pt x="12794" y="1571"/>
                    <a:pt x="12800" y="1577"/>
                    <a:pt x="12800" y="1583"/>
                  </a:cubicBezTo>
                  <a:cubicBezTo>
                    <a:pt x="12800" y="1589"/>
                    <a:pt x="12800" y="1595"/>
                    <a:pt x="12800" y="1607"/>
                  </a:cubicBezTo>
                  <a:cubicBezTo>
                    <a:pt x="12812" y="1607"/>
                    <a:pt x="12812" y="1607"/>
                    <a:pt x="12824" y="1607"/>
                  </a:cubicBezTo>
                  <a:cubicBezTo>
                    <a:pt x="12830" y="1607"/>
                    <a:pt x="12830" y="1601"/>
                    <a:pt x="12835" y="1607"/>
                  </a:cubicBezTo>
                  <a:cubicBezTo>
                    <a:pt x="12841" y="1607"/>
                    <a:pt x="12841" y="1613"/>
                    <a:pt x="12847" y="1613"/>
                  </a:cubicBezTo>
                  <a:cubicBezTo>
                    <a:pt x="12847" y="1619"/>
                    <a:pt x="12853" y="1619"/>
                    <a:pt x="12853" y="1625"/>
                  </a:cubicBezTo>
                  <a:cubicBezTo>
                    <a:pt x="12853" y="1631"/>
                    <a:pt x="12853" y="1631"/>
                    <a:pt x="12853" y="1636"/>
                  </a:cubicBezTo>
                  <a:cubicBezTo>
                    <a:pt x="12859" y="1642"/>
                    <a:pt x="12859" y="1642"/>
                    <a:pt x="12859" y="1648"/>
                  </a:cubicBezTo>
                  <a:cubicBezTo>
                    <a:pt x="12865" y="1654"/>
                    <a:pt x="12871" y="1648"/>
                    <a:pt x="12871" y="1654"/>
                  </a:cubicBezTo>
                  <a:cubicBezTo>
                    <a:pt x="12877" y="1660"/>
                    <a:pt x="12877" y="1660"/>
                    <a:pt x="12883" y="1666"/>
                  </a:cubicBezTo>
                  <a:lnTo>
                    <a:pt x="12889" y="1666"/>
                  </a:lnTo>
                  <a:cubicBezTo>
                    <a:pt x="12901" y="1672"/>
                    <a:pt x="12907" y="1684"/>
                    <a:pt x="12913" y="1690"/>
                  </a:cubicBezTo>
                  <a:cubicBezTo>
                    <a:pt x="12913" y="1690"/>
                    <a:pt x="12918" y="1690"/>
                    <a:pt x="12924" y="1696"/>
                  </a:cubicBezTo>
                  <a:cubicBezTo>
                    <a:pt x="12924" y="1696"/>
                    <a:pt x="12924" y="1702"/>
                    <a:pt x="12924" y="1708"/>
                  </a:cubicBezTo>
                  <a:cubicBezTo>
                    <a:pt x="12924" y="1708"/>
                    <a:pt x="12924" y="1714"/>
                    <a:pt x="12924" y="1720"/>
                  </a:cubicBezTo>
                  <a:cubicBezTo>
                    <a:pt x="12924" y="1725"/>
                    <a:pt x="12913" y="1725"/>
                    <a:pt x="12913" y="1725"/>
                  </a:cubicBezTo>
                  <a:cubicBezTo>
                    <a:pt x="12907" y="1731"/>
                    <a:pt x="12913" y="1737"/>
                    <a:pt x="12907" y="1737"/>
                  </a:cubicBezTo>
                  <a:cubicBezTo>
                    <a:pt x="12907" y="1743"/>
                    <a:pt x="12901" y="1737"/>
                    <a:pt x="12895" y="1737"/>
                  </a:cubicBezTo>
                  <a:cubicBezTo>
                    <a:pt x="12889" y="1737"/>
                    <a:pt x="12889" y="1737"/>
                    <a:pt x="12889" y="1737"/>
                  </a:cubicBezTo>
                  <a:cubicBezTo>
                    <a:pt x="12877" y="1737"/>
                    <a:pt x="12871" y="1743"/>
                    <a:pt x="12865" y="1737"/>
                  </a:cubicBezTo>
                  <a:cubicBezTo>
                    <a:pt x="12853" y="1737"/>
                    <a:pt x="12847" y="1731"/>
                    <a:pt x="12841" y="1725"/>
                  </a:cubicBezTo>
                  <a:cubicBezTo>
                    <a:pt x="12830" y="1720"/>
                    <a:pt x="12824" y="1708"/>
                    <a:pt x="12824" y="1690"/>
                  </a:cubicBezTo>
                  <a:cubicBezTo>
                    <a:pt x="12818" y="1690"/>
                    <a:pt x="12812" y="1684"/>
                    <a:pt x="12806" y="1684"/>
                  </a:cubicBezTo>
                  <a:cubicBezTo>
                    <a:pt x="12788" y="1684"/>
                    <a:pt x="12782" y="1684"/>
                    <a:pt x="12770" y="1678"/>
                  </a:cubicBezTo>
                  <a:cubicBezTo>
                    <a:pt x="12764" y="1678"/>
                    <a:pt x="12764" y="1672"/>
                    <a:pt x="12758" y="1666"/>
                  </a:cubicBezTo>
                  <a:cubicBezTo>
                    <a:pt x="12758" y="1666"/>
                    <a:pt x="12752" y="1660"/>
                    <a:pt x="12747" y="1660"/>
                  </a:cubicBezTo>
                  <a:cubicBezTo>
                    <a:pt x="12741" y="1654"/>
                    <a:pt x="12735" y="1660"/>
                    <a:pt x="12729" y="1660"/>
                  </a:cubicBezTo>
                  <a:cubicBezTo>
                    <a:pt x="12723" y="1660"/>
                    <a:pt x="12717" y="1654"/>
                    <a:pt x="12717" y="1654"/>
                  </a:cubicBezTo>
                  <a:cubicBezTo>
                    <a:pt x="12705" y="1654"/>
                    <a:pt x="12699" y="1654"/>
                    <a:pt x="12693" y="1654"/>
                  </a:cubicBezTo>
                  <a:cubicBezTo>
                    <a:pt x="12687" y="1654"/>
                    <a:pt x="12681" y="1648"/>
                    <a:pt x="12681" y="1642"/>
                  </a:cubicBezTo>
                  <a:cubicBezTo>
                    <a:pt x="12675" y="1636"/>
                    <a:pt x="12681" y="1631"/>
                    <a:pt x="12675" y="1631"/>
                  </a:cubicBezTo>
                  <a:cubicBezTo>
                    <a:pt x="12669" y="1625"/>
                    <a:pt x="12669" y="1625"/>
                    <a:pt x="12664" y="1625"/>
                  </a:cubicBezTo>
                  <a:cubicBezTo>
                    <a:pt x="12658" y="1625"/>
                    <a:pt x="12658" y="1625"/>
                    <a:pt x="12652" y="1625"/>
                  </a:cubicBezTo>
                  <a:cubicBezTo>
                    <a:pt x="12646" y="1619"/>
                    <a:pt x="12640" y="1619"/>
                    <a:pt x="12640" y="1613"/>
                  </a:cubicBezTo>
                  <a:cubicBezTo>
                    <a:pt x="12634" y="1613"/>
                    <a:pt x="12628" y="1607"/>
                    <a:pt x="12628" y="1607"/>
                  </a:cubicBezTo>
                  <a:cubicBezTo>
                    <a:pt x="12569" y="1607"/>
                    <a:pt x="12569" y="1607"/>
                    <a:pt x="12569" y="1607"/>
                  </a:cubicBezTo>
                  <a:cubicBezTo>
                    <a:pt x="12563" y="1607"/>
                    <a:pt x="12563" y="1607"/>
                    <a:pt x="12557" y="1601"/>
                  </a:cubicBezTo>
                  <a:cubicBezTo>
                    <a:pt x="12557" y="1601"/>
                    <a:pt x="12557" y="1595"/>
                    <a:pt x="12551" y="1589"/>
                  </a:cubicBezTo>
                  <a:cubicBezTo>
                    <a:pt x="12551" y="1589"/>
                    <a:pt x="12545" y="1583"/>
                    <a:pt x="12539" y="1583"/>
                  </a:cubicBezTo>
                  <a:cubicBezTo>
                    <a:pt x="12480" y="1583"/>
                    <a:pt x="12480" y="1583"/>
                    <a:pt x="12480" y="1583"/>
                  </a:cubicBezTo>
                  <a:cubicBezTo>
                    <a:pt x="12468" y="1583"/>
                    <a:pt x="12468" y="1577"/>
                    <a:pt x="12456" y="1571"/>
                  </a:cubicBezTo>
                  <a:cubicBezTo>
                    <a:pt x="12450" y="1565"/>
                    <a:pt x="12444" y="1559"/>
                    <a:pt x="12432" y="1559"/>
                  </a:cubicBezTo>
                  <a:cubicBezTo>
                    <a:pt x="12432" y="1554"/>
                    <a:pt x="12426" y="1554"/>
                    <a:pt x="12426" y="1554"/>
                  </a:cubicBezTo>
                  <a:cubicBezTo>
                    <a:pt x="12420" y="1554"/>
                    <a:pt x="12420" y="1548"/>
                    <a:pt x="12420" y="1542"/>
                  </a:cubicBezTo>
                  <a:cubicBezTo>
                    <a:pt x="12414" y="1542"/>
                    <a:pt x="12409" y="1542"/>
                    <a:pt x="12409" y="1542"/>
                  </a:cubicBezTo>
                  <a:cubicBezTo>
                    <a:pt x="12403" y="1536"/>
                    <a:pt x="12397" y="1536"/>
                    <a:pt x="12397" y="1530"/>
                  </a:cubicBezTo>
                  <a:cubicBezTo>
                    <a:pt x="12391" y="1530"/>
                    <a:pt x="12397" y="1524"/>
                    <a:pt x="12391" y="1518"/>
                  </a:cubicBezTo>
                  <a:cubicBezTo>
                    <a:pt x="12391" y="1518"/>
                    <a:pt x="12385" y="1518"/>
                    <a:pt x="12379" y="1518"/>
                  </a:cubicBezTo>
                  <a:cubicBezTo>
                    <a:pt x="12373" y="1518"/>
                    <a:pt x="12367" y="1518"/>
                    <a:pt x="12361" y="1518"/>
                  </a:cubicBezTo>
                  <a:cubicBezTo>
                    <a:pt x="12355" y="1518"/>
                    <a:pt x="12355" y="1518"/>
                    <a:pt x="12355" y="1518"/>
                  </a:cubicBezTo>
                  <a:cubicBezTo>
                    <a:pt x="12355" y="1518"/>
                    <a:pt x="12349" y="1518"/>
                    <a:pt x="12349" y="1524"/>
                  </a:cubicBezTo>
                  <a:cubicBezTo>
                    <a:pt x="12343" y="1524"/>
                    <a:pt x="12337" y="1530"/>
                    <a:pt x="12337" y="1536"/>
                  </a:cubicBezTo>
                  <a:cubicBezTo>
                    <a:pt x="12337" y="1542"/>
                    <a:pt x="12337" y="1548"/>
                    <a:pt x="12337" y="1554"/>
                  </a:cubicBezTo>
                  <a:cubicBezTo>
                    <a:pt x="12337" y="1559"/>
                    <a:pt x="12343" y="1559"/>
                    <a:pt x="12349" y="1565"/>
                  </a:cubicBezTo>
                  <a:cubicBezTo>
                    <a:pt x="12355" y="1565"/>
                    <a:pt x="12361" y="1565"/>
                    <a:pt x="12361" y="1571"/>
                  </a:cubicBezTo>
                  <a:cubicBezTo>
                    <a:pt x="12361" y="1577"/>
                    <a:pt x="12361" y="1577"/>
                    <a:pt x="12361" y="1583"/>
                  </a:cubicBezTo>
                  <a:cubicBezTo>
                    <a:pt x="12361" y="1589"/>
                    <a:pt x="12361" y="1589"/>
                    <a:pt x="12361" y="1595"/>
                  </a:cubicBezTo>
                  <a:cubicBezTo>
                    <a:pt x="12367" y="1595"/>
                    <a:pt x="12373" y="1595"/>
                    <a:pt x="12385" y="1595"/>
                  </a:cubicBezTo>
                  <a:cubicBezTo>
                    <a:pt x="12391" y="1595"/>
                    <a:pt x="12391" y="1601"/>
                    <a:pt x="12397" y="1601"/>
                  </a:cubicBezTo>
                  <a:cubicBezTo>
                    <a:pt x="12397" y="1601"/>
                    <a:pt x="12403" y="1601"/>
                    <a:pt x="12409" y="1601"/>
                  </a:cubicBezTo>
                  <a:cubicBezTo>
                    <a:pt x="12409" y="1601"/>
                    <a:pt x="12414" y="1601"/>
                    <a:pt x="12420" y="1607"/>
                  </a:cubicBezTo>
                  <a:cubicBezTo>
                    <a:pt x="12420" y="1607"/>
                    <a:pt x="12420" y="1613"/>
                    <a:pt x="12420" y="1619"/>
                  </a:cubicBezTo>
                  <a:cubicBezTo>
                    <a:pt x="12420" y="1625"/>
                    <a:pt x="12426" y="1625"/>
                    <a:pt x="12426" y="1631"/>
                  </a:cubicBezTo>
                  <a:cubicBezTo>
                    <a:pt x="12432" y="1636"/>
                    <a:pt x="12444" y="1636"/>
                    <a:pt x="12456" y="1642"/>
                  </a:cubicBezTo>
                  <a:cubicBezTo>
                    <a:pt x="12462" y="1642"/>
                    <a:pt x="12462" y="1642"/>
                    <a:pt x="12468" y="1648"/>
                  </a:cubicBezTo>
                  <a:cubicBezTo>
                    <a:pt x="12468" y="1648"/>
                    <a:pt x="12474" y="1648"/>
                    <a:pt x="12474" y="1654"/>
                  </a:cubicBezTo>
                  <a:cubicBezTo>
                    <a:pt x="12474" y="1660"/>
                    <a:pt x="12474" y="1666"/>
                    <a:pt x="12474" y="1666"/>
                  </a:cubicBezTo>
                  <a:cubicBezTo>
                    <a:pt x="12474" y="1672"/>
                    <a:pt x="12468" y="1678"/>
                    <a:pt x="12468" y="1678"/>
                  </a:cubicBezTo>
                  <a:cubicBezTo>
                    <a:pt x="12462" y="1690"/>
                    <a:pt x="12456" y="1696"/>
                    <a:pt x="12450" y="1702"/>
                  </a:cubicBezTo>
                  <a:cubicBezTo>
                    <a:pt x="12444" y="1702"/>
                    <a:pt x="12444" y="1702"/>
                    <a:pt x="12438" y="1702"/>
                  </a:cubicBezTo>
                  <a:cubicBezTo>
                    <a:pt x="12426" y="1702"/>
                    <a:pt x="12426" y="1702"/>
                    <a:pt x="12426" y="1702"/>
                  </a:cubicBezTo>
                  <a:cubicBezTo>
                    <a:pt x="12420" y="1702"/>
                    <a:pt x="12420" y="1696"/>
                    <a:pt x="12414" y="1702"/>
                  </a:cubicBezTo>
                  <a:cubicBezTo>
                    <a:pt x="12409" y="1702"/>
                    <a:pt x="12409" y="1708"/>
                    <a:pt x="12409" y="1714"/>
                  </a:cubicBezTo>
                  <a:cubicBezTo>
                    <a:pt x="12409" y="1714"/>
                    <a:pt x="12409" y="1720"/>
                    <a:pt x="12409" y="1725"/>
                  </a:cubicBezTo>
                  <a:cubicBezTo>
                    <a:pt x="12403" y="1725"/>
                    <a:pt x="12403" y="1731"/>
                    <a:pt x="12403" y="1731"/>
                  </a:cubicBezTo>
                  <a:cubicBezTo>
                    <a:pt x="12397" y="1737"/>
                    <a:pt x="12391" y="1737"/>
                    <a:pt x="12391" y="1737"/>
                  </a:cubicBezTo>
                  <a:cubicBezTo>
                    <a:pt x="12379" y="1737"/>
                    <a:pt x="12379" y="1737"/>
                    <a:pt x="12379" y="1737"/>
                  </a:cubicBezTo>
                  <a:cubicBezTo>
                    <a:pt x="12379" y="1725"/>
                    <a:pt x="12379" y="1725"/>
                    <a:pt x="12379" y="1714"/>
                  </a:cubicBezTo>
                  <a:cubicBezTo>
                    <a:pt x="12379" y="1708"/>
                    <a:pt x="12379" y="1708"/>
                    <a:pt x="12379" y="1702"/>
                  </a:cubicBezTo>
                  <a:cubicBezTo>
                    <a:pt x="12379" y="1696"/>
                    <a:pt x="12379" y="1690"/>
                    <a:pt x="12379" y="1678"/>
                  </a:cubicBezTo>
                  <a:cubicBezTo>
                    <a:pt x="12379" y="1672"/>
                    <a:pt x="12379" y="1672"/>
                    <a:pt x="12379" y="1666"/>
                  </a:cubicBezTo>
                  <a:cubicBezTo>
                    <a:pt x="12361" y="1666"/>
                    <a:pt x="12361" y="1666"/>
                    <a:pt x="12361" y="1666"/>
                  </a:cubicBezTo>
                  <a:cubicBezTo>
                    <a:pt x="12355" y="1672"/>
                    <a:pt x="12349" y="1666"/>
                    <a:pt x="12349" y="1672"/>
                  </a:cubicBezTo>
                  <a:cubicBezTo>
                    <a:pt x="12343" y="1672"/>
                    <a:pt x="12343" y="1678"/>
                    <a:pt x="12337" y="1678"/>
                  </a:cubicBezTo>
                  <a:cubicBezTo>
                    <a:pt x="12337" y="1684"/>
                    <a:pt x="12337" y="1690"/>
                    <a:pt x="12332" y="1690"/>
                  </a:cubicBezTo>
                  <a:cubicBezTo>
                    <a:pt x="12332" y="1696"/>
                    <a:pt x="12332" y="1702"/>
                    <a:pt x="12325" y="1702"/>
                  </a:cubicBezTo>
                  <a:cubicBezTo>
                    <a:pt x="12320" y="1708"/>
                    <a:pt x="12314" y="1702"/>
                    <a:pt x="12302" y="1702"/>
                  </a:cubicBezTo>
                  <a:cubicBezTo>
                    <a:pt x="12290" y="1702"/>
                    <a:pt x="12290" y="1702"/>
                    <a:pt x="12290" y="1702"/>
                  </a:cubicBezTo>
                  <a:cubicBezTo>
                    <a:pt x="12284" y="1702"/>
                    <a:pt x="12278" y="1702"/>
                    <a:pt x="12272" y="1702"/>
                  </a:cubicBezTo>
                  <a:cubicBezTo>
                    <a:pt x="12266" y="1702"/>
                    <a:pt x="12260" y="1696"/>
                    <a:pt x="12254" y="1702"/>
                  </a:cubicBezTo>
                  <a:cubicBezTo>
                    <a:pt x="12248" y="1702"/>
                    <a:pt x="12254" y="1708"/>
                    <a:pt x="12248" y="1714"/>
                  </a:cubicBezTo>
                  <a:cubicBezTo>
                    <a:pt x="12243" y="1714"/>
                    <a:pt x="12248" y="1720"/>
                    <a:pt x="12243" y="1725"/>
                  </a:cubicBezTo>
                  <a:cubicBezTo>
                    <a:pt x="12237" y="1725"/>
                    <a:pt x="12231" y="1725"/>
                    <a:pt x="12225" y="1725"/>
                  </a:cubicBezTo>
                  <a:cubicBezTo>
                    <a:pt x="12213" y="1725"/>
                    <a:pt x="12213" y="1725"/>
                    <a:pt x="12213" y="1725"/>
                  </a:cubicBezTo>
                  <a:cubicBezTo>
                    <a:pt x="12213" y="1725"/>
                    <a:pt x="12207" y="1720"/>
                    <a:pt x="12201" y="1720"/>
                  </a:cubicBezTo>
                  <a:cubicBezTo>
                    <a:pt x="12195" y="1720"/>
                    <a:pt x="12195" y="1720"/>
                    <a:pt x="12195" y="1720"/>
                  </a:cubicBezTo>
                  <a:cubicBezTo>
                    <a:pt x="12166" y="1720"/>
                    <a:pt x="12166" y="1720"/>
                    <a:pt x="12166" y="1720"/>
                  </a:cubicBezTo>
                  <a:cubicBezTo>
                    <a:pt x="12159" y="1720"/>
                    <a:pt x="12159" y="1720"/>
                    <a:pt x="12154" y="1720"/>
                  </a:cubicBezTo>
                  <a:cubicBezTo>
                    <a:pt x="12154" y="1749"/>
                    <a:pt x="12154" y="1749"/>
                    <a:pt x="12154" y="1749"/>
                  </a:cubicBezTo>
                  <a:cubicBezTo>
                    <a:pt x="12118" y="1749"/>
                    <a:pt x="12118" y="1749"/>
                    <a:pt x="12118" y="1749"/>
                  </a:cubicBezTo>
                  <a:lnTo>
                    <a:pt x="12112" y="1743"/>
                  </a:lnTo>
                  <a:cubicBezTo>
                    <a:pt x="12106" y="1737"/>
                    <a:pt x="12106" y="1737"/>
                    <a:pt x="12106" y="1731"/>
                  </a:cubicBezTo>
                  <a:cubicBezTo>
                    <a:pt x="12100" y="1725"/>
                    <a:pt x="12094" y="1731"/>
                    <a:pt x="12094" y="1725"/>
                  </a:cubicBezTo>
                  <a:lnTo>
                    <a:pt x="12100" y="1720"/>
                  </a:lnTo>
                  <a:cubicBezTo>
                    <a:pt x="12100" y="1714"/>
                    <a:pt x="12100" y="1708"/>
                    <a:pt x="12100" y="1708"/>
                  </a:cubicBezTo>
                  <a:cubicBezTo>
                    <a:pt x="12100" y="1696"/>
                    <a:pt x="12106" y="1690"/>
                    <a:pt x="12112" y="1684"/>
                  </a:cubicBezTo>
                  <a:cubicBezTo>
                    <a:pt x="12106" y="1672"/>
                    <a:pt x="12106" y="1672"/>
                    <a:pt x="12106" y="1672"/>
                  </a:cubicBezTo>
                  <a:cubicBezTo>
                    <a:pt x="12100" y="1672"/>
                    <a:pt x="12100" y="1672"/>
                    <a:pt x="12094" y="1672"/>
                  </a:cubicBezTo>
                  <a:cubicBezTo>
                    <a:pt x="12094" y="1678"/>
                    <a:pt x="12094" y="1684"/>
                    <a:pt x="12088" y="1684"/>
                  </a:cubicBezTo>
                  <a:cubicBezTo>
                    <a:pt x="12088" y="1690"/>
                    <a:pt x="12082" y="1690"/>
                    <a:pt x="12077" y="1690"/>
                  </a:cubicBezTo>
                  <a:cubicBezTo>
                    <a:pt x="12077" y="1690"/>
                    <a:pt x="12071" y="1690"/>
                    <a:pt x="12065" y="1690"/>
                  </a:cubicBezTo>
                  <a:cubicBezTo>
                    <a:pt x="12059" y="1690"/>
                    <a:pt x="12047" y="1690"/>
                    <a:pt x="12041" y="1696"/>
                  </a:cubicBezTo>
                  <a:cubicBezTo>
                    <a:pt x="12035" y="1696"/>
                    <a:pt x="12035" y="1702"/>
                    <a:pt x="12035" y="1708"/>
                  </a:cubicBezTo>
                  <a:cubicBezTo>
                    <a:pt x="12023" y="1708"/>
                    <a:pt x="12017" y="1714"/>
                    <a:pt x="12011" y="1720"/>
                  </a:cubicBezTo>
                  <a:cubicBezTo>
                    <a:pt x="11993" y="1720"/>
                    <a:pt x="11993" y="1720"/>
                    <a:pt x="11993" y="1720"/>
                  </a:cubicBezTo>
                  <a:cubicBezTo>
                    <a:pt x="11982" y="1720"/>
                    <a:pt x="11970" y="1714"/>
                    <a:pt x="11958" y="1720"/>
                  </a:cubicBezTo>
                  <a:cubicBezTo>
                    <a:pt x="11952" y="1720"/>
                    <a:pt x="11952" y="1725"/>
                    <a:pt x="11946" y="1725"/>
                  </a:cubicBezTo>
                  <a:lnTo>
                    <a:pt x="11946" y="1737"/>
                  </a:lnTo>
                  <a:cubicBezTo>
                    <a:pt x="11940" y="1737"/>
                    <a:pt x="11934" y="1743"/>
                    <a:pt x="11934" y="1743"/>
                  </a:cubicBezTo>
                  <a:cubicBezTo>
                    <a:pt x="11928" y="1743"/>
                    <a:pt x="11928" y="1743"/>
                    <a:pt x="11922" y="1743"/>
                  </a:cubicBezTo>
                  <a:cubicBezTo>
                    <a:pt x="11911" y="1743"/>
                    <a:pt x="11911" y="1743"/>
                    <a:pt x="11911" y="1743"/>
                  </a:cubicBezTo>
                  <a:cubicBezTo>
                    <a:pt x="11905" y="1743"/>
                    <a:pt x="11905" y="1743"/>
                    <a:pt x="11899" y="1743"/>
                  </a:cubicBezTo>
                  <a:cubicBezTo>
                    <a:pt x="11887" y="1749"/>
                    <a:pt x="11881" y="1749"/>
                    <a:pt x="11875" y="1749"/>
                  </a:cubicBezTo>
                  <a:cubicBezTo>
                    <a:pt x="11869" y="1755"/>
                    <a:pt x="11863" y="1755"/>
                    <a:pt x="11863" y="1761"/>
                  </a:cubicBezTo>
                  <a:cubicBezTo>
                    <a:pt x="11851" y="1767"/>
                    <a:pt x="11845" y="1773"/>
                    <a:pt x="11839" y="1779"/>
                  </a:cubicBezTo>
                  <a:cubicBezTo>
                    <a:pt x="11834" y="1785"/>
                    <a:pt x="11827" y="1785"/>
                    <a:pt x="11822" y="1791"/>
                  </a:cubicBezTo>
                  <a:cubicBezTo>
                    <a:pt x="11810" y="1791"/>
                    <a:pt x="11792" y="1785"/>
                    <a:pt x="11780" y="1791"/>
                  </a:cubicBezTo>
                  <a:cubicBezTo>
                    <a:pt x="11774" y="1791"/>
                    <a:pt x="11774" y="1797"/>
                    <a:pt x="11768" y="1802"/>
                  </a:cubicBezTo>
                  <a:cubicBezTo>
                    <a:pt x="11768" y="1809"/>
                    <a:pt x="11768" y="1809"/>
                    <a:pt x="11774" y="1814"/>
                  </a:cubicBezTo>
                  <a:cubicBezTo>
                    <a:pt x="11774" y="1820"/>
                    <a:pt x="11786" y="1820"/>
                    <a:pt x="11786" y="1826"/>
                  </a:cubicBezTo>
                  <a:cubicBezTo>
                    <a:pt x="11786" y="1838"/>
                    <a:pt x="11786" y="1838"/>
                    <a:pt x="11780" y="1844"/>
                  </a:cubicBezTo>
                  <a:cubicBezTo>
                    <a:pt x="11774" y="1850"/>
                    <a:pt x="11762" y="1850"/>
                    <a:pt x="11756" y="1856"/>
                  </a:cubicBezTo>
                  <a:cubicBezTo>
                    <a:pt x="11750" y="1862"/>
                    <a:pt x="11750" y="1862"/>
                    <a:pt x="11745" y="1868"/>
                  </a:cubicBezTo>
                  <a:cubicBezTo>
                    <a:pt x="11739" y="1868"/>
                    <a:pt x="11739" y="1868"/>
                    <a:pt x="11733" y="1868"/>
                  </a:cubicBezTo>
                  <a:cubicBezTo>
                    <a:pt x="11727" y="1868"/>
                    <a:pt x="11727" y="1868"/>
                    <a:pt x="11721" y="1868"/>
                  </a:cubicBezTo>
                  <a:cubicBezTo>
                    <a:pt x="11715" y="1868"/>
                    <a:pt x="11715" y="1868"/>
                    <a:pt x="11709" y="1868"/>
                  </a:cubicBezTo>
                  <a:cubicBezTo>
                    <a:pt x="11697" y="1868"/>
                    <a:pt x="11697" y="1880"/>
                    <a:pt x="11691" y="1880"/>
                  </a:cubicBezTo>
                  <a:cubicBezTo>
                    <a:pt x="11685" y="1880"/>
                    <a:pt x="11685" y="1880"/>
                    <a:pt x="11685" y="1880"/>
                  </a:cubicBezTo>
                  <a:cubicBezTo>
                    <a:pt x="11679" y="1880"/>
                    <a:pt x="11679" y="1868"/>
                    <a:pt x="11673" y="1868"/>
                  </a:cubicBezTo>
                  <a:cubicBezTo>
                    <a:pt x="11673" y="1862"/>
                    <a:pt x="11668" y="1862"/>
                    <a:pt x="11661" y="1862"/>
                  </a:cubicBezTo>
                  <a:cubicBezTo>
                    <a:pt x="11656" y="1856"/>
                    <a:pt x="11656" y="1850"/>
                    <a:pt x="11650" y="1850"/>
                  </a:cubicBezTo>
                  <a:cubicBezTo>
                    <a:pt x="11650" y="1844"/>
                    <a:pt x="11650" y="1838"/>
                    <a:pt x="11650" y="1838"/>
                  </a:cubicBezTo>
                  <a:cubicBezTo>
                    <a:pt x="11644" y="1832"/>
                    <a:pt x="11638" y="1826"/>
                    <a:pt x="11638" y="1820"/>
                  </a:cubicBezTo>
                  <a:cubicBezTo>
                    <a:pt x="11638" y="1809"/>
                    <a:pt x="11638" y="1802"/>
                    <a:pt x="11638" y="1791"/>
                  </a:cubicBezTo>
                  <a:cubicBezTo>
                    <a:pt x="11703" y="1791"/>
                    <a:pt x="11703" y="1791"/>
                    <a:pt x="11703" y="1791"/>
                  </a:cubicBezTo>
                  <a:cubicBezTo>
                    <a:pt x="11703" y="1755"/>
                    <a:pt x="11703" y="1755"/>
                    <a:pt x="11703" y="1755"/>
                  </a:cubicBezTo>
                  <a:cubicBezTo>
                    <a:pt x="11697" y="1755"/>
                    <a:pt x="11697" y="1749"/>
                    <a:pt x="11691" y="1743"/>
                  </a:cubicBezTo>
                  <a:cubicBezTo>
                    <a:pt x="11685" y="1743"/>
                    <a:pt x="11679" y="1743"/>
                    <a:pt x="11679" y="1743"/>
                  </a:cubicBezTo>
                  <a:cubicBezTo>
                    <a:pt x="11673" y="1737"/>
                    <a:pt x="11673" y="1737"/>
                    <a:pt x="11673" y="1731"/>
                  </a:cubicBezTo>
                  <a:cubicBezTo>
                    <a:pt x="11668" y="1725"/>
                    <a:pt x="11668" y="1725"/>
                    <a:pt x="11661" y="1720"/>
                  </a:cubicBezTo>
                  <a:cubicBezTo>
                    <a:pt x="11661" y="1714"/>
                    <a:pt x="11661" y="1708"/>
                    <a:pt x="11656" y="1708"/>
                  </a:cubicBezTo>
                  <a:cubicBezTo>
                    <a:pt x="11644" y="1708"/>
                    <a:pt x="11638" y="1714"/>
                    <a:pt x="11632" y="1714"/>
                  </a:cubicBezTo>
                  <a:cubicBezTo>
                    <a:pt x="11626" y="1714"/>
                    <a:pt x="11626" y="1714"/>
                    <a:pt x="11626" y="1714"/>
                  </a:cubicBezTo>
                  <a:cubicBezTo>
                    <a:pt x="11620" y="1714"/>
                    <a:pt x="11620" y="1708"/>
                    <a:pt x="11614" y="1702"/>
                  </a:cubicBezTo>
                  <a:cubicBezTo>
                    <a:pt x="11608" y="1702"/>
                    <a:pt x="11602" y="1702"/>
                    <a:pt x="11602" y="1702"/>
                  </a:cubicBezTo>
                  <a:cubicBezTo>
                    <a:pt x="11590" y="1696"/>
                    <a:pt x="11584" y="1702"/>
                    <a:pt x="11579" y="1702"/>
                  </a:cubicBezTo>
                  <a:cubicBezTo>
                    <a:pt x="11555" y="1702"/>
                    <a:pt x="11555" y="1702"/>
                    <a:pt x="11555" y="1702"/>
                  </a:cubicBezTo>
                  <a:cubicBezTo>
                    <a:pt x="11549" y="1702"/>
                    <a:pt x="11543" y="1702"/>
                    <a:pt x="11543" y="1702"/>
                  </a:cubicBezTo>
                  <a:cubicBezTo>
                    <a:pt x="11537" y="1702"/>
                    <a:pt x="11537" y="1702"/>
                    <a:pt x="11531" y="1702"/>
                  </a:cubicBezTo>
                  <a:cubicBezTo>
                    <a:pt x="11531" y="1725"/>
                    <a:pt x="11531" y="1725"/>
                    <a:pt x="11531" y="1725"/>
                  </a:cubicBezTo>
                  <a:cubicBezTo>
                    <a:pt x="11543" y="1725"/>
                    <a:pt x="11549" y="1725"/>
                    <a:pt x="11555" y="1725"/>
                  </a:cubicBezTo>
                  <a:cubicBezTo>
                    <a:pt x="11561" y="1725"/>
                    <a:pt x="11561" y="1731"/>
                    <a:pt x="11567" y="1731"/>
                  </a:cubicBezTo>
                  <a:cubicBezTo>
                    <a:pt x="11567" y="1802"/>
                    <a:pt x="11567" y="1802"/>
                    <a:pt x="11567" y="1802"/>
                  </a:cubicBezTo>
                  <a:cubicBezTo>
                    <a:pt x="11567" y="1809"/>
                    <a:pt x="11561" y="1809"/>
                    <a:pt x="11561" y="1814"/>
                  </a:cubicBezTo>
                  <a:cubicBezTo>
                    <a:pt x="11555" y="1820"/>
                    <a:pt x="11549" y="1814"/>
                    <a:pt x="11549" y="1820"/>
                  </a:cubicBezTo>
                  <a:cubicBezTo>
                    <a:pt x="11549" y="1826"/>
                    <a:pt x="11549" y="1832"/>
                    <a:pt x="11549" y="1832"/>
                  </a:cubicBezTo>
                  <a:cubicBezTo>
                    <a:pt x="11549" y="1838"/>
                    <a:pt x="11549" y="1844"/>
                    <a:pt x="11549" y="1844"/>
                  </a:cubicBezTo>
                  <a:cubicBezTo>
                    <a:pt x="11555" y="1850"/>
                    <a:pt x="11561" y="1844"/>
                    <a:pt x="11561" y="1850"/>
                  </a:cubicBezTo>
                  <a:cubicBezTo>
                    <a:pt x="11567" y="1850"/>
                    <a:pt x="11567" y="1850"/>
                    <a:pt x="11573" y="1856"/>
                  </a:cubicBezTo>
                  <a:cubicBezTo>
                    <a:pt x="11579" y="1856"/>
                    <a:pt x="11579" y="1862"/>
                    <a:pt x="11579" y="1868"/>
                  </a:cubicBezTo>
                  <a:cubicBezTo>
                    <a:pt x="11584" y="1868"/>
                    <a:pt x="11590" y="1874"/>
                    <a:pt x="11590" y="1880"/>
                  </a:cubicBezTo>
                  <a:cubicBezTo>
                    <a:pt x="11590" y="1886"/>
                    <a:pt x="11590" y="1886"/>
                    <a:pt x="11590" y="1886"/>
                  </a:cubicBezTo>
                  <a:cubicBezTo>
                    <a:pt x="11590" y="1891"/>
                    <a:pt x="11584" y="1886"/>
                    <a:pt x="11584" y="1891"/>
                  </a:cubicBezTo>
                  <a:cubicBezTo>
                    <a:pt x="11584" y="1897"/>
                    <a:pt x="11584" y="1897"/>
                    <a:pt x="11584" y="1903"/>
                  </a:cubicBezTo>
                  <a:cubicBezTo>
                    <a:pt x="11584" y="1915"/>
                    <a:pt x="11584" y="1921"/>
                    <a:pt x="11584" y="1939"/>
                  </a:cubicBezTo>
                  <a:cubicBezTo>
                    <a:pt x="11584" y="1939"/>
                    <a:pt x="11584" y="1939"/>
                    <a:pt x="11584" y="1945"/>
                  </a:cubicBezTo>
                  <a:cubicBezTo>
                    <a:pt x="11573" y="1939"/>
                    <a:pt x="11567" y="1939"/>
                    <a:pt x="11561" y="1939"/>
                  </a:cubicBezTo>
                  <a:cubicBezTo>
                    <a:pt x="11555" y="1939"/>
                    <a:pt x="11549" y="1939"/>
                    <a:pt x="11549" y="1939"/>
                  </a:cubicBezTo>
                  <a:cubicBezTo>
                    <a:pt x="11543" y="1939"/>
                    <a:pt x="11537" y="1933"/>
                    <a:pt x="11537" y="1933"/>
                  </a:cubicBezTo>
                  <a:cubicBezTo>
                    <a:pt x="11531" y="1927"/>
                    <a:pt x="11537" y="1921"/>
                    <a:pt x="11537" y="1921"/>
                  </a:cubicBezTo>
                  <a:cubicBezTo>
                    <a:pt x="11531" y="1915"/>
                    <a:pt x="11531" y="1909"/>
                    <a:pt x="11525" y="1909"/>
                  </a:cubicBezTo>
                  <a:cubicBezTo>
                    <a:pt x="11525" y="1903"/>
                    <a:pt x="11519" y="1909"/>
                    <a:pt x="11513" y="1909"/>
                  </a:cubicBezTo>
                  <a:cubicBezTo>
                    <a:pt x="11507" y="1909"/>
                    <a:pt x="11507" y="1909"/>
                    <a:pt x="11501" y="1909"/>
                  </a:cubicBezTo>
                  <a:cubicBezTo>
                    <a:pt x="11495" y="1909"/>
                    <a:pt x="11495" y="1915"/>
                    <a:pt x="11490" y="1915"/>
                  </a:cubicBezTo>
                  <a:cubicBezTo>
                    <a:pt x="11484" y="1915"/>
                    <a:pt x="11484" y="1915"/>
                    <a:pt x="11478" y="1915"/>
                  </a:cubicBezTo>
                  <a:cubicBezTo>
                    <a:pt x="11466" y="1915"/>
                    <a:pt x="11460" y="1915"/>
                    <a:pt x="11454" y="1915"/>
                  </a:cubicBezTo>
                  <a:cubicBezTo>
                    <a:pt x="11448" y="1915"/>
                    <a:pt x="11448" y="1921"/>
                    <a:pt x="11442" y="1921"/>
                  </a:cubicBezTo>
                  <a:cubicBezTo>
                    <a:pt x="11442" y="1921"/>
                    <a:pt x="11442" y="1927"/>
                    <a:pt x="11442" y="1933"/>
                  </a:cubicBezTo>
                  <a:cubicBezTo>
                    <a:pt x="11442" y="1933"/>
                    <a:pt x="11442" y="1939"/>
                    <a:pt x="11436" y="1945"/>
                  </a:cubicBezTo>
                  <a:cubicBezTo>
                    <a:pt x="11436" y="1945"/>
                    <a:pt x="11430" y="1945"/>
                    <a:pt x="11424" y="1951"/>
                  </a:cubicBezTo>
                  <a:lnTo>
                    <a:pt x="11418" y="1951"/>
                  </a:lnTo>
                  <a:cubicBezTo>
                    <a:pt x="11407" y="1951"/>
                    <a:pt x="11401" y="1957"/>
                    <a:pt x="11395" y="1957"/>
                  </a:cubicBezTo>
                  <a:cubicBezTo>
                    <a:pt x="11389" y="1957"/>
                    <a:pt x="11383" y="1957"/>
                    <a:pt x="11377" y="1957"/>
                  </a:cubicBezTo>
                  <a:cubicBezTo>
                    <a:pt x="11371" y="1963"/>
                    <a:pt x="11371" y="1963"/>
                    <a:pt x="11365" y="1968"/>
                  </a:cubicBezTo>
                  <a:cubicBezTo>
                    <a:pt x="11365" y="1975"/>
                    <a:pt x="11365" y="1975"/>
                    <a:pt x="11359" y="1980"/>
                  </a:cubicBezTo>
                  <a:cubicBezTo>
                    <a:pt x="11359" y="1980"/>
                    <a:pt x="11353" y="1986"/>
                    <a:pt x="11347" y="1986"/>
                  </a:cubicBezTo>
                  <a:cubicBezTo>
                    <a:pt x="11341" y="1992"/>
                    <a:pt x="11335" y="1992"/>
                    <a:pt x="11329" y="1992"/>
                  </a:cubicBezTo>
                  <a:cubicBezTo>
                    <a:pt x="11329" y="1992"/>
                    <a:pt x="11335" y="1986"/>
                    <a:pt x="11335" y="1992"/>
                  </a:cubicBezTo>
                  <a:cubicBezTo>
                    <a:pt x="11335" y="1998"/>
                    <a:pt x="11329" y="2004"/>
                    <a:pt x="11335" y="2016"/>
                  </a:cubicBezTo>
                  <a:cubicBezTo>
                    <a:pt x="11335" y="2016"/>
                    <a:pt x="11335" y="2022"/>
                    <a:pt x="11341" y="2028"/>
                  </a:cubicBezTo>
                  <a:lnTo>
                    <a:pt x="11341" y="2034"/>
                  </a:lnTo>
                  <a:cubicBezTo>
                    <a:pt x="11347" y="2040"/>
                    <a:pt x="11347" y="2040"/>
                    <a:pt x="11353" y="2040"/>
                  </a:cubicBezTo>
                  <a:cubicBezTo>
                    <a:pt x="11359" y="2040"/>
                    <a:pt x="11359" y="2046"/>
                    <a:pt x="11365" y="2046"/>
                  </a:cubicBezTo>
                  <a:cubicBezTo>
                    <a:pt x="11371" y="2052"/>
                    <a:pt x="11371" y="2057"/>
                    <a:pt x="11371" y="2063"/>
                  </a:cubicBezTo>
                  <a:cubicBezTo>
                    <a:pt x="11371" y="2069"/>
                    <a:pt x="11365" y="2075"/>
                    <a:pt x="11365" y="2081"/>
                  </a:cubicBezTo>
                  <a:cubicBezTo>
                    <a:pt x="11365" y="2081"/>
                    <a:pt x="11371" y="2075"/>
                    <a:pt x="11365" y="2075"/>
                  </a:cubicBezTo>
                  <a:cubicBezTo>
                    <a:pt x="11359" y="2069"/>
                    <a:pt x="11353" y="2075"/>
                    <a:pt x="11347" y="2075"/>
                  </a:cubicBezTo>
                  <a:cubicBezTo>
                    <a:pt x="11335" y="2075"/>
                    <a:pt x="11329" y="2075"/>
                    <a:pt x="11324" y="2075"/>
                  </a:cubicBezTo>
                  <a:cubicBezTo>
                    <a:pt x="11312" y="2075"/>
                    <a:pt x="11306" y="2069"/>
                    <a:pt x="11300" y="2069"/>
                  </a:cubicBezTo>
                  <a:cubicBezTo>
                    <a:pt x="11288" y="2069"/>
                    <a:pt x="11288" y="2069"/>
                    <a:pt x="11288" y="2069"/>
                  </a:cubicBezTo>
                  <a:cubicBezTo>
                    <a:pt x="11282" y="2069"/>
                    <a:pt x="11282" y="2063"/>
                    <a:pt x="11276" y="2063"/>
                  </a:cubicBezTo>
                  <a:cubicBezTo>
                    <a:pt x="11264" y="2063"/>
                    <a:pt x="11258" y="2063"/>
                    <a:pt x="11252" y="2063"/>
                  </a:cubicBezTo>
                  <a:cubicBezTo>
                    <a:pt x="11246" y="2063"/>
                    <a:pt x="11246" y="2057"/>
                    <a:pt x="11241" y="2052"/>
                  </a:cubicBezTo>
                  <a:cubicBezTo>
                    <a:pt x="11235" y="2052"/>
                    <a:pt x="11229" y="2052"/>
                    <a:pt x="11229" y="2052"/>
                  </a:cubicBezTo>
                  <a:cubicBezTo>
                    <a:pt x="11223" y="2052"/>
                    <a:pt x="11217" y="2052"/>
                    <a:pt x="11217" y="2052"/>
                  </a:cubicBezTo>
                  <a:cubicBezTo>
                    <a:pt x="11211" y="2052"/>
                    <a:pt x="11211" y="2046"/>
                    <a:pt x="11205" y="2040"/>
                  </a:cubicBezTo>
                  <a:cubicBezTo>
                    <a:pt x="11199" y="2040"/>
                    <a:pt x="11199" y="2034"/>
                    <a:pt x="11193" y="2028"/>
                  </a:cubicBezTo>
                  <a:cubicBezTo>
                    <a:pt x="11193" y="2016"/>
                    <a:pt x="11193" y="2016"/>
                    <a:pt x="11193" y="2016"/>
                  </a:cubicBezTo>
                  <a:cubicBezTo>
                    <a:pt x="11187" y="2016"/>
                    <a:pt x="11181" y="2022"/>
                    <a:pt x="11181" y="2022"/>
                  </a:cubicBezTo>
                  <a:cubicBezTo>
                    <a:pt x="11175" y="2028"/>
                    <a:pt x="11175" y="2034"/>
                    <a:pt x="11169" y="2034"/>
                  </a:cubicBezTo>
                  <a:cubicBezTo>
                    <a:pt x="11169" y="2034"/>
                    <a:pt x="11163" y="2034"/>
                    <a:pt x="11158" y="2034"/>
                  </a:cubicBezTo>
                  <a:cubicBezTo>
                    <a:pt x="11152" y="2034"/>
                    <a:pt x="11146" y="2040"/>
                    <a:pt x="11146" y="2046"/>
                  </a:cubicBezTo>
                  <a:cubicBezTo>
                    <a:pt x="11146" y="2057"/>
                    <a:pt x="11152" y="2057"/>
                    <a:pt x="11152" y="2063"/>
                  </a:cubicBezTo>
                  <a:cubicBezTo>
                    <a:pt x="11158" y="2069"/>
                    <a:pt x="11158" y="2069"/>
                    <a:pt x="11163" y="2075"/>
                  </a:cubicBezTo>
                  <a:cubicBezTo>
                    <a:pt x="11169" y="2075"/>
                    <a:pt x="11175" y="2075"/>
                    <a:pt x="11175" y="2075"/>
                  </a:cubicBezTo>
                  <a:cubicBezTo>
                    <a:pt x="11175" y="2081"/>
                    <a:pt x="11175" y="2087"/>
                    <a:pt x="11175" y="2087"/>
                  </a:cubicBezTo>
                  <a:cubicBezTo>
                    <a:pt x="11175" y="2093"/>
                    <a:pt x="11181" y="2093"/>
                    <a:pt x="11181" y="2099"/>
                  </a:cubicBezTo>
                  <a:cubicBezTo>
                    <a:pt x="11193" y="2099"/>
                    <a:pt x="11193" y="2099"/>
                    <a:pt x="11193" y="2099"/>
                  </a:cubicBezTo>
                  <a:cubicBezTo>
                    <a:pt x="11205" y="2099"/>
                    <a:pt x="11211" y="2093"/>
                    <a:pt x="11217" y="2099"/>
                  </a:cubicBezTo>
                  <a:cubicBezTo>
                    <a:pt x="11229" y="2099"/>
                    <a:pt x="11235" y="2105"/>
                    <a:pt x="11241" y="2111"/>
                  </a:cubicBezTo>
                  <a:cubicBezTo>
                    <a:pt x="11246" y="2117"/>
                    <a:pt x="11252" y="2117"/>
                    <a:pt x="11252" y="2123"/>
                  </a:cubicBezTo>
                  <a:cubicBezTo>
                    <a:pt x="11252" y="2129"/>
                    <a:pt x="11241" y="2129"/>
                    <a:pt x="11241" y="2134"/>
                  </a:cubicBezTo>
                  <a:cubicBezTo>
                    <a:pt x="11187" y="2134"/>
                    <a:pt x="11187" y="2134"/>
                    <a:pt x="11187" y="2134"/>
                  </a:cubicBezTo>
                  <a:cubicBezTo>
                    <a:pt x="11181" y="2141"/>
                    <a:pt x="11181" y="2146"/>
                    <a:pt x="11181" y="2146"/>
                  </a:cubicBezTo>
                  <a:cubicBezTo>
                    <a:pt x="11175" y="2146"/>
                    <a:pt x="11169" y="2152"/>
                    <a:pt x="11169" y="2152"/>
                  </a:cubicBezTo>
                  <a:cubicBezTo>
                    <a:pt x="11163" y="2152"/>
                    <a:pt x="11158" y="2152"/>
                    <a:pt x="11158" y="2146"/>
                  </a:cubicBezTo>
                  <a:cubicBezTo>
                    <a:pt x="11152" y="2146"/>
                    <a:pt x="11158" y="2141"/>
                    <a:pt x="11152" y="2134"/>
                  </a:cubicBezTo>
                  <a:cubicBezTo>
                    <a:pt x="11152" y="2134"/>
                    <a:pt x="11146" y="2129"/>
                    <a:pt x="11140" y="2129"/>
                  </a:cubicBezTo>
                  <a:cubicBezTo>
                    <a:pt x="11134" y="2117"/>
                    <a:pt x="11122" y="2117"/>
                    <a:pt x="11110" y="2111"/>
                  </a:cubicBezTo>
                  <a:cubicBezTo>
                    <a:pt x="11104" y="2111"/>
                    <a:pt x="11098" y="2117"/>
                    <a:pt x="11098" y="2111"/>
                  </a:cubicBezTo>
                  <a:cubicBezTo>
                    <a:pt x="11086" y="2111"/>
                    <a:pt x="11080" y="2105"/>
                    <a:pt x="11075" y="2099"/>
                  </a:cubicBezTo>
                  <a:cubicBezTo>
                    <a:pt x="11075" y="2093"/>
                    <a:pt x="11069" y="2087"/>
                    <a:pt x="11069" y="2087"/>
                  </a:cubicBezTo>
                  <a:cubicBezTo>
                    <a:pt x="11069" y="2081"/>
                    <a:pt x="11069" y="2075"/>
                    <a:pt x="11069" y="2075"/>
                  </a:cubicBezTo>
                  <a:cubicBezTo>
                    <a:pt x="11069" y="2057"/>
                    <a:pt x="11069" y="2052"/>
                    <a:pt x="11069" y="2040"/>
                  </a:cubicBezTo>
                  <a:cubicBezTo>
                    <a:pt x="11033" y="2040"/>
                    <a:pt x="11033" y="2040"/>
                    <a:pt x="11033" y="2040"/>
                  </a:cubicBezTo>
                  <a:cubicBezTo>
                    <a:pt x="11033" y="2004"/>
                    <a:pt x="11033" y="2004"/>
                    <a:pt x="11033" y="2004"/>
                  </a:cubicBezTo>
                  <a:cubicBezTo>
                    <a:pt x="11033" y="1986"/>
                    <a:pt x="11039" y="1968"/>
                    <a:pt x="11039" y="1957"/>
                  </a:cubicBezTo>
                  <a:cubicBezTo>
                    <a:pt x="11039" y="1945"/>
                    <a:pt x="11039" y="1939"/>
                    <a:pt x="11033" y="1933"/>
                  </a:cubicBezTo>
                  <a:cubicBezTo>
                    <a:pt x="11021" y="1921"/>
                    <a:pt x="11009" y="1927"/>
                    <a:pt x="10997" y="1927"/>
                  </a:cubicBezTo>
                  <a:cubicBezTo>
                    <a:pt x="10991" y="1927"/>
                    <a:pt x="10991" y="1915"/>
                    <a:pt x="10991" y="1915"/>
                  </a:cubicBezTo>
                  <a:cubicBezTo>
                    <a:pt x="10986" y="1909"/>
                    <a:pt x="10980" y="1909"/>
                    <a:pt x="10980" y="1903"/>
                  </a:cubicBezTo>
                  <a:cubicBezTo>
                    <a:pt x="10974" y="1897"/>
                    <a:pt x="10980" y="1886"/>
                    <a:pt x="10968" y="1880"/>
                  </a:cubicBezTo>
                  <a:cubicBezTo>
                    <a:pt x="10962" y="1874"/>
                    <a:pt x="10956" y="1880"/>
                    <a:pt x="10944" y="1880"/>
                  </a:cubicBezTo>
                  <a:cubicBezTo>
                    <a:pt x="10938" y="1874"/>
                    <a:pt x="10938" y="1868"/>
                    <a:pt x="10932" y="1868"/>
                  </a:cubicBezTo>
                  <a:cubicBezTo>
                    <a:pt x="10926" y="1862"/>
                    <a:pt x="10920" y="1856"/>
                    <a:pt x="10909" y="1856"/>
                  </a:cubicBezTo>
                  <a:cubicBezTo>
                    <a:pt x="10914" y="1844"/>
                    <a:pt x="10914" y="1844"/>
                    <a:pt x="10914" y="1844"/>
                  </a:cubicBezTo>
                  <a:cubicBezTo>
                    <a:pt x="10914" y="1844"/>
                    <a:pt x="10920" y="1844"/>
                    <a:pt x="10926" y="1844"/>
                  </a:cubicBezTo>
                  <a:cubicBezTo>
                    <a:pt x="10926" y="1844"/>
                    <a:pt x="10932" y="1844"/>
                    <a:pt x="10938" y="1850"/>
                  </a:cubicBezTo>
                  <a:cubicBezTo>
                    <a:pt x="10938" y="1850"/>
                    <a:pt x="10938" y="1856"/>
                    <a:pt x="10944" y="1862"/>
                  </a:cubicBezTo>
                  <a:cubicBezTo>
                    <a:pt x="10950" y="1862"/>
                    <a:pt x="10956" y="1862"/>
                    <a:pt x="10962" y="1868"/>
                  </a:cubicBezTo>
                  <a:cubicBezTo>
                    <a:pt x="10974" y="1874"/>
                    <a:pt x="10980" y="1880"/>
                    <a:pt x="10986" y="1880"/>
                  </a:cubicBezTo>
                  <a:cubicBezTo>
                    <a:pt x="10991" y="1886"/>
                    <a:pt x="10997" y="1886"/>
                    <a:pt x="10997" y="1886"/>
                  </a:cubicBezTo>
                  <a:cubicBezTo>
                    <a:pt x="11015" y="1891"/>
                    <a:pt x="11021" y="1886"/>
                    <a:pt x="11039" y="1886"/>
                  </a:cubicBezTo>
                  <a:cubicBezTo>
                    <a:pt x="11045" y="1886"/>
                    <a:pt x="11045" y="1886"/>
                    <a:pt x="11051" y="1886"/>
                  </a:cubicBezTo>
                  <a:cubicBezTo>
                    <a:pt x="11057" y="1891"/>
                    <a:pt x="11057" y="1897"/>
                    <a:pt x="11057" y="1897"/>
                  </a:cubicBezTo>
                  <a:cubicBezTo>
                    <a:pt x="11069" y="1903"/>
                    <a:pt x="11075" y="1909"/>
                    <a:pt x="11080" y="1909"/>
                  </a:cubicBezTo>
                  <a:cubicBezTo>
                    <a:pt x="11163" y="1909"/>
                    <a:pt x="11163" y="1909"/>
                    <a:pt x="11163" y="1909"/>
                  </a:cubicBezTo>
                  <a:cubicBezTo>
                    <a:pt x="11163" y="1909"/>
                    <a:pt x="11169" y="1915"/>
                    <a:pt x="11175" y="1915"/>
                  </a:cubicBezTo>
                  <a:cubicBezTo>
                    <a:pt x="11175" y="1915"/>
                    <a:pt x="11181" y="1915"/>
                    <a:pt x="11187" y="1915"/>
                  </a:cubicBezTo>
                  <a:cubicBezTo>
                    <a:pt x="11187" y="1921"/>
                    <a:pt x="11187" y="1927"/>
                    <a:pt x="11193" y="1927"/>
                  </a:cubicBezTo>
                  <a:lnTo>
                    <a:pt x="11199" y="1933"/>
                  </a:lnTo>
                  <a:cubicBezTo>
                    <a:pt x="11205" y="1933"/>
                    <a:pt x="11211" y="1933"/>
                    <a:pt x="11211" y="1933"/>
                  </a:cubicBezTo>
                  <a:cubicBezTo>
                    <a:pt x="11217" y="1933"/>
                    <a:pt x="11223" y="1933"/>
                    <a:pt x="11223" y="1933"/>
                  </a:cubicBezTo>
                  <a:cubicBezTo>
                    <a:pt x="11235" y="1933"/>
                    <a:pt x="11241" y="1933"/>
                    <a:pt x="11246" y="1933"/>
                  </a:cubicBezTo>
                  <a:cubicBezTo>
                    <a:pt x="11258" y="1933"/>
                    <a:pt x="11258" y="1933"/>
                    <a:pt x="11258" y="1933"/>
                  </a:cubicBezTo>
                  <a:cubicBezTo>
                    <a:pt x="11270" y="1933"/>
                    <a:pt x="11270" y="1933"/>
                    <a:pt x="11270" y="1933"/>
                  </a:cubicBezTo>
                  <a:cubicBezTo>
                    <a:pt x="11276" y="1933"/>
                    <a:pt x="11276" y="1927"/>
                    <a:pt x="11282" y="1927"/>
                  </a:cubicBezTo>
                  <a:cubicBezTo>
                    <a:pt x="11288" y="1927"/>
                    <a:pt x="11288" y="1927"/>
                    <a:pt x="11294" y="1927"/>
                  </a:cubicBezTo>
                  <a:cubicBezTo>
                    <a:pt x="11294" y="1927"/>
                    <a:pt x="11300" y="1927"/>
                    <a:pt x="11306" y="1927"/>
                  </a:cubicBezTo>
                  <a:cubicBezTo>
                    <a:pt x="11312" y="1921"/>
                    <a:pt x="11318" y="1915"/>
                    <a:pt x="11329" y="1915"/>
                  </a:cubicBezTo>
                  <a:cubicBezTo>
                    <a:pt x="11329" y="1915"/>
                    <a:pt x="11335" y="1915"/>
                    <a:pt x="11341" y="1915"/>
                  </a:cubicBezTo>
                  <a:cubicBezTo>
                    <a:pt x="11347" y="1915"/>
                    <a:pt x="11353" y="1915"/>
                    <a:pt x="11359" y="1909"/>
                  </a:cubicBezTo>
                  <a:cubicBezTo>
                    <a:pt x="11365" y="1909"/>
                    <a:pt x="11371" y="1903"/>
                    <a:pt x="11371" y="1903"/>
                  </a:cubicBezTo>
                  <a:cubicBezTo>
                    <a:pt x="11377" y="1897"/>
                    <a:pt x="11383" y="1897"/>
                    <a:pt x="11383" y="1891"/>
                  </a:cubicBezTo>
                  <a:cubicBezTo>
                    <a:pt x="11389" y="1891"/>
                    <a:pt x="11395" y="1891"/>
                    <a:pt x="11395" y="1886"/>
                  </a:cubicBezTo>
                  <a:cubicBezTo>
                    <a:pt x="11401" y="1880"/>
                    <a:pt x="11401" y="1880"/>
                    <a:pt x="11401" y="1874"/>
                  </a:cubicBezTo>
                  <a:cubicBezTo>
                    <a:pt x="11407" y="1868"/>
                    <a:pt x="11407" y="1862"/>
                    <a:pt x="11407" y="1850"/>
                  </a:cubicBezTo>
                  <a:cubicBezTo>
                    <a:pt x="11407" y="1838"/>
                    <a:pt x="11401" y="1832"/>
                    <a:pt x="11401" y="1814"/>
                  </a:cubicBezTo>
                  <a:cubicBezTo>
                    <a:pt x="11401" y="1814"/>
                    <a:pt x="11401" y="1809"/>
                    <a:pt x="11401" y="1802"/>
                  </a:cubicBezTo>
                  <a:cubicBezTo>
                    <a:pt x="11401" y="1797"/>
                    <a:pt x="11395" y="1791"/>
                    <a:pt x="11389" y="1785"/>
                  </a:cubicBezTo>
                  <a:cubicBezTo>
                    <a:pt x="11389" y="1779"/>
                    <a:pt x="11383" y="1779"/>
                    <a:pt x="11377" y="1773"/>
                  </a:cubicBezTo>
                  <a:cubicBezTo>
                    <a:pt x="11377" y="1767"/>
                    <a:pt x="11371" y="1767"/>
                    <a:pt x="11365" y="1761"/>
                  </a:cubicBezTo>
                  <a:cubicBezTo>
                    <a:pt x="11365" y="1761"/>
                    <a:pt x="11359" y="1761"/>
                    <a:pt x="11353" y="1761"/>
                  </a:cubicBezTo>
                  <a:cubicBezTo>
                    <a:pt x="11353" y="1761"/>
                    <a:pt x="11347" y="1755"/>
                    <a:pt x="11341" y="1755"/>
                  </a:cubicBezTo>
                  <a:cubicBezTo>
                    <a:pt x="11335" y="1755"/>
                    <a:pt x="11329" y="1755"/>
                    <a:pt x="11318" y="1755"/>
                  </a:cubicBezTo>
                  <a:cubicBezTo>
                    <a:pt x="11312" y="1755"/>
                    <a:pt x="11306" y="1761"/>
                    <a:pt x="11294" y="1755"/>
                  </a:cubicBezTo>
                  <a:cubicBezTo>
                    <a:pt x="11288" y="1755"/>
                    <a:pt x="11282" y="1749"/>
                    <a:pt x="11270" y="1743"/>
                  </a:cubicBezTo>
                  <a:lnTo>
                    <a:pt x="11264" y="1737"/>
                  </a:lnTo>
                  <a:cubicBezTo>
                    <a:pt x="11258" y="1731"/>
                    <a:pt x="11258" y="1725"/>
                    <a:pt x="11258" y="1725"/>
                  </a:cubicBezTo>
                  <a:cubicBezTo>
                    <a:pt x="11252" y="1725"/>
                    <a:pt x="11246" y="1725"/>
                    <a:pt x="11246" y="1720"/>
                  </a:cubicBezTo>
                  <a:cubicBezTo>
                    <a:pt x="11241" y="1720"/>
                    <a:pt x="11241" y="1708"/>
                    <a:pt x="11235" y="1708"/>
                  </a:cubicBezTo>
                  <a:cubicBezTo>
                    <a:pt x="11235" y="1708"/>
                    <a:pt x="11229" y="1708"/>
                    <a:pt x="11223" y="1708"/>
                  </a:cubicBezTo>
                  <a:cubicBezTo>
                    <a:pt x="11211" y="1702"/>
                    <a:pt x="11211" y="1702"/>
                    <a:pt x="11211" y="1702"/>
                  </a:cubicBezTo>
                  <a:cubicBezTo>
                    <a:pt x="11211" y="1702"/>
                    <a:pt x="11211" y="1696"/>
                    <a:pt x="11205" y="1690"/>
                  </a:cubicBezTo>
                  <a:cubicBezTo>
                    <a:pt x="11199" y="1690"/>
                    <a:pt x="11199" y="1690"/>
                    <a:pt x="11193" y="1690"/>
                  </a:cubicBezTo>
                  <a:cubicBezTo>
                    <a:pt x="11181" y="1684"/>
                    <a:pt x="11181" y="1684"/>
                    <a:pt x="11181" y="1684"/>
                  </a:cubicBezTo>
                  <a:cubicBezTo>
                    <a:pt x="11175" y="1678"/>
                    <a:pt x="11175" y="1678"/>
                    <a:pt x="11169" y="1672"/>
                  </a:cubicBezTo>
                  <a:cubicBezTo>
                    <a:pt x="11169" y="1672"/>
                    <a:pt x="11163" y="1672"/>
                    <a:pt x="11158" y="1672"/>
                  </a:cubicBezTo>
                  <a:cubicBezTo>
                    <a:pt x="11152" y="1666"/>
                    <a:pt x="11140" y="1666"/>
                    <a:pt x="11134" y="1666"/>
                  </a:cubicBezTo>
                  <a:cubicBezTo>
                    <a:pt x="11122" y="1666"/>
                    <a:pt x="11116" y="1672"/>
                    <a:pt x="11104" y="1672"/>
                  </a:cubicBezTo>
                  <a:cubicBezTo>
                    <a:pt x="11098" y="1672"/>
                    <a:pt x="11092" y="1672"/>
                    <a:pt x="11086" y="1672"/>
                  </a:cubicBezTo>
                  <a:cubicBezTo>
                    <a:pt x="11080" y="1672"/>
                    <a:pt x="11080" y="1672"/>
                    <a:pt x="11080" y="1672"/>
                  </a:cubicBezTo>
                  <a:cubicBezTo>
                    <a:pt x="11075" y="1672"/>
                    <a:pt x="11075" y="1666"/>
                    <a:pt x="11069" y="1666"/>
                  </a:cubicBezTo>
                  <a:cubicBezTo>
                    <a:pt x="11063" y="1666"/>
                    <a:pt x="11063" y="1660"/>
                    <a:pt x="11057" y="1660"/>
                  </a:cubicBezTo>
                  <a:cubicBezTo>
                    <a:pt x="11045" y="1654"/>
                    <a:pt x="11045" y="1648"/>
                    <a:pt x="11039" y="1642"/>
                  </a:cubicBezTo>
                  <a:cubicBezTo>
                    <a:pt x="11003" y="1642"/>
                    <a:pt x="11003" y="1642"/>
                    <a:pt x="11003" y="1642"/>
                  </a:cubicBezTo>
                  <a:cubicBezTo>
                    <a:pt x="11003" y="1648"/>
                    <a:pt x="11003" y="1654"/>
                    <a:pt x="11003" y="1654"/>
                  </a:cubicBezTo>
                  <a:cubicBezTo>
                    <a:pt x="10997" y="1660"/>
                    <a:pt x="11003" y="1666"/>
                    <a:pt x="10997" y="1666"/>
                  </a:cubicBezTo>
                  <a:cubicBezTo>
                    <a:pt x="10991" y="1666"/>
                    <a:pt x="10991" y="1666"/>
                    <a:pt x="10986" y="1666"/>
                  </a:cubicBezTo>
                  <a:cubicBezTo>
                    <a:pt x="10974" y="1666"/>
                    <a:pt x="10974" y="1666"/>
                    <a:pt x="10974" y="1666"/>
                  </a:cubicBezTo>
                  <a:cubicBezTo>
                    <a:pt x="10968" y="1666"/>
                    <a:pt x="10962" y="1660"/>
                    <a:pt x="10962" y="1660"/>
                  </a:cubicBezTo>
                  <a:cubicBezTo>
                    <a:pt x="10962" y="1654"/>
                    <a:pt x="10962" y="1654"/>
                    <a:pt x="10962" y="1648"/>
                  </a:cubicBezTo>
                  <a:cubicBezTo>
                    <a:pt x="10968" y="1642"/>
                    <a:pt x="10968" y="1636"/>
                    <a:pt x="10968" y="1631"/>
                  </a:cubicBezTo>
                  <a:cubicBezTo>
                    <a:pt x="10968" y="1631"/>
                    <a:pt x="10974" y="1625"/>
                    <a:pt x="10968" y="1625"/>
                  </a:cubicBezTo>
                  <a:cubicBezTo>
                    <a:pt x="10968" y="1625"/>
                    <a:pt x="10962" y="1625"/>
                    <a:pt x="10962" y="1619"/>
                  </a:cubicBezTo>
                  <a:cubicBezTo>
                    <a:pt x="10956" y="1619"/>
                    <a:pt x="10950" y="1619"/>
                    <a:pt x="10950" y="1613"/>
                  </a:cubicBezTo>
                  <a:cubicBezTo>
                    <a:pt x="10944" y="1613"/>
                    <a:pt x="10950" y="1607"/>
                    <a:pt x="10950" y="1601"/>
                  </a:cubicBezTo>
                  <a:cubicBezTo>
                    <a:pt x="10944" y="1595"/>
                    <a:pt x="10944" y="1595"/>
                    <a:pt x="10944" y="1589"/>
                  </a:cubicBezTo>
                  <a:cubicBezTo>
                    <a:pt x="10909" y="1589"/>
                    <a:pt x="10909" y="1589"/>
                    <a:pt x="10909" y="1589"/>
                  </a:cubicBezTo>
                  <a:cubicBezTo>
                    <a:pt x="10909" y="1589"/>
                    <a:pt x="10903" y="1589"/>
                    <a:pt x="10897" y="1595"/>
                  </a:cubicBezTo>
                  <a:cubicBezTo>
                    <a:pt x="10897" y="1595"/>
                    <a:pt x="10897" y="1607"/>
                    <a:pt x="10885" y="1607"/>
                  </a:cubicBezTo>
                  <a:cubicBezTo>
                    <a:pt x="10879" y="1607"/>
                    <a:pt x="10879" y="1601"/>
                    <a:pt x="10873" y="1601"/>
                  </a:cubicBezTo>
                  <a:cubicBezTo>
                    <a:pt x="10867" y="1595"/>
                    <a:pt x="10861" y="1595"/>
                    <a:pt x="10861" y="1595"/>
                  </a:cubicBezTo>
                  <a:cubicBezTo>
                    <a:pt x="10855" y="1589"/>
                    <a:pt x="10861" y="1589"/>
                    <a:pt x="10855" y="1583"/>
                  </a:cubicBezTo>
                  <a:cubicBezTo>
                    <a:pt x="10849" y="1583"/>
                    <a:pt x="10837" y="1589"/>
                    <a:pt x="10831" y="1583"/>
                  </a:cubicBezTo>
                  <a:cubicBezTo>
                    <a:pt x="10820" y="1583"/>
                    <a:pt x="10814" y="1583"/>
                    <a:pt x="10808" y="1577"/>
                  </a:cubicBezTo>
                  <a:cubicBezTo>
                    <a:pt x="10802" y="1577"/>
                    <a:pt x="10796" y="1577"/>
                    <a:pt x="10796" y="1577"/>
                  </a:cubicBezTo>
                  <a:cubicBezTo>
                    <a:pt x="10796" y="1565"/>
                    <a:pt x="10796" y="1565"/>
                    <a:pt x="10796" y="1565"/>
                  </a:cubicBezTo>
                  <a:cubicBezTo>
                    <a:pt x="10796" y="1565"/>
                    <a:pt x="10802" y="1565"/>
                    <a:pt x="10808" y="1565"/>
                  </a:cubicBezTo>
                  <a:lnTo>
                    <a:pt x="10814" y="1565"/>
                  </a:lnTo>
                  <a:cubicBezTo>
                    <a:pt x="10820" y="1565"/>
                    <a:pt x="10825" y="1565"/>
                    <a:pt x="10831" y="1565"/>
                  </a:cubicBezTo>
                  <a:cubicBezTo>
                    <a:pt x="10831" y="1542"/>
                    <a:pt x="10831" y="1542"/>
                    <a:pt x="10831" y="1542"/>
                  </a:cubicBezTo>
                  <a:cubicBezTo>
                    <a:pt x="10831" y="1536"/>
                    <a:pt x="10825" y="1530"/>
                    <a:pt x="10825" y="1530"/>
                  </a:cubicBezTo>
                  <a:cubicBezTo>
                    <a:pt x="10820" y="1524"/>
                    <a:pt x="10820" y="1518"/>
                    <a:pt x="10814" y="1518"/>
                  </a:cubicBezTo>
                  <a:lnTo>
                    <a:pt x="10808" y="1518"/>
                  </a:lnTo>
                  <a:cubicBezTo>
                    <a:pt x="10796" y="1518"/>
                    <a:pt x="10790" y="1518"/>
                    <a:pt x="10778" y="1518"/>
                  </a:cubicBezTo>
                  <a:cubicBezTo>
                    <a:pt x="10772" y="1518"/>
                    <a:pt x="10766" y="1518"/>
                    <a:pt x="10754" y="1512"/>
                  </a:cubicBezTo>
                  <a:cubicBezTo>
                    <a:pt x="10748" y="1512"/>
                    <a:pt x="10748" y="1506"/>
                    <a:pt x="10748" y="1500"/>
                  </a:cubicBezTo>
                  <a:cubicBezTo>
                    <a:pt x="10743" y="1500"/>
                    <a:pt x="10743" y="1494"/>
                    <a:pt x="10736" y="1494"/>
                  </a:cubicBezTo>
                  <a:cubicBezTo>
                    <a:pt x="10736" y="1488"/>
                    <a:pt x="10731" y="1488"/>
                    <a:pt x="10731" y="1488"/>
                  </a:cubicBezTo>
                  <a:cubicBezTo>
                    <a:pt x="10719" y="1494"/>
                    <a:pt x="10719" y="1494"/>
                    <a:pt x="10719" y="1494"/>
                  </a:cubicBezTo>
                  <a:cubicBezTo>
                    <a:pt x="10719" y="1524"/>
                    <a:pt x="10719" y="1524"/>
                    <a:pt x="10719" y="1524"/>
                  </a:cubicBezTo>
                  <a:cubicBezTo>
                    <a:pt x="10707" y="1530"/>
                    <a:pt x="10695" y="1530"/>
                    <a:pt x="10683" y="1530"/>
                  </a:cubicBezTo>
                  <a:cubicBezTo>
                    <a:pt x="10683" y="1506"/>
                    <a:pt x="10683" y="1506"/>
                    <a:pt x="10683" y="1506"/>
                  </a:cubicBezTo>
                  <a:cubicBezTo>
                    <a:pt x="10683" y="1500"/>
                    <a:pt x="10689" y="1500"/>
                    <a:pt x="10689" y="1494"/>
                  </a:cubicBezTo>
                  <a:cubicBezTo>
                    <a:pt x="10695" y="1488"/>
                    <a:pt x="10701" y="1488"/>
                    <a:pt x="10701" y="1482"/>
                  </a:cubicBezTo>
                  <a:cubicBezTo>
                    <a:pt x="10701" y="1482"/>
                    <a:pt x="10701" y="1476"/>
                    <a:pt x="10701" y="1470"/>
                  </a:cubicBezTo>
                  <a:cubicBezTo>
                    <a:pt x="10624" y="1470"/>
                    <a:pt x="10624" y="1470"/>
                    <a:pt x="10624" y="1470"/>
                  </a:cubicBezTo>
                  <a:cubicBezTo>
                    <a:pt x="10624" y="1488"/>
                    <a:pt x="10630" y="1494"/>
                    <a:pt x="10624" y="1506"/>
                  </a:cubicBezTo>
                  <a:cubicBezTo>
                    <a:pt x="10624" y="1512"/>
                    <a:pt x="10618" y="1512"/>
                    <a:pt x="10618" y="1518"/>
                  </a:cubicBezTo>
                  <a:cubicBezTo>
                    <a:pt x="10618" y="1530"/>
                    <a:pt x="10618" y="1530"/>
                    <a:pt x="10618" y="1530"/>
                  </a:cubicBezTo>
                  <a:cubicBezTo>
                    <a:pt x="10618" y="1536"/>
                    <a:pt x="10624" y="1536"/>
                    <a:pt x="10624" y="1542"/>
                  </a:cubicBezTo>
                  <a:cubicBezTo>
                    <a:pt x="10606" y="1542"/>
                    <a:pt x="10606" y="1542"/>
                    <a:pt x="10606" y="1542"/>
                  </a:cubicBezTo>
                  <a:cubicBezTo>
                    <a:pt x="10606" y="1536"/>
                    <a:pt x="10612" y="1536"/>
                    <a:pt x="10612" y="1530"/>
                  </a:cubicBezTo>
                  <a:cubicBezTo>
                    <a:pt x="10612" y="1524"/>
                    <a:pt x="10612" y="1518"/>
                    <a:pt x="10612" y="1512"/>
                  </a:cubicBezTo>
                  <a:cubicBezTo>
                    <a:pt x="10612" y="1506"/>
                    <a:pt x="10606" y="1500"/>
                    <a:pt x="10606" y="1494"/>
                  </a:cubicBezTo>
                  <a:cubicBezTo>
                    <a:pt x="10600" y="1488"/>
                    <a:pt x="10600" y="1488"/>
                    <a:pt x="10594" y="1488"/>
                  </a:cubicBezTo>
                  <a:cubicBezTo>
                    <a:pt x="10570" y="1488"/>
                    <a:pt x="10570" y="1488"/>
                    <a:pt x="10570" y="1488"/>
                  </a:cubicBezTo>
                  <a:cubicBezTo>
                    <a:pt x="10570" y="1548"/>
                    <a:pt x="10570" y="1548"/>
                    <a:pt x="10570" y="1548"/>
                  </a:cubicBezTo>
                  <a:cubicBezTo>
                    <a:pt x="10529" y="1548"/>
                    <a:pt x="10529" y="1548"/>
                    <a:pt x="10529" y="1548"/>
                  </a:cubicBezTo>
                  <a:cubicBezTo>
                    <a:pt x="10529" y="1536"/>
                    <a:pt x="10529" y="1530"/>
                    <a:pt x="10529" y="1512"/>
                  </a:cubicBezTo>
                  <a:cubicBezTo>
                    <a:pt x="10529" y="1512"/>
                    <a:pt x="10529" y="1506"/>
                    <a:pt x="10529" y="1500"/>
                  </a:cubicBezTo>
                  <a:cubicBezTo>
                    <a:pt x="10529" y="1500"/>
                    <a:pt x="10529" y="1500"/>
                    <a:pt x="10529" y="1494"/>
                  </a:cubicBezTo>
                  <a:cubicBezTo>
                    <a:pt x="10553" y="1494"/>
                    <a:pt x="10553" y="1494"/>
                    <a:pt x="10553" y="1494"/>
                  </a:cubicBezTo>
                  <a:cubicBezTo>
                    <a:pt x="10559" y="1494"/>
                    <a:pt x="10559" y="1494"/>
                    <a:pt x="10565" y="1494"/>
                  </a:cubicBezTo>
                  <a:lnTo>
                    <a:pt x="10570" y="1494"/>
                  </a:lnTo>
                  <a:cubicBezTo>
                    <a:pt x="10570" y="1459"/>
                    <a:pt x="10570" y="1459"/>
                    <a:pt x="10570" y="1459"/>
                  </a:cubicBezTo>
                  <a:cubicBezTo>
                    <a:pt x="10559" y="1459"/>
                    <a:pt x="10559" y="1459"/>
                    <a:pt x="10559" y="1459"/>
                  </a:cubicBezTo>
                  <a:cubicBezTo>
                    <a:pt x="10547" y="1465"/>
                    <a:pt x="10541" y="1470"/>
                    <a:pt x="10529" y="1476"/>
                  </a:cubicBezTo>
                  <a:cubicBezTo>
                    <a:pt x="10529" y="1476"/>
                    <a:pt x="10523" y="1482"/>
                    <a:pt x="10517" y="1482"/>
                  </a:cubicBezTo>
                  <a:cubicBezTo>
                    <a:pt x="10517" y="1482"/>
                    <a:pt x="10511" y="1476"/>
                    <a:pt x="10505" y="1476"/>
                  </a:cubicBezTo>
                  <a:lnTo>
                    <a:pt x="10499" y="1476"/>
                  </a:lnTo>
                  <a:cubicBezTo>
                    <a:pt x="10493" y="1476"/>
                    <a:pt x="10488" y="1482"/>
                    <a:pt x="10488" y="1488"/>
                  </a:cubicBezTo>
                  <a:cubicBezTo>
                    <a:pt x="10488" y="1500"/>
                    <a:pt x="10482" y="1506"/>
                    <a:pt x="10476" y="1512"/>
                  </a:cubicBezTo>
                  <a:cubicBezTo>
                    <a:pt x="10470" y="1518"/>
                    <a:pt x="10464" y="1518"/>
                    <a:pt x="10458" y="1518"/>
                  </a:cubicBezTo>
                  <a:cubicBezTo>
                    <a:pt x="10452" y="1518"/>
                    <a:pt x="10452" y="1518"/>
                    <a:pt x="10452" y="1518"/>
                  </a:cubicBezTo>
                  <a:cubicBezTo>
                    <a:pt x="10446" y="1518"/>
                    <a:pt x="10446" y="1518"/>
                    <a:pt x="10440" y="1518"/>
                  </a:cubicBezTo>
                  <a:cubicBezTo>
                    <a:pt x="10434" y="1518"/>
                    <a:pt x="10434" y="1506"/>
                    <a:pt x="10428" y="1506"/>
                  </a:cubicBezTo>
                  <a:cubicBezTo>
                    <a:pt x="10434" y="1500"/>
                    <a:pt x="10434" y="1500"/>
                    <a:pt x="10434" y="1494"/>
                  </a:cubicBezTo>
                  <a:cubicBezTo>
                    <a:pt x="10440" y="1488"/>
                    <a:pt x="10446" y="1488"/>
                    <a:pt x="10446" y="1488"/>
                  </a:cubicBezTo>
                  <a:cubicBezTo>
                    <a:pt x="10411" y="1488"/>
                    <a:pt x="10411" y="1488"/>
                    <a:pt x="10411" y="1488"/>
                  </a:cubicBezTo>
                  <a:cubicBezTo>
                    <a:pt x="10393" y="1488"/>
                    <a:pt x="10387" y="1488"/>
                    <a:pt x="10375" y="1494"/>
                  </a:cubicBezTo>
                  <a:cubicBezTo>
                    <a:pt x="10369" y="1494"/>
                    <a:pt x="10363" y="1500"/>
                    <a:pt x="10357" y="1500"/>
                  </a:cubicBezTo>
                  <a:cubicBezTo>
                    <a:pt x="10351" y="1500"/>
                    <a:pt x="10345" y="1500"/>
                    <a:pt x="10345" y="1506"/>
                  </a:cubicBezTo>
                  <a:cubicBezTo>
                    <a:pt x="10345" y="1512"/>
                    <a:pt x="10345" y="1518"/>
                    <a:pt x="10345" y="1518"/>
                  </a:cubicBezTo>
                  <a:cubicBezTo>
                    <a:pt x="10345" y="1524"/>
                    <a:pt x="10345" y="1530"/>
                    <a:pt x="10351" y="1530"/>
                  </a:cubicBezTo>
                  <a:cubicBezTo>
                    <a:pt x="10351" y="1536"/>
                    <a:pt x="10351" y="1542"/>
                    <a:pt x="10357" y="1542"/>
                  </a:cubicBezTo>
                  <a:cubicBezTo>
                    <a:pt x="10369" y="1548"/>
                    <a:pt x="10375" y="1548"/>
                    <a:pt x="10381" y="1548"/>
                  </a:cubicBezTo>
                  <a:cubicBezTo>
                    <a:pt x="10393" y="1548"/>
                    <a:pt x="10393" y="1548"/>
                    <a:pt x="10404" y="1548"/>
                  </a:cubicBezTo>
                  <a:cubicBezTo>
                    <a:pt x="10404" y="1571"/>
                    <a:pt x="10404" y="1571"/>
                    <a:pt x="10404" y="1571"/>
                  </a:cubicBezTo>
                  <a:cubicBezTo>
                    <a:pt x="10381" y="1571"/>
                    <a:pt x="10381" y="1571"/>
                    <a:pt x="10381" y="1571"/>
                  </a:cubicBezTo>
                  <a:cubicBezTo>
                    <a:pt x="10375" y="1571"/>
                    <a:pt x="10375" y="1565"/>
                    <a:pt x="10369" y="1565"/>
                  </a:cubicBezTo>
                  <a:cubicBezTo>
                    <a:pt x="10357" y="1565"/>
                    <a:pt x="10351" y="1565"/>
                    <a:pt x="10345" y="1565"/>
                  </a:cubicBezTo>
                  <a:cubicBezTo>
                    <a:pt x="10333" y="1565"/>
                    <a:pt x="10327" y="1565"/>
                    <a:pt x="10322" y="1565"/>
                  </a:cubicBezTo>
                  <a:cubicBezTo>
                    <a:pt x="10316" y="1559"/>
                    <a:pt x="10310" y="1559"/>
                    <a:pt x="10310" y="1559"/>
                  </a:cubicBezTo>
                  <a:cubicBezTo>
                    <a:pt x="10286" y="1559"/>
                    <a:pt x="10286" y="1559"/>
                    <a:pt x="10286" y="1559"/>
                  </a:cubicBezTo>
                  <a:cubicBezTo>
                    <a:pt x="10286" y="1571"/>
                    <a:pt x="10286" y="1577"/>
                    <a:pt x="10286" y="1589"/>
                  </a:cubicBezTo>
                  <a:cubicBezTo>
                    <a:pt x="10286" y="1595"/>
                    <a:pt x="10286" y="1601"/>
                    <a:pt x="10286" y="1601"/>
                  </a:cubicBezTo>
                  <a:cubicBezTo>
                    <a:pt x="10286" y="1607"/>
                    <a:pt x="10280" y="1607"/>
                    <a:pt x="10280" y="1613"/>
                  </a:cubicBezTo>
                  <a:cubicBezTo>
                    <a:pt x="10280" y="1619"/>
                    <a:pt x="10274" y="1619"/>
                    <a:pt x="10268" y="1619"/>
                  </a:cubicBezTo>
                  <a:cubicBezTo>
                    <a:pt x="10268" y="1613"/>
                    <a:pt x="10268" y="1607"/>
                    <a:pt x="10268" y="1595"/>
                  </a:cubicBezTo>
                  <a:cubicBezTo>
                    <a:pt x="10268" y="1595"/>
                    <a:pt x="10268" y="1589"/>
                    <a:pt x="10268" y="1583"/>
                  </a:cubicBezTo>
                  <a:cubicBezTo>
                    <a:pt x="10262" y="1583"/>
                    <a:pt x="10256" y="1583"/>
                    <a:pt x="10256" y="1577"/>
                  </a:cubicBezTo>
                  <a:cubicBezTo>
                    <a:pt x="10250" y="1577"/>
                    <a:pt x="10245" y="1583"/>
                    <a:pt x="10245" y="1577"/>
                  </a:cubicBezTo>
                  <a:cubicBezTo>
                    <a:pt x="10238" y="1577"/>
                    <a:pt x="10233" y="1571"/>
                    <a:pt x="10233" y="1571"/>
                  </a:cubicBezTo>
                  <a:cubicBezTo>
                    <a:pt x="10227" y="1571"/>
                    <a:pt x="10227" y="1565"/>
                    <a:pt x="10221" y="1559"/>
                  </a:cubicBezTo>
                  <a:cubicBezTo>
                    <a:pt x="10221" y="1559"/>
                    <a:pt x="10215" y="1559"/>
                    <a:pt x="10209" y="1559"/>
                  </a:cubicBezTo>
                  <a:cubicBezTo>
                    <a:pt x="10203" y="1554"/>
                    <a:pt x="10197" y="1542"/>
                    <a:pt x="10185" y="1542"/>
                  </a:cubicBezTo>
                  <a:cubicBezTo>
                    <a:pt x="10179" y="1542"/>
                    <a:pt x="10173" y="1548"/>
                    <a:pt x="10167" y="1548"/>
                  </a:cubicBezTo>
                  <a:cubicBezTo>
                    <a:pt x="10167" y="1565"/>
                    <a:pt x="10167" y="1565"/>
                    <a:pt x="10167" y="1565"/>
                  </a:cubicBezTo>
                  <a:cubicBezTo>
                    <a:pt x="10167" y="1571"/>
                    <a:pt x="10173" y="1577"/>
                    <a:pt x="10173" y="1577"/>
                  </a:cubicBezTo>
                  <a:cubicBezTo>
                    <a:pt x="10173" y="1583"/>
                    <a:pt x="10179" y="1589"/>
                    <a:pt x="10179" y="1595"/>
                  </a:cubicBezTo>
                  <a:cubicBezTo>
                    <a:pt x="10179" y="1601"/>
                    <a:pt x="10167" y="1607"/>
                    <a:pt x="10167" y="1619"/>
                  </a:cubicBezTo>
                  <a:cubicBezTo>
                    <a:pt x="10167" y="1619"/>
                    <a:pt x="10173" y="1625"/>
                    <a:pt x="10173" y="1631"/>
                  </a:cubicBezTo>
                  <a:cubicBezTo>
                    <a:pt x="10167" y="1631"/>
                    <a:pt x="10161" y="1631"/>
                    <a:pt x="10161" y="1636"/>
                  </a:cubicBezTo>
                  <a:cubicBezTo>
                    <a:pt x="10156" y="1642"/>
                    <a:pt x="10150" y="1648"/>
                    <a:pt x="10144" y="1648"/>
                  </a:cubicBezTo>
                  <a:cubicBezTo>
                    <a:pt x="10138" y="1648"/>
                    <a:pt x="10132" y="1648"/>
                    <a:pt x="10126" y="1642"/>
                  </a:cubicBezTo>
                  <a:cubicBezTo>
                    <a:pt x="10126" y="1642"/>
                    <a:pt x="10126" y="1636"/>
                    <a:pt x="10126" y="1631"/>
                  </a:cubicBezTo>
                  <a:cubicBezTo>
                    <a:pt x="10126" y="1625"/>
                    <a:pt x="10120" y="1625"/>
                    <a:pt x="10120" y="1619"/>
                  </a:cubicBezTo>
                  <a:cubicBezTo>
                    <a:pt x="10120" y="1619"/>
                    <a:pt x="10120" y="1613"/>
                    <a:pt x="10120" y="1607"/>
                  </a:cubicBezTo>
                  <a:cubicBezTo>
                    <a:pt x="10114" y="1613"/>
                    <a:pt x="10114" y="1613"/>
                    <a:pt x="10108" y="1613"/>
                  </a:cubicBezTo>
                  <a:cubicBezTo>
                    <a:pt x="10102" y="1619"/>
                    <a:pt x="10108" y="1625"/>
                    <a:pt x="10108" y="1631"/>
                  </a:cubicBezTo>
                  <a:cubicBezTo>
                    <a:pt x="10102" y="1631"/>
                    <a:pt x="10096" y="1631"/>
                    <a:pt x="10096" y="1631"/>
                  </a:cubicBezTo>
                  <a:cubicBezTo>
                    <a:pt x="10084" y="1631"/>
                    <a:pt x="10079" y="1631"/>
                    <a:pt x="10072" y="1631"/>
                  </a:cubicBezTo>
                  <a:cubicBezTo>
                    <a:pt x="10067" y="1648"/>
                    <a:pt x="10067" y="1648"/>
                    <a:pt x="10067" y="1648"/>
                  </a:cubicBezTo>
                  <a:cubicBezTo>
                    <a:pt x="10072" y="1654"/>
                    <a:pt x="10072" y="1660"/>
                    <a:pt x="10072" y="1660"/>
                  </a:cubicBezTo>
                  <a:cubicBezTo>
                    <a:pt x="10079" y="1666"/>
                    <a:pt x="10084" y="1660"/>
                    <a:pt x="10084" y="1660"/>
                  </a:cubicBezTo>
                  <a:cubicBezTo>
                    <a:pt x="10090" y="1666"/>
                    <a:pt x="10096" y="1666"/>
                    <a:pt x="10096" y="1666"/>
                  </a:cubicBezTo>
                  <a:cubicBezTo>
                    <a:pt x="10096" y="1672"/>
                    <a:pt x="10096" y="1678"/>
                    <a:pt x="10096" y="1678"/>
                  </a:cubicBezTo>
                  <a:cubicBezTo>
                    <a:pt x="10096" y="1690"/>
                    <a:pt x="10096" y="1690"/>
                    <a:pt x="10096" y="1690"/>
                  </a:cubicBezTo>
                  <a:cubicBezTo>
                    <a:pt x="10096" y="1696"/>
                    <a:pt x="10090" y="1696"/>
                    <a:pt x="10090" y="1702"/>
                  </a:cubicBezTo>
                  <a:cubicBezTo>
                    <a:pt x="10090" y="1702"/>
                    <a:pt x="10084" y="1702"/>
                    <a:pt x="10079" y="1702"/>
                  </a:cubicBezTo>
                  <a:cubicBezTo>
                    <a:pt x="10072" y="1696"/>
                    <a:pt x="10072" y="1690"/>
                    <a:pt x="10067" y="1690"/>
                  </a:cubicBezTo>
                  <a:cubicBezTo>
                    <a:pt x="10061" y="1684"/>
                    <a:pt x="10055" y="1690"/>
                    <a:pt x="10043" y="1690"/>
                  </a:cubicBezTo>
                  <a:cubicBezTo>
                    <a:pt x="10037" y="1690"/>
                    <a:pt x="10031" y="1684"/>
                    <a:pt x="10031" y="1684"/>
                  </a:cubicBezTo>
                  <a:cubicBezTo>
                    <a:pt x="10031" y="1672"/>
                    <a:pt x="10037" y="1660"/>
                    <a:pt x="10037" y="1648"/>
                  </a:cubicBezTo>
                  <a:cubicBezTo>
                    <a:pt x="10037" y="1642"/>
                    <a:pt x="10031" y="1642"/>
                    <a:pt x="10031" y="1636"/>
                  </a:cubicBezTo>
                  <a:cubicBezTo>
                    <a:pt x="10019" y="1636"/>
                    <a:pt x="10019" y="1642"/>
                    <a:pt x="10013" y="1642"/>
                  </a:cubicBezTo>
                  <a:cubicBezTo>
                    <a:pt x="10013" y="1678"/>
                    <a:pt x="10013" y="1678"/>
                    <a:pt x="10013" y="1678"/>
                  </a:cubicBezTo>
                  <a:cubicBezTo>
                    <a:pt x="10007" y="1678"/>
                    <a:pt x="10007" y="1684"/>
                    <a:pt x="10001" y="1684"/>
                  </a:cubicBezTo>
                  <a:cubicBezTo>
                    <a:pt x="9995" y="1684"/>
                    <a:pt x="9990" y="1678"/>
                    <a:pt x="9983" y="1678"/>
                  </a:cubicBezTo>
                  <a:cubicBezTo>
                    <a:pt x="9972" y="1678"/>
                    <a:pt x="9966" y="1684"/>
                    <a:pt x="9954" y="1690"/>
                  </a:cubicBezTo>
                  <a:cubicBezTo>
                    <a:pt x="9954" y="1690"/>
                    <a:pt x="9954" y="1696"/>
                    <a:pt x="9960" y="1702"/>
                  </a:cubicBezTo>
                  <a:cubicBezTo>
                    <a:pt x="9960" y="1702"/>
                    <a:pt x="9966" y="1702"/>
                    <a:pt x="9966" y="1708"/>
                  </a:cubicBezTo>
                  <a:cubicBezTo>
                    <a:pt x="9966" y="1708"/>
                    <a:pt x="9966" y="1714"/>
                    <a:pt x="9966" y="1720"/>
                  </a:cubicBezTo>
                  <a:cubicBezTo>
                    <a:pt x="9954" y="1720"/>
                    <a:pt x="9948" y="1714"/>
                    <a:pt x="9936" y="1720"/>
                  </a:cubicBezTo>
                  <a:cubicBezTo>
                    <a:pt x="9930" y="1720"/>
                    <a:pt x="9924" y="1720"/>
                    <a:pt x="9924" y="1720"/>
                  </a:cubicBezTo>
                  <a:cubicBezTo>
                    <a:pt x="9918" y="1720"/>
                    <a:pt x="9912" y="1720"/>
                    <a:pt x="9912" y="1720"/>
                  </a:cubicBezTo>
                  <a:cubicBezTo>
                    <a:pt x="9906" y="1720"/>
                    <a:pt x="9906" y="1725"/>
                    <a:pt x="9901" y="1725"/>
                  </a:cubicBezTo>
                  <a:cubicBezTo>
                    <a:pt x="9895" y="1731"/>
                    <a:pt x="9901" y="1737"/>
                    <a:pt x="9895" y="1737"/>
                  </a:cubicBezTo>
                  <a:cubicBezTo>
                    <a:pt x="9895" y="1743"/>
                    <a:pt x="9889" y="1743"/>
                    <a:pt x="9883" y="1743"/>
                  </a:cubicBezTo>
                  <a:cubicBezTo>
                    <a:pt x="9883" y="1743"/>
                    <a:pt x="9877" y="1749"/>
                    <a:pt x="9877" y="1755"/>
                  </a:cubicBezTo>
                  <a:cubicBezTo>
                    <a:pt x="9871" y="1755"/>
                    <a:pt x="9877" y="1761"/>
                    <a:pt x="9871" y="1767"/>
                  </a:cubicBezTo>
                  <a:cubicBezTo>
                    <a:pt x="9871" y="1767"/>
                    <a:pt x="9865" y="1761"/>
                    <a:pt x="9859" y="1767"/>
                  </a:cubicBezTo>
                  <a:cubicBezTo>
                    <a:pt x="9853" y="1767"/>
                    <a:pt x="9853" y="1773"/>
                    <a:pt x="9847" y="1779"/>
                  </a:cubicBezTo>
                  <a:cubicBezTo>
                    <a:pt x="9871" y="1779"/>
                    <a:pt x="9871" y="1779"/>
                    <a:pt x="9871" y="1779"/>
                  </a:cubicBezTo>
                  <a:cubicBezTo>
                    <a:pt x="9877" y="1779"/>
                    <a:pt x="9877" y="1779"/>
                    <a:pt x="9883" y="1773"/>
                  </a:cubicBezTo>
                  <a:cubicBezTo>
                    <a:pt x="9889" y="1773"/>
                    <a:pt x="9889" y="1767"/>
                    <a:pt x="9889" y="1761"/>
                  </a:cubicBezTo>
                  <a:cubicBezTo>
                    <a:pt x="9895" y="1761"/>
                    <a:pt x="9901" y="1761"/>
                    <a:pt x="9901" y="1755"/>
                  </a:cubicBezTo>
                  <a:cubicBezTo>
                    <a:pt x="9906" y="1755"/>
                    <a:pt x="9912" y="1755"/>
                    <a:pt x="9912" y="1755"/>
                  </a:cubicBezTo>
                  <a:cubicBezTo>
                    <a:pt x="9918" y="1755"/>
                    <a:pt x="9924" y="1755"/>
                    <a:pt x="9924" y="1755"/>
                  </a:cubicBezTo>
                  <a:cubicBezTo>
                    <a:pt x="9930" y="1755"/>
                    <a:pt x="9936" y="1761"/>
                    <a:pt x="9936" y="1755"/>
                  </a:cubicBezTo>
                  <a:cubicBezTo>
                    <a:pt x="9942" y="1755"/>
                    <a:pt x="9942" y="1749"/>
                    <a:pt x="9948" y="1749"/>
                  </a:cubicBezTo>
                  <a:cubicBezTo>
                    <a:pt x="9954" y="1743"/>
                    <a:pt x="9948" y="1737"/>
                    <a:pt x="9954" y="1737"/>
                  </a:cubicBezTo>
                  <a:cubicBezTo>
                    <a:pt x="9960" y="1737"/>
                    <a:pt x="9960" y="1737"/>
                    <a:pt x="9966" y="1737"/>
                  </a:cubicBezTo>
                  <a:cubicBezTo>
                    <a:pt x="9972" y="1737"/>
                    <a:pt x="9972" y="1737"/>
                    <a:pt x="9978" y="1737"/>
                  </a:cubicBezTo>
                  <a:cubicBezTo>
                    <a:pt x="9983" y="1737"/>
                    <a:pt x="9983" y="1731"/>
                    <a:pt x="9990" y="1725"/>
                  </a:cubicBezTo>
                  <a:cubicBezTo>
                    <a:pt x="10001" y="1725"/>
                    <a:pt x="10007" y="1725"/>
                    <a:pt x="10019" y="1725"/>
                  </a:cubicBezTo>
                  <a:cubicBezTo>
                    <a:pt x="10031" y="1725"/>
                    <a:pt x="10037" y="1725"/>
                    <a:pt x="10049" y="1725"/>
                  </a:cubicBezTo>
                  <a:cubicBezTo>
                    <a:pt x="10055" y="1731"/>
                    <a:pt x="10055" y="1737"/>
                    <a:pt x="10061" y="1737"/>
                  </a:cubicBezTo>
                  <a:cubicBezTo>
                    <a:pt x="10055" y="1749"/>
                    <a:pt x="10055" y="1749"/>
                    <a:pt x="10055" y="1749"/>
                  </a:cubicBezTo>
                  <a:cubicBezTo>
                    <a:pt x="10043" y="1749"/>
                    <a:pt x="10037" y="1749"/>
                    <a:pt x="10031" y="1749"/>
                  </a:cubicBezTo>
                  <a:cubicBezTo>
                    <a:pt x="10025" y="1749"/>
                    <a:pt x="10025" y="1749"/>
                    <a:pt x="10019" y="1749"/>
                  </a:cubicBezTo>
                  <a:lnTo>
                    <a:pt x="10019" y="1761"/>
                  </a:lnTo>
                  <a:cubicBezTo>
                    <a:pt x="10013" y="1761"/>
                    <a:pt x="10007" y="1761"/>
                    <a:pt x="10007" y="1761"/>
                  </a:cubicBezTo>
                  <a:cubicBezTo>
                    <a:pt x="10001" y="1761"/>
                    <a:pt x="9995" y="1761"/>
                    <a:pt x="9995" y="1761"/>
                  </a:cubicBezTo>
                  <a:cubicBezTo>
                    <a:pt x="9990" y="1761"/>
                    <a:pt x="9983" y="1767"/>
                    <a:pt x="9983" y="1767"/>
                  </a:cubicBezTo>
                  <a:cubicBezTo>
                    <a:pt x="9983" y="1773"/>
                    <a:pt x="9983" y="1779"/>
                    <a:pt x="9978" y="1779"/>
                  </a:cubicBezTo>
                  <a:cubicBezTo>
                    <a:pt x="9978" y="1785"/>
                    <a:pt x="9978" y="1785"/>
                    <a:pt x="9972" y="1791"/>
                  </a:cubicBezTo>
                  <a:cubicBezTo>
                    <a:pt x="9972" y="1797"/>
                    <a:pt x="9966" y="1791"/>
                    <a:pt x="9966" y="1797"/>
                  </a:cubicBezTo>
                  <a:cubicBezTo>
                    <a:pt x="9960" y="1802"/>
                    <a:pt x="9960" y="1802"/>
                    <a:pt x="9960" y="1809"/>
                  </a:cubicBezTo>
                  <a:cubicBezTo>
                    <a:pt x="9954" y="1814"/>
                    <a:pt x="9960" y="1814"/>
                    <a:pt x="9960" y="1820"/>
                  </a:cubicBezTo>
                  <a:cubicBezTo>
                    <a:pt x="9960" y="1826"/>
                    <a:pt x="9960" y="1832"/>
                    <a:pt x="9960" y="1844"/>
                  </a:cubicBezTo>
                  <a:cubicBezTo>
                    <a:pt x="9942" y="1844"/>
                    <a:pt x="9930" y="1838"/>
                    <a:pt x="9924" y="1850"/>
                  </a:cubicBezTo>
                  <a:cubicBezTo>
                    <a:pt x="9918" y="1856"/>
                    <a:pt x="9918" y="1862"/>
                    <a:pt x="9912" y="1874"/>
                  </a:cubicBezTo>
                  <a:cubicBezTo>
                    <a:pt x="9912" y="1874"/>
                    <a:pt x="9906" y="1874"/>
                    <a:pt x="9901" y="1880"/>
                  </a:cubicBezTo>
                  <a:cubicBezTo>
                    <a:pt x="9901" y="1880"/>
                    <a:pt x="9895" y="1880"/>
                    <a:pt x="9889" y="1886"/>
                  </a:cubicBezTo>
                  <a:cubicBezTo>
                    <a:pt x="9889" y="1886"/>
                    <a:pt x="9889" y="1891"/>
                    <a:pt x="9883" y="1897"/>
                  </a:cubicBezTo>
                  <a:cubicBezTo>
                    <a:pt x="9883" y="1897"/>
                    <a:pt x="9877" y="1897"/>
                    <a:pt x="9877" y="1903"/>
                  </a:cubicBezTo>
                  <a:cubicBezTo>
                    <a:pt x="9871" y="1903"/>
                    <a:pt x="9865" y="1909"/>
                    <a:pt x="9865" y="1909"/>
                  </a:cubicBezTo>
                  <a:cubicBezTo>
                    <a:pt x="9859" y="1915"/>
                    <a:pt x="9865" y="1921"/>
                    <a:pt x="9865" y="1921"/>
                  </a:cubicBezTo>
                  <a:cubicBezTo>
                    <a:pt x="9865" y="1927"/>
                    <a:pt x="9865" y="1933"/>
                    <a:pt x="9865" y="1933"/>
                  </a:cubicBezTo>
                  <a:cubicBezTo>
                    <a:pt x="9859" y="1939"/>
                    <a:pt x="9853" y="1939"/>
                    <a:pt x="9853" y="1945"/>
                  </a:cubicBezTo>
                  <a:cubicBezTo>
                    <a:pt x="9847" y="1951"/>
                    <a:pt x="9841" y="1951"/>
                    <a:pt x="9841" y="1957"/>
                  </a:cubicBezTo>
                  <a:cubicBezTo>
                    <a:pt x="9841" y="1963"/>
                    <a:pt x="9841" y="1975"/>
                    <a:pt x="9841" y="1980"/>
                  </a:cubicBezTo>
                  <a:cubicBezTo>
                    <a:pt x="9841" y="1986"/>
                    <a:pt x="9835" y="1986"/>
                    <a:pt x="9835" y="1992"/>
                  </a:cubicBezTo>
                  <a:cubicBezTo>
                    <a:pt x="9835" y="1992"/>
                    <a:pt x="9835" y="1998"/>
                    <a:pt x="9835" y="2004"/>
                  </a:cubicBezTo>
                  <a:cubicBezTo>
                    <a:pt x="9829" y="1992"/>
                    <a:pt x="9829" y="1992"/>
                    <a:pt x="9829" y="1992"/>
                  </a:cubicBezTo>
                  <a:cubicBezTo>
                    <a:pt x="9829" y="1992"/>
                    <a:pt x="9824" y="1998"/>
                    <a:pt x="9818" y="1998"/>
                  </a:cubicBezTo>
                  <a:cubicBezTo>
                    <a:pt x="9812" y="2004"/>
                    <a:pt x="9806" y="2004"/>
                    <a:pt x="9800" y="2010"/>
                  </a:cubicBezTo>
                  <a:cubicBezTo>
                    <a:pt x="9795" y="2010"/>
                    <a:pt x="9795" y="2016"/>
                    <a:pt x="9789" y="2022"/>
                  </a:cubicBezTo>
                  <a:cubicBezTo>
                    <a:pt x="9783" y="2022"/>
                    <a:pt x="9783" y="2028"/>
                    <a:pt x="9777" y="2028"/>
                  </a:cubicBezTo>
                  <a:cubicBezTo>
                    <a:pt x="9777" y="2028"/>
                    <a:pt x="9771" y="2028"/>
                    <a:pt x="9765" y="2028"/>
                  </a:cubicBezTo>
                  <a:cubicBezTo>
                    <a:pt x="9765" y="2028"/>
                    <a:pt x="9753" y="2034"/>
                    <a:pt x="9747" y="2034"/>
                  </a:cubicBezTo>
                  <a:cubicBezTo>
                    <a:pt x="9747" y="2034"/>
                    <a:pt x="9741" y="2040"/>
                    <a:pt x="9736" y="2040"/>
                  </a:cubicBezTo>
                  <a:cubicBezTo>
                    <a:pt x="9741" y="2057"/>
                    <a:pt x="9741" y="2057"/>
                    <a:pt x="9741" y="2057"/>
                  </a:cubicBezTo>
                  <a:cubicBezTo>
                    <a:pt x="9747" y="2057"/>
                    <a:pt x="9747" y="2057"/>
                    <a:pt x="9753" y="2057"/>
                  </a:cubicBezTo>
                  <a:cubicBezTo>
                    <a:pt x="9759" y="2057"/>
                    <a:pt x="9759" y="2057"/>
                    <a:pt x="9765" y="2057"/>
                  </a:cubicBezTo>
                  <a:cubicBezTo>
                    <a:pt x="9789" y="2057"/>
                    <a:pt x="9789" y="2057"/>
                    <a:pt x="9789" y="2057"/>
                  </a:cubicBezTo>
                  <a:cubicBezTo>
                    <a:pt x="9789" y="2063"/>
                    <a:pt x="9783" y="2063"/>
                    <a:pt x="9783" y="2069"/>
                  </a:cubicBezTo>
                  <a:cubicBezTo>
                    <a:pt x="9783" y="2075"/>
                    <a:pt x="9783" y="2081"/>
                    <a:pt x="9783" y="2081"/>
                  </a:cubicBezTo>
                  <a:cubicBezTo>
                    <a:pt x="9783" y="2087"/>
                    <a:pt x="9777" y="2087"/>
                    <a:pt x="9771" y="2087"/>
                  </a:cubicBezTo>
                  <a:cubicBezTo>
                    <a:pt x="9771" y="2087"/>
                    <a:pt x="9765" y="2093"/>
                    <a:pt x="9759" y="2093"/>
                  </a:cubicBezTo>
                  <a:cubicBezTo>
                    <a:pt x="9753" y="2093"/>
                    <a:pt x="9753" y="2099"/>
                    <a:pt x="9747" y="2105"/>
                  </a:cubicBezTo>
                  <a:cubicBezTo>
                    <a:pt x="9747" y="2105"/>
                    <a:pt x="9736" y="2105"/>
                    <a:pt x="9730" y="2105"/>
                  </a:cubicBezTo>
                  <a:cubicBezTo>
                    <a:pt x="9730" y="2111"/>
                    <a:pt x="9724" y="2111"/>
                    <a:pt x="9724" y="2117"/>
                  </a:cubicBezTo>
                  <a:cubicBezTo>
                    <a:pt x="9718" y="2117"/>
                    <a:pt x="9712" y="2123"/>
                    <a:pt x="9712" y="2123"/>
                  </a:cubicBezTo>
                  <a:cubicBezTo>
                    <a:pt x="9706" y="2129"/>
                    <a:pt x="9700" y="2129"/>
                    <a:pt x="9700" y="2129"/>
                  </a:cubicBezTo>
                  <a:cubicBezTo>
                    <a:pt x="9694" y="2129"/>
                    <a:pt x="9688" y="2134"/>
                    <a:pt x="9688" y="2134"/>
                  </a:cubicBezTo>
                  <a:cubicBezTo>
                    <a:pt x="9682" y="2141"/>
                    <a:pt x="9682" y="2146"/>
                    <a:pt x="9682" y="2146"/>
                  </a:cubicBezTo>
                  <a:cubicBezTo>
                    <a:pt x="9676" y="2152"/>
                    <a:pt x="9682" y="2158"/>
                    <a:pt x="9676" y="2158"/>
                  </a:cubicBezTo>
                  <a:cubicBezTo>
                    <a:pt x="9676" y="2164"/>
                    <a:pt x="9670" y="2170"/>
                    <a:pt x="9658" y="2170"/>
                  </a:cubicBezTo>
                  <a:cubicBezTo>
                    <a:pt x="9647" y="2170"/>
                    <a:pt x="9647" y="2158"/>
                    <a:pt x="9635" y="2158"/>
                  </a:cubicBezTo>
                  <a:cubicBezTo>
                    <a:pt x="9611" y="2158"/>
                    <a:pt x="9611" y="2158"/>
                    <a:pt x="9611" y="2158"/>
                  </a:cubicBezTo>
                  <a:cubicBezTo>
                    <a:pt x="9605" y="2182"/>
                    <a:pt x="9605" y="2182"/>
                    <a:pt x="9605" y="2182"/>
                  </a:cubicBezTo>
                  <a:cubicBezTo>
                    <a:pt x="9611" y="2188"/>
                    <a:pt x="9611" y="2194"/>
                    <a:pt x="9617" y="2200"/>
                  </a:cubicBezTo>
                  <a:cubicBezTo>
                    <a:pt x="9605" y="2206"/>
                    <a:pt x="9593" y="2206"/>
                    <a:pt x="9581" y="2212"/>
                  </a:cubicBezTo>
                  <a:cubicBezTo>
                    <a:pt x="9575" y="2212"/>
                    <a:pt x="9575" y="2212"/>
                    <a:pt x="9570" y="2212"/>
                  </a:cubicBezTo>
                  <a:cubicBezTo>
                    <a:pt x="9558" y="2212"/>
                    <a:pt x="9558" y="2218"/>
                    <a:pt x="9546" y="2223"/>
                  </a:cubicBezTo>
                  <a:cubicBezTo>
                    <a:pt x="9540" y="2223"/>
                    <a:pt x="9540" y="2229"/>
                    <a:pt x="9534" y="2229"/>
                  </a:cubicBezTo>
                  <a:cubicBezTo>
                    <a:pt x="9534" y="2235"/>
                    <a:pt x="9528" y="2235"/>
                    <a:pt x="9522" y="2241"/>
                  </a:cubicBezTo>
                  <a:cubicBezTo>
                    <a:pt x="9522" y="2241"/>
                    <a:pt x="9516" y="2235"/>
                    <a:pt x="9510" y="2241"/>
                  </a:cubicBezTo>
                  <a:cubicBezTo>
                    <a:pt x="9510" y="2241"/>
                    <a:pt x="9504" y="2241"/>
                    <a:pt x="9498" y="2247"/>
                  </a:cubicBezTo>
                  <a:cubicBezTo>
                    <a:pt x="9498" y="2247"/>
                    <a:pt x="9504" y="2253"/>
                    <a:pt x="9498" y="2259"/>
                  </a:cubicBezTo>
                  <a:cubicBezTo>
                    <a:pt x="9498" y="2259"/>
                    <a:pt x="9504" y="2265"/>
                    <a:pt x="9498" y="2265"/>
                  </a:cubicBezTo>
                  <a:cubicBezTo>
                    <a:pt x="9498" y="2271"/>
                    <a:pt x="9492" y="2277"/>
                    <a:pt x="9492" y="2277"/>
                  </a:cubicBezTo>
                  <a:cubicBezTo>
                    <a:pt x="9487" y="2283"/>
                    <a:pt x="9481" y="2289"/>
                    <a:pt x="9481" y="2289"/>
                  </a:cubicBezTo>
                  <a:cubicBezTo>
                    <a:pt x="9475" y="2289"/>
                    <a:pt x="9469" y="2289"/>
                    <a:pt x="9469" y="2289"/>
                  </a:cubicBezTo>
                  <a:cubicBezTo>
                    <a:pt x="9463" y="2289"/>
                    <a:pt x="9457" y="2289"/>
                    <a:pt x="9457" y="2289"/>
                  </a:cubicBezTo>
                  <a:cubicBezTo>
                    <a:pt x="9451" y="2289"/>
                    <a:pt x="9451" y="2295"/>
                    <a:pt x="9445" y="2295"/>
                  </a:cubicBezTo>
                  <a:cubicBezTo>
                    <a:pt x="9439" y="2300"/>
                    <a:pt x="9433" y="2300"/>
                    <a:pt x="9433" y="2307"/>
                  </a:cubicBezTo>
                  <a:cubicBezTo>
                    <a:pt x="9433" y="2307"/>
                    <a:pt x="9433" y="2312"/>
                    <a:pt x="9433" y="2318"/>
                  </a:cubicBezTo>
                  <a:cubicBezTo>
                    <a:pt x="9433" y="2324"/>
                    <a:pt x="9439" y="2324"/>
                    <a:pt x="9439" y="2330"/>
                  </a:cubicBezTo>
                  <a:cubicBezTo>
                    <a:pt x="9439" y="2330"/>
                    <a:pt x="9439" y="2336"/>
                    <a:pt x="9433" y="2342"/>
                  </a:cubicBezTo>
                  <a:cubicBezTo>
                    <a:pt x="9433" y="2342"/>
                    <a:pt x="9427" y="2342"/>
                    <a:pt x="9421" y="2342"/>
                  </a:cubicBezTo>
                  <a:cubicBezTo>
                    <a:pt x="9421" y="2348"/>
                    <a:pt x="9421" y="2348"/>
                    <a:pt x="9421" y="2354"/>
                  </a:cubicBezTo>
                  <a:cubicBezTo>
                    <a:pt x="9421" y="2360"/>
                    <a:pt x="9421" y="2360"/>
                    <a:pt x="9421" y="2366"/>
                  </a:cubicBezTo>
                  <a:cubicBezTo>
                    <a:pt x="9421" y="2372"/>
                    <a:pt x="9427" y="2378"/>
                    <a:pt x="9427" y="2384"/>
                  </a:cubicBezTo>
                  <a:cubicBezTo>
                    <a:pt x="9427" y="2389"/>
                    <a:pt x="9433" y="2395"/>
                    <a:pt x="9427" y="2401"/>
                  </a:cubicBezTo>
                  <a:cubicBezTo>
                    <a:pt x="9427" y="2407"/>
                    <a:pt x="9421" y="2401"/>
                    <a:pt x="9415" y="2401"/>
                  </a:cubicBezTo>
                  <a:cubicBezTo>
                    <a:pt x="9409" y="2407"/>
                    <a:pt x="9415" y="2413"/>
                    <a:pt x="9409" y="2413"/>
                  </a:cubicBezTo>
                  <a:cubicBezTo>
                    <a:pt x="9409" y="2437"/>
                    <a:pt x="9409" y="2437"/>
                    <a:pt x="9409" y="2437"/>
                  </a:cubicBezTo>
                  <a:cubicBezTo>
                    <a:pt x="9439" y="2437"/>
                    <a:pt x="9439" y="2437"/>
                    <a:pt x="9439" y="2437"/>
                  </a:cubicBezTo>
                  <a:cubicBezTo>
                    <a:pt x="9445" y="2437"/>
                    <a:pt x="9451" y="2431"/>
                    <a:pt x="9451" y="2431"/>
                  </a:cubicBezTo>
                  <a:cubicBezTo>
                    <a:pt x="9457" y="2437"/>
                    <a:pt x="9463" y="2437"/>
                    <a:pt x="9463" y="2437"/>
                  </a:cubicBezTo>
                  <a:cubicBezTo>
                    <a:pt x="9469" y="2443"/>
                    <a:pt x="9469" y="2449"/>
                    <a:pt x="9469" y="2449"/>
                  </a:cubicBezTo>
                  <a:cubicBezTo>
                    <a:pt x="9469" y="2455"/>
                    <a:pt x="9463" y="2461"/>
                    <a:pt x="9463" y="2461"/>
                  </a:cubicBezTo>
                  <a:cubicBezTo>
                    <a:pt x="9457" y="2466"/>
                    <a:pt x="9451" y="2461"/>
                    <a:pt x="9451" y="2466"/>
                  </a:cubicBezTo>
                  <a:cubicBezTo>
                    <a:pt x="9451" y="2473"/>
                    <a:pt x="9451" y="2473"/>
                    <a:pt x="9451" y="2478"/>
                  </a:cubicBezTo>
                  <a:cubicBezTo>
                    <a:pt x="9451" y="2484"/>
                    <a:pt x="9451" y="2484"/>
                    <a:pt x="9451" y="2490"/>
                  </a:cubicBezTo>
                  <a:cubicBezTo>
                    <a:pt x="9451" y="2496"/>
                    <a:pt x="9439" y="2490"/>
                    <a:pt x="9433" y="2496"/>
                  </a:cubicBezTo>
                  <a:cubicBezTo>
                    <a:pt x="9433" y="2502"/>
                    <a:pt x="9433" y="2502"/>
                    <a:pt x="9433" y="2508"/>
                  </a:cubicBezTo>
                  <a:cubicBezTo>
                    <a:pt x="9433" y="2514"/>
                    <a:pt x="9433" y="2514"/>
                    <a:pt x="9433" y="2520"/>
                  </a:cubicBezTo>
                  <a:cubicBezTo>
                    <a:pt x="9451" y="2520"/>
                    <a:pt x="9463" y="2520"/>
                    <a:pt x="9481" y="2526"/>
                  </a:cubicBezTo>
                  <a:cubicBezTo>
                    <a:pt x="9481" y="2532"/>
                    <a:pt x="9481" y="2544"/>
                    <a:pt x="9481" y="2550"/>
                  </a:cubicBezTo>
                  <a:cubicBezTo>
                    <a:pt x="9475" y="2555"/>
                    <a:pt x="9469" y="2555"/>
                    <a:pt x="9469" y="2561"/>
                  </a:cubicBezTo>
                  <a:cubicBezTo>
                    <a:pt x="9463" y="2561"/>
                    <a:pt x="9463" y="2567"/>
                    <a:pt x="9463" y="2573"/>
                  </a:cubicBezTo>
                  <a:lnTo>
                    <a:pt x="9469" y="2579"/>
                  </a:lnTo>
                  <a:cubicBezTo>
                    <a:pt x="9469" y="2585"/>
                    <a:pt x="9469" y="2585"/>
                    <a:pt x="9469" y="2591"/>
                  </a:cubicBezTo>
                  <a:cubicBezTo>
                    <a:pt x="9475" y="2591"/>
                    <a:pt x="9481" y="2591"/>
                    <a:pt x="9492" y="2591"/>
                  </a:cubicBezTo>
                  <a:cubicBezTo>
                    <a:pt x="9492" y="2591"/>
                    <a:pt x="9498" y="2591"/>
                    <a:pt x="9504" y="2591"/>
                  </a:cubicBezTo>
                  <a:cubicBezTo>
                    <a:pt x="9510" y="2591"/>
                    <a:pt x="9510" y="2597"/>
                    <a:pt x="9510" y="2603"/>
                  </a:cubicBezTo>
                  <a:cubicBezTo>
                    <a:pt x="9516" y="2603"/>
                    <a:pt x="9522" y="2609"/>
                    <a:pt x="9522" y="2615"/>
                  </a:cubicBezTo>
                  <a:cubicBezTo>
                    <a:pt x="9546" y="2609"/>
                    <a:pt x="9546" y="2609"/>
                    <a:pt x="9546" y="2609"/>
                  </a:cubicBezTo>
                  <a:cubicBezTo>
                    <a:pt x="9552" y="2609"/>
                    <a:pt x="9558" y="2609"/>
                    <a:pt x="9558" y="2609"/>
                  </a:cubicBezTo>
                  <a:cubicBezTo>
                    <a:pt x="9564" y="2615"/>
                    <a:pt x="9570" y="2615"/>
                    <a:pt x="9575" y="2615"/>
                  </a:cubicBezTo>
                  <a:cubicBezTo>
                    <a:pt x="9587" y="2615"/>
                    <a:pt x="9593" y="2615"/>
                    <a:pt x="9605" y="2609"/>
                  </a:cubicBezTo>
                  <a:cubicBezTo>
                    <a:pt x="9611" y="2603"/>
                    <a:pt x="9605" y="2597"/>
                    <a:pt x="9611" y="2597"/>
                  </a:cubicBezTo>
                  <a:cubicBezTo>
                    <a:pt x="9617" y="2597"/>
                    <a:pt x="9623" y="2597"/>
                    <a:pt x="9623" y="2597"/>
                  </a:cubicBezTo>
                  <a:cubicBezTo>
                    <a:pt x="9629" y="2597"/>
                    <a:pt x="9635" y="2597"/>
                    <a:pt x="9635" y="2591"/>
                  </a:cubicBezTo>
                  <a:cubicBezTo>
                    <a:pt x="9641" y="2591"/>
                    <a:pt x="9641" y="2585"/>
                    <a:pt x="9647" y="2585"/>
                  </a:cubicBezTo>
                  <a:cubicBezTo>
                    <a:pt x="9653" y="2585"/>
                    <a:pt x="9653" y="2579"/>
                    <a:pt x="9653" y="2573"/>
                  </a:cubicBezTo>
                  <a:cubicBezTo>
                    <a:pt x="9658" y="2567"/>
                    <a:pt x="9658" y="2567"/>
                    <a:pt x="9664" y="2561"/>
                  </a:cubicBezTo>
                  <a:cubicBezTo>
                    <a:pt x="9670" y="2555"/>
                    <a:pt x="9676" y="2550"/>
                    <a:pt x="9682" y="2538"/>
                  </a:cubicBezTo>
                  <a:cubicBezTo>
                    <a:pt x="9682" y="2538"/>
                    <a:pt x="9682" y="2532"/>
                    <a:pt x="9688" y="2526"/>
                  </a:cubicBezTo>
                  <a:cubicBezTo>
                    <a:pt x="9694" y="2526"/>
                    <a:pt x="9700" y="2526"/>
                    <a:pt x="9700" y="2526"/>
                  </a:cubicBezTo>
                  <a:cubicBezTo>
                    <a:pt x="9706" y="2526"/>
                    <a:pt x="9706" y="2526"/>
                    <a:pt x="9712" y="2526"/>
                  </a:cubicBezTo>
                  <a:cubicBezTo>
                    <a:pt x="9718" y="2526"/>
                    <a:pt x="9718" y="2520"/>
                    <a:pt x="9724" y="2520"/>
                  </a:cubicBezTo>
                  <a:cubicBezTo>
                    <a:pt x="9724" y="2496"/>
                    <a:pt x="9724" y="2496"/>
                    <a:pt x="9724" y="2496"/>
                  </a:cubicBezTo>
                  <a:cubicBezTo>
                    <a:pt x="9730" y="2502"/>
                    <a:pt x="9730" y="2496"/>
                    <a:pt x="9736" y="2496"/>
                  </a:cubicBezTo>
                  <a:cubicBezTo>
                    <a:pt x="9741" y="2502"/>
                    <a:pt x="9741" y="2502"/>
                    <a:pt x="9747" y="2502"/>
                  </a:cubicBezTo>
                  <a:cubicBezTo>
                    <a:pt x="9747" y="2508"/>
                    <a:pt x="9753" y="2514"/>
                    <a:pt x="9753" y="2514"/>
                  </a:cubicBezTo>
                  <a:cubicBezTo>
                    <a:pt x="9753" y="2520"/>
                    <a:pt x="9753" y="2526"/>
                    <a:pt x="9753" y="2526"/>
                  </a:cubicBezTo>
                  <a:cubicBezTo>
                    <a:pt x="9753" y="2532"/>
                    <a:pt x="9765" y="2532"/>
                    <a:pt x="9765" y="2538"/>
                  </a:cubicBezTo>
                  <a:cubicBezTo>
                    <a:pt x="9765" y="2544"/>
                    <a:pt x="9759" y="2555"/>
                    <a:pt x="9765" y="2561"/>
                  </a:cubicBezTo>
                  <a:cubicBezTo>
                    <a:pt x="9765" y="2567"/>
                    <a:pt x="9765" y="2567"/>
                    <a:pt x="9765" y="2573"/>
                  </a:cubicBezTo>
                  <a:cubicBezTo>
                    <a:pt x="9771" y="2579"/>
                    <a:pt x="9777" y="2579"/>
                    <a:pt x="9777" y="2579"/>
                  </a:cubicBezTo>
                  <a:cubicBezTo>
                    <a:pt x="9783" y="2585"/>
                    <a:pt x="9789" y="2591"/>
                    <a:pt x="9789" y="2597"/>
                  </a:cubicBezTo>
                  <a:cubicBezTo>
                    <a:pt x="9789" y="2603"/>
                    <a:pt x="9789" y="2603"/>
                    <a:pt x="9789" y="2603"/>
                  </a:cubicBezTo>
                  <a:cubicBezTo>
                    <a:pt x="9789" y="2609"/>
                    <a:pt x="9777" y="2609"/>
                    <a:pt x="9777" y="2615"/>
                  </a:cubicBezTo>
                  <a:cubicBezTo>
                    <a:pt x="9777" y="2621"/>
                    <a:pt x="9783" y="2627"/>
                    <a:pt x="9783" y="2627"/>
                  </a:cubicBezTo>
                  <a:cubicBezTo>
                    <a:pt x="9783" y="2639"/>
                    <a:pt x="9789" y="2644"/>
                    <a:pt x="9795" y="2650"/>
                  </a:cubicBezTo>
                  <a:cubicBezTo>
                    <a:pt x="9800" y="2650"/>
                    <a:pt x="9800" y="2650"/>
                    <a:pt x="9806" y="2650"/>
                  </a:cubicBezTo>
                  <a:cubicBezTo>
                    <a:pt x="9812" y="2656"/>
                    <a:pt x="9812" y="2662"/>
                    <a:pt x="9812" y="2662"/>
                  </a:cubicBezTo>
                  <a:cubicBezTo>
                    <a:pt x="9818" y="2668"/>
                    <a:pt x="9824" y="2668"/>
                    <a:pt x="9824" y="2674"/>
                  </a:cubicBezTo>
                  <a:cubicBezTo>
                    <a:pt x="9824" y="2686"/>
                    <a:pt x="9824" y="2686"/>
                    <a:pt x="9824" y="2686"/>
                  </a:cubicBezTo>
                  <a:cubicBezTo>
                    <a:pt x="9824" y="2698"/>
                    <a:pt x="9824" y="2698"/>
                    <a:pt x="9824" y="2698"/>
                  </a:cubicBezTo>
                  <a:cubicBezTo>
                    <a:pt x="9824" y="2710"/>
                    <a:pt x="9829" y="2716"/>
                    <a:pt x="9829" y="2721"/>
                  </a:cubicBezTo>
                  <a:cubicBezTo>
                    <a:pt x="9835" y="2727"/>
                    <a:pt x="9841" y="2727"/>
                    <a:pt x="9841" y="2727"/>
                  </a:cubicBezTo>
                  <a:cubicBezTo>
                    <a:pt x="9847" y="2733"/>
                    <a:pt x="9853" y="2739"/>
                    <a:pt x="9853" y="2739"/>
                  </a:cubicBezTo>
                  <a:cubicBezTo>
                    <a:pt x="9859" y="2745"/>
                    <a:pt x="9865" y="2745"/>
                    <a:pt x="9865" y="2751"/>
                  </a:cubicBezTo>
                  <a:cubicBezTo>
                    <a:pt x="9865" y="2751"/>
                    <a:pt x="9871" y="2757"/>
                    <a:pt x="9871" y="2763"/>
                  </a:cubicBezTo>
                  <a:cubicBezTo>
                    <a:pt x="9871" y="2763"/>
                    <a:pt x="9865" y="2769"/>
                    <a:pt x="9865" y="2775"/>
                  </a:cubicBezTo>
                  <a:cubicBezTo>
                    <a:pt x="9865" y="2781"/>
                    <a:pt x="9859" y="2781"/>
                    <a:pt x="9859" y="2793"/>
                  </a:cubicBezTo>
                  <a:cubicBezTo>
                    <a:pt x="9859" y="2799"/>
                    <a:pt x="9859" y="2799"/>
                    <a:pt x="9859" y="2799"/>
                  </a:cubicBezTo>
                  <a:lnTo>
                    <a:pt x="9865" y="2805"/>
                  </a:lnTo>
                  <a:cubicBezTo>
                    <a:pt x="9865" y="2810"/>
                    <a:pt x="9865" y="2816"/>
                    <a:pt x="9865" y="2816"/>
                  </a:cubicBezTo>
                  <a:cubicBezTo>
                    <a:pt x="9942" y="2816"/>
                    <a:pt x="9942" y="2816"/>
                    <a:pt x="9942" y="2816"/>
                  </a:cubicBezTo>
                  <a:cubicBezTo>
                    <a:pt x="9942" y="2810"/>
                    <a:pt x="9942" y="2805"/>
                    <a:pt x="9948" y="2805"/>
                  </a:cubicBezTo>
                  <a:cubicBezTo>
                    <a:pt x="9948" y="2799"/>
                    <a:pt x="9942" y="2793"/>
                    <a:pt x="9948" y="2793"/>
                  </a:cubicBezTo>
                  <a:cubicBezTo>
                    <a:pt x="9948" y="2787"/>
                    <a:pt x="9954" y="2781"/>
                    <a:pt x="9954" y="2781"/>
                  </a:cubicBezTo>
                  <a:cubicBezTo>
                    <a:pt x="9960" y="2775"/>
                    <a:pt x="9960" y="2769"/>
                    <a:pt x="9966" y="2769"/>
                  </a:cubicBezTo>
                  <a:cubicBezTo>
                    <a:pt x="9972" y="2769"/>
                    <a:pt x="9972" y="2769"/>
                    <a:pt x="9978" y="2769"/>
                  </a:cubicBezTo>
                  <a:cubicBezTo>
                    <a:pt x="9990" y="2769"/>
                    <a:pt x="9990" y="2769"/>
                    <a:pt x="9990" y="2769"/>
                  </a:cubicBezTo>
                  <a:cubicBezTo>
                    <a:pt x="9990" y="2769"/>
                    <a:pt x="9995" y="2769"/>
                    <a:pt x="10001" y="2769"/>
                  </a:cubicBezTo>
                  <a:cubicBezTo>
                    <a:pt x="10001" y="2769"/>
                    <a:pt x="10007" y="2775"/>
                    <a:pt x="10013" y="2775"/>
                  </a:cubicBezTo>
                  <a:cubicBezTo>
                    <a:pt x="10019" y="2775"/>
                    <a:pt x="10019" y="2775"/>
                    <a:pt x="10025" y="2769"/>
                  </a:cubicBezTo>
                  <a:cubicBezTo>
                    <a:pt x="10025" y="2769"/>
                    <a:pt x="10025" y="2763"/>
                    <a:pt x="10031" y="2757"/>
                  </a:cubicBezTo>
                  <a:cubicBezTo>
                    <a:pt x="10037" y="2757"/>
                    <a:pt x="10049" y="2757"/>
                    <a:pt x="10055" y="2757"/>
                  </a:cubicBezTo>
                  <a:cubicBezTo>
                    <a:pt x="10055" y="2721"/>
                    <a:pt x="10055" y="2721"/>
                    <a:pt x="10055" y="2721"/>
                  </a:cubicBezTo>
                  <a:cubicBezTo>
                    <a:pt x="10102" y="2721"/>
                    <a:pt x="10102" y="2721"/>
                    <a:pt x="10102" y="2721"/>
                  </a:cubicBezTo>
                  <a:cubicBezTo>
                    <a:pt x="10102" y="2716"/>
                    <a:pt x="10108" y="2716"/>
                    <a:pt x="10108" y="2710"/>
                  </a:cubicBezTo>
                  <a:cubicBezTo>
                    <a:pt x="10108" y="2704"/>
                    <a:pt x="10102" y="2698"/>
                    <a:pt x="10102" y="2692"/>
                  </a:cubicBezTo>
                  <a:cubicBezTo>
                    <a:pt x="10079" y="2692"/>
                    <a:pt x="10079" y="2692"/>
                    <a:pt x="10079" y="2692"/>
                  </a:cubicBezTo>
                  <a:cubicBezTo>
                    <a:pt x="10079" y="2692"/>
                    <a:pt x="10072" y="2698"/>
                    <a:pt x="10067" y="2698"/>
                  </a:cubicBezTo>
                  <a:cubicBezTo>
                    <a:pt x="10067" y="2698"/>
                    <a:pt x="10061" y="2698"/>
                    <a:pt x="10055" y="2698"/>
                  </a:cubicBezTo>
                  <a:cubicBezTo>
                    <a:pt x="10055" y="2692"/>
                    <a:pt x="10061" y="2686"/>
                    <a:pt x="10055" y="2686"/>
                  </a:cubicBezTo>
                  <a:cubicBezTo>
                    <a:pt x="10055" y="2680"/>
                    <a:pt x="10049" y="2686"/>
                    <a:pt x="10043" y="2680"/>
                  </a:cubicBezTo>
                  <a:cubicBezTo>
                    <a:pt x="10049" y="2674"/>
                    <a:pt x="10055" y="2668"/>
                    <a:pt x="10061" y="2656"/>
                  </a:cubicBezTo>
                  <a:lnTo>
                    <a:pt x="10067" y="2650"/>
                  </a:lnTo>
                  <a:cubicBezTo>
                    <a:pt x="10072" y="2639"/>
                    <a:pt x="10072" y="2632"/>
                    <a:pt x="10072" y="2627"/>
                  </a:cubicBezTo>
                  <a:cubicBezTo>
                    <a:pt x="10072" y="2615"/>
                    <a:pt x="10072" y="2609"/>
                    <a:pt x="10072" y="2603"/>
                  </a:cubicBezTo>
                  <a:cubicBezTo>
                    <a:pt x="10072" y="2597"/>
                    <a:pt x="10072" y="2591"/>
                    <a:pt x="10072" y="2591"/>
                  </a:cubicBezTo>
                  <a:cubicBezTo>
                    <a:pt x="10079" y="2585"/>
                    <a:pt x="10079" y="2585"/>
                    <a:pt x="10079" y="2579"/>
                  </a:cubicBezTo>
                  <a:cubicBezTo>
                    <a:pt x="10084" y="2573"/>
                    <a:pt x="10090" y="2573"/>
                    <a:pt x="10090" y="2573"/>
                  </a:cubicBezTo>
                  <a:cubicBezTo>
                    <a:pt x="10096" y="2567"/>
                    <a:pt x="10096" y="2561"/>
                    <a:pt x="10102" y="2561"/>
                  </a:cubicBezTo>
                  <a:cubicBezTo>
                    <a:pt x="10108" y="2561"/>
                    <a:pt x="10108" y="2561"/>
                    <a:pt x="10114" y="2561"/>
                  </a:cubicBezTo>
                  <a:cubicBezTo>
                    <a:pt x="10120" y="2555"/>
                    <a:pt x="10120" y="2550"/>
                    <a:pt x="10126" y="2550"/>
                  </a:cubicBezTo>
                  <a:cubicBezTo>
                    <a:pt x="10132" y="2550"/>
                    <a:pt x="10132" y="2550"/>
                    <a:pt x="10138" y="2550"/>
                  </a:cubicBezTo>
                  <a:cubicBezTo>
                    <a:pt x="10138" y="2544"/>
                    <a:pt x="10144" y="2550"/>
                    <a:pt x="10150" y="2550"/>
                  </a:cubicBezTo>
                  <a:cubicBezTo>
                    <a:pt x="10150" y="2544"/>
                    <a:pt x="10150" y="2538"/>
                    <a:pt x="10156" y="2538"/>
                  </a:cubicBezTo>
                  <a:cubicBezTo>
                    <a:pt x="10156" y="2532"/>
                    <a:pt x="10156" y="2526"/>
                    <a:pt x="10156" y="2526"/>
                  </a:cubicBezTo>
                  <a:cubicBezTo>
                    <a:pt x="10156" y="2520"/>
                    <a:pt x="10161" y="2520"/>
                    <a:pt x="10161" y="2514"/>
                  </a:cubicBezTo>
                  <a:cubicBezTo>
                    <a:pt x="10167" y="2508"/>
                    <a:pt x="10173" y="2508"/>
                    <a:pt x="10173" y="2502"/>
                  </a:cubicBezTo>
                  <a:cubicBezTo>
                    <a:pt x="10179" y="2502"/>
                    <a:pt x="10185" y="2502"/>
                    <a:pt x="10185" y="2496"/>
                  </a:cubicBezTo>
                  <a:cubicBezTo>
                    <a:pt x="10185" y="2490"/>
                    <a:pt x="10185" y="2490"/>
                    <a:pt x="10185" y="2484"/>
                  </a:cubicBezTo>
                  <a:cubicBezTo>
                    <a:pt x="10185" y="2473"/>
                    <a:pt x="10185" y="2473"/>
                    <a:pt x="10185" y="2473"/>
                  </a:cubicBezTo>
                  <a:cubicBezTo>
                    <a:pt x="10185" y="2466"/>
                    <a:pt x="10185" y="2466"/>
                    <a:pt x="10185" y="2461"/>
                  </a:cubicBezTo>
                  <a:cubicBezTo>
                    <a:pt x="10173" y="2461"/>
                    <a:pt x="10167" y="2461"/>
                    <a:pt x="10161" y="2461"/>
                  </a:cubicBezTo>
                  <a:cubicBezTo>
                    <a:pt x="10150" y="2461"/>
                    <a:pt x="10144" y="2455"/>
                    <a:pt x="10138" y="2455"/>
                  </a:cubicBezTo>
                  <a:cubicBezTo>
                    <a:pt x="10132" y="2455"/>
                    <a:pt x="10132" y="2461"/>
                    <a:pt x="10126" y="2461"/>
                  </a:cubicBezTo>
                  <a:cubicBezTo>
                    <a:pt x="10126" y="2443"/>
                    <a:pt x="10126" y="2437"/>
                    <a:pt x="10126" y="2419"/>
                  </a:cubicBezTo>
                  <a:cubicBezTo>
                    <a:pt x="10126" y="2419"/>
                    <a:pt x="10120" y="2413"/>
                    <a:pt x="10114" y="2413"/>
                  </a:cubicBezTo>
                  <a:cubicBezTo>
                    <a:pt x="10108" y="2407"/>
                    <a:pt x="10108" y="2413"/>
                    <a:pt x="10102" y="2413"/>
                  </a:cubicBezTo>
                  <a:cubicBezTo>
                    <a:pt x="10096" y="2407"/>
                    <a:pt x="10096" y="2407"/>
                    <a:pt x="10090" y="2401"/>
                  </a:cubicBezTo>
                  <a:cubicBezTo>
                    <a:pt x="10090" y="2401"/>
                    <a:pt x="10090" y="2395"/>
                    <a:pt x="10090" y="2389"/>
                  </a:cubicBezTo>
                  <a:cubicBezTo>
                    <a:pt x="10090" y="2300"/>
                    <a:pt x="10090" y="2300"/>
                    <a:pt x="10090" y="2300"/>
                  </a:cubicBezTo>
                  <a:cubicBezTo>
                    <a:pt x="10096" y="2295"/>
                    <a:pt x="10102" y="2295"/>
                    <a:pt x="10108" y="2289"/>
                  </a:cubicBezTo>
                  <a:cubicBezTo>
                    <a:pt x="10108" y="2289"/>
                    <a:pt x="10108" y="2283"/>
                    <a:pt x="10114" y="2277"/>
                  </a:cubicBezTo>
                  <a:cubicBezTo>
                    <a:pt x="10114" y="2277"/>
                    <a:pt x="10120" y="2271"/>
                    <a:pt x="10120" y="2265"/>
                  </a:cubicBezTo>
                  <a:cubicBezTo>
                    <a:pt x="10126" y="2265"/>
                    <a:pt x="10126" y="2259"/>
                    <a:pt x="10126" y="2259"/>
                  </a:cubicBezTo>
                  <a:cubicBezTo>
                    <a:pt x="10132" y="2247"/>
                    <a:pt x="10132" y="2241"/>
                    <a:pt x="10132" y="2235"/>
                  </a:cubicBezTo>
                  <a:cubicBezTo>
                    <a:pt x="10138" y="2229"/>
                    <a:pt x="10138" y="2223"/>
                    <a:pt x="10138" y="2223"/>
                  </a:cubicBezTo>
                  <a:cubicBezTo>
                    <a:pt x="10144" y="2218"/>
                    <a:pt x="10150" y="2218"/>
                    <a:pt x="10150" y="2218"/>
                  </a:cubicBezTo>
                  <a:cubicBezTo>
                    <a:pt x="10156" y="2218"/>
                    <a:pt x="10161" y="2218"/>
                    <a:pt x="10161" y="2218"/>
                  </a:cubicBezTo>
                  <a:cubicBezTo>
                    <a:pt x="10173" y="2212"/>
                    <a:pt x="10179" y="2212"/>
                    <a:pt x="10185" y="2206"/>
                  </a:cubicBezTo>
                  <a:cubicBezTo>
                    <a:pt x="10191" y="2200"/>
                    <a:pt x="10191" y="2200"/>
                    <a:pt x="10197" y="2194"/>
                  </a:cubicBezTo>
                  <a:cubicBezTo>
                    <a:pt x="10197" y="2188"/>
                    <a:pt x="10203" y="2188"/>
                    <a:pt x="10203" y="2188"/>
                  </a:cubicBezTo>
                  <a:cubicBezTo>
                    <a:pt x="10209" y="2182"/>
                    <a:pt x="10209" y="2176"/>
                    <a:pt x="10209" y="2176"/>
                  </a:cubicBezTo>
                  <a:cubicBezTo>
                    <a:pt x="10221" y="2170"/>
                    <a:pt x="10227" y="2170"/>
                    <a:pt x="10233" y="2170"/>
                  </a:cubicBezTo>
                  <a:cubicBezTo>
                    <a:pt x="10238" y="2170"/>
                    <a:pt x="10245" y="2170"/>
                    <a:pt x="10250" y="2170"/>
                  </a:cubicBezTo>
                  <a:cubicBezTo>
                    <a:pt x="10250" y="2170"/>
                    <a:pt x="10250" y="2164"/>
                    <a:pt x="10256" y="2158"/>
                  </a:cubicBezTo>
                  <a:cubicBezTo>
                    <a:pt x="10262" y="2158"/>
                    <a:pt x="10268" y="2152"/>
                    <a:pt x="10268" y="2152"/>
                  </a:cubicBezTo>
                  <a:cubicBezTo>
                    <a:pt x="10268" y="2146"/>
                    <a:pt x="10268" y="2141"/>
                    <a:pt x="10268" y="2141"/>
                  </a:cubicBezTo>
                  <a:cubicBezTo>
                    <a:pt x="10268" y="2134"/>
                    <a:pt x="10274" y="2129"/>
                    <a:pt x="10274" y="2129"/>
                  </a:cubicBezTo>
                  <a:cubicBezTo>
                    <a:pt x="10280" y="2129"/>
                    <a:pt x="10286" y="2129"/>
                    <a:pt x="10286" y="2123"/>
                  </a:cubicBezTo>
                  <a:cubicBezTo>
                    <a:pt x="10292" y="2123"/>
                    <a:pt x="10298" y="2123"/>
                    <a:pt x="10298" y="2123"/>
                  </a:cubicBezTo>
                  <a:cubicBezTo>
                    <a:pt x="10304" y="2123"/>
                    <a:pt x="10310" y="2123"/>
                    <a:pt x="10310" y="2123"/>
                  </a:cubicBezTo>
                  <a:cubicBezTo>
                    <a:pt x="10316" y="2123"/>
                    <a:pt x="10322" y="2123"/>
                    <a:pt x="10322" y="2117"/>
                  </a:cubicBezTo>
                  <a:cubicBezTo>
                    <a:pt x="10327" y="2117"/>
                    <a:pt x="10333" y="2111"/>
                    <a:pt x="10333" y="2105"/>
                  </a:cubicBezTo>
                  <a:cubicBezTo>
                    <a:pt x="10333" y="2093"/>
                    <a:pt x="10327" y="2093"/>
                    <a:pt x="10322" y="2087"/>
                  </a:cubicBezTo>
                  <a:cubicBezTo>
                    <a:pt x="10322" y="2081"/>
                    <a:pt x="10316" y="2081"/>
                    <a:pt x="10310" y="2075"/>
                  </a:cubicBezTo>
                  <a:cubicBezTo>
                    <a:pt x="10310" y="2075"/>
                    <a:pt x="10310" y="2069"/>
                    <a:pt x="10310" y="2063"/>
                  </a:cubicBezTo>
                  <a:cubicBezTo>
                    <a:pt x="10310" y="2052"/>
                    <a:pt x="10310" y="2040"/>
                    <a:pt x="10322" y="2034"/>
                  </a:cubicBezTo>
                  <a:cubicBezTo>
                    <a:pt x="10322" y="2028"/>
                    <a:pt x="10322" y="2022"/>
                    <a:pt x="10327" y="2022"/>
                  </a:cubicBezTo>
                  <a:cubicBezTo>
                    <a:pt x="10333" y="2016"/>
                    <a:pt x="10333" y="2022"/>
                    <a:pt x="10339" y="2022"/>
                  </a:cubicBezTo>
                  <a:cubicBezTo>
                    <a:pt x="10345" y="2016"/>
                    <a:pt x="10345" y="2016"/>
                    <a:pt x="10351" y="2010"/>
                  </a:cubicBezTo>
                  <a:cubicBezTo>
                    <a:pt x="10357" y="2010"/>
                    <a:pt x="10357" y="2004"/>
                    <a:pt x="10357" y="1998"/>
                  </a:cubicBezTo>
                  <a:cubicBezTo>
                    <a:pt x="10363" y="1986"/>
                    <a:pt x="10363" y="1980"/>
                    <a:pt x="10369" y="1975"/>
                  </a:cubicBezTo>
                  <a:cubicBezTo>
                    <a:pt x="10369" y="1968"/>
                    <a:pt x="10369" y="1963"/>
                    <a:pt x="10369" y="1963"/>
                  </a:cubicBezTo>
                  <a:cubicBezTo>
                    <a:pt x="10375" y="1957"/>
                    <a:pt x="10387" y="1957"/>
                    <a:pt x="10393" y="1957"/>
                  </a:cubicBezTo>
                  <a:cubicBezTo>
                    <a:pt x="10404" y="1957"/>
                    <a:pt x="10411" y="1963"/>
                    <a:pt x="10416" y="1963"/>
                  </a:cubicBezTo>
                  <a:cubicBezTo>
                    <a:pt x="10422" y="1963"/>
                    <a:pt x="10422" y="1963"/>
                    <a:pt x="10428" y="1963"/>
                  </a:cubicBezTo>
                  <a:cubicBezTo>
                    <a:pt x="10434" y="1963"/>
                    <a:pt x="10434" y="1968"/>
                    <a:pt x="10434" y="1975"/>
                  </a:cubicBezTo>
                  <a:cubicBezTo>
                    <a:pt x="10446" y="1980"/>
                    <a:pt x="10446" y="1986"/>
                    <a:pt x="10452" y="1998"/>
                  </a:cubicBezTo>
                  <a:cubicBezTo>
                    <a:pt x="10458" y="1992"/>
                    <a:pt x="10464" y="1992"/>
                    <a:pt x="10464" y="1992"/>
                  </a:cubicBezTo>
                  <a:cubicBezTo>
                    <a:pt x="10470" y="1992"/>
                    <a:pt x="10470" y="1986"/>
                    <a:pt x="10476" y="1980"/>
                  </a:cubicBezTo>
                  <a:cubicBezTo>
                    <a:pt x="10476" y="1980"/>
                    <a:pt x="10482" y="1980"/>
                    <a:pt x="10488" y="1980"/>
                  </a:cubicBezTo>
                  <a:cubicBezTo>
                    <a:pt x="10493" y="1980"/>
                    <a:pt x="10493" y="1986"/>
                    <a:pt x="10499" y="1986"/>
                  </a:cubicBezTo>
                  <a:cubicBezTo>
                    <a:pt x="10499" y="1992"/>
                    <a:pt x="10505" y="1992"/>
                    <a:pt x="10505" y="1998"/>
                  </a:cubicBezTo>
                  <a:cubicBezTo>
                    <a:pt x="10511" y="1998"/>
                    <a:pt x="10511" y="2004"/>
                    <a:pt x="10511" y="2010"/>
                  </a:cubicBezTo>
                  <a:cubicBezTo>
                    <a:pt x="10517" y="2010"/>
                    <a:pt x="10517" y="2016"/>
                    <a:pt x="10517" y="2022"/>
                  </a:cubicBezTo>
                  <a:cubicBezTo>
                    <a:pt x="10517" y="2057"/>
                    <a:pt x="10517" y="2057"/>
                    <a:pt x="10517" y="2057"/>
                  </a:cubicBezTo>
                  <a:cubicBezTo>
                    <a:pt x="10488" y="2057"/>
                    <a:pt x="10488" y="2057"/>
                    <a:pt x="10488" y="2057"/>
                  </a:cubicBezTo>
                  <a:cubicBezTo>
                    <a:pt x="10488" y="2069"/>
                    <a:pt x="10488" y="2075"/>
                    <a:pt x="10488" y="2093"/>
                  </a:cubicBezTo>
                  <a:cubicBezTo>
                    <a:pt x="10488" y="2093"/>
                    <a:pt x="10488" y="2099"/>
                    <a:pt x="10488" y="2105"/>
                  </a:cubicBezTo>
                  <a:cubicBezTo>
                    <a:pt x="10482" y="2111"/>
                    <a:pt x="10482" y="2117"/>
                    <a:pt x="10476" y="2123"/>
                  </a:cubicBezTo>
                  <a:cubicBezTo>
                    <a:pt x="10470" y="2129"/>
                    <a:pt x="10464" y="2129"/>
                    <a:pt x="10464" y="2134"/>
                  </a:cubicBezTo>
                  <a:cubicBezTo>
                    <a:pt x="10458" y="2141"/>
                    <a:pt x="10452" y="2141"/>
                    <a:pt x="10446" y="2141"/>
                  </a:cubicBezTo>
                  <a:cubicBezTo>
                    <a:pt x="10434" y="2141"/>
                    <a:pt x="10428" y="2134"/>
                    <a:pt x="10416" y="2134"/>
                  </a:cubicBezTo>
                  <a:cubicBezTo>
                    <a:pt x="10411" y="2134"/>
                    <a:pt x="10404" y="2141"/>
                    <a:pt x="10404" y="2141"/>
                  </a:cubicBezTo>
                  <a:cubicBezTo>
                    <a:pt x="10399" y="2146"/>
                    <a:pt x="10393" y="2146"/>
                    <a:pt x="10393" y="2146"/>
                  </a:cubicBezTo>
                  <a:cubicBezTo>
                    <a:pt x="10387" y="2152"/>
                    <a:pt x="10387" y="2158"/>
                    <a:pt x="10387" y="2158"/>
                  </a:cubicBezTo>
                  <a:cubicBezTo>
                    <a:pt x="10381" y="2164"/>
                    <a:pt x="10381" y="2164"/>
                    <a:pt x="10375" y="2170"/>
                  </a:cubicBezTo>
                  <a:cubicBezTo>
                    <a:pt x="10375" y="2176"/>
                    <a:pt x="10375" y="2176"/>
                    <a:pt x="10375" y="2182"/>
                  </a:cubicBezTo>
                  <a:cubicBezTo>
                    <a:pt x="10369" y="2188"/>
                    <a:pt x="10363" y="2188"/>
                    <a:pt x="10363" y="2188"/>
                  </a:cubicBezTo>
                  <a:cubicBezTo>
                    <a:pt x="10357" y="2194"/>
                    <a:pt x="10357" y="2194"/>
                    <a:pt x="10351" y="2200"/>
                  </a:cubicBezTo>
                  <a:cubicBezTo>
                    <a:pt x="10351" y="2206"/>
                    <a:pt x="10351" y="2206"/>
                    <a:pt x="10345" y="2212"/>
                  </a:cubicBezTo>
                  <a:cubicBezTo>
                    <a:pt x="10339" y="2212"/>
                    <a:pt x="10339" y="2212"/>
                    <a:pt x="10333" y="2218"/>
                  </a:cubicBezTo>
                  <a:cubicBezTo>
                    <a:pt x="10327" y="2223"/>
                    <a:pt x="10316" y="2223"/>
                    <a:pt x="10316" y="2235"/>
                  </a:cubicBezTo>
                  <a:cubicBezTo>
                    <a:pt x="10316" y="2253"/>
                    <a:pt x="10322" y="2259"/>
                    <a:pt x="10322" y="2277"/>
                  </a:cubicBezTo>
                  <a:cubicBezTo>
                    <a:pt x="10322" y="2283"/>
                    <a:pt x="10322" y="2289"/>
                    <a:pt x="10316" y="2295"/>
                  </a:cubicBezTo>
                  <a:cubicBezTo>
                    <a:pt x="10316" y="2300"/>
                    <a:pt x="10304" y="2300"/>
                    <a:pt x="10304" y="2312"/>
                  </a:cubicBezTo>
                  <a:cubicBezTo>
                    <a:pt x="10304" y="2324"/>
                    <a:pt x="10310" y="2336"/>
                    <a:pt x="10310" y="2348"/>
                  </a:cubicBezTo>
                  <a:cubicBezTo>
                    <a:pt x="10310" y="2360"/>
                    <a:pt x="10310" y="2360"/>
                    <a:pt x="10310" y="2360"/>
                  </a:cubicBezTo>
                  <a:cubicBezTo>
                    <a:pt x="10310" y="2366"/>
                    <a:pt x="10316" y="2372"/>
                    <a:pt x="10316" y="2372"/>
                  </a:cubicBezTo>
                  <a:cubicBezTo>
                    <a:pt x="10316" y="2384"/>
                    <a:pt x="10316" y="2389"/>
                    <a:pt x="10316" y="2401"/>
                  </a:cubicBezTo>
                  <a:cubicBezTo>
                    <a:pt x="10327" y="2401"/>
                    <a:pt x="10333" y="2401"/>
                    <a:pt x="10345" y="2401"/>
                  </a:cubicBezTo>
                  <a:cubicBezTo>
                    <a:pt x="10351" y="2401"/>
                    <a:pt x="10357" y="2407"/>
                    <a:pt x="10363" y="2413"/>
                  </a:cubicBezTo>
                  <a:cubicBezTo>
                    <a:pt x="10369" y="2413"/>
                    <a:pt x="10369" y="2419"/>
                    <a:pt x="10375" y="2419"/>
                  </a:cubicBezTo>
                  <a:cubicBezTo>
                    <a:pt x="10375" y="2425"/>
                    <a:pt x="10381" y="2431"/>
                    <a:pt x="10381" y="2431"/>
                  </a:cubicBezTo>
                  <a:cubicBezTo>
                    <a:pt x="10393" y="2437"/>
                    <a:pt x="10399" y="2437"/>
                    <a:pt x="10404" y="2443"/>
                  </a:cubicBezTo>
                  <a:cubicBezTo>
                    <a:pt x="10411" y="2443"/>
                    <a:pt x="10411" y="2449"/>
                    <a:pt x="10416" y="2449"/>
                  </a:cubicBezTo>
                  <a:cubicBezTo>
                    <a:pt x="10428" y="2455"/>
                    <a:pt x="10434" y="2466"/>
                    <a:pt x="10446" y="2466"/>
                  </a:cubicBezTo>
                  <a:cubicBezTo>
                    <a:pt x="10452" y="2466"/>
                    <a:pt x="10452" y="2466"/>
                    <a:pt x="10452" y="2466"/>
                  </a:cubicBezTo>
                  <a:cubicBezTo>
                    <a:pt x="10458" y="2466"/>
                    <a:pt x="10458" y="2461"/>
                    <a:pt x="10464" y="2461"/>
                  </a:cubicBezTo>
                  <a:cubicBezTo>
                    <a:pt x="10476" y="2455"/>
                    <a:pt x="10488" y="2437"/>
                    <a:pt x="10499" y="2437"/>
                  </a:cubicBezTo>
                  <a:cubicBezTo>
                    <a:pt x="10511" y="2437"/>
                    <a:pt x="10517" y="2449"/>
                    <a:pt x="10529" y="2449"/>
                  </a:cubicBezTo>
                  <a:cubicBezTo>
                    <a:pt x="10535" y="2449"/>
                    <a:pt x="10541" y="2443"/>
                    <a:pt x="10547" y="2443"/>
                  </a:cubicBezTo>
                  <a:cubicBezTo>
                    <a:pt x="10553" y="2443"/>
                    <a:pt x="10559" y="2449"/>
                    <a:pt x="10559" y="2443"/>
                  </a:cubicBezTo>
                  <a:cubicBezTo>
                    <a:pt x="10565" y="2443"/>
                    <a:pt x="10565" y="2443"/>
                    <a:pt x="10570" y="2437"/>
                  </a:cubicBezTo>
                  <a:cubicBezTo>
                    <a:pt x="10577" y="2437"/>
                    <a:pt x="10570" y="2431"/>
                    <a:pt x="10577" y="2425"/>
                  </a:cubicBezTo>
                  <a:cubicBezTo>
                    <a:pt x="10577" y="2425"/>
                    <a:pt x="10582" y="2425"/>
                    <a:pt x="10582" y="2419"/>
                  </a:cubicBezTo>
                  <a:cubicBezTo>
                    <a:pt x="10677" y="2419"/>
                    <a:pt x="10677" y="2419"/>
                    <a:pt x="10677" y="2419"/>
                  </a:cubicBezTo>
                  <a:cubicBezTo>
                    <a:pt x="10683" y="2419"/>
                    <a:pt x="10683" y="2413"/>
                    <a:pt x="10689" y="2413"/>
                  </a:cubicBezTo>
                  <a:cubicBezTo>
                    <a:pt x="10695" y="2413"/>
                    <a:pt x="10701" y="2413"/>
                    <a:pt x="10707" y="2413"/>
                  </a:cubicBezTo>
                  <a:cubicBezTo>
                    <a:pt x="10707" y="2413"/>
                    <a:pt x="10707" y="2407"/>
                    <a:pt x="10713" y="2413"/>
                  </a:cubicBezTo>
                  <a:lnTo>
                    <a:pt x="10719" y="2419"/>
                  </a:lnTo>
                  <a:cubicBezTo>
                    <a:pt x="10719" y="2425"/>
                    <a:pt x="10719" y="2431"/>
                    <a:pt x="10725" y="2431"/>
                  </a:cubicBezTo>
                  <a:cubicBezTo>
                    <a:pt x="10725" y="2437"/>
                    <a:pt x="10731" y="2437"/>
                    <a:pt x="10731" y="2437"/>
                  </a:cubicBezTo>
                  <a:cubicBezTo>
                    <a:pt x="10790" y="2437"/>
                    <a:pt x="10790" y="2437"/>
                    <a:pt x="10790" y="2437"/>
                  </a:cubicBezTo>
                  <a:cubicBezTo>
                    <a:pt x="10796" y="2449"/>
                    <a:pt x="10796" y="2449"/>
                    <a:pt x="10796" y="2449"/>
                  </a:cubicBezTo>
                  <a:cubicBezTo>
                    <a:pt x="10790" y="2455"/>
                    <a:pt x="10790" y="2461"/>
                    <a:pt x="10784" y="2461"/>
                  </a:cubicBezTo>
                  <a:cubicBezTo>
                    <a:pt x="10778" y="2461"/>
                    <a:pt x="10772" y="2461"/>
                    <a:pt x="10760" y="2461"/>
                  </a:cubicBezTo>
                  <a:cubicBezTo>
                    <a:pt x="10748" y="2461"/>
                    <a:pt x="10743" y="2461"/>
                    <a:pt x="10731" y="2461"/>
                  </a:cubicBezTo>
                  <a:lnTo>
                    <a:pt x="10725" y="2466"/>
                  </a:lnTo>
                  <a:cubicBezTo>
                    <a:pt x="10719" y="2466"/>
                    <a:pt x="10713" y="2473"/>
                    <a:pt x="10713" y="2473"/>
                  </a:cubicBezTo>
                  <a:cubicBezTo>
                    <a:pt x="10707" y="2473"/>
                    <a:pt x="10701" y="2478"/>
                    <a:pt x="10701" y="2484"/>
                  </a:cubicBezTo>
                  <a:cubicBezTo>
                    <a:pt x="10695" y="2484"/>
                    <a:pt x="10689" y="2484"/>
                    <a:pt x="10689" y="2490"/>
                  </a:cubicBezTo>
                  <a:cubicBezTo>
                    <a:pt x="10683" y="2496"/>
                    <a:pt x="10683" y="2496"/>
                    <a:pt x="10677" y="2502"/>
                  </a:cubicBezTo>
                  <a:cubicBezTo>
                    <a:pt x="10677" y="2508"/>
                    <a:pt x="10677" y="2508"/>
                    <a:pt x="10671" y="2514"/>
                  </a:cubicBezTo>
                  <a:cubicBezTo>
                    <a:pt x="10671" y="2520"/>
                    <a:pt x="10671" y="2520"/>
                    <a:pt x="10665" y="2526"/>
                  </a:cubicBezTo>
                  <a:cubicBezTo>
                    <a:pt x="10659" y="2526"/>
                    <a:pt x="10659" y="2526"/>
                    <a:pt x="10654" y="2526"/>
                  </a:cubicBezTo>
                  <a:cubicBezTo>
                    <a:pt x="10648" y="2526"/>
                    <a:pt x="10636" y="2526"/>
                    <a:pt x="10630" y="2520"/>
                  </a:cubicBezTo>
                  <a:cubicBezTo>
                    <a:pt x="10624" y="2520"/>
                    <a:pt x="10624" y="2514"/>
                    <a:pt x="10618" y="2508"/>
                  </a:cubicBezTo>
                  <a:cubicBezTo>
                    <a:pt x="10612" y="2508"/>
                    <a:pt x="10612" y="2496"/>
                    <a:pt x="10600" y="2496"/>
                  </a:cubicBezTo>
                  <a:cubicBezTo>
                    <a:pt x="10588" y="2496"/>
                    <a:pt x="10582" y="2508"/>
                    <a:pt x="10577" y="2508"/>
                  </a:cubicBezTo>
                  <a:cubicBezTo>
                    <a:pt x="10565" y="2508"/>
                    <a:pt x="10559" y="2508"/>
                    <a:pt x="10553" y="2508"/>
                  </a:cubicBezTo>
                  <a:cubicBezTo>
                    <a:pt x="10541" y="2508"/>
                    <a:pt x="10535" y="2502"/>
                    <a:pt x="10529" y="2502"/>
                  </a:cubicBezTo>
                  <a:cubicBezTo>
                    <a:pt x="10523" y="2502"/>
                    <a:pt x="10517" y="2508"/>
                    <a:pt x="10517" y="2508"/>
                  </a:cubicBezTo>
                  <a:cubicBezTo>
                    <a:pt x="10511" y="2508"/>
                    <a:pt x="10511" y="2514"/>
                    <a:pt x="10505" y="2514"/>
                  </a:cubicBezTo>
                  <a:cubicBezTo>
                    <a:pt x="10499" y="2514"/>
                    <a:pt x="10499" y="2520"/>
                    <a:pt x="10493" y="2520"/>
                  </a:cubicBezTo>
                  <a:cubicBezTo>
                    <a:pt x="10488" y="2520"/>
                    <a:pt x="10488" y="2520"/>
                    <a:pt x="10482" y="2520"/>
                  </a:cubicBezTo>
                  <a:cubicBezTo>
                    <a:pt x="10476" y="2520"/>
                    <a:pt x="10476" y="2514"/>
                    <a:pt x="10470" y="2514"/>
                  </a:cubicBezTo>
                  <a:cubicBezTo>
                    <a:pt x="10464" y="2514"/>
                    <a:pt x="10464" y="2520"/>
                    <a:pt x="10458" y="2520"/>
                  </a:cubicBezTo>
                  <a:cubicBezTo>
                    <a:pt x="10458" y="2520"/>
                    <a:pt x="10452" y="2520"/>
                    <a:pt x="10446" y="2526"/>
                  </a:cubicBezTo>
                  <a:cubicBezTo>
                    <a:pt x="10446" y="2526"/>
                    <a:pt x="10452" y="2532"/>
                    <a:pt x="10446" y="2538"/>
                  </a:cubicBezTo>
                  <a:cubicBezTo>
                    <a:pt x="10446" y="2544"/>
                    <a:pt x="10440" y="2544"/>
                    <a:pt x="10434" y="2550"/>
                  </a:cubicBezTo>
                  <a:cubicBezTo>
                    <a:pt x="10434" y="2550"/>
                    <a:pt x="10440" y="2561"/>
                    <a:pt x="10434" y="2561"/>
                  </a:cubicBezTo>
                  <a:cubicBezTo>
                    <a:pt x="10428" y="2561"/>
                    <a:pt x="10428" y="2555"/>
                    <a:pt x="10422" y="2555"/>
                  </a:cubicBezTo>
                  <a:cubicBezTo>
                    <a:pt x="10416" y="2555"/>
                    <a:pt x="10416" y="2555"/>
                    <a:pt x="10411" y="2555"/>
                  </a:cubicBezTo>
                  <a:cubicBezTo>
                    <a:pt x="10404" y="2555"/>
                    <a:pt x="10404" y="2550"/>
                    <a:pt x="10399" y="2550"/>
                  </a:cubicBezTo>
                  <a:cubicBezTo>
                    <a:pt x="10399" y="2544"/>
                    <a:pt x="10404" y="2538"/>
                    <a:pt x="10399" y="2538"/>
                  </a:cubicBezTo>
                  <a:cubicBezTo>
                    <a:pt x="10399" y="2532"/>
                    <a:pt x="10393" y="2538"/>
                    <a:pt x="10387" y="2538"/>
                  </a:cubicBezTo>
                  <a:cubicBezTo>
                    <a:pt x="10387" y="2538"/>
                    <a:pt x="10381" y="2538"/>
                    <a:pt x="10375" y="2538"/>
                  </a:cubicBezTo>
                  <a:cubicBezTo>
                    <a:pt x="10375" y="2538"/>
                    <a:pt x="10369" y="2538"/>
                    <a:pt x="10363" y="2544"/>
                  </a:cubicBezTo>
                  <a:cubicBezTo>
                    <a:pt x="10363" y="2544"/>
                    <a:pt x="10363" y="2550"/>
                    <a:pt x="10363" y="2555"/>
                  </a:cubicBezTo>
                  <a:cubicBezTo>
                    <a:pt x="10369" y="2555"/>
                    <a:pt x="10369" y="2561"/>
                    <a:pt x="10375" y="2561"/>
                  </a:cubicBezTo>
                  <a:cubicBezTo>
                    <a:pt x="10375" y="2561"/>
                    <a:pt x="10381" y="2561"/>
                    <a:pt x="10387" y="2561"/>
                  </a:cubicBezTo>
                  <a:cubicBezTo>
                    <a:pt x="10393" y="2561"/>
                    <a:pt x="10393" y="2567"/>
                    <a:pt x="10399" y="2573"/>
                  </a:cubicBezTo>
                  <a:cubicBezTo>
                    <a:pt x="10387" y="2573"/>
                    <a:pt x="10381" y="2567"/>
                    <a:pt x="10375" y="2573"/>
                  </a:cubicBezTo>
                  <a:cubicBezTo>
                    <a:pt x="10357" y="2573"/>
                    <a:pt x="10351" y="2579"/>
                    <a:pt x="10339" y="2579"/>
                  </a:cubicBezTo>
                  <a:cubicBezTo>
                    <a:pt x="10333" y="2585"/>
                    <a:pt x="10327" y="2585"/>
                    <a:pt x="10327" y="2585"/>
                  </a:cubicBezTo>
                  <a:cubicBezTo>
                    <a:pt x="10327" y="2591"/>
                    <a:pt x="10327" y="2597"/>
                    <a:pt x="10327" y="2597"/>
                  </a:cubicBezTo>
                  <a:cubicBezTo>
                    <a:pt x="10333" y="2609"/>
                    <a:pt x="10339" y="2615"/>
                    <a:pt x="10351" y="2615"/>
                  </a:cubicBezTo>
                  <a:lnTo>
                    <a:pt x="10357" y="2615"/>
                  </a:lnTo>
                  <a:cubicBezTo>
                    <a:pt x="10363" y="2615"/>
                    <a:pt x="10369" y="2621"/>
                    <a:pt x="10369" y="2621"/>
                  </a:cubicBezTo>
                  <a:cubicBezTo>
                    <a:pt x="10375" y="2621"/>
                    <a:pt x="10381" y="2621"/>
                    <a:pt x="10387" y="2621"/>
                  </a:cubicBezTo>
                  <a:cubicBezTo>
                    <a:pt x="10393" y="2621"/>
                    <a:pt x="10399" y="2621"/>
                    <a:pt x="10404" y="2621"/>
                  </a:cubicBezTo>
                  <a:cubicBezTo>
                    <a:pt x="10416" y="2615"/>
                    <a:pt x="10416" y="2603"/>
                    <a:pt x="10422" y="2597"/>
                  </a:cubicBezTo>
                  <a:cubicBezTo>
                    <a:pt x="10428" y="2591"/>
                    <a:pt x="10428" y="2585"/>
                    <a:pt x="10434" y="2585"/>
                  </a:cubicBezTo>
                  <a:cubicBezTo>
                    <a:pt x="10446" y="2585"/>
                    <a:pt x="10446" y="2585"/>
                    <a:pt x="10452" y="2591"/>
                  </a:cubicBezTo>
                  <a:cubicBezTo>
                    <a:pt x="10458" y="2591"/>
                    <a:pt x="10464" y="2591"/>
                    <a:pt x="10464" y="2597"/>
                  </a:cubicBezTo>
                  <a:cubicBezTo>
                    <a:pt x="10470" y="2597"/>
                    <a:pt x="10476" y="2603"/>
                    <a:pt x="10476" y="2603"/>
                  </a:cubicBezTo>
                  <a:cubicBezTo>
                    <a:pt x="10476" y="2609"/>
                    <a:pt x="10476" y="2615"/>
                    <a:pt x="10482" y="2615"/>
                  </a:cubicBezTo>
                  <a:cubicBezTo>
                    <a:pt x="10482" y="2621"/>
                    <a:pt x="10476" y="2627"/>
                    <a:pt x="10482" y="2627"/>
                  </a:cubicBezTo>
                  <a:cubicBezTo>
                    <a:pt x="10482" y="2632"/>
                    <a:pt x="10488" y="2632"/>
                    <a:pt x="10493" y="2632"/>
                  </a:cubicBezTo>
                  <a:lnTo>
                    <a:pt x="10499" y="2639"/>
                  </a:lnTo>
                  <a:cubicBezTo>
                    <a:pt x="10505" y="2639"/>
                    <a:pt x="10511" y="2644"/>
                    <a:pt x="10511" y="2650"/>
                  </a:cubicBezTo>
                  <a:cubicBezTo>
                    <a:pt x="10511" y="2650"/>
                    <a:pt x="10511" y="2656"/>
                    <a:pt x="10505" y="2656"/>
                  </a:cubicBezTo>
                  <a:cubicBezTo>
                    <a:pt x="10499" y="2668"/>
                    <a:pt x="10488" y="2668"/>
                    <a:pt x="10476" y="2674"/>
                  </a:cubicBezTo>
                  <a:cubicBezTo>
                    <a:pt x="10476" y="2674"/>
                    <a:pt x="10464" y="2674"/>
                    <a:pt x="10464" y="2680"/>
                  </a:cubicBezTo>
                  <a:cubicBezTo>
                    <a:pt x="10464" y="2680"/>
                    <a:pt x="10464" y="2686"/>
                    <a:pt x="10464" y="2692"/>
                  </a:cubicBezTo>
                  <a:cubicBezTo>
                    <a:pt x="10464" y="2698"/>
                    <a:pt x="10464" y="2704"/>
                    <a:pt x="10464" y="2710"/>
                  </a:cubicBezTo>
                  <a:cubicBezTo>
                    <a:pt x="10440" y="2710"/>
                    <a:pt x="10440" y="2710"/>
                    <a:pt x="10440" y="2710"/>
                  </a:cubicBezTo>
                  <a:cubicBezTo>
                    <a:pt x="10434" y="2710"/>
                    <a:pt x="10428" y="2710"/>
                    <a:pt x="10422" y="2710"/>
                  </a:cubicBezTo>
                  <a:cubicBezTo>
                    <a:pt x="10422" y="2704"/>
                    <a:pt x="10416" y="2704"/>
                    <a:pt x="10416" y="2704"/>
                  </a:cubicBezTo>
                  <a:cubicBezTo>
                    <a:pt x="10411" y="2704"/>
                    <a:pt x="10411" y="2698"/>
                    <a:pt x="10411" y="2692"/>
                  </a:cubicBezTo>
                  <a:cubicBezTo>
                    <a:pt x="10404" y="2692"/>
                    <a:pt x="10411" y="2686"/>
                    <a:pt x="10411" y="2680"/>
                  </a:cubicBezTo>
                  <a:cubicBezTo>
                    <a:pt x="10404" y="2680"/>
                    <a:pt x="10404" y="2674"/>
                    <a:pt x="10399" y="2668"/>
                  </a:cubicBezTo>
                  <a:cubicBezTo>
                    <a:pt x="10399" y="2668"/>
                    <a:pt x="10387" y="2674"/>
                    <a:pt x="10387" y="2668"/>
                  </a:cubicBezTo>
                  <a:cubicBezTo>
                    <a:pt x="10387" y="2668"/>
                    <a:pt x="10387" y="2662"/>
                    <a:pt x="10387" y="2656"/>
                  </a:cubicBezTo>
                  <a:lnTo>
                    <a:pt x="10387" y="2650"/>
                  </a:lnTo>
                  <a:cubicBezTo>
                    <a:pt x="10363" y="2650"/>
                    <a:pt x="10363" y="2650"/>
                    <a:pt x="10363" y="2650"/>
                  </a:cubicBezTo>
                  <a:cubicBezTo>
                    <a:pt x="10357" y="2656"/>
                    <a:pt x="10357" y="2662"/>
                    <a:pt x="10351" y="2668"/>
                  </a:cubicBezTo>
                  <a:cubicBezTo>
                    <a:pt x="10345" y="2674"/>
                    <a:pt x="10339" y="2674"/>
                    <a:pt x="10339" y="2680"/>
                  </a:cubicBezTo>
                  <a:cubicBezTo>
                    <a:pt x="10333" y="2680"/>
                    <a:pt x="10327" y="2680"/>
                    <a:pt x="10327" y="2686"/>
                  </a:cubicBezTo>
                  <a:cubicBezTo>
                    <a:pt x="10322" y="2686"/>
                    <a:pt x="10327" y="2692"/>
                    <a:pt x="10327" y="2698"/>
                  </a:cubicBezTo>
                  <a:cubicBezTo>
                    <a:pt x="10327" y="2698"/>
                    <a:pt x="10327" y="2704"/>
                    <a:pt x="10327" y="2710"/>
                  </a:cubicBezTo>
                  <a:cubicBezTo>
                    <a:pt x="10327" y="2710"/>
                    <a:pt x="10322" y="2716"/>
                    <a:pt x="10322" y="2721"/>
                  </a:cubicBezTo>
                  <a:cubicBezTo>
                    <a:pt x="10316" y="2721"/>
                    <a:pt x="10316" y="2727"/>
                    <a:pt x="10310" y="2727"/>
                  </a:cubicBezTo>
                  <a:cubicBezTo>
                    <a:pt x="10310" y="2733"/>
                    <a:pt x="10310" y="2739"/>
                    <a:pt x="10310" y="2739"/>
                  </a:cubicBezTo>
                  <a:cubicBezTo>
                    <a:pt x="10310" y="2745"/>
                    <a:pt x="10304" y="2751"/>
                    <a:pt x="10304" y="2757"/>
                  </a:cubicBezTo>
                  <a:cubicBezTo>
                    <a:pt x="10304" y="2763"/>
                    <a:pt x="10304" y="2769"/>
                    <a:pt x="10304" y="2775"/>
                  </a:cubicBezTo>
                  <a:cubicBezTo>
                    <a:pt x="10304" y="2781"/>
                    <a:pt x="10310" y="2781"/>
                    <a:pt x="10310" y="2787"/>
                  </a:cubicBezTo>
                  <a:cubicBezTo>
                    <a:pt x="10310" y="2793"/>
                    <a:pt x="10316" y="2793"/>
                    <a:pt x="10316" y="2799"/>
                  </a:cubicBezTo>
                  <a:cubicBezTo>
                    <a:pt x="10316" y="2805"/>
                    <a:pt x="10310" y="2805"/>
                    <a:pt x="10304" y="2810"/>
                  </a:cubicBezTo>
                  <a:cubicBezTo>
                    <a:pt x="10304" y="2816"/>
                    <a:pt x="10298" y="2816"/>
                    <a:pt x="10292" y="2822"/>
                  </a:cubicBezTo>
                  <a:cubicBezTo>
                    <a:pt x="10292" y="2828"/>
                    <a:pt x="10292" y="2828"/>
                    <a:pt x="10292" y="2834"/>
                  </a:cubicBezTo>
                  <a:cubicBezTo>
                    <a:pt x="10304" y="2846"/>
                    <a:pt x="10304" y="2846"/>
                    <a:pt x="10304" y="2846"/>
                  </a:cubicBezTo>
                  <a:cubicBezTo>
                    <a:pt x="10298" y="2858"/>
                    <a:pt x="10298" y="2858"/>
                    <a:pt x="10298" y="2858"/>
                  </a:cubicBezTo>
                  <a:cubicBezTo>
                    <a:pt x="10298" y="2858"/>
                    <a:pt x="10292" y="2858"/>
                    <a:pt x="10286" y="2858"/>
                  </a:cubicBezTo>
                  <a:cubicBezTo>
                    <a:pt x="10274" y="2858"/>
                    <a:pt x="10274" y="2846"/>
                    <a:pt x="10262" y="2846"/>
                  </a:cubicBezTo>
                  <a:cubicBezTo>
                    <a:pt x="10250" y="2846"/>
                    <a:pt x="10245" y="2846"/>
                    <a:pt x="10238" y="2846"/>
                  </a:cubicBezTo>
                  <a:cubicBezTo>
                    <a:pt x="10227" y="2846"/>
                    <a:pt x="10221" y="2846"/>
                    <a:pt x="10215" y="2846"/>
                  </a:cubicBezTo>
                  <a:cubicBezTo>
                    <a:pt x="10209" y="2846"/>
                    <a:pt x="10203" y="2846"/>
                    <a:pt x="10197" y="2852"/>
                  </a:cubicBezTo>
                  <a:cubicBezTo>
                    <a:pt x="10197" y="2858"/>
                    <a:pt x="10191" y="2858"/>
                    <a:pt x="10191" y="2864"/>
                  </a:cubicBezTo>
                  <a:cubicBezTo>
                    <a:pt x="10191" y="2870"/>
                    <a:pt x="10197" y="2870"/>
                    <a:pt x="10197" y="2876"/>
                  </a:cubicBezTo>
                  <a:cubicBezTo>
                    <a:pt x="10203" y="2887"/>
                    <a:pt x="10209" y="2887"/>
                    <a:pt x="10215" y="2893"/>
                  </a:cubicBezTo>
                  <a:cubicBezTo>
                    <a:pt x="10215" y="2905"/>
                    <a:pt x="10215" y="2905"/>
                    <a:pt x="10215" y="2905"/>
                  </a:cubicBezTo>
                  <a:cubicBezTo>
                    <a:pt x="10203" y="2911"/>
                    <a:pt x="10203" y="2911"/>
                    <a:pt x="10203" y="2911"/>
                  </a:cubicBezTo>
                  <a:cubicBezTo>
                    <a:pt x="10185" y="2899"/>
                    <a:pt x="10179" y="2893"/>
                    <a:pt x="10161" y="2882"/>
                  </a:cubicBezTo>
                  <a:cubicBezTo>
                    <a:pt x="10156" y="2882"/>
                    <a:pt x="10156" y="2882"/>
                    <a:pt x="10150" y="2876"/>
                  </a:cubicBezTo>
                  <a:cubicBezTo>
                    <a:pt x="10144" y="2870"/>
                    <a:pt x="10144" y="2864"/>
                    <a:pt x="10138" y="2864"/>
                  </a:cubicBezTo>
                  <a:cubicBezTo>
                    <a:pt x="10138" y="2858"/>
                    <a:pt x="10132" y="2858"/>
                    <a:pt x="10126" y="2858"/>
                  </a:cubicBezTo>
                  <a:cubicBezTo>
                    <a:pt x="10126" y="2858"/>
                    <a:pt x="10120" y="2864"/>
                    <a:pt x="10114" y="2864"/>
                  </a:cubicBezTo>
                  <a:cubicBezTo>
                    <a:pt x="10108" y="2870"/>
                    <a:pt x="10102" y="2876"/>
                    <a:pt x="10090" y="2882"/>
                  </a:cubicBezTo>
                  <a:cubicBezTo>
                    <a:pt x="10084" y="2882"/>
                    <a:pt x="10084" y="2887"/>
                    <a:pt x="10079" y="2887"/>
                  </a:cubicBezTo>
                  <a:cubicBezTo>
                    <a:pt x="10079" y="2887"/>
                    <a:pt x="10072" y="2887"/>
                    <a:pt x="10067" y="2887"/>
                  </a:cubicBezTo>
                  <a:cubicBezTo>
                    <a:pt x="10067" y="2893"/>
                    <a:pt x="10061" y="2893"/>
                    <a:pt x="10055" y="2893"/>
                  </a:cubicBezTo>
                  <a:cubicBezTo>
                    <a:pt x="10055" y="2899"/>
                    <a:pt x="10055" y="2905"/>
                    <a:pt x="10049" y="2905"/>
                  </a:cubicBezTo>
                  <a:cubicBezTo>
                    <a:pt x="10043" y="2911"/>
                    <a:pt x="10043" y="2911"/>
                    <a:pt x="10037" y="2917"/>
                  </a:cubicBezTo>
                  <a:cubicBezTo>
                    <a:pt x="10025" y="2923"/>
                    <a:pt x="10019" y="2917"/>
                    <a:pt x="10001" y="2917"/>
                  </a:cubicBezTo>
                  <a:cubicBezTo>
                    <a:pt x="9995" y="2917"/>
                    <a:pt x="9990" y="2917"/>
                    <a:pt x="9978" y="2923"/>
                  </a:cubicBezTo>
                  <a:cubicBezTo>
                    <a:pt x="9972" y="2923"/>
                    <a:pt x="9972" y="2929"/>
                    <a:pt x="9966" y="2929"/>
                  </a:cubicBezTo>
                  <a:cubicBezTo>
                    <a:pt x="9960" y="2935"/>
                    <a:pt x="9954" y="2935"/>
                    <a:pt x="9948" y="2935"/>
                  </a:cubicBezTo>
                  <a:cubicBezTo>
                    <a:pt x="9936" y="2935"/>
                    <a:pt x="9924" y="2935"/>
                    <a:pt x="9912" y="2923"/>
                  </a:cubicBezTo>
                  <a:cubicBezTo>
                    <a:pt x="9906" y="2911"/>
                    <a:pt x="9906" y="2899"/>
                    <a:pt x="9906" y="2882"/>
                  </a:cubicBezTo>
                  <a:cubicBezTo>
                    <a:pt x="9883" y="2882"/>
                    <a:pt x="9883" y="2882"/>
                    <a:pt x="9883" y="2882"/>
                  </a:cubicBezTo>
                  <a:cubicBezTo>
                    <a:pt x="9883" y="2887"/>
                    <a:pt x="9877" y="2887"/>
                    <a:pt x="9877" y="2887"/>
                  </a:cubicBezTo>
                  <a:cubicBezTo>
                    <a:pt x="9871" y="2893"/>
                    <a:pt x="9871" y="2899"/>
                    <a:pt x="9871" y="2899"/>
                  </a:cubicBezTo>
                  <a:cubicBezTo>
                    <a:pt x="9865" y="2899"/>
                    <a:pt x="9859" y="2899"/>
                    <a:pt x="9859" y="2899"/>
                  </a:cubicBezTo>
                  <a:cubicBezTo>
                    <a:pt x="9853" y="2899"/>
                    <a:pt x="9847" y="2893"/>
                    <a:pt x="9841" y="2893"/>
                  </a:cubicBezTo>
                  <a:cubicBezTo>
                    <a:pt x="9818" y="2893"/>
                    <a:pt x="9818" y="2893"/>
                    <a:pt x="9818" y="2893"/>
                  </a:cubicBezTo>
                  <a:cubicBezTo>
                    <a:pt x="9812" y="2893"/>
                    <a:pt x="9806" y="2899"/>
                    <a:pt x="9795" y="2899"/>
                  </a:cubicBezTo>
                  <a:cubicBezTo>
                    <a:pt x="9795" y="2911"/>
                    <a:pt x="9800" y="2917"/>
                    <a:pt x="9795" y="2935"/>
                  </a:cubicBezTo>
                  <a:cubicBezTo>
                    <a:pt x="9771" y="2935"/>
                    <a:pt x="9771" y="2935"/>
                    <a:pt x="9771" y="2935"/>
                  </a:cubicBezTo>
                  <a:cubicBezTo>
                    <a:pt x="9765" y="2935"/>
                    <a:pt x="9759" y="2935"/>
                    <a:pt x="9753" y="2929"/>
                  </a:cubicBezTo>
                  <a:cubicBezTo>
                    <a:pt x="9753" y="2929"/>
                    <a:pt x="9747" y="2929"/>
                    <a:pt x="9741" y="2923"/>
                  </a:cubicBezTo>
                  <a:cubicBezTo>
                    <a:pt x="9741" y="2911"/>
                    <a:pt x="9741" y="2905"/>
                    <a:pt x="9736" y="2893"/>
                  </a:cubicBezTo>
                  <a:cubicBezTo>
                    <a:pt x="9730" y="2899"/>
                    <a:pt x="9730" y="2899"/>
                    <a:pt x="9730" y="2899"/>
                  </a:cubicBezTo>
                  <a:cubicBezTo>
                    <a:pt x="9706" y="2899"/>
                    <a:pt x="9706" y="2899"/>
                    <a:pt x="9706" y="2899"/>
                  </a:cubicBezTo>
                  <a:cubicBezTo>
                    <a:pt x="9706" y="2882"/>
                    <a:pt x="9706" y="2882"/>
                    <a:pt x="9706" y="2882"/>
                  </a:cubicBezTo>
                  <a:cubicBezTo>
                    <a:pt x="9706" y="2876"/>
                    <a:pt x="9700" y="2876"/>
                    <a:pt x="9700" y="2870"/>
                  </a:cubicBezTo>
                  <a:cubicBezTo>
                    <a:pt x="9700" y="2864"/>
                    <a:pt x="9706" y="2864"/>
                    <a:pt x="9706" y="2858"/>
                  </a:cubicBezTo>
                  <a:cubicBezTo>
                    <a:pt x="9753" y="2858"/>
                    <a:pt x="9753" y="2858"/>
                    <a:pt x="9753" y="2858"/>
                  </a:cubicBezTo>
                  <a:cubicBezTo>
                    <a:pt x="9759" y="2858"/>
                    <a:pt x="9765" y="2864"/>
                    <a:pt x="9777" y="2864"/>
                  </a:cubicBezTo>
                  <a:cubicBezTo>
                    <a:pt x="9783" y="2864"/>
                    <a:pt x="9783" y="2870"/>
                    <a:pt x="9789" y="2876"/>
                  </a:cubicBezTo>
                  <a:cubicBezTo>
                    <a:pt x="9795" y="2876"/>
                    <a:pt x="9795" y="2882"/>
                    <a:pt x="9806" y="2882"/>
                  </a:cubicBezTo>
                  <a:cubicBezTo>
                    <a:pt x="9812" y="2882"/>
                    <a:pt x="9818" y="2876"/>
                    <a:pt x="9824" y="2876"/>
                  </a:cubicBezTo>
                  <a:cubicBezTo>
                    <a:pt x="9829" y="2870"/>
                    <a:pt x="9829" y="2864"/>
                    <a:pt x="9829" y="2852"/>
                  </a:cubicBezTo>
                  <a:cubicBezTo>
                    <a:pt x="9829" y="2840"/>
                    <a:pt x="9824" y="2834"/>
                    <a:pt x="9824" y="2822"/>
                  </a:cubicBezTo>
                  <a:cubicBezTo>
                    <a:pt x="9824" y="2816"/>
                    <a:pt x="9829" y="2816"/>
                    <a:pt x="9829" y="2805"/>
                  </a:cubicBezTo>
                  <a:cubicBezTo>
                    <a:pt x="9835" y="2799"/>
                    <a:pt x="9841" y="2799"/>
                    <a:pt x="9841" y="2793"/>
                  </a:cubicBezTo>
                  <a:cubicBezTo>
                    <a:pt x="9841" y="2781"/>
                    <a:pt x="9841" y="2775"/>
                    <a:pt x="9841" y="2769"/>
                  </a:cubicBezTo>
                  <a:cubicBezTo>
                    <a:pt x="9818" y="2769"/>
                    <a:pt x="9818" y="2769"/>
                    <a:pt x="9818" y="2769"/>
                  </a:cubicBezTo>
                  <a:cubicBezTo>
                    <a:pt x="9812" y="2769"/>
                    <a:pt x="9812" y="2775"/>
                    <a:pt x="9806" y="2775"/>
                  </a:cubicBezTo>
                  <a:cubicBezTo>
                    <a:pt x="9800" y="2775"/>
                    <a:pt x="9789" y="2769"/>
                    <a:pt x="9783" y="2775"/>
                  </a:cubicBezTo>
                  <a:cubicBezTo>
                    <a:pt x="9777" y="2775"/>
                    <a:pt x="9777" y="2775"/>
                    <a:pt x="9771" y="2781"/>
                  </a:cubicBezTo>
                  <a:cubicBezTo>
                    <a:pt x="9771" y="2781"/>
                    <a:pt x="9771" y="2787"/>
                    <a:pt x="9765" y="2793"/>
                  </a:cubicBezTo>
                  <a:cubicBezTo>
                    <a:pt x="9765" y="2793"/>
                    <a:pt x="9759" y="2805"/>
                    <a:pt x="9753" y="2805"/>
                  </a:cubicBezTo>
                  <a:cubicBezTo>
                    <a:pt x="9747" y="2805"/>
                    <a:pt x="9747" y="2805"/>
                    <a:pt x="9747" y="2805"/>
                  </a:cubicBezTo>
                  <a:cubicBezTo>
                    <a:pt x="9747" y="2805"/>
                    <a:pt x="9741" y="2799"/>
                    <a:pt x="9736" y="2799"/>
                  </a:cubicBezTo>
                  <a:cubicBezTo>
                    <a:pt x="9741" y="2787"/>
                    <a:pt x="9736" y="2781"/>
                    <a:pt x="9741" y="2775"/>
                  </a:cubicBezTo>
                  <a:cubicBezTo>
                    <a:pt x="9741" y="2769"/>
                    <a:pt x="9753" y="2769"/>
                    <a:pt x="9753" y="2763"/>
                  </a:cubicBezTo>
                  <a:cubicBezTo>
                    <a:pt x="9753" y="2763"/>
                    <a:pt x="9753" y="2757"/>
                    <a:pt x="9753" y="2751"/>
                  </a:cubicBezTo>
                  <a:cubicBezTo>
                    <a:pt x="9753" y="2733"/>
                    <a:pt x="9753" y="2733"/>
                    <a:pt x="9753" y="2733"/>
                  </a:cubicBezTo>
                  <a:cubicBezTo>
                    <a:pt x="9747" y="2739"/>
                    <a:pt x="9741" y="2739"/>
                    <a:pt x="9730" y="2739"/>
                  </a:cubicBezTo>
                  <a:cubicBezTo>
                    <a:pt x="9730" y="2739"/>
                    <a:pt x="9724" y="2739"/>
                    <a:pt x="9724" y="2733"/>
                  </a:cubicBezTo>
                  <a:cubicBezTo>
                    <a:pt x="9724" y="2727"/>
                    <a:pt x="9724" y="2727"/>
                    <a:pt x="9724" y="2721"/>
                  </a:cubicBezTo>
                  <a:cubicBezTo>
                    <a:pt x="9730" y="2716"/>
                    <a:pt x="9736" y="2710"/>
                    <a:pt x="9736" y="2698"/>
                  </a:cubicBezTo>
                  <a:cubicBezTo>
                    <a:pt x="9741" y="2698"/>
                    <a:pt x="9736" y="2692"/>
                    <a:pt x="9736" y="2686"/>
                  </a:cubicBezTo>
                  <a:cubicBezTo>
                    <a:pt x="9736" y="2686"/>
                    <a:pt x="9741" y="2680"/>
                    <a:pt x="9736" y="2674"/>
                  </a:cubicBezTo>
                  <a:cubicBezTo>
                    <a:pt x="9736" y="2668"/>
                    <a:pt x="9730" y="2668"/>
                    <a:pt x="9730" y="2662"/>
                  </a:cubicBezTo>
                  <a:cubicBezTo>
                    <a:pt x="9730" y="2662"/>
                    <a:pt x="9730" y="2656"/>
                    <a:pt x="9724" y="2650"/>
                  </a:cubicBezTo>
                  <a:cubicBezTo>
                    <a:pt x="9718" y="2650"/>
                    <a:pt x="9724" y="2644"/>
                    <a:pt x="9718" y="2644"/>
                  </a:cubicBezTo>
                  <a:cubicBezTo>
                    <a:pt x="9712" y="2644"/>
                    <a:pt x="9706" y="2644"/>
                    <a:pt x="9706" y="2644"/>
                  </a:cubicBezTo>
                  <a:cubicBezTo>
                    <a:pt x="9700" y="2644"/>
                    <a:pt x="9694" y="2650"/>
                    <a:pt x="9688" y="2650"/>
                  </a:cubicBezTo>
                  <a:cubicBezTo>
                    <a:pt x="9688" y="2662"/>
                    <a:pt x="9688" y="2668"/>
                    <a:pt x="9682" y="2674"/>
                  </a:cubicBezTo>
                  <a:cubicBezTo>
                    <a:pt x="9676" y="2686"/>
                    <a:pt x="9676" y="2692"/>
                    <a:pt x="9664" y="2698"/>
                  </a:cubicBezTo>
                  <a:cubicBezTo>
                    <a:pt x="9658" y="2698"/>
                    <a:pt x="9658" y="2698"/>
                    <a:pt x="9653" y="2698"/>
                  </a:cubicBezTo>
                  <a:cubicBezTo>
                    <a:pt x="9647" y="2698"/>
                    <a:pt x="9641" y="2698"/>
                    <a:pt x="9641" y="2698"/>
                  </a:cubicBezTo>
                  <a:cubicBezTo>
                    <a:pt x="9635" y="2698"/>
                    <a:pt x="9629" y="2704"/>
                    <a:pt x="9629" y="2710"/>
                  </a:cubicBezTo>
                  <a:cubicBezTo>
                    <a:pt x="9629" y="2716"/>
                    <a:pt x="9635" y="2721"/>
                    <a:pt x="9635" y="2727"/>
                  </a:cubicBezTo>
                  <a:cubicBezTo>
                    <a:pt x="9635" y="2733"/>
                    <a:pt x="9635" y="2733"/>
                    <a:pt x="9635" y="2733"/>
                  </a:cubicBezTo>
                  <a:cubicBezTo>
                    <a:pt x="9635" y="2739"/>
                    <a:pt x="9635" y="2745"/>
                    <a:pt x="9629" y="2745"/>
                  </a:cubicBezTo>
                  <a:cubicBezTo>
                    <a:pt x="9629" y="2745"/>
                    <a:pt x="9623" y="2745"/>
                    <a:pt x="9617" y="2745"/>
                  </a:cubicBezTo>
                  <a:cubicBezTo>
                    <a:pt x="9617" y="2751"/>
                    <a:pt x="9611" y="2751"/>
                    <a:pt x="9605" y="2751"/>
                  </a:cubicBezTo>
                  <a:cubicBezTo>
                    <a:pt x="9593" y="2757"/>
                    <a:pt x="9587" y="2763"/>
                    <a:pt x="9587" y="2775"/>
                  </a:cubicBezTo>
                  <a:cubicBezTo>
                    <a:pt x="9587" y="2787"/>
                    <a:pt x="9593" y="2793"/>
                    <a:pt x="9599" y="2805"/>
                  </a:cubicBezTo>
                  <a:cubicBezTo>
                    <a:pt x="9599" y="2810"/>
                    <a:pt x="9605" y="2810"/>
                    <a:pt x="9605" y="2816"/>
                  </a:cubicBezTo>
                  <a:cubicBezTo>
                    <a:pt x="9611" y="2816"/>
                    <a:pt x="9617" y="2816"/>
                    <a:pt x="9617" y="2816"/>
                  </a:cubicBezTo>
                  <a:cubicBezTo>
                    <a:pt x="9623" y="2822"/>
                    <a:pt x="9623" y="2822"/>
                    <a:pt x="9629" y="2828"/>
                  </a:cubicBezTo>
                  <a:cubicBezTo>
                    <a:pt x="9629" y="2828"/>
                    <a:pt x="9629" y="2834"/>
                    <a:pt x="9629" y="2840"/>
                  </a:cubicBezTo>
                  <a:cubicBezTo>
                    <a:pt x="9629" y="2840"/>
                    <a:pt x="9617" y="2846"/>
                    <a:pt x="9617" y="2852"/>
                  </a:cubicBezTo>
                  <a:cubicBezTo>
                    <a:pt x="9617" y="2858"/>
                    <a:pt x="9623" y="2858"/>
                    <a:pt x="9623" y="2864"/>
                  </a:cubicBezTo>
                  <a:cubicBezTo>
                    <a:pt x="9623" y="2876"/>
                    <a:pt x="9623" y="2876"/>
                    <a:pt x="9623" y="2876"/>
                  </a:cubicBezTo>
                  <a:cubicBezTo>
                    <a:pt x="9623" y="2882"/>
                    <a:pt x="9617" y="2882"/>
                    <a:pt x="9617" y="2893"/>
                  </a:cubicBezTo>
                  <a:cubicBezTo>
                    <a:pt x="9617" y="2893"/>
                    <a:pt x="9617" y="2893"/>
                    <a:pt x="9617" y="2899"/>
                  </a:cubicBezTo>
                  <a:cubicBezTo>
                    <a:pt x="9617" y="2905"/>
                    <a:pt x="9617" y="2905"/>
                    <a:pt x="9623" y="2911"/>
                  </a:cubicBezTo>
                  <a:cubicBezTo>
                    <a:pt x="9623" y="2917"/>
                    <a:pt x="9629" y="2917"/>
                    <a:pt x="9629" y="2923"/>
                  </a:cubicBezTo>
                  <a:cubicBezTo>
                    <a:pt x="9635" y="2929"/>
                    <a:pt x="9641" y="2935"/>
                    <a:pt x="9641" y="2947"/>
                  </a:cubicBezTo>
                  <a:cubicBezTo>
                    <a:pt x="9641" y="2965"/>
                    <a:pt x="9641" y="2965"/>
                    <a:pt x="9641" y="2965"/>
                  </a:cubicBezTo>
                  <a:cubicBezTo>
                    <a:pt x="9623" y="2965"/>
                    <a:pt x="9623" y="2965"/>
                    <a:pt x="9623" y="2965"/>
                  </a:cubicBezTo>
                  <a:cubicBezTo>
                    <a:pt x="9617" y="2965"/>
                    <a:pt x="9611" y="2971"/>
                    <a:pt x="9605" y="2971"/>
                  </a:cubicBezTo>
                  <a:cubicBezTo>
                    <a:pt x="9593" y="2971"/>
                    <a:pt x="9587" y="2971"/>
                    <a:pt x="9575" y="2971"/>
                  </a:cubicBezTo>
                  <a:cubicBezTo>
                    <a:pt x="9564" y="2971"/>
                    <a:pt x="9564" y="2971"/>
                    <a:pt x="9564" y="2971"/>
                  </a:cubicBezTo>
                  <a:cubicBezTo>
                    <a:pt x="9558" y="2971"/>
                    <a:pt x="9552" y="2971"/>
                    <a:pt x="9546" y="2971"/>
                  </a:cubicBezTo>
                  <a:cubicBezTo>
                    <a:pt x="9534" y="2971"/>
                    <a:pt x="9528" y="2971"/>
                    <a:pt x="9516" y="2971"/>
                  </a:cubicBezTo>
                  <a:cubicBezTo>
                    <a:pt x="9504" y="2971"/>
                    <a:pt x="9498" y="2971"/>
                    <a:pt x="9492" y="2971"/>
                  </a:cubicBezTo>
                  <a:cubicBezTo>
                    <a:pt x="9487" y="2976"/>
                    <a:pt x="9492" y="2982"/>
                    <a:pt x="9487" y="2982"/>
                  </a:cubicBezTo>
                  <a:cubicBezTo>
                    <a:pt x="9481" y="2988"/>
                    <a:pt x="9481" y="2988"/>
                    <a:pt x="9475" y="2988"/>
                  </a:cubicBezTo>
                  <a:cubicBezTo>
                    <a:pt x="9469" y="2994"/>
                    <a:pt x="9457" y="2988"/>
                    <a:pt x="9451" y="2994"/>
                  </a:cubicBezTo>
                  <a:cubicBezTo>
                    <a:pt x="9445" y="3000"/>
                    <a:pt x="9451" y="3006"/>
                    <a:pt x="9445" y="3006"/>
                  </a:cubicBezTo>
                  <a:cubicBezTo>
                    <a:pt x="9445" y="3012"/>
                    <a:pt x="9445" y="3012"/>
                    <a:pt x="9439" y="3018"/>
                  </a:cubicBezTo>
                  <a:cubicBezTo>
                    <a:pt x="9433" y="3030"/>
                    <a:pt x="9427" y="3036"/>
                    <a:pt x="9415" y="3036"/>
                  </a:cubicBezTo>
                  <a:cubicBezTo>
                    <a:pt x="9409" y="3036"/>
                    <a:pt x="9409" y="3030"/>
                    <a:pt x="9403" y="3030"/>
                  </a:cubicBezTo>
                  <a:cubicBezTo>
                    <a:pt x="9392" y="3030"/>
                    <a:pt x="9392" y="3030"/>
                    <a:pt x="9392" y="3030"/>
                  </a:cubicBezTo>
                  <a:cubicBezTo>
                    <a:pt x="9380" y="3030"/>
                    <a:pt x="9380" y="3030"/>
                    <a:pt x="9380" y="3030"/>
                  </a:cubicBezTo>
                  <a:cubicBezTo>
                    <a:pt x="9380" y="3030"/>
                    <a:pt x="9374" y="3036"/>
                    <a:pt x="9368" y="3036"/>
                  </a:cubicBezTo>
                  <a:cubicBezTo>
                    <a:pt x="9368" y="3036"/>
                    <a:pt x="9362" y="3030"/>
                    <a:pt x="9356" y="3030"/>
                  </a:cubicBezTo>
                  <a:cubicBezTo>
                    <a:pt x="9356" y="3054"/>
                    <a:pt x="9356" y="3054"/>
                    <a:pt x="9356" y="3054"/>
                  </a:cubicBezTo>
                  <a:cubicBezTo>
                    <a:pt x="9380" y="3065"/>
                    <a:pt x="9380" y="3065"/>
                    <a:pt x="9380" y="3065"/>
                  </a:cubicBezTo>
                  <a:cubicBezTo>
                    <a:pt x="9380" y="3101"/>
                    <a:pt x="9380" y="3101"/>
                    <a:pt x="9380" y="3101"/>
                  </a:cubicBezTo>
                  <a:cubicBezTo>
                    <a:pt x="9374" y="3101"/>
                    <a:pt x="9368" y="3101"/>
                    <a:pt x="9362" y="3101"/>
                  </a:cubicBezTo>
                  <a:cubicBezTo>
                    <a:pt x="9362" y="3101"/>
                    <a:pt x="9356" y="3107"/>
                    <a:pt x="9350" y="3107"/>
                  </a:cubicBezTo>
                  <a:cubicBezTo>
                    <a:pt x="9350" y="3107"/>
                    <a:pt x="9344" y="3107"/>
                    <a:pt x="9344" y="3113"/>
                  </a:cubicBezTo>
                  <a:cubicBezTo>
                    <a:pt x="9338" y="3113"/>
                    <a:pt x="9332" y="3119"/>
                    <a:pt x="9332" y="3119"/>
                  </a:cubicBezTo>
                  <a:cubicBezTo>
                    <a:pt x="9321" y="3125"/>
                    <a:pt x="9315" y="3131"/>
                    <a:pt x="9309" y="3137"/>
                  </a:cubicBezTo>
                  <a:cubicBezTo>
                    <a:pt x="9303" y="3137"/>
                    <a:pt x="9303" y="3142"/>
                    <a:pt x="9297" y="3148"/>
                  </a:cubicBezTo>
                  <a:cubicBezTo>
                    <a:pt x="9291" y="3148"/>
                    <a:pt x="9291" y="3154"/>
                    <a:pt x="9285" y="3154"/>
                  </a:cubicBezTo>
                  <a:cubicBezTo>
                    <a:pt x="9273" y="3154"/>
                    <a:pt x="9273" y="3154"/>
                    <a:pt x="9273" y="3154"/>
                  </a:cubicBezTo>
                  <a:cubicBezTo>
                    <a:pt x="9261" y="3154"/>
                    <a:pt x="9249" y="3154"/>
                    <a:pt x="9237" y="3154"/>
                  </a:cubicBezTo>
                  <a:cubicBezTo>
                    <a:pt x="9237" y="3225"/>
                    <a:pt x="9237" y="3225"/>
                    <a:pt x="9237" y="3225"/>
                  </a:cubicBezTo>
                  <a:cubicBezTo>
                    <a:pt x="9220" y="3225"/>
                    <a:pt x="9208" y="3225"/>
                    <a:pt x="9190" y="3225"/>
                  </a:cubicBezTo>
                  <a:lnTo>
                    <a:pt x="9184" y="3231"/>
                  </a:lnTo>
                  <a:cubicBezTo>
                    <a:pt x="9178" y="3231"/>
                    <a:pt x="9172" y="3231"/>
                    <a:pt x="9172" y="3231"/>
                  </a:cubicBezTo>
                  <a:cubicBezTo>
                    <a:pt x="9172" y="3267"/>
                    <a:pt x="9172" y="3267"/>
                    <a:pt x="9172" y="3267"/>
                  </a:cubicBezTo>
                  <a:cubicBezTo>
                    <a:pt x="9131" y="3267"/>
                    <a:pt x="9131" y="3267"/>
                    <a:pt x="9131" y="3267"/>
                  </a:cubicBezTo>
                  <a:cubicBezTo>
                    <a:pt x="9125" y="3267"/>
                    <a:pt x="9119" y="3261"/>
                    <a:pt x="9113" y="3261"/>
                  </a:cubicBezTo>
                  <a:cubicBezTo>
                    <a:pt x="9107" y="3261"/>
                    <a:pt x="9101" y="3261"/>
                    <a:pt x="9095" y="3261"/>
                  </a:cubicBezTo>
                  <a:cubicBezTo>
                    <a:pt x="9089" y="3261"/>
                    <a:pt x="9083" y="3261"/>
                    <a:pt x="9077" y="3261"/>
                  </a:cubicBezTo>
                  <a:cubicBezTo>
                    <a:pt x="9077" y="3255"/>
                    <a:pt x="9083" y="3249"/>
                    <a:pt x="9077" y="3249"/>
                  </a:cubicBezTo>
                  <a:cubicBezTo>
                    <a:pt x="9077" y="3243"/>
                    <a:pt x="9071" y="3237"/>
                    <a:pt x="9066" y="3237"/>
                  </a:cubicBezTo>
                  <a:cubicBezTo>
                    <a:pt x="9060" y="3237"/>
                    <a:pt x="9054" y="3237"/>
                    <a:pt x="9048" y="3237"/>
                  </a:cubicBezTo>
                  <a:cubicBezTo>
                    <a:pt x="9048" y="3273"/>
                    <a:pt x="9048" y="3273"/>
                    <a:pt x="9048" y="3273"/>
                  </a:cubicBezTo>
                  <a:cubicBezTo>
                    <a:pt x="9054" y="3279"/>
                    <a:pt x="9060" y="3279"/>
                    <a:pt x="9071" y="3279"/>
                  </a:cubicBezTo>
                  <a:cubicBezTo>
                    <a:pt x="9060" y="3303"/>
                    <a:pt x="9060" y="3303"/>
                    <a:pt x="9060" y="3303"/>
                  </a:cubicBezTo>
                  <a:cubicBezTo>
                    <a:pt x="9066" y="3314"/>
                    <a:pt x="9066" y="3314"/>
                    <a:pt x="9066" y="3314"/>
                  </a:cubicBezTo>
                  <a:cubicBezTo>
                    <a:pt x="9066" y="3332"/>
                    <a:pt x="9066" y="3332"/>
                    <a:pt x="9066" y="3332"/>
                  </a:cubicBezTo>
                  <a:cubicBezTo>
                    <a:pt x="9048" y="3332"/>
                    <a:pt x="9042" y="3332"/>
                    <a:pt x="9030" y="3332"/>
                  </a:cubicBezTo>
                  <a:cubicBezTo>
                    <a:pt x="9024" y="3332"/>
                    <a:pt x="9018" y="3326"/>
                    <a:pt x="9018" y="3326"/>
                  </a:cubicBezTo>
                  <a:cubicBezTo>
                    <a:pt x="9012" y="3326"/>
                    <a:pt x="9006" y="3326"/>
                    <a:pt x="9006" y="3326"/>
                  </a:cubicBezTo>
                  <a:cubicBezTo>
                    <a:pt x="9000" y="3326"/>
                    <a:pt x="9000" y="3326"/>
                    <a:pt x="8994" y="3326"/>
                  </a:cubicBezTo>
                  <a:cubicBezTo>
                    <a:pt x="8989" y="3326"/>
                    <a:pt x="8982" y="3326"/>
                    <a:pt x="8977" y="3326"/>
                  </a:cubicBezTo>
                  <a:cubicBezTo>
                    <a:pt x="8977" y="3326"/>
                    <a:pt x="8971" y="3320"/>
                    <a:pt x="8965" y="3320"/>
                  </a:cubicBezTo>
                  <a:cubicBezTo>
                    <a:pt x="8965" y="3314"/>
                    <a:pt x="8965" y="3309"/>
                    <a:pt x="8959" y="3309"/>
                  </a:cubicBezTo>
                  <a:cubicBezTo>
                    <a:pt x="8953" y="3309"/>
                    <a:pt x="8947" y="3314"/>
                    <a:pt x="8941" y="3314"/>
                  </a:cubicBezTo>
                  <a:cubicBezTo>
                    <a:pt x="8935" y="3314"/>
                    <a:pt x="8929" y="3314"/>
                    <a:pt x="8929" y="3314"/>
                  </a:cubicBezTo>
                  <a:cubicBezTo>
                    <a:pt x="8917" y="3314"/>
                    <a:pt x="8911" y="3320"/>
                    <a:pt x="8905" y="3326"/>
                  </a:cubicBezTo>
                  <a:cubicBezTo>
                    <a:pt x="8900" y="3326"/>
                    <a:pt x="8894" y="3326"/>
                    <a:pt x="8894" y="3332"/>
                  </a:cubicBezTo>
                  <a:cubicBezTo>
                    <a:pt x="8894" y="3338"/>
                    <a:pt x="8888" y="3338"/>
                    <a:pt x="8888" y="3344"/>
                  </a:cubicBezTo>
                  <a:cubicBezTo>
                    <a:pt x="8888" y="3350"/>
                    <a:pt x="8894" y="3350"/>
                    <a:pt x="8894" y="3356"/>
                  </a:cubicBezTo>
                  <a:cubicBezTo>
                    <a:pt x="8900" y="3356"/>
                    <a:pt x="8905" y="3356"/>
                    <a:pt x="8905" y="3356"/>
                  </a:cubicBezTo>
                  <a:cubicBezTo>
                    <a:pt x="8911" y="3356"/>
                    <a:pt x="8911" y="3362"/>
                    <a:pt x="8917" y="3368"/>
                  </a:cubicBezTo>
                  <a:cubicBezTo>
                    <a:pt x="8917" y="3368"/>
                    <a:pt x="8923" y="3368"/>
                    <a:pt x="8929" y="3374"/>
                  </a:cubicBezTo>
                  <a:cubicBezTo>
                    <a:pt x="8929" y="3374"/>
                    <a:pt x="8935" y="3380"/>
                    <a:pt x="8941" y="3380"/>
                  </a:cubicBezTo>
                  <a:cubicBezTo>
                    <a:pt x="8947" y="3380"/>
                    <a:pt x="8953" y="3380"/>
                    <a:pt x="8965" y="3380"/>
                  </a:cubicBezTo>
                  <a:cubicBezTo>
                    <a:pt x="8977" y="3380"/>
                    <a:pt x="8977" y="3380"/>
                    <a:pt x="8977" y="3380"/>
                  </a:cubicBezTo>
                  <a:cubicBezTo>
                    <a:pt x="8982" y="3380"/>
                    <a:pt x="8982" y="3386"/>
                    <a:pt x="8989" y="3386"/>
                  </a:cubicBezTo>
                  <a:cubicBezTo>
                    <a:pt x="8994" y="3391"/>
                    <a:pt x="8994" y="3391"/>
                    <a:pt x="9000" y="3397"/>
                  </a:cubicBezTo>
                  <a:cubicBezTo>
                    <a:pt x="9000" y="3397"/>
                    <a:pt x="9006" y="3397"/>
                    <a:pt x="9012" y="3403"/>
                  </a:cubicBezTo>
                  <a:cubicBezTo>
                    <a:pt x="9012" y="3403"/>
                    <a:pt x="9018" y="3409"/>
                    <a:pt x="9018" y="3415"/>
                  </a:cubicBezTo>
                  <a:cubicBezTo>
                    <a:pt x="9024" y="3421"/>
                    <a:pt x="9036" y="3427"/>
                    <a:pt x="9042" y="3433"/>
                  </a:cubicBezTo>
                  <a:cubicBezTo>
                    <a:pt x="9042" y="3492"/>
                    <a:pt x="9042" y="3492"/>
                    <a:pt x="9042" y="3492"/>
                  </a:cubicBezTo>
                  <a:cubicBezTo>
                    <a:pt x="9048" y="3498"/>
                    <a:pt x="9048" y="3498"/>
                    <a:pt x="9048" y="3504"/>
                  </a:cubicBezTo>
                  <a:cubicBezTo>
                    <a:pt x="9054" y="3504"/>
                    <a:pt x="9060" y="3510"/>
                    <a:pt x="9060" y="3510"/>
                  </a:cubicBezTo>
                  <a:cubicBezTo>
                    <a:pt x="9071" y="3516"/>
                    <a:pt x="9077" y="3516"/>
                    <a:pt x="9083" y="3522"/>
                  </a:cubicBezTo>
                  <a:cubicBezTo>
                    <a:pt x="9089" y="3522"/>
                    <a:pt x="9095" y="3534"/>
                    <a:pt x="9095" y="3540"/>
                  </a:cubicBezTo>
                  <a:cubicBezTo>
                    <a:pt x="9095" y="3546"/>
                    <a:pt x="9089" y="3552"/>
                    <a:pt x="9089" y="3557"/>
                  </a:cubicBezTo>
                  <a:cubicBezTo>
                    <a:pt x="9089" y="3563"/>
                    <a:pt x="9083" y="3569"/>
                    <a:pt x="9083" y="3575"/>
                  </a:cubicBezTo>
                  <a:cubicBezTo>
                    <a:pt x="9083" y="3593"/>
                    <a:pt x="9089" y="3599"/>
                    <a:pt x="9095" y="3617"/>
                  </a:cubicBezTo>
                  <a:cubicBezTo>
                    <a:pt x="9095" y="3623"/>
                    <a:pt x="9095" y="3629"/>
                    <a:pt x="9095" y="3635"/>
                  </a:cubicBezTo>
                  <a:cubicBezTo>
                    <a:pt x="9095" y="3641"/>
                    <a:pt x="9095" y="3646"/>
                    <a:pt x="9095" y="3652"/>
                  </a:cubicBezTo>
                  <a:cubicBezTo>
                    <a:pt x="9089" y="3664"/>
                    <a:pt x="9071" y="3664"/>
                    <a:pt x="9060" y="3676"/>
                  </a:cubicBezTo>
                  <a:cubicBezTo>
                    <a:pt x="9060" y="3676"/>
                    <a:pt x="9060" y="3682"/>
                    <a:pt x="9060" y="3688"/>
                  </a:cubicBezTo>
                  <a:cubicBezTo>
                    <a:pt x="9054" y="3688"/>
                    <a:pt x="9054" y="3688"/>
                    <a:pt x="9048" y="3694"/>
                  </a:cubicBezTo>
                  <a:cubicBezTo>
                    <a:pt x="9036" y="3700"/>
                    <a:pt x="9030" y="3706"/>
                    <a:pt x="9012" y="3706"/>
                  </a:cubicBezTo>
                  <a:cubicBezTo>
                    <a:pt x="9000" y="3706"/>
                    <a:pt x="9000" y="3706"/>
                    <a:pt x="9000" y="3706"/>
                  </a:cubicBezTo>
                  <a:cubicBezTo>
                    <a:pt x="8994" y="3706"/>
                    <a:pt x="8994" y="3700"/>
                    <a:pt x="8989" y="3700"/>
                  </a:cubicBezTo>
                  <a:cubicBezTo>
                    <a:pt x="8982" y="3700"/>
                    <a:pt x="8977" y="3694"/>
                    <a:pt x="8965" y="3694"/>
                  </a:cubicBezTo>
                  <a:lnTo>
                    <a:pt x="8959" y="3694"/>
                  </a:lnTo>
                  <a:cubicBezTo>
                    <a:pt x="8947" y="3694"/>
                    <a:pt x="8941" y="3694"/>
                    <a:pt x="8929" y="3694"/>
                  </a:cubicBezTo>
                  <a:cubicBezTo>
                    <a:pt x="8923" y="3694"/>
                    <a:pt x="8923" y="3688"/>
                    <a:pt x="8917" y="3682"/>
                  </a:cubicBezTo>
                  <a:cubicBezTo>
                    <a:pt x="8911" y="3682"/>
                    <a:pt x="8911" y="3676"/>
                    <a:pt x="8905" y="3670"/>
                  </a:cubicBezTo>
                  <a:cubicBezTo>
                    <a:pt x="8900" y="3670"/>
                    <a:pt x="8900" y="3670"/>
                    <a:pt x="8894" y="3670"/>
                  </a:cubicBezTo>
                  <a:cubicBezTo>
                    <a:pt x="8793" y="3670"/>
                    <a:pt x="8793" y="3670"/>
                    <a:pt x="8793" y="3670"/>
                  </a:cubicBezTo>
                  <a:cubicBezTo>
                    <a:pt x="8781" y="3670"/>
                    <a:pt x="8775" y="3664"/>
                    <a:pt x="8763" y="3664"/>
                  </a:cubicBezTo>
                  <a:cubicBezTo>
                    <a:pt x="8757" y="3664"/>
                    <a:pt x="8751" y="3670"/>
                    <a:pt x="8745" y="3664"/>
                  </a:cubicBezTo>
                  <a:cubicBezTo>
                    <a:pt x="8739" y="3664"/>
                    <a:pt x="8739" y="3652"/>
                    <a:pt x="8734" y="3652"/>
                  </a:cubicBezTo>
                  <a:cubicBezTo>
                    <a:pt x="8727" y="3652"/>
                    <a:pt x="8727" y="3652"/>
                    <a:pt x="8727" y="3652"/>
                  </a:cubicBezTo>
                  <a:cubicBezTo>
                    <a:pt x="8722" y="3658"/>
                    <a:pt x="8716" y="3658"/>
                    <a:pt x="8716" y="3658"/>
                  </a:cubicBezTo>
                  <a:cubicBezTo>
                    <a:pt x="8710" y="3664"/>
                    <a:pt x="8716" y="3670"/>
                    <a:pt x="8716" y="3670"/>
                  </a:cubicBezTo>
                  <a:cubicBezTo>
                    <a:pt x="8710" y="3676"/>
                    <a:pt x="8710" y="3682"/>
                    <a:pt x="8710" y="3682"/>
                  </a:cubicBezTo>
                  <a:cubicBezTo>
                    <a:pt x="8650" y="3682"/>
                    <a:pt x="8650" y="3682"/>
                    <a:pt x="8650" y="3682"/>
                  </a:cubicBezTo>
                  <a:cubicBezTo>
                    <a:pt x="8645" y="3694"/>
                    <a:pt x="8645" y="3694"/>
                    <a:pt x="8645" y="3694"/>
                  </a:cubicBezTo>
                  <a:cubicBezTo>
                    <a:pt x="8650" y="3700"/>
                    <a:pt x="8650" y="3706"/>
                    <a:pt x="8650" y="3706"/>
                  </a:cubicBezTo>
                  <a:cubicBezTo>
                    <a:pt x="8657" y="3712"/>
                    <a:pt x="8662" y="3712"/>
                    <a:pt x="8662" y="3718"/>
                  </a:cubicBezTo>
                  <a:cubicBezTo>
                    <a:pt x="8668" y="3718"/>
                    <a:pt x="8668" y="3723"/>
                    <a:pt x="8668" y="3730"/>
                  </a:cubicBezTo>
                  <a:cubicBezTo>
                    <a:pt x="8668" y="3741"/>
                    <a:pt x="8668" y="3741"/>
                    <a:pt x="8662" y="3747"/>
                  </a:cubicBezTo>
                  <a:cubicBezTo>
                    <a:pt x="8662" y="3759"/>
                    <a:pt x="8657" y="3765"/>
                    <a:pt x="8657" y="3777"/>
                  </a:cubicBezTo>
                  <a:cubicBezTo>
                    <a:pt x="8657" y="3783"/>
                    <a:pt x="8657" y="3789"/>
                    <a:pt x="8657" y="3801"/>
                  </a:cubicBezTo>
                  <a:cubicBezTo>
                    <a:pt x="8662" y="3801"/>
                    <a:pt x="8662" y="3807"/>
                    <a:pt x="8662" y="3807"/>
                  </a:cubicBezTo>
                  <a:cubicBezTo>
                    <a:pt x="8668" y="3812"/>
                    <a:pt x="8674" y="3818"/>
                    <a:pt x="8674" y="3824"/>
                  </a:cubicBezTo>
                  <a:cubicBezTo>
                    <a:pt x="8674" y="3889"/>
                    <a:pt x="8674" y="3889"/>
                    <a:pt x="8674" y="3889"/>
                  </a:cubicBezTo>
                  <a:cubicBezTo>
                    <a:pt x="8674" y="3895"/>
                    <a:pt x="8674" y="3895"/>
                    <a:pt x="8668" y="3901"/>
                  </a:cubicBezTo>
                  <a:cubicBezTo>
                    <a:pt x="8668" y="3907"/>
                    <a:pt x="8662" y="3907"/>
                    <a:pt x="8657" y="3907"/>
                  </a:cubicBezTo>
                  <a:cubicBezTo>
                    <a:pt x="8657" y="3913"/>
                    <a:pt x="8657" y="3919"/>
                    <a:pt x="8650" y="3919"/>
                  </a:cubicBezTo>
                  <a:cubicBezTo>
                    <a:pt x="8645" y="3931"/>
                    <a:pt x="8639" y="3943"/>
                    <a:pt x="8639" y="3955"/>
                  </a:cubicBezTo>
                  <a:cubicBezTo>
                    <a:pt x="8639" y="3961"/>
                    <a:pt x="8639" y="3961"/>
                    <a:pt x="8639" y="3967"/>
                  </a:cubicBezTo>
                  <a:cubicBezTo>
                    <a:pt x="8639" y="3973"/>
                    <a:pt x="8645" y="3973"/>
                    <a:pt x="8650" y="3978"/>
                  </a:cubicBezTo>
                  <a:cubicBezTo>
                    <a:pt x="8650" y="3990"/>
                    <a:pt x="8650" y="3990"/>
                    <a:pt x="8650" y="3990"/>
                  </a:cubicBezTo>
                  <a:cubicBezTo>
                    <a:pt x="8657" y="3996"/>
                    <a:pt x="8662" y="3996"/>
                    <a:pt x="8662" y="4002"/>
                  </a:cubicBezTo>
                  <a:cubicBezTo>
                    <a:pt x="8662" y="4014"/>
                    <a:pt x="8662" y="4014"/>
                    <a:pt x="8662" y="4014"/>
                  </a:cubicBezTo>
                  <a:cubicBezTo>
                    <a:pt x="8662" y="4026"/>
                    <a:pt x="8662" y="4026"/>
                    <a:pt x="8662" y="4026"/>
                  </a:cubicBezTo>
                  <a:cubicBezTo>
                    <a:pt x="8662" y="4032"/>
                    <a:pt x="8657" y="4032"/>
                    <a:pt x="8650" y="4038"/>
                  </a:cubicBezTo>
                  <a:cubicBezTo>
                    <a:pt x="8650" y="4044"/>
                    <a:pt x="8650" y="4050"/>
                    <a:pt x="8650" y="4055"/>
                  </a:cubicBezTo>
                  <a:cubicBezTo>
                    <a:pt x="8650" y="4067"/>
                    <a:pt x="8650" y="4073"/>
                    <a:pt x="8650" y="4085"/>
                  </a:cubicBezTo>
                  <a:cubicBezTo>
                    <a:pt x="8686" y="4085"/>
                    <a:pt x="8686" y="4085"/>
                    <a:pt x="8686" y="4085"/>
                  </a:cubicBezTo>
                  <a:cubicBezTo>
                    <a:pt x="8698" y="4085"/>
                    <a:pt x="8704" y="4079"/>
                    <a:pt x="8716" y="4079"/>
                  </a:cubicBezTo>
                  <a:cubicBezTo>
                    <a:pt x="8716" y="4079"/>
                    <a:pt x="8722" y="4079"/>
                    <a:pt x="8727" y="4085"/>
                  </a:cubicBezTo>
                  <a:cubicBezTo>
                    <a:pt x="8727" y="4085"/>
                    <a:pt x="8727" y="4091"/>
                    <a:pt x="8734" y="4097"/>
                  </a:cubicBezTo>
                  <a:cubicBezTo>
                    <a:pt x="8739" y="4097"/>
                    <a:pt x="8745" y="4097"/>
                    <a:pt x="8751" y="4097"/>
                  </a:cubicBezTo>
                  <a:cubicBezTo>
                    <a:pt x="8763" y="4097"/>
                    <a:pt x="8769" y="4091"/>
                    <a:pt x="8781" y="4091"/>
                  </a:cubicBezTo>
                  <a:cubicBezTo>
                    <a:pt x="8787" y="4091"/>
                    <a:pt x="8787" y="4097"/>
                    <a:pt x="8793" y="4097"/>
                  </a:cubicBezTo>
                  <a:cubicBezTo>
                    <a:pt x="8793" y="4097"/>
                    <a:pt x="8799" y="4103"/>
                    <a:pt x="8805" y="4103"/>
                  </a:cubicBezTo>
                  <a:cubicBezTo>
                    <a:pt x="8805" y="4103"/>
                    <a:pt x="8811" y="4103"/>
                    <a:pt x="8811" y="4109"/>
                  </a:cubicBezTo>
                  <a:cubicBezTo>
                    <a:pt x="8823" y="4109"/>
                    <a:pt x="8823" y="4109"/>
                    <a:pt x="8823" y="4109"/>
                  </a:cubicBezTo>
                  <a:cubicBezTo>
                    <a:pt x="8828" y="4115"/>
                    <a:pt x="8828" y="4121"/>
                    <a:pt x="8834" y="4121"/>
                  </a:cubicBezTo>
                  <a:cubicBezTo>
                    <a:pt x="8834" y="4127"/>
                    <a:pt x="8840" y="4133"/>
                    <a:pt x="8840" y="4133"/>
                  </a:cubicBezTo>
                  <a:cubicBezTo>
                    <a:pt x="8846" y="4139"/>
                    <a:pt x="8840" y="4144"/>
                    <a:pt x="8846" y="4144"/>
                  </a:cubicBezTo>
                  <a:cubicBezTo>
                    <a:pt x="8846" y="4150"/>
                    <a:pt x="8852" y="4150"/>
                    <a:pt x="8858" y="4156"/>
                  </a:cubicBezTo>
                  <a:cubicBezTo>
                    <a:pt x="8864" y="4139"/>
                    <a:pt x="8864" y="4139"/>
                    <a:pt x="8864" y="4139"/>
                  </a:cubicBezTo>
                  <a:cubicBezTo>
                    <a:pt x="8852" y="4139"/>
                    <a:pt x="8852" y="4139"/>
                    <a:pt x="8852" y="4139"/>
                  </a:cubicBezTo>
                  <a:cubicBezTo>
                    <a:pt x="8852" y="4139"/>
                    <a:pt x="8858" y="4133"/>
                    <a:pt x="8864" y="4133"/>
                  </a:cubicBezTo>
                  <a:cubicBezTo>
                    <a:pt x="8870" y="4133"/>
                    <a:pt x="8876" y="4133"/>
                    <a:pt x="8888" y="4133"/>
                  </a:cubicBezTo>
                  <a:cubicBezTo>
                    <a:pt x="8894" y="4133"/>
                    <a:pt x="8900" y="4127"/>
                    <a:pt x="8905" y="4127"/>
                  </a:cubicBezTo>
                  <a:cubicBezTo>
                    <a:pt x="8911" y="4127"/>
                    <a:pt x="8917" y="4121"/>
                    <a:pt x="8917" y="4115"/>
                  </a:cubicBezTo>
                  <a:cubicBezTo>
                    <a:pt x="8929" y="4109"/>
                    <a:pt x="8935" y="4109"/>
                    <a:pt x="8941" y="4103"/>
                  </a:cubicBezTo>
                  <a:cubicBezTo>
                    <a:pt x="8947" y="4097"/>
                    <a:pt x="8947" y="4091"/>
                    <a:pt x="8953" y="4091"/>
                  </a:cubicBezTo>
                  <a:cubicBezTo>
                    <a:pt x="8959" y="4085"/>
                    <a:pt x="8965" y="4079"/>
                    <a:pt x="8977" y="4079"/>
                  </a:cubicBezTo>
                  <a:cubicBezTo>
                    <a:pt x="8982" y="4079"/>
                    <a:pt x="8989" y="4079"/>
                    <a:pt x="9000" y="4079"/>
                  </a:cubicBezTo>
                  <a:cubicBezTo>
                    <a:pt x="9006" y="4079"/>
                    <a:pt x="9006" y="4073"/>
                    <a:pt x="9012" y="4073"/>
                  </a:cubicBezTo>
                  <a:cubicBezTo>
                    <a:pt x="9018" y="4073"/>
                    <a:pt x="9018" y="4073"/>
                    <a:pt x="9024" y="4067"/>
                  </a:cubicBezTo>
                  <a:cubicBezTo>
                    <a:pt x="9036" y="4062"/>
                    <a:pt x="9036" y="4055"/>
                    <a:pt x="9042" y="4044"/>
                  </a:cubicBezTo>
                  <a:cubicBezTo>
                    <a:pt x="9054" y="4032"/>
                    <a:pt x="9060" y="4026"/>
                    <a:pt x="9077" y="4020"/>
                  </a:cubicBezTo>
                  <a:cubicBezTo>
                    <a:pt x="9083" y="4020"/>
                    <a:pt x="9089" y="4014"/>
                    <a:pt x="9101" y="4014"/>
                  </a:cubicBezTo>
                  <a:cubicBezTo>
                    <a:pt x="9113" y="4014"/>
                    <a:pt x="9119" y="4014"/>
                    <a:pt x="9137" y="4014"/>
                  </a:cubicBezTo>
                  <a:cubicBezTo>
                    <a:pt x="9143" y="4014"/>
                    <a:pt x="9148" y="4014"/>
                    <a:pt x="9160" y="4014"/>
                  </a:cubicBezTo>
                  <a:cubicBezTo>
                    <a:pt x="9160" y="3973"/>
                    <a:pt x="9160" y="3973"/>
                    <a:pt x="9160" y="3973"/>
                  </a:cubicBezTo>
                  <a:cubicBezTo>
                    <a:pt x="9160" y="3967"/>
                    <a:pt x="9154" y="3967"/>
                    <a:pt x="9154" y="3961"/>
                  </a:cubicBezTo>
                  <a:cubicBezTo>
                    <a:pt x="9148" y="3961"/>
                    <a:pt x="9148" y="3955"/>
                    <a:pt x="9143" y="3955"/>
                  </a:cubicBezTo>
                  <a:cubicBezTo>
                    <a:pt x="9137" y="3949"/>
                    <a:pt x="9131" y="3949"/>
                    <a:pt x="9131" y="3943"/>
                  </a:cubicBezTo>
                  <a:cubicBezTo>
                    <a:pt x="9131" y="3937"/>
                    <a:pt x="9131" y="3931"/>
                    <a:pt x="9131" y="3925"/>
                  </a:cubicBezTo>
                  <a:cubicBezTo>
                    <a:pt x="9137" y="3919"/>
                    <a:pt x="9137" y="3919"/>
                    <a:pt x="9143" y="3913"/>
                  </a:cubicBezTo>
                  <a:cubicBezTo>
                    <a:pt x="9148" y="3901"/>
                    <a:pt x="9148" y="3895"/>
                    <a:pt x="9154" y="3884"/>
                  </a:cubicBezTo>
                  <a:cubicBezTo>
                    <a:pt x="9160" y="3878"/>
                    <a:pt x="9160" y="3878"/>
                    <a:pt x="9160" y="3878"/>
                  </a:cubicBezTo>
                  <a:cubicBezTo>
                    <a:pt x="9166" y="3872"/>
                    <a:pt x="9166" y="3866"/>
                    <a:pt x="9166" y="3866"/>
                  </a:cubicBezTo>
                  <a:cubicBezTo>
                    <a:pt x="9172" y="3860"/>
                    <a:pt x="9172" y="3854"/>
                    <a:pt x="9172" y="3854"/>
                  </a:cubicBezTo>
                  <a:cubicBezTo>
                    <a:pt x="9178" y="3848"/>
                    <a:pt x="9178" y="3854"/>
                    <a:pt x="9184" y="3854"/>
                  </a:cubicBezTo>
                  <a:cubicBezTo>
                    <a:pt x="9190" y="3848"/>
                    <a:pt x="9202" y="3854"/>
                    <a:pt x="9208" y="3848"/>
                  </a:cubicBezTo>
                  <a:cubicBezTo>
                    <a:pt x="9214" y="3848"/>
                    <a:pt x="9214" y="3842"/>
                    <a:pt x="9214" y="3836"/>
                  </a:cubicBezTo>
                  <a:cubicBezTo>
                    <a:pt x="9220" y="3836"/>
                    <a:pt x="9220" y="3830"/>
                    <a:pt x="9226" y="3824"/>
                  </a:cubicBezTo>
                  <a:cubicBezTo>
                    <a:pt x="9226" y="3824"/>
                    <a:pt x="9232" y="3824"/>
                    <a:pt x="9237" y="3824"/>
                  </a:cubicBezTo>
                  <a:cubicBezTo>
                    <a:pt x="9237" y="3824"/>
                    <a:pt x="9243" y="3824"/>
                    <a:pt x="9249" y="3824"/>
                  </a:cubicBezTo>
                  <a:cubicBezTo>
                    <a:pt x="9249" y="3824"/>
                    <a:pt x="9249" y="3812"/>
                    <a:pt x="9255" y="3812"/>
                  </a:cubicBezTo>
                  <a:cubicBezTo>
                    <a:pt x="9261" y="3812"/>
                    <a:pt x="9261" y="3812"/>
                    <a:pt x="9267" y="3812"/>
                  </a:cubicBezTo>
                  <a:cubicBezTo>
                    <a:pt x="9273" y="3812"/>
                    <a:pt x="9273" y="3807"/>
                    <a:pt x="9279" y="3807"/>
                  </a:cubicBezTo>
                  <a:cubicBezTo>
                    <a:pt x="9291" y="3807"/>
                    <a:pt x="9297" y="3807"/>
                    <a:pt x="9315" y="3807"/>
                  </a:cubicBezTo>
                  <a:cubicBezTo>
                    <a:pt x="9321" y="3807"/>
                    <a:pt x="9326" y="3807"/>
                    <a:pt x="9338" y="3807"/>
                  </a:cubicBezTo>
                  <a:cubicBezTo>
                    <a:pt x="9338" y="3771"/>
                    <a:pt x="9338" y="3771"/>
                    <a:pt x="9338" y="3771"/>
                  </a:cubicBezTo>
                  <a:cubicBezTo>
                    <a:pt x="9338" y="3759"/>
                    <a:pt x="9338" y="3759"/>
                    <a:pt x="9338" y="3759"/>
                  </a:cubicBezTo>
                  <a:cubicBezTo>
                    <a:pt x="9332" y="3747"/>
                    <a:pt x="9332" y="3741"/>
                    <a:pt x="9332" y="3735"/>
                  </a:cubicBezTo>
                  <a:cubicBezTo>
                    <a:pt x="9332" y="3730"/>
                    <a:pt x="9332" y="3730"/>
                    <a:pt x="9332" y="3723"/>
                  </a:cubicBezTo>
                  <a:cubicBezTo>
                    <a:pt x="9332" y="3712"/>
                    <a:pt x="9332" y="3706"/>
                    <a:pt x="9332" y="3700"/>
                  </a:cubicBezTo>
                  <a:cubicBezTo>
                    <a:pt x="9332" y="3694"/>
                    <a:pt x="9338" y="3694"/>
                    <a:pt x="9338" y="3688"/>
                  </a:cubicBezTo>
                  <a:cubicBezTo>
                    <a:pt x="9344" y="3682"/>
                    <a:pt x="9350" y="3682"/>
                    <a:pt x="9362" y="3682"/>
                  </a:cubicBezTo>
                  <a:cubicBezTo>
                    <a:pt x="9368" y="3682"/>
                    <a:pt x="9374" y="3676"/>
                    <a:pt x="9380" y="3676"/>
                  </a:cubicBezTo>
                  <a:cubicBezTo>
                    <a:pt x="9392" y="3676"/>
                    <a:pt x="9398" y="3682"/>
                    <a:pt x="9409" y="3682"/>
                  </a:cubicBezTo>
                  <a:cubicBezTo>
                    <a:pt x="9409" y="3682"/>
                    <a:pt x="9415" y="3682"/>
                    <a:pt x="9421" y="3682"/>
                  </a:cubicBezTo>
                  <a:cubicBezTo>
                    <a:pt x="9433" y="3688"/>
                    <a:pt x="9439" y="3694"/>
                    <a:pt x="9451" y="3700"/>
                  </a:cubicBezTo>
                  <a:cubicBezTo>
                    <a:pt x="9463" y="3706"/>
                    <a:pt x="9469" y="3706"/>
                    <a:pt x="9481" y="3706"/>
                  </a:cubicBezTo>
                  <a:cubicBezTo>
                    <a:pt x="9498" y="3706"/>
                    <a:pt x="9498" y="3706"/>
                    <a:pt x="9498" y="3706"/>
                  </a:cubicBezTo>
                  <a:cubicBezTo>
                    <a:pt x="9504" y="3706"/>
                    <a:pt x="9504" y="3700"/>
                    <a:pt x="9510" y="3700"/>
                  </a:cubicBezTo>
                  <a:cubicBezTo>
                    <a:pt x="9516" y="3700"/>
                    <a:pt x="9516" y="3706"/>
                    <a:pt x="9522" y="3706"/>
                  </a:cubicBezTo>
                  <a:cubicBezTo>
                    <a:pt x="9522" y="3694"/>
                    <a:pt x="9522" y="3688"/>
                    <a:pt x="9522" y="3682"/>
                  </a:cubicBezTo>
                  <a:cubicBezTo>
                    <a:pt x="9522" y="3682"/>
                    <a:pt x="9522" y="3676"/>
                    <a:pt x="9522" y="3670"/>
                  </a:cubicBezTo>
                  <a:cubicBezTo>
                    <a:pt x="9528" y="3670"/>
                    <a:pt x="9534" y="3664"/>
                    <a:pt x="9534" y="3664"/>
                  </a:cubicBezTo>
                  <a:cubicBezTo>
                    <a:pt x="9540" y="3658"/>
                    <a:pt x="9540" y="3652"/>
                    <a:pt x="9546" y="3652"/>
                  </a:cubicBezTo>
                  <a:cubicBezTo>
                    <a:pt x="9546" y="3652"/>
                    <a:pt x="9552" y="3652"/>
                    <a:pt x="9558" y="3652"/>
                  </a:cubicBezTo>
                  <a:cubicBezTo>
                    <a:pt x="9570" y="3652"/>
                    <a:pt x="9570" y="3652"/>
                    <a:pt x="9570" y="3652"/>
                  </a:cubicBezTo>
                  <a:cubicBezTo>
                    <a:pt x="9575" y="3652"/>
                    <a:pt x="9581" y="3652"/>
                    <a:pt x="9587" y="3652"/>
                  </a:cubicBezTo>
                  <a:cubicBezTo>
                    <a:pt x="9593" y="3652"/>
                    <a:pt x="9593" y="3646"/>
                    <a:pt x="9599" y="3646"/>
                  </a:cubicBezTo>
                  <a:cubicBezTo>
                    <a:pt x="9605" y="3641"/>
                    <a:pt x="9611" y="3641"/>
                    <a:pt x="9611" y="3635"/>
                  </a:cubicBezTo>
                  <a:cubicBezTo>
                    <a:pt x="9617" y="3635"/>
                    <a:pt x="9617" y="3629"/>
                    <a:pt x="9623" y="3629"/>
                  </a:cubicBezTo>
                  <a:cubicBezTo>
                    <a:pt x="9629" y="3623"/>
                    <a:pt x="9629" y="3617"/>
                    <a:pt x="9635" y="3617"/>
                  </a:cubicBezTo>
                  <a:cubicBezTo>
                    <a:pt x="9641" y="3617"/>
                    <a:pt x="9641" y="3617"/>
                    <a:pt x="9647" y="3617"/>
                  </a:cubicBezTo>
                  <a:cubicBezTo>
                    <a:pt x="9658" y="3617"/>
                    <a:pt x="9664" y="3623"/>
                    <a:pt x="9670" y="3629"/>
                  </a:cubicBezTo>
                  <a:cubicBezTo>
                    <a:pt x="9676" y="3635"/>
                    <a:pt x="9682" y="3641"/>
                    <a:pt x="9688" y="3652"/>
                  </a:cubicBezTo>
                  <a:cubicBezTo>
                    <a:pt x="9700" y="3658"/>
                    <a:pt x="9706" y="3670"/>
                    <a:pt x="9712" y="3682"/>
                  </a:cubicBezTo>
                  <a:cubicBezTo>
                    <a:pt x="9712" y="3688"/>
                    <a:pt x="9712" y="3694"/>
                    <a:pt x="9712" y="3694"/>
                  </a:cubicBezTo>
                  <a:cubicBezTo>
                    <a:pt x="9712" y="3700"/>
                    <a:pt x="9718" y="3700"/>
                    <a:pt x="9724" y="3706"/>
                  </a:cubicBezTo>
                  <a:cubicBezTo>
                    <a:pt x="9724" y="3712"/>
                    <a:pt x="9724" y="3718"/>
                    <a:pt x="9730" y="3718"/>
                  </a:cubicBezTo>
                  <a:cubicBezTo>
                    <a:pt x="9736" y="3718"/>
                    <a:pt x="9736" y="3723"/>
                    <a:pt x="9741" y="3723"/>
                  </a:cubicBezTo>
                  <a:cubicBezTo>
                    <a:pt x="9753" y="3730"/>
                    <a:pt x="9753" y="3730"/>
                    <a:pt x="9753" y="3730"/>
                  </a:cubicBezTo>
                  <a:cubicBezTo>
                    <a:pt x="9759" y="3730"/>
                    <a:pt x="9759" y="3735"/>
                    <a:pt x="9765" y="3735"/>
                  </a:cubicBezTo>
                  <a:cubicBezTo>
                    <a:pt x="9771" y="3735"/>
                    <a:pt x="9771" y="3741"/>
                    <a:pt x="9777" y="3747"/>
                  </a:cubicBezTo>
                  <a:cubicBezTo>
                    <a:pt x="9777" y="3747"/>
                    <a:pt x="9777" y="3753"/>
                    <a:pt x="9777" y="3759"/>
                  </a:cubicBezTo>
                  <a:cubicBezTo>
                    <a:pt x="9783" y="3765"/>
                    <a:pt x="9789" y="3765"/>
                    <a:pt x="9795" y="3765"/>
                  </a:cubicBezTo>
                  <a:cubicBezTo>
                    <a:pt x="9795" y="3771"/>
                    <a:pt x="9795" y="3777"/>
                    <a:pt x="9800" y="3777"/>
                  </a:cubicBezTo>
                  <a:cubicBezTo>
                    <a:pt x="9806" y="3783"/>
                    <a:pt x="9806" y="3783"/>
                    <a:pt x="9812" y="3783"/>
                  </a:cubicBezTo>
                  <a:cubicBezTo>
                    <a:pt x="9818" y="3789"/>
                    <a:pt x="9818" y="3789"/>
                    <a:pt x="9824" y="3795"/>
                  </a:cubicBezTo>
                  <a:cubicBezTo>
                    <a:pt x="9824" y="3795"/>
                    <a:pt x="9829" y="3801"/>
                    <a:pt x="9835" y="3801"/>
                  </a:cubicBezTo>
                  <a:cubicBezTo>
                    <a:pt x="9841" y="3807"/>
                    <a:pt x="9841" y="3807"/>
                    <a:pt x="9847" y="3812"/>
                  </a:cubicBezTo>
                  <a:cubicBezTo>
                    <a:pt x="9847" y="3812"/>
                    <a:pt x="9853" y="3818"/>
                    <a:pt x="9859" y="3818"/>
                  </a:cubicBezTo>
                  <a:cubicBezTo>
                    <a:pt x="9871" y="3818"/>
                    <a:pt x="9877" y="3824"/>
                    <a:pt x="9883" y="3824"/>
                  </a:cubicBezTo>
                  <a:cubicBezTo>
                    <a:pt x="9889" y="3824"/>
                    <a:pt x="9895" y="3824"/>
                    <a:pt x="9895" y="3824"/>
                  </a:cubicBezTo>
                  <a:cubicBezTo>
                    <a:pt x="9901" y="3830"/>
                    <a:pt x="9906" y="3830"/>
                    <a:pt x="9906" y="3830"/>
                  </a:cubicBezTo>
                  <a:cubicBezTo>
                    <a:pt x="9912" y="3836"/>
                    <a:pt x="9912" y="3842"/>
                    <a:pt x="9912" y="3842"/>
                  </a:cubicBezTo>
                  <a:cubicBezTo>
                    <a:pt x="9924" y="3854"/>
                    <a:pt x="9930" y="3866"/>
                    <a:pt x="9942" y="3878"/>
                  </a:cubicBezTo>
                  <a:cubicBezTo>
                    <a:pt x="9948" y="3878"/>
                    <a:pt x="9948" y="3878"/>
                    <a:pt x="9954" y="3878"/>
                  </a:cubicBezTo>
                  <a:cubicBezTo>
                    <a:pt x="9960" y="3878"/>
                    <a:pt x="9960" y="3884"/>
                    <a:pt x="9966" y="3884"/>
                  </a:cubicBezTo>
                  <a:cubicBezTo>
                    <a:pt x="9972" y="3884"/>
                    <a:pt x="9972" y="3884"/>
                    <a:pt x="9978" y="3889"/>
                  </a:cubicBezTo>
                  <a:cubicBezTo>
                    <a:pt x="9983" y="3895"/>
                    <a:pt x="9983" y="3901"/>
                    <a:pt x="9990" y="3913"/>
                  </a:cubicBezTo>
                  <a:cubicBezTo>
                    <a:pt x="9995" y="3919"/>
                    <a:pt x="10007" y="3919"/>
                    <a:pt x="10013" y="3931"/>
                  </a:cubicBezTo>
                  <a:cubicBezTo>
                    <a:pt x="10019" y="3931"/>
                    <a:pt x="10019" y="3937"/>
                    <a:pt x="10019" y="3943"/>
                  </a:cubicBezTo>
                  <a:cubicBezTo>
                    <a:pt x="10019" y="3943"/>
                    <a:pt x="10019" y="3949"/>
                    <a:pt x="10025" y="3955"/>
                  </a:cubicBezTo>
                  <a:cubicBezTo>
                    <a:pt x="10025" y="3961"/>
                    <a:pt x="10025" y="3967"/>
                    <a:pt x="10025" y="3978"/>
                  </a:cubicBezTo>
                  <a:cubicBezTo>
                    <a:pt x="10025" y="3984"/>
                    <a:pt x="10025" y="3990"/>
                    <a:pt x="10025" y="3996"/>
                  </a:cubicBezTo>
                  <a:cubicBezTo>
                    <a:pt x="10001" y="3996"/>
                    <a:pt x="9983" y="3996"/>
                    <a:pt x="9966" y="4008"/>
                  </a:cubicBezTo>
                  <a:cubicBezTo>
                    <a:pt x="9960" y="4014"/>
                    <a:pt x="9960" y="4020"/>
                    <a:pt x="9960" y="4020"/>
                  </a:cubicBezTo>
                  <a:cubicBezTo>
                    <a:pt x="9954" y="4020"/>
                    <a:pt x="9948" y="4020"/>
                    <a:pt x="9948" y="4026"/>
                  </a:cubicBezTo>
                  <a:cubicBezTo>
                    <a:pt x="9936" y="4026"/>
                    <a:pt x="9930" y="4026"/>
                    <a:pt x="9924" y="4026"/>
                  </a:cubicBezTo>
                  <a:cubicBezTo>
                    <a:pt x="9918" y="4026"/>
                    <a:pt x="9912" y="4020"/>
                    <a:pt x="9906" y="4020"/>
                  </a:cubicBezTo>
                  <a:cubicBezTo>
                    <a:pt x="9877" y="4020"/>
                    <a:pt x="9859" y="4020"/>
                    <a:pt x="9829" y="4020"/>
                  </a:cubicBezTo>
                  <a:cubicBezTo>
                    <a:pt x="9829" y="4038"/>
                    <a:pt x="9829" y="4038"/>
                    <a:pt x="9829" y="4038"/>
                  </a:cubicBezTo>
                  <a:cubicBezTo>
                    <a:pt x="9841" y="4038"/>
                    <a:pt x="9847" y="4038"/>
                    <a:pt x="9853" y="4044"/>
                  </a:cubicBezTo>
                  <a:cubicBezTo>
                    <a:pt x="9859" y="4050"/>
                    <a:pt x="9865" y="4050"/>
                    <a:pt x="9865" y="4055"/>
                  </a:cubicBezTo>
                  <a:cubicBezTo>
                    <a:pt x="9871" y="4055"/>
                    <a:pt x="9871" y="4062"/>
                    <a:pt x="9871" y="4067"/>
                  </a:cubicBezTo>
                  <a:cubicBezTo>
                    <a:pt x="9871" y="4067"/>
                    <a:pt x="9877" y="4073"/>
                    <a:pt x="9877" y="4079"/>
                  </a:cubicBezTo>
                  <a:cubicBezTo>
                    <a:pt x="9883" y="4079"/>
                    <a:pt x="9883" y="4085"/>
                    <a:pt x="9889" y="4085"/>
                  </a:cubicBezTo>
                  <a:cubicBezTo>
                    <a:pt x="9895" y="4085"/>
                    <a:pt x="9895" y="4085"/>
                    <a:pt x="9901" y="4085"/>
                  </a:cubicBezTo>
                  <a:cubicBezTo>
                    <a:pt x="9906" y="4085"/>
                    <a:pt x="9912" y="4091"/>
                    <a:pt x="9924" y="4091"/>
                  </a:cubicBezTo>
                  <a:cubicBezTo>
                    <a:pt x="9990" y="4091"/>
                    <a:pt x="9990" y="4091"/>
                    <a:pt x="9990" y="4091"/>
                  </a:cubicBezTo>
                  <a:cubicBezTo>
                    <a:pt x="9990" y="4050"/>
                    <a:pt x="9990" y="4050"/>
                    <a:pt x="9990" y="4050"/>
                  </a:cubicBezTo>
                  <a:cubicBezTo>
                    <a:pt x="9995" y="4050"/>
                    <a:pt x="10001" y="4044"/>
                    <a:pt x="10007" y="4044"/>
                  </a:cubicBezTo>
                  <a:cubicBezTo>
                    <a:pt x="10013" y="4038"/>
                    <a:pt x="10019" y="4038"/>
                    <a:pt x="10031" y="4032"/>
                  </a:cubicBezTo>
                  <a:cubicBezTo>
                    <a:pt x="10031" y="4026"/>
                    <a:pt x="10037" y="4020"/>
                    <a:pt x="10037" y="4020"/>
                  </a:cubicBezTo>
                  <a:cubicBezTo>
                    <a:pt x="10043" y="4014"/>
                    <a:pt x="10049" y="4020"/>
                    <a:pt x="10049" y="4020"/>
                  </a:cubicBezTo>
                  <a:cubicBezTo>
                    <a:pt x="10055" y="4014"/>
                    <a:pt x="10055" y="4008"/>
                    <a:pt x="10055" y="4008"/>
                  </a:cubicBezTo>
                  <a:cubicBezTo>
                    <a:pt x="10055" y="3996"/>
                    <a:pt x="10055" y="3990"/>
                    <a:pt x="10061" y="3984"/>
                  </a:cubicBezTo>
                  <a:cubicBezTo>
                    <a:pt x="10061" y="3978"/>
                    <a:pt x="10061" y="3973"/>
                    <a:pt x="10061" y="3973"/>
                  </a:cubicBezTo>
                  <a:cubicBezTo>
                    <a:pt x="10067" y="3967"/>
                    <a:pt x="10067" y="3967"/>
                    <a:pt x="10072" y="3961"/>
                  </a:cubicBezTo>
                  <a:cubicBezTo>
                    <a:pt x="10079" y="3961"/>
                    <a:pt x="10084" y="3967"/>
                    <a:pt x="10084" y="3961"/>
                  </a:cubicBezTo>
                  <a:cubicBezTo>
                    <a:pt x="10096" y="3961"/>
                    <a:pt x="10096" y="3961"/>
                    <a:pt x="10108" y="3955"/>
                  </a:cubicBezTo>
                  <a:cubicBezTo>
                    <a:pt x="10108" y="3949"/>
                    <a:pt x="10108" y="3949"/>
                    <a:pt x="10108" y="3943"/>
                  </a:cubicBezTo>
                  <a:cubicBezTo>
                    <a:pt x="10108" y="3937"/>
                    <a:pt x="10108" y="3937"/>
                    <a:pt x="10108" y="3931"/>
                  </a:cubicBezTo>
                  <a:cubicBezTo>
                    <a:pt x="10108" y="3919"/>
                    <a:pt x="10108" y="3919"/>
                    <a:pt x="10108" y="3919"/>
                  </a:cubicBezTo>
                  <a:cubicBezTo>
                    <a:pt x="10102" y="3919"/>
                    <a:pt x="10096" y="3919"/>
                    <a:pt x="10090" y="3919"/>
                  </a:cubicBezTo>
                  <a:cubicBezTo>
                    <a:pt x="10067" y="3919"/>
                    <a:pt x="10067" y="3919"/>
                    <a:pt x="10067" y="3919"/>
                  </a:cubicBezTo>
                  <a:cubicBezTo>
                    <a:pt x="10067" y="3919"/>
                    <a:pt x="10061" y="3919"/>
                    <a:pt x="10055" y="3919"/>
                  </a:cubicBezTo>
                  <a:cubicBezTo>
                    <a:pt x="10055" y="3907"/>
                    <a:pt x="10055" y="3907"/>
                    <a:pt x="10055" y="3907"/>
                  </a:cubicBezTo>
                  <a:cubicBezTo>
                    <a:pt x="10061" y="3901"/>
                    <a:pt x="10061" y="3895"/>
                    <a:pt x="10061" y="3889"/>
                  </a:cubicBezTo>
                  <a:cubicBezTo>
                    <a:pt x="10102" y="3889"/>
                    <a:pt x="10102" y="3889"/>
                    <a:pt x="10102" y="3889"/>
                  </a:cubicBezTo>
                  <a:cubicBezTo>
                    <a:pt x="10114" y="3889"/>
                    <a:pt x="10120" y="3895"/>
                    <a:pt x="10126" y="3895"/>
                  </a:cubicBezTo>
                  <a:cubicBezTo>
                    <a:pt x="10132" y="3901"/>
                    <a:pt x="10138" y="3901"/>
                    <a:pt x="10138" y="3901"/>
                  </a:cubicBezTo>
                  <a:cubicBezTo>
                    <a:pt x="10144" y="3907"/>
                    <a:pt x="10144" y="3913"/>
                    <a:pt x="10150" y="3913"/>
                  </a:cubicBezTo>
                  <a:cubicBezTo>
                    <a:pt x="10156" y="3913"/>
                    <a:pt x="10156" y="3907"/>
                    <a:pt x="10161" y="3907"/>
                  </a:cubicBezTo>
                  <a:cubicBezTo>
                    <a:pt x="10156" y="3895"/>
                    <a:pt x="10150" y="3889"/>
                    <a:pt x="10150" y="3878"/>
                  </a:cubicBezTo>
                  <a:cubicBezTo>
                    <a:pt x="10150" y="3866"/>
                    <a:pt x="10150" y="3860"/>
                    <a:pt x="10150" y="3854"/>
                  </a:cubicBezTo>
                  <a:cubicBezTo>
                    <a:pt x="10144" y="3854"/>
                    <a:pt x="10138" y="3848"/>
                    <a:pt x="10132" y="3848"/>
                  </a:cubicBezTo>
                  <a:cubicBezTo>
                    <a:pt x="10126" y="3848"/>
                    <a:pt x="10126" y="3848"/>
                    <a:pt x="10120" y="3848"/>
                  </a:cubicBezTo>
                  <a:cubicBezTo>
                    <a:pt x="10114" y="3848"/>
                    <a:pt x="10114" y="3842"/>
                    <a:pt x="10108" y="3842"/>
                  </a:cubicBezTo>
                  <a:cubicBezTo>
                    <a:pt x="10102" y="3836"/>
                    <a:pt x="10102" y="3836"/>
                    <a:pt x="10096" y="3830"/>
                  </a:cubicBezTo>
                  <a:cubicBezTo>
                    <a:pt x="10090" y="3830"/>
                    <a:pt x="10090" y="3824"/>
                    <a:pt x="10084" y="3818"/>
                  </a:cubicBezTo>
                  <a:cubicBezTo>
                    <a:pt x="10084" y="3818"/>
                    <a:pt x="10079" y="3818"/>
                    <a:pt x="10072" y="3818"/>
                  </a:cubicBezTo>
                  <a:cubicBezTo>
                    <a:pt x="10067" y="3812"/>
                    <a:pt x="10067" y="3807"/>
                    <a:pt x="10061" y="3807"/>
                  </a:cubicBezTo>
                  <a:cubicBezTo>
                    <a:pt x="10061" y="3807"/>
                    <a:pt x="10055" y="3807"/>
                    <a:pt x="10049" y="3807"/>
                  </a:cubicBezTo>
                  <a:cubicBezTo>
                    <a:pt x="10049" y="3801"/>
                    <a:pt x="10049" y="3801"/>
                    <a:pt x="10043" y="3795"/>
                  </a:cubicBezTo>
                  <a:cubicBezTo>
                    <a:pt x="10037" y="3795"/>
                    <a:pt x="10043" y="3783"/>
                    <a:pt x="10037" y="3783"/>
                  </a:cubicBezTo>
                  <a:lnTo>
                    <a:pt x="10031" y="3783"/>
                  </a:lnTo>
                  <a:cubicBezTo>
                    <a:pt x="10025" y="3783"/>
                    <a:pt x="10019" y="3783"/>
                    <a:pt x="10019" y="3783"/>
                  </a:cubicBezTo>
                  <a:cubicBezTo>
                    <a:pt x="10013" y="3783"/>
                    <a:pt x="10007" y="3777"/>
                    <a:pt x="10007" y="3777"/>
                  </a:cubicBezTo>
                  <a:cubicBezTo>
                    <a:pt x="10001" y="3777"/>
                    <a:pt x="9995" y="3777"/>
                    <a:pt x="9995" y="3777"/>
                  </a:cubicBezTo>
                  <a:cubicBezTo>
                    <a:pt x="9990" y="3771"/>
                    <a:pt x="9990" y="3765"/>
                    <a:pt x="9990" y="3765"/>
                  </a:cubicBezTo>
                  <a:cubicBezTo>
                    <a:pt x="9983" y="3759"/>
                    <a:pt x="9983" y="3759"/>
                    <a:pt x="9978" y="3753"/>
                  </a:cubicBezTo>
                  <a:cubicBezTo>
                    <a:pt x="9972" y="3753"/>
                    <a:pt x="9972" y="3753"/>
                    <a:pt x="9966" y="3753"/>
                  </a:cubicBezTo>
                  <a:cubicBezTo>
                    <a:pt x="9960" y="3753"/>
                    <a:pt x="9960" y="3747"/>
                    <a:pt x="9954" y="3747"/>
                  </a:cubicBezTo>
                  <a:cubicBezTo>
                    <a:pt x="9948" y="3747"/>
                    <a:pt x="9948" y="3747"/>
                    <a:pt x="9942" y="3747"/>
                  </a:cubicBezTo>
                  <a:cubicBezTo>
                    <a:pt x="9942" y="3747"/>
                    <a:pt x="9942" y="3741"/>
                    <a:pt x="9942" y="3735"/>
                  </a:cubicBezTo>
                  <a:lnTo>
                    <a:pt x="9954" y="3730"/>
                  </a:lnTo>
                  <a:cubicBezTo>
                    <a:pt x="9954" y="3723"/>
                    <a:pt x="9948" y="3718"/>
                    <a:pt x="9948" y="3718"/>
                  </a:cubicBezTo>
                  <a:cubicBezTo>
                    <a:pt x="9948" y="3706"/>
                    <a:pt x="9942" y="3706"/>
                    <a:pt x="9942" y="3700"/>
                  </a:cubicBezTo>
                  <a:cubicBezTo>
                    <a:pt x="9936" y="3700"/>
                    <a:pt x="9936" y="3694"/>
                    <a:pt x="9930" y="3694"/>
                  </a:cubicBezTo>
                  <a:cubicBezTo>
                    <a:pt x="9918" y="3688"/>
                    <a:pt x="9906" y="3688"/>
                    <a:pt x="9895" y="3682"/>
                  </a:cubicBezTo>
                  <a:cubicBezTo>
                    <a:pt x="9889" y="3676"/>
                    <a:pt x="9895" y="3670"/>
                    <a:pt x="9889" y="3670"/>
                  </a:cubicBezTo>
                  <a:cubicBezTo>
                    <a:pt x="9883" y="3670"/>
                    <a:pt x="9877" y="3670"/>
                    <a:pt x="9877" y="3670"/>
                  </a:cubicBezTo>
                  <a:cubicBezTo>
                    <a:pt x="9877" y="3664"/>
                    <a:pt x="9877" y="3664"/>
                    <a:pt x="9877" y="3658"/>
                  </a:cubicBezTo>
                  <a:cubicBezTo>
                    <a:pt x="9871" y="3646"/>
                    <a:pt x="9877" y="3641"/>
                    <a:pt x="9877" y="3635"/>
                  </a:cubicBezTo>
                  <a:cubicBezTo>
                    <a:pt x="9865" y="3629"/>
                    <a:pt x="9859" y="3629"/>
                    <a:pt x="9847" y="3629"/>
                  </a:cubicBezTo>
                  <a:cubicBezTo>
                    <a:pt x="9841" y="3629"/>
                    <a:pt x="9835" y="3629"/>
                    <a:pt x="9824" y="3629"/>
                  </a:cubicBezTo>
                  <a:cubicBezTo>
                    <a:pt x="9824" y="3599"/>
                    <a:pt x="9824" y="3599"/>
                    <a:pt x="9824" y="3599"/>
                  </a:cubicBezTo>
                  <a:cubicBezTo>
                    <a:pt x="9835" y="3587"/>
                    <a:pt x="9835" y="3587"/>
                    <a:pt x="9835" y="3587"/>
                  </a:cubicBezTo>
                  <a:cubicBezTo>
                    <a:pt x="9835" y="3587"/>
                    <a:pt x="9847" y="3587"/>
                    <a:pt x="9847" y="3581"/>
                  </a:cubicBezTo>
                  <a:cubicBezTo>
                    <a:pt x="9847" y="3575"/>
                    <a:pt x="9847" y="3575"/>
                    <a:pt x="9847" y="3575"/>
                  </a:cubicBezTo>
                  <a:cubicBezTo>
                    <a:pt x="9847" y="3569"/>
                    <a:pt x="9841" y="3569"/>
                    <a:pt x="9841" y="3563"/>
                  </a:cubicBezTo>
                  <a:cubicBezTo>
                    <a:pt x="9841" y="3557"/>
                    <a:pt x="9829" y="3557"/>
                    <a:pt x="9829" y="3552"/>
                  </a:cubicBezTo>
                  <a:cubicBezTo>
                    <a:pt x="9829" y="3546"/>
                    <a:pt x="9835" y="3540"/>
                    <a:pt x="9841" y="3534"/>
                  </a:cubicBezTo>
                  <a:cubicBezTo>
                    <a:pt x="9841" y="3534"/>
                    <a:pt x="9853" y="3534"/>
                    <a:pt x="9859" y="3534"/>
                  </a:cubicBezTo>
                  <a:cubicBezTo>
                    <a:pt x="9865" y="3534"/>
                    <a:pt x="9871" y="3534"/>
                    <a:pt x="9877" y="3534"/>
                  </a:cubicBezTo>
                  <a:cubicBezTo>
                    <a:pt x="9877" y="3540"/>
                    <a:pt x="9883" y="3540"/>
                    <a:pt x="9883" y="3546"/>
                  </a:cubicBezTo>
                  <a:cubicBezTo>
                    <a:pt x="9889" y="3546"/>
                    <a:pt x="9883" y="3552"/>
                    <a:pt x="9889" y="3557"/>
                  </a:cubicBezTo>
                  <a:cubicBezTo>
                    <a:pt x="9889" y="3563"/>
                    <a:pt x="9889" y="3569"/>
                    <a:pt x="9895" y="3569"/>
                  </a:cubicBezTo>
                  <a:cubicBezTo>
                    <a:pt x="9895" y="3569"/>
                    <a:pt x="9901" y="3569"/>
                    <a:pt x="9906" y="3569"/>
                  </a:cubicBezTo>
                  <a:cubicBezTo>
                    <a:pt x="9906" y="3569"/>
                    <a:pt x="9912" y="3569"/>
                    <a:pt x="9918" y="3575"/>
                  </a:cubicBezTo>
                  <a:cubicBezTo>
                    <a:pt x="9924" y="3575"/>
                    <a:pt x="9924" y="3575"/>
                    <a:pt x="9930" y="3581"/>
                  </a:cubicBezTo>
                  <a:cubicBezTo>
                    <a:pt x="9930" y="3581"/>
                    <a:pt x="9930" y="3587"/>
                    <a:pt x="9936" y="3593"/>
                  </a:cubicBezTo>
                  <a:cubicBezTo>
                    <a:pt x="9942" y="3593"/>
                    <a:pt x="9942" y="3599"/>
                    <a:pt x="9948" y="3599"/>
                  </a:cubicBezTo>
                  <a:cubicBezTo>
                    <a:pt x="9954" y="3599"/>
                    <a:pt x="9954" y="3599"/>
                    <a:pt x="9960" y="3599"/>
                  </a:cubicBezTo>
                  <a:cubicBezTo>
                    <a:pt x="9966" y="3599"/>
                    <a:pt x="9966" y="3605"/>
                    <a:pt x="9972" y="3605"/>
                  </a:cubicBezTo>
                  <a:cubicBezTo>
                    <a:pt x="9978" y="3611"/>
                    <a:pt x="9978" y="3617"/>
                    <a:pt x="9978" y="3623"/>
                  </a:cubicBezTo>
                  <a:cubicBezTo>
                    <a:pt x="9983" y="3629"/>
                    <a:pt x="9983" y="3641"/>
                    <a:pt x="9990" y="3646"/>
                  </a:cubicBezTo>
                  <a:cubicBezTo>
                    <a:pt x="9990" y="3646"/>
                    <a:pt x="9995" y="3646"/>
                    <a:pt x="10001" y="3646"/>
                  </a:cubicBezTo>
                  <a:cubicBezTo>
                    <a:pt x="10007" y="3652"/>
                    <a:pt x="10013" y="3658"/>
                    <a:pt x="10025" y="3664"/>
                  </a:cubicBezTo>
                  <a:cubicBezTo>
                    <a:pt x="10025" y="3664"/>
                    <a:pt x="10031" y="3670"/>
                    <a:pt x="10037" y="3670"/>
                  </a:cubicBezTo>
                  <a:cubicBezTo>
                    <a:pt x="10037" y="3670"/>
                    <a:pt x="10037" y="3676"/>
                    <a:pt x="10043" y="3682"/>
                  </a:cubicBezTo>
                  <a:cubicBezTo>
                    <a:pt x="10049" y="3688"/>
                    <a:pt x="10061" y="3694"/>
                    <a:pt x="10067" y="3694"/>
                  </a:cubicBezTo>
                  <a:cubicBezTo>
                    <a:pt x="10079" y="3694"/>
                    <a:pt x="10084" y="3688"/>
                    <a:pt x="10090" y="3694"/>
                  </a:cubicBezTo>
                  <a:cubicBezTo>
                    <a:pt x="10096" y="3700"/>
                    <a:pt x="10090" y="3706"/>
                    <a:pt x="10096" y="3706"/>
                  </a:cubicBezTo>
                  <a:cubicBezTo>
                    <a:pt x="10096" y="3712"/>
                    <a:pt x="10096" y="3718"/>
                    <a:pt x="10102" y="3718"/>
                  </a:cubicBezTo>
                  <a:cubicBezTo>
                    <a:pt x="10108" y="3723"/>
                    <a:pt x="10108" y="3723"/>
                    <a:pt x="10114" y="3723"/>
                  </a:cubicBezTo>
                  <a:cubicBezTo>
                    <a:pt x="10120" y="3730"/>
                    <a:pt x="10126" y="3730"/>
                    <a:pt x="10138" y="3735"/>
                  </a:cubicBezTo>
                  <a:cubicBezTo>
                    <a:pt x="10150" y="3741"/>
                    <a:pt x="10156" y="3759"/>
                    <a:pt x="10173" y="3765"/>
                  </a:cubicBezTo>
                  <a:cubicBezTo>
                    <a:pt x="10179" y="3765"/>
                    <a:pt x="10185" y="3765"/>
                    <a:pt x="10197" y="3771"/>
                  </a:cubicBezTo>
                  <a:cubicBezTo>
                    <a:pt x="10197" y="3771"/>
                    <a:pt x="10203" y="3771"/>
                    <a:pt x="10203" y="3777"/>
                  </a:cubicBezTo>
                  <a:cubicBezTo>
                    <a:pt x="10209" y="3783"/>
                    <a:pt x="10209" y="3783"/>
                    <a:pt x="10209" y="3789"/>
                  </a:cubicBezTo>
                  <a:cubicBezTo>
                    <a:pt x="10209" y="3795"/>
                    <a:pt x="10215" y="3795"/>
                    <a:pt x="10215" y="3801"/>
                  </a:cubicBezTo>
                  <a:cubicBezTo>
                    <a:pt x="10215" y="3807"/>
                    <a:pt x="10215" y="3807"/>
                    <a:pt x="10209" y="3812"/>
                  </a:cubicBezTo>
                  <a:cubicBezTo>
                    <a:pt x="10209" y="3818"/>
                    <a:pt x="10203" y="3818"/>
                    <a:pt x="10197" y="3818"/>
                  </a:cubicBezTo>
                  <a:cubicBezTo>
                    <a:pt x="10197" y="3824"/>
                    <a:pt x="10203" y="3830"/>
                    <a:pt x="10197" y="3830"/>
                  </a:cubicBezTo>
                  <a:cubicBezTo>
                    <a:pt x="10197" y="3836"/>
                    <a:pt x="10197" y="3842"/>
                    <a:pt x="10197" y="3848"/>
                  </a:cubicBezTo>
                  <a:cubicBezTo>
                    <a:pt x="10197" y="3854"/>
                    <a:pt x="10197" y="3860"/>
                    <a:pt x="10197" y="3866"/>
                  </a:cubicBezTo>
                  <a:cubicBezTo>
                    <a:pt x="10203" y="3878"/>
                    <a:pt x="10221" y="3878"/>
                    <a:pt x="10221" y="3884"/>
                  </a:cubicBezTo>
                  <a:cubicBezTo>
                    <a:pt x="10221" y="3895"/>
                    <a:pt x="10215" y="3901"/>
                    <a:pt x="10215" y="3907"/>
                  </a:cubicBezTo>
                  <a:cubicBezTo>
                    <a:pt x="10221" y="3919"/>
                    <a:pt x="10227" y="3925"/>
                    <a:pt x="10233" y="3931"/>
                  </a:cubicBezTo>
                  <a:cubicBezTo>
                    <a:pt x="10233" y="3937"/>
                    <a:pt x="10233" y="3943"/>
                    <a:pt x="10238" y="3943"/>
                  </a:cubicBezTo>
                  <a:cubicBezTo>
                    <a:pt x="10238" y="3943"/>
                    <a:pt x="10245" y="3943"/>
                    <a:pt x="10250" y="3943"/>
                  </a:cubicBezTo>
                  <a:cubicBezTo>
                    <a:pt x="10250" y="3943"/>
                    <a:pt x="10256" y="3943"/>
                    <a:pt x="10262" y="3943"/>
                  </a:cubicBezTo>
                  <a:cubicBezTo>
                    <a:pt x="10268" y="3943"/>
                    <a:pt x="10274" y="3949"/>
                    <a:pt x="10280" y="3949"/>
                  </a:cubicBezTo>
                  <a:cubicBezTo>
                    <a:pt x="10280" y="3996"/>
                    <a:pt x="10280" y="3996"/>
                    <a:pt x="10280" y="3996"/>
                  </a:cubicBezTo>
                  <a:cubicBezTo>
                    <a:pt x="10256" y="3996"/>
                    <a:pt x="10256" y="3996"/>
                    <a:pt x="10256" y="3996"/>
                  </a:cubicBezTo>
                  <a:cubicBezTo>
                    <a:pt x="10250" y="3990"/>
                    <a:pt x="10256" y="3984"/>
                    <a:pt x="10256" y="3984"/>
                  </a:cubicBezTo>
                  <a:cubicBezTo>
                    <a:pt x="10250" y="3984"/>
                    <a:pt x="10245" y="3978"/>
                    <a:pt x="10245" y="3978"/>
                  </a:cubicBezTo>
                  <a:cubicBezTo>
                    <a:pt x="10238" y="3978"/>
                    <a:pt x="10233" y="3984"/>
                    <a:pt x="10233" y="3984"/>
                  </a:cubicBezTo>
                  <a:cubicBezTo>
                    <a:pt x="10233" y="3990"/>
                    <a:pt x="10233" y="3996"/>
                    <a:pt x="10233" y="3996"/>
                  </a:cubicBezTo>
                  <a:cubicBezTo>
                    <a:pt x="10238" y="4002"/>
                    <a:pt x="10238" y="4002"/>
                    <a:pt x="10245" y="4008"/>
                  </a:cubicBezTo>
                  <a:cubicBezTo>
                    <a:pt x="10250" y="4020"/>
                    <a:pt x="10250" y="4026"/>
                    <a:pt x="10262" y="4032"/>
                  </a:cubicBezTo>
                  <a:cubicBezTo>
                    <a:pt x="10262" y="4038"/>
                    <a:pt x="10268" y="4038"/>
                    <a:pt x="10268" y="4038"/>
                  </a:cubicBezTo>
                  <a:cubicBezTo>
                    <a:pt x="10274" y="4044"/>
                    <a:pt x="10280" y="4044"/>
                    <a:pt x="10280" y="4050"/>
                  </a:cubicBezTo>
                  <a:cubicBezTo>
                    <a:pt x="10286" y="4044"/>
                    <a:pt x="10292" y="4044"/>
                    <a:pt x="10292" y="4038"/>
                  </a:cubicBezTo>
                  <a:cubicBezTo>
                    <a:pt x="10298" y="4038"/>
                    <a:pt x="10298" y="4032"/>
                    <a:pt x="10298" y="4032"/>
                  </a:cubicBezTo>
                  <a:cubicBezTo>
                    <a:pt x="10298" y="4026"/>
                    <a:pt x="10304" y="4026"/>
                    <a:pt x="10310" y="4020"/>
                  </a:cubicBezTo>
                  <a:cubicBezTo>
                    <a:pt x="10310" y="4026"/>
                    <a:pt x="10310" y="4026"/>
                    <a:pt x="10310" y="4032"/>
                  </a:cubicBezTo>
                  <a:cubicBezTo>
                    <a:pt x="10310" y="4038"/>
                    <a:pt x="10310" y="4038"/>
                    <a:pt x="10316" y="4044"/>
                  </a:cubicBezTo>
                  <a:cubicBezTo>
                    <a:pt x="10322" y="4050"/>
                    <a:pt x="10333" y="4050"/>
                    <a:pt x="10339" y="4055"/>
                  </a:cubicBezTo>
                  <a:cubicBezTo>
                    <a:pt x="10339" y="4067"/>
                    <a:pt x="10333" y="4073"/>
                    <a:pt x="10333" y="4085"/>
                  </a:cubicBezTo>
                  <a:cubicBezTo>
                    <a:pt x="10333" y="4085"/>
                    <a:pt x="10333" y="4091"/>
                    <a:pt x="10333" y="4097"/>
                  </a:cubicBezTo>
                  <a:cubicBezTo>
                    <a:pt x="10333" y="4103"/>
                    <a:pt x="10345" y="4103"/>
                    <a:pt x="10351" y="4109"/>
                  </a:cubicBezTo>
                  <a:cubicBezTo>
                    <a:pt x="10375" y="4109"/>
                    <a:pt x="10375" y="4109"/>
                    <a:pt x="10375" y="4109"/>
                  </a:cubicBezTo>
                  <a:cubicBezTo>
                    <a:pt x="10381" y="4109"/>
                    <a:pt x="10381" y="4109"/>
                    <a:pt x="10387" y="4109"/>
                  </a:cubicBezTo>
                  <a:cubicBezTo>
                    <a:pt x="10387" y="4103"/>
                    <a:pt x="10393" y="4103"/>
                    <a:pt x="10399" y="4103"/>
                  </a:cubicBezTo>
                  <a:cubicBezTo>
                    <a:pt x="10399" y="4103"/>
                    <a:pt x="10399" y="4097"/>
                    <a:pt x="10404" y="4091"/>
                  </a:cubicBezTo>
                  <a:cubicBezTo>
                    <a:pt x="10404" y="4085"/>
                    <a:pt x="10411" y="4091"/>
                    <a:pt x="10416" y="4085"/>
                  </a:cubicBezTo>
                  <a:cubicBezTo>
                    <a:pt x="10416" y="4079"/>
                    <a:pt x="10416" y="4073"/>
                    <a:pt x="10416" y="4073"/>
                  </a:cubicBezTo>
                  <a:cubicBezTo>
                    <a:pt x="10416" y="4062"/>
                    <a:pt x="10416" y="4062"/>
                    <a:pt x="10416" y="4062"/>
                  </a:cubicBezTo>
                  <a:cubicBezTo>
                    <a:pt x="10416" y="4055"/>
                    <a:pt x="10411" y="4055"/>
                    <a:pt x="10411" y="4050"/>
                  </a:cubicBezTo>
                  <a:cubicBezTo>
                    <a:pt x="10411" y="4044"/>
                    <a:pt x="10411" y="4038"/>
                    <a:pt x="10416" y="4038"/>
                  </a:cubicBezTo>
                  <a:cubicBezTo>
                    <a:pt x="10422" y="4038"/>
                    <a:pt x="10422" y="4032"/>
                    <a:pt x="10428" y="4032"/>
                  </a:cubicBezTo>
                  <a:cubicBezTo>
                    <a:pt x="10434" y="4032"/>
                    <a:pt x="10434" y="4032"/>
                    <a:pt x="10440" y="4038"/>
                  </a:cubicBezTo>
                  <a:cubicBezTo>
                    <a:pt x="10446" y="4038"/>
                    <a:pt x="10446" y="4044"/>
                    <a:pt x="10452" y="4044"/>
                  </a:cubicBezTo>
                  <a:cubicBezTo>
                    <a:pt x="10458" y="4050"/>
                    <a:pt x="10458" y="4044"/>
                    <a:pt x="10464" y="4044"/>
                  </a:cubicBezTo>
                  <a:cubicBezTo>
                    <a:pt x="10476" y="4044"/>
                    <a:pt x="10476" y="4044"/>
                    <a:pt x="10476" y="4044"/>
                  </a:cubicBezTo>
                  <a:cubicBezTo>
                    <a:pt x="10482" y="4044"/>
                    <a:pt x="10482" y="4044"/>
                    <a:pt x="10488" y="4044"/>
                  </a:cubicBezTo>
                  <a:cubicBezTo>
                    <a:pt x="10488" y="4032"/>
                    <a:pt x="10488" y="4026"/>
                    <a:pt x="10488" y="4020"/>
                  </a:cubicBezTo>
                  <a:cubicBezTo>
                    <a:pt x="10488" y="4014"/>
                    <a:pt x="10493" y="4008"/>
                    <a:pt x="10493" y="4008"/>
                  </a:cubicBezTo>
                  <a:cubicBezTo>
                    <a:pt x="10493" y="4002"/>
                    <a:pt x="10488" y="4002"/>
                    <a:pt x="10488" y="4002"/>
                  </a:cubicBezTo>
                  <a:cubicBezTo>
                    <a:pt x="10499" y="4002"/>
                    <a:pt x="10505" y="4002"/>
                    <a:pt x="10511" y="4002"/>
                  </a:cubicBezTo>
                  <a:cubicBezTo>
                    <a:pt x="10517" y="4002"/>
                    <a:pt x="10523" y="3996"/>
                    <a:pt x="10523" y="3996"/>
                  </a:cubicBezTo>
                  <a:cubicBezTo>
                    <a:pt x="10523" y="3990"/>
                    <a:pt x="10517" y="3990"/>
                    <a:pt x="10517" y="3984"/>
                  </a:cubicBezTo>
                  <a:cubicBezTo>
                    <a:pt x="10511" y="3978"/>
                    <a:pt x="10511" y="3978"/>
                    <a:pt x="10505" y="3973"/>
                  </a:cubicBezTo>
                  <a:cubicBezTo>
                    <a:pt x="10499" y="3973"/>
                    <a:pt x="10499" y="3967"/>
                    <a:pt x="10493" y="3961"/>
                  </a:cubicBezTo>
                  <a:cubicBezTo>
                    <a:pt x="10488" y="3961"/>
                    <a:pt x="10488" y="3961"/>
                    <a:pt x="10482" y="3961"/>
                  </a:cubicBezTo>
                  <a:cubicBezTo>
                    <a:pt x="10482" y="3973"/>
                    <a:pt x="10482" y="3978"/>
                    <a:pt x="10482" y="3984"/>
                  </a:cubicBezTo>
                  <a:cubicBezTo>
                    <a:pt x="10482" y="3990"/>
                    <a:pt x="10482" y="3996"/>
                    <a:pt x="10482" y="3996"/>
                  </a:cubicBezTo>
                  <a:cubicBezTo>
                    <a:pt x="10476" y="3996"/>
                    <a:pt x="10470" y="4002"/>
                    <a:pt x="10464" y="3996"/>
                  </a:cubicBezTo>
                  <a:cubicBezTo>
                    <a:pt x="10464" y="3996"/>
                    <a:pt x="10458" y="3996"/>
                    <a:pt x="10452" y="3996"/>
                  </a:cubicBezTo>
                  <a:cubicBezTo>
                    <a:pt x="10446" y="3990"/>
                    <a:pt x="10446" y="3984"/>
                    <a:pt x="10446" y="3978"/>
                  </a:cubicBezTo>
                  <a:cubicBezTo>
                    <a:pt x="10440" y="3978"/>
                    <a:pt x="10434" y="3978"/>
                    <a:pt x="10434" y="3973"/>
                  </a:cubicBezTo>
                  <a:cubicBezTo>
                    <a:pt x="10434" y="3967"/>
                    <a:pt x="10434" y="3967"/>
                    <a:pt x="10434" y="3961"/>
                  </a:cubicBezTo>
                  <a:cubicBezTo>
                    <a:pt x="10434" y="3955"/>
                    <a:pt x="10434" y="3955"/>
                    <a:pt x="10428" y="3949"/>
                  </a:cubicBezTo>
                  <a:cubicBezTo>
                    <a:pt x="10428" y="3943"/>
                    <a:pt x="10428" y="3943"/>
                    <a:pt x="10428" y="3937"/>
                  </a:cubicBezTo>
                  <a:cubicBezTo>
                    <a:pt x="10428" y="3931"/>
                    <a:pt x="10428" y="3931"/>
                    <a:pt x="10422" y="3925"/>
                  </a:cubicBezTo>
                  <a:cubicBezTo>
                    <a:pt x="10422" y="3925"/>
                    <a:pt x="10416" y="3925"/>
                    <a:pt x="10411" y="3925"/>
                  </a:cubicBezTo>
                  <a:cubicBezTo>
                    <a:pt x="10404" y="3919"/>
                    <a:pt x="10404" y="3925"/>
                    <a:pt x="10399" y="3925"/>
                  </a:cubicBezTo>
                  <a:cubicBezTo>
                    <a:pt x="10393" y="3919"/>
                    <a:pt x="10393" y="3919"/>
                    <a:pt x="10387" y="3913"/>
                  </a:cubicBezTo>
                  <a:cubicBezTo>
                    <a:pt x="10387" y="3907"/>
                    <a:pt x="10375" y="3907"/>
                    <a:pt x="10375" y="3901"/>
                  </a:cubicBezTo>
                  <a:cubicBezTo>
                    <a:pt x="10375" y="3901"/>
                    <a:pt x="10375" y="3895"/>
                    <a:pt x="10375" y="3889"/>
                  </a:cubicBezTo>
                  <a:cubicBezTo>
                    <a:pt x="10375" y="3884"/>
                    <a:pt x="10375" y="3884"/>
                    <a:pt x="10375" y="3884"/>
                  </a:cubicBezTo>
                  <a:cubicBezTo>
                    <a:pt x="10375" y="3878"/>
                    <a:pt x="10381" y="3872"/>
                    <a:pt x="10387" y="3872"/>
                  </a:cubicBezTo>
                  <a:cubicBezTo>
                    <a:pt x="10399" y="3878"/>
                    <a:pt x="10399" y="3878"/>
                    <a:pt x="10399" y="3878"/>
                  </a:cubicBezTo>
                  <a:cubicBezTo>
                    <a:pt x="10399" y="3878"/>
                    <a:pt x="10404" y="3884"/>
                    <a:pt x="10411" y="3884"/>
                  </a:cubicBezTo>
                  <a:cubicBezTo>
                    <a:pt x="10411" y="3884"/>
                    <a:pt x="10416" y="3889"/>
                    <a:pt x="10422" y="3889"/>
                  </a:cubicBezTo>
                  <a:cubicBezTo>
                    <a:pt x="10428" y="3895"/>
                    <a:pt x="10434" y="3889"/>
                    <a:pt x="10440" y="3889"/>
                  </a:cubicBezTo>
                  <a:cubicBezTo>
                    <a:pt x="10452" y="3889"/>
                    <a:pt x="10452" y="3889"/>
                    <a:pt x="10452" y="3889"/>
                  </a:cubicBezTo>
                  <a:cubicBezTo>
                    <a:pt x="10464" y="3889"/>
                    <a:pt x="10464" y="3889"/>
                    <a:pt x="10464" y="3889"/>
                  </a:cubicBezTo>
                  <a:cubicBezTo>
                    <a:pt x="10470" y="3889"/>
                    <a:pt x="10470" y="3884"/>
                    <a:pt x="10476" y="3884"/>
                  </a:cubicBezTo>
                  <a:cubicBezTo>
                    <a:pt x="10470" y="3878"/>
                    <a:pt x="10470" y="3878"/>
                    <a:pt x="10470" y="3872"/>
                  </a:cubicBezTo>
                  <a:cubicBezTo>
                    <a:pt x="10464" y="3872"/>
                    <a:pt x="10458" y="3872"/>
                    <a:pt x="10458" y="3872"/>
                  </a:cubicBezTo>
                  <a:cubicBezTo>
                    <a:pt x="10458" y="3866"/>
                    <a:pt x="10464" y="3860"/>
                    <a:pt x="10464" y="3860"/>
                  </a:cubicBezTo>
                  <a:cubicBezTo>
                    <a:pt x="10470" y="3854"/>
                    <a:pt x="10470" y="3848"/>
                    <a:pt x="10476" y="3848"/>
                  </a:cubicBezTo>
                  <a:cubicBezTo>
                    <a:pt x="10488" y="3842"/>
                    <a:pt x="10493" y="3848"/>
                    <a:pt x="10499" y="3848"/>
                  </a:cubicBezTo>
                  <a:cubicBezTo>
                    <a:pt x="10511" y="3848"/>
                    <a:pt x="10517" y="3842"/>
                    <a:pt x="10529" y="3848"/>
                  </a:cubicBezTo>
                  <a:cubicBezTo>
                    <a:pt x="10529" y="3848"/>
                    <a:pt x="10535" y="3848"/>
                    <a:pt x="10541" y="3848"/>
                  </a:cubicBezTo>
                  <a:cubicBezTo>
                    <a:pt x="10541" y="3848"/>
                    <a:pt x="10547" y="3854"/>
                    <a:pt x="10553" y="3854"/>
                  </a:cubicBezTo>
                  <a:cubicBezTo>
                    <a:pt x="10559" y="3860"/>
                    <a:pt x="10559" y="3866"/>
                    <a:pt x="10565" y="3866"/>
                  </a:cubicBezTo>
                  <a:cubicBezTo>
                    <a:pt x="10565" y="3866"/>
                    <a:pt x="10570" y="3866"/>
                    <a:pt x="10577" y="3866"/>
                  </a:cubicBezTo>
                  <a:cubicBezTo>
                    <a:pt x="10577" y="3866"/>
                    <a:pt x="10582" y="3866"/>
                    <a:pt x="10582" y="3872"/>
                  </a:cubicBezTo>
                  <a:cubicBezTo>
                    <a:pt x="10588" y="3872"/>
                    <a:pt x="10588" y="3878"/>
                    <a:pt x="10588" y="3884"/>
                  </a:cubicBezTo>
                  <a:lnTo>
                    <a:pt x="10588" y="3889"/>
                  </a:lnTo>
                  <a:cubicBezTo>
                    <a:pt x="10588" y="3895"/>
                    <a:pt x="10594" y="3895"/>
                    <a:pt x="10600" y="3895"/>
                  </a:cubicBezTo>
                  <a:cubicBezTo>
                    <a:pt x="10606" y="3895"/>
                    <a:pt x="10606" y="3901"/>
                    <a:pt x="10612" y="3901"/>
                  </a:cubicBezTo>
                  <a:cubicBezTo>
                    <a:pt x="10606" y="3913"/>
                    <a:pt x="10606" y="3913"/>
                    <a:pt x="10606" y="3913"/>
                  </a:cubicBezTo>
                  <a:cubicBezTo>
                    <a:pt x="10606" y="3919"/>
                    <a:pt x="10600" y="3913"/>
                    <a:pt x="10594" y="3919"/>
                  </a:cubicBezTo>
                  <a:cubicBezTo>
                    <a:pt x="10594" y="3919"/>
                    <a:pt x="10582" y="3925"/>
                    <a:pt x="10582" y="3931"/>
                  </a:cubicBezTo>
                  <a:cubicBezTo>
                    <a:pt x="10582" y="3943"/>
                    <a:pt x="10588" y="3949"/>
                    <a:pt x="10594" y="3961"/>
                  </a:cubicBezTo>
                  <a:cubicBezTo>
                    <a:pt x="10606" y="3967"/>
                    <a:pt x="10612" y="3961"/>
                    <a:pt x="10618" y="3967"/>
                  </a:cubicBezTo>
                  <a:cubicBezTo>
                    <a:pt x="10630" y="3978"/>
                    <a:pt x="10630" y="3990"/>
                    <a:pt x="10630" y="4002"/>
                  </a:cubicBezTo>
                  <a:cubicBezTo>
                    <a:pt x="10630" y="4002"/>
                    <a:pt x="10624" y="4002"/>
                    <a:pt x="10624" y="4008"/>
                  </a:cubicBezTo>
                  <a:cubicBezTo>
                    <a:pt x="10624" y="4008"/>
                    <a:pt x="10630" y="4014"/>
                    <a:pt x="10630" y="4020"/>
                  </a:cubicBezTo>
                  <a:cubicBezTo>
                    <a:pt x="10630" y="4020"/>
                    <a:pt x="10624" y="4026"/>
                    <a:pt x="10624" y="4032"/>
                  </a:cubicBezTo>
                  <a:cubicBezTo>
                    <a:pt x="10624" y="4038"/>
                    <a:pt x="10624" y="4038"/>
                    <a:pt x="10624" y="4038"/>
                  </a:cubicBezTo>
                  <a:cubicBezTo>
                    <a:pt x="10624" y="4044"/>
                    <a:pt x="10630" y="4044"/>
                    <a:pt x="10630" y="4050"/>
                  </a:cubicBezTo>
                  <a:cubicBezTo>
                    <a:pt x="10630" y="4055"/>
                    <a:pt x="10636" y="4055"/>
                    <a:pt x="10636" y="4062"/>
                  </a:cubicBezTo>
                  <a:cubicBezTo>
                    <a:pt x="10642" y="4062"/>
                    <a:pt x="10642" y="4067"/>
                    <a:pt x="10642" y="4067"/>
                  </a:cubicBezTo>
                  <a:cubicBezTo>
                    <a:pt x="10642" y="4073"/>
                    <a:pt x="10642" y="4073"/>
                    <a:pt x="10648" y="4073"/>
                  </a:cubicBezTo>
                  <a:cubicBezTo>
                    <a:pt x="10648" y="4073"/>
                    <a:pt x="10648" y="4073"/>
                    <a:pt x="10654" y="4079"/>
                  </a:cubicBezTo>
                  <a:cubicBezTo>
                    <a:pt x="10654" y="4079"/>
                    <a:pt x="10654" y="4079"/>
                    <a:pt x="10654" y="4085"/>
                  </a:cubicBezTo>
                  <a:cubicBezTo>
                    <a:pt x="10659" y="4085"/>
                    <a:pt x="10659" y="4085"/>
                    <a:pt x="10665" y="4091"/>
                  </a:cubicBezTo>
                  <a:cubicBezTo>
                    <a:pt x="10665" y="4091"/>
                    <a:pt x="10665" y="4091"/>
                    <a:pt x="10671" y="4091"/>
                  </a:cubicBezTo>
                  <a:cubicBezTo>
                    <a:pt x="10671" y="4097"/>
                    <a:pt x="10677" y="4097"/>
                    <a:pt x="10677" y="4103"/>
                  </a:cubicBezTo>
                  <a:cubicBezTo>
                    <a:pt x="10677" y="4103"/>
                    <a:pt x="10677" y="4109"/>
                    <a:pt x="10671" y="4109"/>
                  </a:cubicBezTo>
                  <a:cubicBezTo>
                    <a:pt x="10671" y="4115"/>
                    <a:pt x="10671" y="4115"/>
                    <a:pt x="10665" y="4115"/>
                  </a:cubicBezTo>
                  <a:cubicBezTo>
                    <a:pt x="10665" y="4121"/>
                    <a:pt x="10665" y="4121"/>
                    <a:pt x="10665" y="4121"/>
                  </a:cubicBezTo>
                  <a:cubicBezTo>
                    <a:pt x="10665" y="4127"/>
                    <a:pt x="10665" y="4127"/>
                    <a:pt x="10659" y="4133"/>
                  </a:cubicBezTo>
                  <a:lnTo>
                    <a:pt x="10659" y="4139"/>
                  </a:lnTo>
                  <a:cubicBezTo>
                    <a:pt x="10659" y="4150"/>
                    <a:pt x="10659" y="4150"/>
                    <a:pt x="10665" y="4156"/>
                  </a:cubicBezTo>
                  <a:cubicBezTo>
                    <a:pt x="10665" y="4162"/>
                    <a:pt x="10665" y="4162"/>
                    <a:pt x="10665" y="4162"/>
                  </a:cubicBezTo>
                  <a:cubicBezTo>
                    <a:pt x="10665" y="4168"/>
                    <a:pt x="10671" y="4168"/>
                    <a:pt x="10671" y="4168"/>
                  </a:cubicBezTo>
                  <a:cubicBezTo>
                    <a:pt x="10677" y="4168"/>
                    <a:pt x="10677" y="4174"/>
                    <a:pt x="10677" y="4174"/>
                  </a:cubicBezTo>
                  <a:cubicBezTo>
                    <a:pt x="10683" y="4174"/>
                    <a:pt x="10689" y="4168"/>
                    <a:pt x="10689" y="4162"/>
                  </a:cubicBezTo>
                  <a:cubicBezTo>
                    <a:pt x="10689" y="4156"/>
                    <a:pt x="10689" y="4156"/>
                    <a:pt x="10689" y="4156"/>
                  </a:cubicBezTo>
                  <a:cubicBezTo>
                    <a:pt x="10689" y="4150"/>
                    <a:pt x="10695" y="4150"/>
                    <a:pt x="10695" y="4144"/>
                  </a:cubicBezTo>
                  <a:cubicBezTo>
                    <a:pt x="10695" y="4144"/>
                    <a:pt x="10695" y="4144"/>
                    <a:pt x="10695" y="4139"/>
                  </a:cubicBezTo>
                  <a:cubicBezTo>
                    <a:pt x="10695" y="4133"/>
                    <a:pt x="10695" y="4133"/>
                    <a:pt x="10695" y="4121"/>
                  </a:cubicBezTo>
                  <a:cubicBezTo>
                    <a:pt x="10695" y="4121"/>
                    <a:pt x="10695" y="4121"/>
                    <a:pt x="10695" y="4115"/>
                  </a:cubicBezTo>
                  <a:cubicBezTo>
                    <a:pt x="10695" y="4109"/>
                    <a:pt x="10695" y="4109"/>
                    <a:pt x="10695" y="4103"/>
                  </a:cubicBezTo>
                  <a:cubicBezTo>
                    <a:pt x="10707" y="4103"/>
                    <a:pt x="10707" y="4103"/>
                    <a:pt x="10707" y="4103"/>
                  </a:cubicBezTo>
                  <a:cubicBezTo>
                    <a:pt x="10707" y="4103"/>
                    <a:pt x="10707" y="4103"/>
                    <a:pt x="10713" y="4103"/>
                  </a:cubicBezTo>
                  <a:cubicBezTo>
                    <a:pt x="10713" y="4103"/>
                    <a:pt x="10713" y="4103"/>
                    <a:pt x="10719" y="4109"/>
                  </a:cubicBezTo>
                  <a:lnTo>
                    <a:pt x="10719" y="4109"/>
                  </a:lnTo>
                  <a:cubicBezTo>
                    <a:pt x="10725" y="4115"/>
                    <a:pt x="10725" y="4115"/>
                    <a:pt x="10725" y="4115"/>
                  </a:cubicBezTo>
                  <a:cubicBezTo>
                    <a:pt x="10731" y="4121"/>
                    <a:pt x="10736" y="4121"/>
                    <a:pt x="10736" y="4127"/>
                  </a:cubicBezTo>
                  <a:cubicBezTo>
                    <a:pt x="10743" y="4133"/>
                    <a:pt x="10743" y="4133"/>
                    <a:pt x="10743" y="4133"/>
                  </a:cubicBezTo>
                  <a:cubicBezTo>
                    <a:pt x="10748" y="4139"/>
                    <a:pt x="10748" y="4139"/>
                    <a:pt x="10748" y="4139"/>
                  </a:cubicBezTo>
                  <a:cubicBezTo>
                    <a:pt x="10754" y="4144"/>
                    <a:pt x="10754" y="4144"/>
                    <a:pt x="10754" y="4144"/>
                  </a:cubicBezTo>
                  <a:lnTo>
                    <a:pt x="10760" y="4150"/>
                  </a:lnTo>
                  <a:lnTo>
                    <a:pt x="10766" y="4150"/>
                  </a:lnTo>
                  <a:cubicBezTo>
                    <a:pt x="10772" y="4150"/>
                    <a:pt x="10772" y="4150"/>
                    <a:pt x="10778" y="4150"/>
                  </a:cubicBezTo>
                  <a:cubicBezTo>
                    <a:pt x="10784" y="4150"/>
                    <a:pt x="10784" y="4150"/>
                    <a:pt x="10790" y="4150"/>
                  </a:cubicBezTo>
                  <a:cubicBezTo>
                    <a:pt x="10790" y="4150"/>
                    <a:pt x="10790" y="4156"/>
                    <a:pt x="10796" y="4156"/>
                  </a:cubicBezTo>
                  <a:cubicBezTo>
                    <a:pt x="10802" y="4156"/>
                    <a:pt x="10802" y="4156"/>
                    <a:pt x="10808" y="4156"/>
                  </a:cubicBezTo>
                  <a:lnTo>
                    <a:pt x="10814" y="4156"/>
                  </a:lnTo>
                  <a:cubicBezTo>
                    <a:pt x="10814" y="4156"/>
                    <a:pt x="10820" y="4156"/>
                    <a:pt x="10820" y="4150"/>
                  </a:cubicBezTo>
                  <a:lnTo>
                    <a:pt x="10825" y="4150"/>
                  </a:lnTo>
                  <a:cubicBezTo>
                    <a:pt x="10825" y="4144"/>
                    <a:pt x="10825" y="4144"/>
                    <a:pt x="10825" y="4144"/>
                  </a:cubicBezTo>
                  <a:cubicBezTo>
                    <a:pt x="10825" y="4139"/>
                    <a:pt x="10825" y="4139"/>
                    <a:pt x="10825" y="4139"/>
                  </a:cubicBezTo>
                  <a:cubicBezTo>
                    <a:pt x="10825" y="4133"/>
                    <a:pt x="10820" y="4127"/>
                    <a:pt x="10820" y="4121"/>
                  </a:cubicBezTo>
                  <a:cubicBezTo>
                    <a:pt x="10820" y="4121"/>
                    <a:pt x="10820" y="4115"/>
                    <a:pt x="10825" y="4115"/>
                  </a:cubicBezTo>
                  <a:cubicBezTo>
                    <a:pt x="10825" y="4109"/>
                    <a:pt x="10825" y="4109"/>
                    <a:pt x="10831" y="4109"/>
                  </a:cubicBezTo>
                  <a:cubicBezTo>
                    <a:pt x="10831" y="4103"/>
                    <a:pt x="10831" y="4103"/>
                    <a:pt x="10831" y="4103"/>
                  </a:cubicBezTo>
                  <a:cubicBezTo>
                    <a:pt x="10831" y="4103"/>
                    <a:pt x="10837" y="4097"/>
                    <a:pt x="10843" y="4097"/>
                  </a:cubicBezTo>
                  <a:cubicBezTo>
                    <a:pt x="10843" y="4091"/>
                    <a:pt x="10849" y="4097"/>
                    <a:pt x="10855" y="4097"/>
                  </a:cubicBezTo>
                  <a:cubicBezTo>
                    <a:pt x="10861" y="4097"/>
                    <a:pt x="10867" y="4091"/>
                    <a:pt x="10873" y="4097"/>
                  </a:cubicBezTo>
                  <a:cubicBezTo>
                    <a:pt x="10873" y="4097"/>
                    <a:pt x="10873" y="4103"/>
                    <a:pt x="10879" y="4103"/>
                  </a:cubicBezTo>
                  <a:cubicBezTo>
                    <a:pt x="10879" y="4103"/>
                    <a:pt x="10885" y="4109"/>
                    <a:pt x="10885" y="4115"/>
                  </a:cubicBezTo>
                  <a:cubicBezTo>
                    <a:pt x="10891" y="4115"/>
                    <a:pt x="10891" y="4115"/>
                    <a:pt x="10891" y="4115"/>
                  </a:cubicBezTo>
                  <a:cubicBezTo>
                    <a:pt x="10897" y="4121"/>
                    <a:pt x="10903" y="4127"/>
                    <a:pt x="10903" y="4127"/>
                  </a:cubicBezTo>
                  <a:cubicBezTo>
                    <a:pt x="10909" y="4133"/>
                    <a:pt x="10909" y="4133"/>
                    <a:pt x="10914" y="4133"/>
                  </a:cubicBezTo>
                  <a:cubicBezTo>
                    <a:pt x="10914" y="4133"/>
                    <a:pt x="10914" y="4139"/>
                    <a:pt x="10920" y="4139"/>
                  </a:cubicBezTo>
                  <a:cubicBezTo>
                    <a:pt x="10920" y="4139"/>
                    <a:pt x="10920" y="4144"/>
                    <a:pt x="10926" y="4144"/>
                  </a:cubicBezTo>
                  <a:lnTo>
                    <a:pt x="10926" y="4144"/>
                  </a:lnTo>
                  <a:cubicBezTo>
                    <a:pt x="10932" y="4144"/>
                    <a:pt x="10932" y="4150"/>
                    <a:pt x="10938" y="4150"/>
                  </a:cubicBezTo>
                  <a:cubicBezTo>
                    <a:pt x="11015" y="4150"/>
                    <a:pt x="11015" y="4150"/>
                    <a:pt x="11015" y="4150"/>
                  </a:cubicBezTo>
                  <a:cubicBezTo>
                    <a:pt x="11015" y="4139"/>
                    <a:pt x="11015" y="4133"/>
                    <a:pt x="11015" y="4127"/>
                  </a:cubicBezTo>
                  <a:cubicBezTo>
                    <a:pt x="11015" y="4121"/>
                    <a:pt x="11015" y="4121"/>
                    <a:pt x="11015" y="4121"/>
                  </a:cubicBezTo>
                  <a:cubicBezTo>
                    <a:pt x="11015" y="4115"/>
                    <a:pt x="11009" y="4115"/>
                    <a:pt x="11009" y="4109"/>
                  </a:cubicBezTo>
                  <a:cubicBezTo>
                    <a:pt x="11009" y="4109"/>
                    <a:pt x="11015" y="4103"/>
                    <a:pt x="11015" y="4097"/>
                  </a:cubicBezTo>
                  <a:lnTo>
                    <a:pt x="11021" y="4103"/>
                  </a:lnTo>
                  <a:cubicBezTo>
                    <a:pt x="11027" y="4103"/>
                    <a:pt x="11027" y="4097"/>
                    <a:pt x="11027" y="4097"/>
                  </a:cubicBezTo>
                  <a:cubicBezTo>
                    <a:pt x="11033" y="4097"/>
                    <a:pt x="11033" y="4097"/>
                    <a:pt x="11033" y="4097"/>
                  </a:cubicBezTo>
                  <a:cubicBezTo>
                    <a:pt x="11039" y="4097"/>
                    <a:pt x="11039" y="4097"/>
                    <a:pt x="11045" y="4097"/>
                  </a:cubicBezTo>
                  <a:cubicBezTo>
                    <a:pt x="11051" y="4097"/>
                    <a:pt x="11057" y="4097"/>
                    <a:pt x="11063" y="4103"/>
                  </a:cubicBezTo>
                  <a:cubicBezTo>
                    <a:pt x="11069" y="4103"/>
                    <a:pt x="11069" y="4109"/>
                    <a:pt x="11075" y="4115"/>
                  </a:cubicBezTo>
                  <a:cubicBezTo>
                    <a:pt x="11075" y="4115"/>
                    <a:pt x="11075" y="4115"/>
                    <a:pt x="11080" y="4115"/>
                  </a:cubicBezTo>
                  <a:cubicBezTo>
                    <a:pt x="11080" y="4115"/>
                    <a:pt x="11086" y="4115"/>
                    <a:pt x="11092" y="4115"/>
                  </a:cubicBezTo>
                  <a:cubicBezTo>
                    <a:pt x="11092" y="4115"/>
                    <a:pt x="11092" y="4121"/>
                    <a:pt x="11098" y="4115"/>
                  </a:cubicBezTo>
                  <a:cubicBezTo>
                    <a:pt x="11098" y="4115"/>
                    <a:pt x="11098" y="4115"/>
                    <a:pt x="11104" y="4115"/>
                  </a:cubicBezTo>
                  <a:lnTo>
                    <a:pt x="11104" y="4109"/>
                  </a:lnTo>
                  <a:cubicBezTo>
                    <a:pt x="11104" y="4109"/>
                    <a:pt x="11110" y="4109"/>
                    <a:pt x="11110" y="4103"/>
                  </a:cubicBezTo>
                  <a:cubicBezTo>
                    <a:pt x="11110" y="4103"/>
                    <a:pt x="11116" y="4103"/>
                    <a:pt x="11116" y="4109"/>
                  </a:cubicBezTo>
                  <a:cubicBezTo>
                    <a:pt x="11116" y="4109"/>
                    <a:pt x="11116" y="4115"/>
                    <a:pt x="11122" y="4115"/>
                  </a:cubicBezTo>
                  <a:cubicBezTo>
                    <a:pt x="11122" y="4121"/>
                    <a:pt x="11122" y="4121"/>
                    <a:pt x="11128" y="4121"/>
                  </a:cubicBezTo>
                  <a:lnTo>
                    <a:pt x="11128" y="4127"/>
                  </a:lnTo>
                  <a:cubicBezTo>
                    <a:pt x="11128" y="4133"/>
                    <a:pt x="11128" y="4133"/>
                    <a:pt x="11128" y="4139"/>
                  </a:cubicBezTo>
                  <a:cubicBezTo>
                    <a:pt x="11128" y="4144"/>
                    <a:pt x="11128" y="4150"/>
                    <a:pt x="11128" y="4156"/>
                  </a:cubicBezTo>
                  <a:lnTo>
                    <a:pt x="11122" y="4162"/>
                  </a:lnTo>
                  <a:cubicBezTo>
                    <a:pt x="11116" y="4168"/>
                    <a:pt x="11116" y="4174"/>
                    <a:pt x="11116" y="4180"/>
                  </a:cubicBezTo>
                  <a:cubicBezTo>
                    <a:pt x="11116" y="4186"/>
                    <a:pt x="11110" y="4192"/>
                    <a:pt x="11110" y="4204"/>
                  </a:cubicBezTo>
                  <a:lnTo>
                    <a:pt x="11110" y="4210"/>
                  </a:lnTo>
                  <a:cubicBezTo>
                    <a:pt x="11110" y="4216"/>
                    <a:pt x="11116" y="4216"/>
                    <a:pt x="11116" y="4221"/>
                  </a:cubicBezTo>
                  <a:cubicBezTo>
                    <a:pt x="11116" y="4221"/>
                    <a:pt x="11116" y="4221"/>
                    <a:pt x="11116" y="4228"/>
                  </a:cubicBezTo>
                  <a:cubicBezTo>
                    <a:pt x="11116" y="4228"/>
                    <a:pt x="11116" y="4228"/>
                    <a:pt x="11116" y="4233"/>
                  </a:cubicBezTo>
                  <a:cubicBezTo>
                    <a:pt x="11122" y="4233"/>
                    <a:pt x="11122" y="4239"/>
                    <a:pt x="11122" y="4239"/>
                  </a:cubicBezTo>
                  <a:cubicBezTo>
                    <a:pt x="11128" y="4245"/>
                    <a:pt x="11128" y="4245"/>
                    <a:pt x="11128" y="4251"/>
                  </a:cubicBezTo>
                  <a:cubicBezTo>
                    <a:pt x="11128" y="4251"/>
                    <a:pt x="11128" y="4257"/>
                    <a:pt x="11122" y="4257"/>
                  </a:cubicBezTo>
                  <a:cubicBezTo>
                    <a:pt x="11122" y="4263"/>
                    <a:pt x="11122" y="4263"/>
                    <a:pt x="11116" y="4263"/>
                  </a:cubicBezTo>
                  <a:cubicBezTo>
                    <a:pt x="11116" y="4269"/>
                    <a:pt x="11116" y="4269"/>
                    <a:pt x="11116" y="4269"/>
                  </a:cubicBezTo>
                  <a:cubicBezTo>
                    <a:pt x="11110" y="4269"/>
                    <a:pt x="11110" y="4275"/>
                    <a:pt x="11110" y="4275"/>
                  </a:cubicBezTo>
                  <a:cubicBezTo>
                    <a:pt x="11110" y="4281"/>
                    <a:pt x="11110" y="4281"/>
                    <a:pt x="11110" y="4287"/>
                  </a:cubicBezTo>
                  <a:lnTo>
                    <a:pt x="11110" y="4293"/>
                  </a:lnTo>
                  <a:cubicBezTo>
                    <a:pt x="11104" y="4299"/>
                    <a:pt x="11104" y="4299"/>
                    <a:pt x="11104" y="4299"/>
                  </a:cubicBezTo>
                  <a:cubicBezTo>
                    <a:pt x="11098" y="4305"/>
                    <a:pt x="11098" y="4310"/>
                    <a:pt x="11092" y="4316"/>
                  </a:cubicBezTo>
                  <a:cubicBezTo>
                    <a:pt x="11092" y="4316"/>
                    <a:pt x="11092" y="4322"/>
                    <a:pt x="11086" y="4328"/>
                  </a:cubicBezTo>
                  <a:cubicBezTo>
                    <a:pt x="11086" y="4328"/>
                    <a:pt x="11080" y="4334"/>
                    <a:pt x="11075" y="4334"/>
                  </a:cubicBezTo>
                  <a:lnTo>
                    <a:pt x="11069" y="4340"/>
                  </a:lnTo>
                  <a:lnTo>
                    <a:pt x="11063" y="4340"/>
                  </a:lnTo>
                  <a:cubicBezTo>
                    <a:pt x="11063" y="4346"/>
                    <a:pt x="11057" y="4346"/>
                    <a:pt x="11057" y="4346"/>
                  </a:cubicBezTo>
                  <a:cubicBezTo>
                    <a:pt x="11057" y="4352"/>
                    <a:pt x="11057" y="4352"/>
                    <a:pt x="11057" y="4352"/>
                  </a:cubicBezTo>
                  <a:cubicBezTo>
                    <a:pt x="11057" y="4358"/>
                    <a:pt x="11057" y="4364"/>
                    <a:pt x="11057" y="4364"/>
                  </a:cubicBezTo>
                  <a:cubicBezTo>
                    <a:pt x="11051" y="4376"/>
                    <a:pt x="11051" y="4382"/>
                    <a:pt x="11045" y="4394"/>
                  </a:cubicBezTo>
                  <a:cubicBezTo>
                    <a:pt x="11045" y="4399"/>
                    <a:pt x="11045" y="4405"/>
                    <a:pt x="11039" y="4411"/>
                  </a:cubicBezTo>
                  <a:cubicBezTo>
                    <a:pt x="11039" y="4417"/>
                    <a:pt x="11033" y="4417"/>
                    <a:pt x="11033" y="4423"/>
                  </a:cubicBezTo>
                  <a:cubicBezTo>
                    <a:pt x="11027" y="4423"/>
                    <a:pt x="11027" y="4423"/>
                    <a:pt x="11027" y="4429"/>
                  </a:cubicBezTo>
                  <a:cubicBezTo>
                    <a:pt x="11021" y="4429"/>
                    <a:pt x="11021" y="4429"/>
                    <a:pt x="11021" y="4435"/>
                  </a:cubicBezTo>
                  <a:cubicBezTo>
                    <a:pt x="11015" y="4435"/>
                    <a:pt x="11015" y="4435"/>
                    <a:pt x="11015" y="4435"/>
                  </a:cubicBezTo>
                  <a:cubicBezTo>
                    <a:pt x="11009" y="4435"/>
                    <a:pt x="11009" y="4435"/>
                    <a:pt x="11009" y="4435"/>
                  </a:cubicBezTo>
                  <a:cubicBezTo>
                    <a:pt x="11003" y="4435"/>
                    <a:pt x="10997" y="4435"/>
                    <a:pt x="10997" y="4435"/>
                  </a:cubicBezTo>
                  <a:cubicBezTo>
                    <a:pt x="10991" y="4441"/>
                    <a:pt x="10986" y="4441"/>
                    <a:pt x="10986" y="4441"/>
                  </a:cubicBezTo>
                  <a:cubicBezTo>
                    <a:pt x="10980" y="4441"/>
                    <a:pt x="10980" y="4441"/>
                    <a:pt x="10980" y="4441"/>
                  </a:cubicBezTo>
                  <a:cubicBezTo>
                    <a:pt x="10974" y="4441"/>
                    <a:pt x="10974" y="4441"/>
                    <a:pt x="10968" y="4441"/>
                  </a:cubicBezTo>
                  <a:cubicBezTo>
                    <a:pt x="10968" y="4441"/>
                    <a:pt x="10968" y="4447"/>
                    <a:pt x="10962" y="4447"/>
                  </a:cubicBezTo>
                  <a:lnTo>
                    <a:pt x="10962" y="4447"/>
                  </a:lnTo>
                  <a:cubicBezTo>
                    <a:pt x="10956" y="4447"/>
                    <a:pt x="10956" y="4453"/>
                    <a:pt x="10950" y="4453"/>
                  </a:cubicBezTo>
                  <a:lnTo>
                    <a:pt x="10944" y="4453"/>
                  </a:lnTo>
                  <a:cubicBezTo>
                    <a:pt x="10938" y="4453"/>
                    <a:pt x="10938" y="4447"/>
                    <a:pt x="10938" y="4447"/>
                  </a:cubicBezTo>
                  <a:cubicBezTo>
                    <a:pt x="10932" y="4441"/>
                    <a:pt x="10932" y="4441"/>
                    <a:pt x="10926" y="4435"/>
                  </a:cubicBezTo>
                  <a:cubicBezTo>
                    <a:pt x="10920" y="4435"/>
                    <a:pt x="10920" y="4435"/>
                    <a:pt x="10920" y="4435"/>
                  </a:cubicBezTo>
                  <a:cubicBezTo>
                    <a:pt x="10914" y="4435"/>
                    <a:pt x="10914" y="4435"/>
                    <a:pt x="10909" y="4435"/>
                  </a:cubicBezTo>
                  <a:cubicBezTo>
                    <a:pt x="10903" y="4435"/>
                    <a:pt x="10903" y="4435"/>
                    <a:pt x="10897" y="4435"/>
                  </a:cubicBezTo>
                  <a:cubicBezTo>
                    <a:pt x="10897" y="4435"/>
                    <a:pt x="10897" y="4435"/>
                    <a:pt x="10891" y="4435"/>
                  </a:cubicBezTo>
                  <a:cubicBezTo>
                    <a:pt x="10885" y="4435"/>
                    <a:pt x="10879" y="4435"/>
                    <a:pt x="10879" y="4435"/>
                  </a:cubicBezTo>
                  <a:cubicBezTo>
                    <a:pt x="10873" y="4435"/>
                    <a:pt x="10873" y="4429"/>
                    <a:pt x="10867" y="4429"/>
                  </a:cubicBezTo>
                  <a:cubicBezTo>
                    <a:pt x="10861" y="4429"/>
                    <a:pt x="10861" y="4429"/>
                    <a:pt x="10861" y="4429"/>
                  </a:cubicBezTo>
                  <a:cubicBezTo>
                    <a:pt x="10861" y="4429"/>
                    <a:pt x="10861" y="4429"/>
                    <a:pt x="10855" y="4429"/>
                  </a:cubicBezTo>
                  <a:lnTo>
                    <a:pt x="10849" y="4435"/>
                  </a:lnTo>
                  <a:cubicBezTo>
                    <a:pt x="10855" y="4435"/>
                    <a:pt x="10855" y="4441"/>
                    <a:pt x="10861" y="4441"/>
                  </a:cubicBezTo>
                  <a:cubicBezTo>
                    <a:pt x="10867" y="4441"/>
                    <a:pt x="10873" y="4447"/>
                    <a:pt x="10879" y="4447"/>
                  </a:cubicBezTo>
                  <a:cubicBezTo>
                    <a:pt x="10885" y="4447"/>
                    <a:pt x="10891" y="4447"/>
                    <a:pt x="10897" y="4453"/>
                  </a:cubicBezTo>
                  <a:cubicBezTo>
                    <a:pt x="10903" y="4453"/>
                    <a:pt x="10909" y="4453"/>
                    <a:pt x="10909" y="4453"/>
                  </a:cubicBezTo>
                  <a:cubicBezTo>
                    <a:pt x="10909" y="4465"/>
                    <a:pt x="10909" y="4465"/>
                    <a:pt x="10909" y="4465"/>
                  </a:cubicBezTo>
                  <a:cubicBezTo>
                    <a:pt x="10909" y="4471"/>
                    <a:pt x="10909" y="4471"/>
                    <a:pt x="10909" y="4471"/>
                  </a:cubicBezTo>
                  <a:cubicBezTo>
                    <a:pt x="10909" y="4476"/>
                    <a:pt x="10914" y="4476"/>
                    <a:pt x="10920" y="4482"/>
                  </a:cubicBezTo>
                  <a:cubicBezTo>
                    <a:pt x="10920" y="4482"/>
                    <a:pt x="10920" y="4482"/>
                    <a:pt x="10920" y="4488"/>
                  </a:cubicBezTo>
                  <a:cubicBezTo>
                    <a:pt x="10926" y="4488"/>
                    <a:pt x="10926" y="4494"/>
                    <a:pt x="10926" y="4494"/>
                  </a:cubicBezTo>
                  <a:cubicBezTo>
                    <a:pt x="10926" y="4500"/>
                    <a:pt x="10920" y="4500"/>
                    <a:pt x="10920" y="4500"/>
                  </a:cubicBezTo>
                  <a:cubicBezTo>
                    <a:pt x="10920" y="4506"/>
                    <a:pt x="10926" y="4506"/>
                    <a:pt x="10926" y="4506"/>
                  </a:cubicBezTo>
                  <a:cubicBezTo>
                    <a:pt x="10926" y="4512"/>
                    <a:pt x="10920" y="4512"/>
                    <a:pt x="10920" y="4512"/>
                  </a:cubicBezTo>
                  <a:cubicBezTo>
                    <a:pt x="10920" y="4524"/>
                    <a:pt x="10920" y="4530"/>
                    <a:pt x="10920" y="4536"/>
                  </a:cubicBezTo>
                  <a:cubicBezTo>
                    <a:pt x="10920" y="4536"/>
                    <a:pt x="10926" y="4548"/>
                    <a:pt x="10932" y="4548"/>
                  </a:cubicBezTo>
                  <a:cubicBezTo>
                    <a:pt x="10938" y="4554"/>
                    <a:pt x="10944" y="4560"/>
                    <a:pt x="10950" y="4571"/>
                  </a:cubicBezTo>
                  <a:lnTo>
                    <a:pt x="10956" y="4577"/>
                  </a:lnTo>
                  <a:cubicBezTo>
                    <a:pt x="10962" y="4589"/>
                    <a:pt x="10962" y="4589"/>
                    <a:pt x="10962" y="4589"/>
                  </a:cubicBezTo>
                  <a:cubicBezTo>
                    <a:pt x="10962" y="4595"/>
                    <a:pt x="10968" y="4601"/>
                    <a:pt x="10968" y="4601"/>
                  </a:cubicBezTo>
                  <a:cubicBezTo>
                    <a:pt x="10974" y="4607"/>
                    <a:pt x="10974" y="4613"/>
                    <a:pt x="10980" y="4613"/>
                  </a:cubicBezTo>
                  <a:cubicBezTo>
                    <a:pt x="10980" y="4619"/>
                    <a:pt x="10986" y="4625"/>
                    <a:pt x="10991" y="4625"/>
                  </a:cubicBezTo>
                  <a:cubicBezTo>
                    <a:pt x="10997" y="4625"/>
                    <a:pt x="10997" y="4631"/>
                    <a:pt x="11003" y="4631"/>
                  </a:cubicBezTo>
                  <a:cubicBezTo>
                    <a:pt x="11015" y="4631"/>
                    <a:pt x="11015" y="4631"/>
                    <a:pt x="11015" y="4631"/>
                  </a:cubicBezTo>
                  <a:cubicBezTo>
                    <a:pt x="11021" y="4631"/>
                    <a:pt x="11021" y="4631"/>
                    <a:pt x="11027" y="4631"/>
                  </a:cubicBezTo>
                  <a:cubicBezTo>
                    <a:pt x="11033" y="4631"/>
                    <a:pt x="11039" y="4625"/>
                    <a:pt x="11039" y="4625"/>
                  </a:cubicBezTo>
                  <a:cubicBezTo>
                    <a:pt x="11039" y="4619"/>
                    <a:pt x="11039" y="4613"/>
                    <a:pt x="11039" y="4613"/>
                  </a:cubicBezTo>
                  <a:cubicBezTo>
                    <a:pt x="11039" y="4607"/>
                    <a:pt x="11045" y="4607"/>
                    <a:pt x="11051" y="4601"/>
                  </a:cubicBezTo>
                  <a:cubicBezTo>
                    <a:pt x="11057" y="4613"/>
                    <a:pt x="11057" y="4613"/>
                    <a:pt x="11057" y="4613"/>
                  </a:cubicBezTo>
                  <a:cubicBezTo>
                    <a:pt x="11063" y="4625"/>
                    <a:pt x="11075" y="4631"/>
                    <a:pt x="11080" y="4648"/>
                  </a:cubicBezTo>
                  <a:cubicBezTo>
                    <a:pt x="11086" y="4648"/>
                    <a:pt x="11086" y="4654"/>
                    <a:pt x="11086" y="4654"/>
                  </a:cubicBezTo>
                  <a:cubicBezTo>
                    <a:pt x="11092" y="4660"/>
                    <a:pt x="11092" y="4660"/>
                    <a:pt x="11098" y="4666"/>
                  </a:cubicBezTo>
                  <a:cubicBezTo>
                    <a:pt x="11104" y="4666"/>
                    <a:pt x="11104" y="4672"/>
                    <a:pt x="11110" y="4672"/>
                  </a:cubicBezTo>
                  <a:cubicBezTo>
                    <a:pt x="11116" y="4672"/>
                    <a:pt x="11116" y="4678"/>
                    <a:pt x="11116" y="4684"/>
                  </a:cubicBezTo>
                  <a:cubicBezTo>
                    <a:pt x="11122" y="4690"/>
                    <a:pt x="11122" y="4702"/>
                    <a:pt x="11122" y="4708"/>
                  </a:cubicBezTo>
                  <a:cubicBezTo>
                    <a:pt x="11122" y="4714"/>
                    <a:pt x="11122" y="4714"/>
                    <a:pt x="11122" y="4720"/>
                  </a:cubicBezTo>
                  <a:cubicBezTo>
                    <a:pt x="11128" y="4726"/>
                    <a:pt x="11134" y="4726"/>
                    <a:pt x="11134" y="4731"/>
                  </a:cubicBezTo>
                  <a:cubicBezTo>
                    <a:pt x="11140" y="4743"/>
                    <a:pt x="11146" y="4749"/>
                    <a:pt x="11152" y="4755"/>
                  </a:cubicBezTo>
                  <a:cubicBezTo>
                    <a:pt x="11158" y="4761"/>
                    <a:pt x="11163" y="4761"/>
                    <a:pt x="11163" y="4767"/>
                  </a:cubicBezTo>
                  <a:cubicBezTo>
                    <a:pt x="11169" y="4773"/>
                    <a:pt x="11169" y="4779"/>
                    <a:pt x="11169" y="4791"/>
                  </a:cubicBezTo>
                  <a:cubicBezTo>
                    <a:pt x="11169" y="4797"/>
                    <a:pt x="11169" y="4797"/>
                    <a:pt x="11169" y="4797"/>
                  </a:cubicBezTo>
                  <a:lnTo>
                    <a:pt x="11163" y="4803"/>
                  </a:lnTo>
                  <a:cubicBezTo>
                    <a:pt x="11163" y="4820"/>
                    <a:pt x="11163" y="4832"/>
                    <a:pt x="11169" y="4844"/>
                  </a:cubicBezTo>
                  <a:cubicBezTo>
                    <a:pt x="11175" y="4850"/>
                    <a:pt x="11181" y="4850"/>
                    <a:pt x="11187" y="4850"/>
                  </a:cubicBezTo>
                  <a:cubicBezTo>
                    <a:pt x="11193" y="4850"/>
                    <a:pt x="11193" y="4856"/>
                    <a:pt x="11199" y="4856"/>
                  </a:cubicBezTo>
                  <a:cubicBezTo>
                    <a:pt x="11205" y="4856"/>
                    <a:pt x="11205" y="4856"/>
                    <a:pt x="11211" y="4862"/>
                  </a:cubicBezTo>
                  <a:cubicBezTo>
                    <a:pt x="11217" y="4862"/>
                    <a:pt x="11217" y="4862"/>
                    <a:pt x="11223" y="4868"/>
                  </a:cubicBezTo>
                  <a:cubicBezTo>
                    <a:pt x="11223" y="4874"/>
                    <a:pt x="11223" y="4874"/>
                    <a:pt x="11229" y="4880"/>
                  </a:cubicBezTo>
                  <a:cubicBezTo>
                    <a:pt x="11229" y="4886"/>
                    <a:pt x="11229" y="4886"/>
                    <a:pt x="11235" y="4892"/>
                  </a:cubicBezTo>
                  <a:cubicBezTo>
                    <a:pt x="11241" y="4903"/>
                    <a:pt x="11252" y="4903"/>
                    <a:pt x="11258" y="4915"/>
                  </a:cubicBezTo>
                  <a:cubicBezTo>
                    <a:pt x="11258" y="4927"/>
                    <a:pt x="11264" y="4933"/>
                    <a:pt x="11270" y="4939"/>
                  </a:cubicBezTo>
                  <a:cubicBezTo>
                    <a:pt x="11276" y="4963"/>
                    <a:pt x="11276" y="4963"/>
                    <a:pt x="11276" y="4963"/>
                  </a:cubicBezTo>
                  <a:cubicBezTo>
                    <a:pt x="11282" y="4975"/>
                    <a:pt x="11288" y="4986"/>
                    <a:pt x="11288" y="4998"/>
                  </a:cubicBezTo>
                  <a:cubicBezTo>
                    <a:pt x="11288" y="5004"/>
                    <a:pt x="11294" y="5004"/>
                    <a:pt x="11288" y="5010"/>
                  </a:cubicBezTo>
                  <a:cubicBezTo>
                    <a:pt x="11288" y="5016"/>
                    <a:pt x="11282" y="5016"/>
                    <a:pt x="11282" y="5022"/>
                  </a:cubicBezTo>
                  <a:cubicBezTo>
                    <a:pt x="11282" y="5028"/>
                    <a:pt x="11282" y="5028"/>
                    <a:pt x="11282" y="5034"/>
                  </a:cubicBezTo>
                  <a:cubicBezTo>
                    <a:pt x="11282" y="5040"/>
                    <a:pt x="11282" y="5052"/>
                    <a:pt x="11288" y="5058"/>
                  </a:cubicBezTo>
                  <a:cubicBezTo>
                    <a:pt x="11288" y="5063"/>
                    <a:pt x="11294" y="5063"/>
                    <a:pt x="11300" y="5063"/>
                  </a:cubicBezTo>
                  <a:cubicBezTo>
                    <a:pt x="11300" y="5069"/>
                    <a:pt x="11306" y="5069"/>
                    <a:pt x="11312" y="5069"/>
                  </a:cubicBezTo>
                  <a:cubicBezTo>
                    <a:pt x="11318" y="5075"/>
                    <a:pt x="11318" y="5081"/>
                    <a:pt x="11324" y="5081"/>
                  </a:cubicBezTo>
                  <a:cubicBezTo>
                    <a:pt x="11329" y="5087"/>
                    <a:pt x="11335" y="5093"/>
                    <a:pt x="11347" y="5105"/>
                  </a:cubicBezTo>
                  <a:cubicBezTo>
                    <a:pt x="11347" y="5105"/>
                    <a:pt x="11353" y="5105"/>
                    <a:pt x="11353" y="5111"/>
                  </a:cubicBezTo>
                  <a:cubicBezTo>
                    <a:pt x="11359" y="5117"/>
                    <a:pt x="11359" y="5117"/>
                    <a:pt x="11359" y="5123"/>
                  </a:cubicBezTo>
                  <a:cubicBezTo>
                    <a:pt x="11365" y="5129"/>
                    <a:pt x="11371" y="5129"/>
                    <a:pt x="11371" y="5135"/>
                  </a:cubicBezTo>
                  <a:cubicBezTo>
                    <a:pt x="11377" y="5141"/>
                    <a:pt x="11383" y="5152"/>
                    <a:pt x="11383" y="5158"/>
                  </a:cubicBezTo>
                  <a:cubicBezTo>
                    <a:pt x="11389" y="5164"/>
                    <a:pt x="11389" y="5170"/>
                    <a:pt x="11395" y="5176"/>
                  </a:cubicBezTo>
                  <a:cubicBezTo>
                    <a:pt x="11395" y="5176"/>
                    <a:pt x="11407" y="5182"/>
                    <a:pt x="11407" y="5188"/>
                  </a:cubicBezTo>
                  <a:cubicBezTo>
                    <a:pt x="11418" y="5200"/>
                    <a:pt x="11424" y="5206"/>
                    <a:pt x="11430" y="5218"/>
                  </a:cubicBezTo>
                  <a:cubicBezTo>
                    <a:pt x="11442" y="5235"/>
                    <a:pt x="11454" y="5241"/>
                    <a:pt x="11466" y="5253"/>
                  </a:cubicBezTo>
                  <a:cubicBezTo>
                    <a:pt x="11466" y="5259"/>
                    <a:pt x="11466" y="5259"/>
                    <a:pt x="11472" y="5265"/>
                  </a:cubicBezTo>
                  <a:cubicBezTo>
                    <a:pt x="11472" y="5271"/>
                    <a:pt x="11478" y="5271"/>
                    <a:pt x="11478" y="5277"/>
                  </a:cubicBezTo>
                  <a:cubicBezTo>
                    <a:pt x="11478" y="5283"/>
                    <a:pt x="11484" y="5283"/>
                    <a:pt x="11484" y="5289"/>
                  </a:cubicBezTo>
                  <a:cubicBezTo>
                    <a:pt x="11484" y="5301"/>
                    <a:pt x="11484" y="5307"/>
                    <a:pt x="11484" y="5312"/>
                  </a:cubicBezTo>
                  <a:cubicBezTo>
                    <a:pt x="11484" y="5318"/>
                    <a:pt x="11484" y="5324"/>
                    <a:pt x="11484" y="5324"/>
                  </a:cubicBezTo>
                  <a:cubicBezTo>
                    <a:pt x="11484" y="5330"/>
                    <a:pt x="11490" y="5330"/>
                    <a:pt x="11490" y="5336"/>
                  </a:cubicBezTo>
                  <a:cubicBezTo>
                    <a:pt x="11495" y="5348"/>
                    <a:pt x="11501" y="5348"/>
                    <a:pt x="11501" y="5360"/>
                  </a:cubicBezTo>
                  <a:cubicBezTo>
                    <a:pt x="11501" y="5461"/>
                    <a:pt x="11501" y="5461"/>
                    <a:pt x="11501" y="5461"/>
                  </a:cubicBezTo>
                  <a:cubicBezTo>
                    <a:pt x="11501" y="5473"/>
                    <a:pt x="11519" y="5478"/>
                    <a:pt x="11531" y="5490"/>
                  </a:cubicBezTo>
                  <a:cubicBezTo>
                    <a:pt x="11543" y="5496"/>
                    <a:pt x="11543" y="5502"/>
                    <a:pt x="11555" y="5502"/>
                  </a:cubicBezTo>
                  <a:cubicBezTo>
                    <a:pt x="11567" y="5508"/>
                    <a:pt x="11573" y="5502"/>
                    <a:pt x="11579" y="5502"/>
                  </a:cubicBezTo>
                  <a:cubicBezTo>
                    <a:pt x="11590" y="5502"/>
                    <a:pt x="11602" y="5508"/>
                    <a:pt x="11614" y="5502"/>
                  </a:cubicBezTo>
                  <a:cubicBezTo>
                    <a:pt x="11620" y="5502"/>
                    <a:pt x="11620" y="5496"/>
                    <a:pt x="11626" y="5490"/>
                  </a:cubicBezTo>
                  <a:cubicBezTo>
                    <a:pt x="11632" y="5485"/>
                    <a:pt x="11632" y="5473"/>
                    <a:pt x="11638" y="5467"/>
                  </a:cubicBezTo>
                  <a:cubicBezTo>
                    <a:pt x="11644" y="5461"/>
                    <a:pt x="11656" y="5455"/>
                    <a:pt x="11661" y="5455"/>
                  </a:cubicBezTo>
                  <a:cubicBezTo>
                    <a:pt x="11668" y="5455"/>
                    <a:pt x="11668" y="5449"/>
                    <a:pt x="11673" y="5449"/>
                  </a:cubicBezTo>
                  <a:cubicBezTo>
                    <a:pt x="11745" y="5449"/>
                    <a:pt x="11745" y="5449"/>
                    <a:pt x="11745" y="5449"/>
                  </a:cubicBezTo>
                  <a:cubicBezTo>
                    <a:pt x="11750" y="5449"/>
                    <a:pt x="11750" y="5461"/>
                    <a:pt x="11756" y="5461"/>
                  </a:cubicBezTo>
                  <a:cubicBezTo>
                    <a:pt x="11756" y="5461"/>
                    <a:pt x="11762" y="5461"/>
                    <a:pt x="11768" y="5461"/>
                  </a:cubicBezTo>
                  <a:cubicBezTo>
                    <a:pt x="11780" y="5437"/>
                    <a:pt x="11780" y="5437"/>
                    <a:pt x="11780" y="5437"/>
                  </a:cubicBezTo>
                  <a:cubicBezTo>
                    <a:pt x="11780" y="5431"/>
                    <a:pt x="11786" y="5431"/>
                    <a:pt x="11786" y="5425"/>
                  </a:cubicBezTo>
                  <a:cubicBezTo>
                    <a:pt x="11792" y="5419"/>
                    <a:pt x="11798" y="5419"/>
                    <a:pt x="11804" y="5419"/>
                  </a:cubicBezTo>
                  <a:cubicBezTo>
                    <a:pt x="11804" y="5413"/>
                    <a:pt x="11810" y="5407"/>
                    <a:pt x="11810" y="5407"/>
                  </a:cubicBezTo>
                  <a:cubicBezTo>
                    <a:pt x="11827" y="5401"/>
                    <a:pt x="11834" y="5401"/>
                    <a:pt x="11845" y="5401"/>
                  </a:cubicBezTo>
                  <a:cubicBezTo>
                    <a:pt x="11851" y="5396"/>
                    <a:pt x="11851" y="5390"/>
                    <a:pt x="11857" y="5390"/>
                  </a:cubicBezTo>
                  <a:cubicBezTo>
                    <a:pt x="11863" y="5390"/>
                    <a:pt x="11875" y="5390"/>
                    <a:pt x="11881" y="5390"/>
                  </a:cubicBezTo>
                  <a:cubicBezTo>
                    <a:pt x="11887" y="5390"/>
                    <a:pt x="11887" y="5384"/>
                    <a:pt x="11893" y="5384"/>
                  </a:cubicBezTo>
                  <a:cubicBezTo>
                    <a:pt x="11899" y="5384"/>
                    <a:pt x="11899" y="5384"/>
                    <a:pt x="11905" y="5384"/>
                  </a:cubicBezTo>
                  <a:cubicBezTo>
                    <a:pt x="11911" y="5384"/>
                    <a:pt x="11916" y="5384"/>
                    <a:pt x="11928" y="5378"/>
                  </a:cubicBezTo>
                  <a:cubicBezTo>
                    <a:pt x="11934" y="5378"/>
                    <a:pt x="11934" y="5372"/>
                    <a:pt x="11940" y="5366"/>
                  </a:cubicBezTo>
                  <a:cubicBezTo>
                    <a:pt x="11952" y="5354"/>
                    <a:pt x="11952" y="5354"/>
                    <a:pt x="11952" y="5354"/>
                  </a:cubicBezTo>
                  <a:cubicBezTo>
                    <a:pt x="11952" y="5354"/>
                    <a:pt x="11958" y="5348"/>
                    <a:pt x="11964" y="5342"/>
                  </a:cubicBezTo>
                  <a:lnTo>
                    <a:pt x="11970" y="5342"/>
                  </a:lnTo>
                  <a:cubicBezTo>
                    <a:pt x="11988" y="5342"/>
                    <a:pt x="11993" y="5342"/>
                    <a:pt x="12005" y="5342"/>
                  </a:cubicBezTo>
                  <a:cubicBezTo>
                    <a:pt x="12005" y="5336"/>
                    <a:pt x="12005" y="5330"/>
                    <a:pt x="12005" y="5324"/>
                  </a:cubicBezTo>
                  <a:cubicBezTo>
                    <a:pt x="12005" y="5318"/>
                    <a:pt x="12005" y="5318"/>
                    <a:pt x="12005" y="5312"/>
                  </a:cubicBezTo>
                  <a:cubicBezTo>
                    <a:pt x="12011" y="5307"/>
                    <a:pt x="12011" y="5307"/>
                    <a:pt x="12017" y="5301"/>
                  </a:cubicBezTo>
                  <a:cubicBezTo>
                    <a:pt x="12017" y="5301"/>
                    <a:pt x="12023" y="5307"/>
                    <a:pt x="12029" y="5301"/>
                  </a:cubicBezTo>
                  <a:cubicBezTo>
                    <a:pt x="12029" y="5301"/>
                    <a:pt x="12035" y="5295"/>
                    <a:pt x="12041" y="5295"/>
                  </a:cubicBezTo>
                  <a:lnTo>
                    <a:pt x="12047" y="5289"/>
                  </a:lnTo>
                  <a:cubicBezTo>
                    <a:pt x="12053" y="5289"/>
                    <a:pt x="12059" y="5283"/>
                    <a:pt x="12059" y="5283"/>
                  </a:cubicBezTo>
                  <a:cubicBezTo>
                    <a:pt x="12065" y="5283"/>
                    <a:pt x="12071" y="5283"/>
                    <a:pt x="12071" y="5283"/>
                  </a:cubicBezTo>
                  <a:cubicBezTo>
                    <a:pt x="12077" y="5283"/>
                    <a:pt x="12082" y="5283"/>
                    <a:pt x="12082" y="5283"/>
                  </a:cubicBezTo>
                  <a:cubicBezTo>
                    <a:pt x="12166" y="5283"/>
                    <a:pt x="12166" y="5283"/>
                    <a:pt x="12166" y="5283"/>
                  </a:cubicBezTo>
                  <a:cubicBezTo>
                    <a:pt x="12166" y="5277"/>
                    <a:pt x="12166" y="5277"/>
                    <a:pt x="12166" y="5265"/>
                  </a:cubicBezTo>
                  <a:lnTo>
                    <a:pt x="12166" y="5259"/>
                  </a:lnTo>
                  <a:cubicBezTo>
                    <a:pt x="12166" y="5253"/>
                    <a:pt x="12166" y="5247"/>
                    <a:pt x="12166" y="5247"/>
                  </a:cubicBezTo>
                  <a:cubicBezTo>
                    <a:pt x="12171" y="5235"/>
                    <a:pt x="12177" y="5230"/>
                    <a:pt x="12183" y="5224"/>
                  </a:cubicBezTo>
                  <a:cubicBezTo>
                    <a:pt x="12237" y="5224"/>
                    <a:pt x="12237" y="5224"/>
                    <a:pt x="12237" y="5224"/>
                  </a:cubicBezTo>
                  <a:cubicBezTo>
                    <a:pt x="12237" y="5218"/>
                    <a:pt x="12243" y="5212"/>
                    <a:pt x="12243" y="5212"/>
                  </a:cubicBezTo>
                  <a:cubicBezTo>
                    <a:pt x="12243" y="5206"/>
                    <a:pt x="12243" y="5206"/>
                    <a:pt x="12248" y="5200"/>
                  </a:cubicBezTo>
                  <a:cubicBezTo>
                    <a:pt x="12248" y="5188"/>
                    <a:pt x="12248" y="5182"/>
                    <a:pt x="12254" y="5176"/>
                  </a:cubicBezTo>
                  <a:cubicBezTo>
                    <a:pt x="12260" y="5170"/>
                    <a:pt x="12260" y="5170"/>
                    <a:pt x="12266" y="5164"/>
                  </a:cubicBezTo>
                  <a:cubicBezTo>
                    <a:pt x="12272" y="5164"/>
                    <a:pt x="12272" y="5170"/>
                    <a:pt x="12278" y="5170"/>
                  </a:cubicBezTo>
                  <a:cubicBezTo>
                    <a:pt x="12290" y="5170"/>
                    <a:pt x="12290" y="5170"/>
                    <a:pt x="12290" y="5170"/>
                  </a:cubicBezTo>
                  <a:cubicBezTo>
                    <a:pt x="12296" y="5170"/>
                    <a:pt x="12296" y="5164"/>
                    <a:pt x="12302" y="5164"/>
                  </a:cubicBezTo>
                  <a:cubicBezTo>
                    <a:pt x="12308" y="5146"/>
                    <a:pt x="12308" y="5146"/>
                    <a:pt x="12308" y="5146"/>
                  </a:cubicBezTo>
                  <a:cubicBezTo>
                    <a:pt x="12308" y="5141"/>
                    <a:pt x="12314" y="5141"/>
                    <a:pt x="12314" y="5135"/>
                  </a:cubicBezTo>
                  <a:cubicBezTo>
                    <a:pt x="12314" y="5129"/>
                    <a:pt x="12314" y="5129"/>
                    <a:pt x="12314" y="5123"/>
                  </a:cubicBezTo>
                  <a:cubicBezTo>
                    <a:pt x="12314" y="5117"/>
                    <a:pt x="12320" y="5117"/>
                    <a:pt x="12320" y="5111"/>
                  </a:cubicBezTo>
                  <a:cubicBezTo>
                    <a:pt x="12325" y="5105"/>
                    <a:pt x="12325" y="5105"/>
                    <a:pt x="12325" y="5099"/>
                  </a:cubicBezTo>
                  <a:cubicBezTo>
                    <a:pt x="12332" y="5093"/>
                    <a:pt x="12337" y="5093"/>
                    <a:pt x="12343" y="5093"/>
                  </a:cubicBezTo>
                  <a:cubicBezTo>
                    <a:pt x="12349" y="5093"/>
                    <a:pt x="12349" y="5093"/>
                    <a:pt x="12349" y="5093"/>
                  </a:cubicBezTo>
                  <a:cubicBezTo>
                    <a:pt x="12355" y="5093"/>
                    <a:pt x="12355" y="5099"/>
                    <a:pt x="12355" y="5105"/>
                  </a:cubicBezTo>
                  <a:cubicBezTo>
                    <a:pt x="12361" y="5105"/>
                    <a:pt x="12367" y="5105"/>
                    <a:pt x="12367" y="5105"/>
                  </a:cubicBezTo>
                  <a:cubicBezTo>
                    <a:pt x="12367" y="5093"/>
                    <a:pt x="12367" y="5087"/>
                    <a:pt x="12367" y="5069"/>
                  </a:cubicBezTo>
                  <a:cubicBezTo>
                    <a:pt x="12373" y="5058"/>
                    <a:pt x="12373" y="5046"/>
                    <a:pt x="12379" y="5034"/>
                  </a:cubicBezTo>
                  <a:cubicBezTo>
                    <a:pt x="12379" y="5028"/>
                    <a:pt x="12379" y="5022"/>
                    <a:pt x="12379" y="5022"/>
                  </a:cubicBezTo>
                  <a:cubicBezTo>
                    <a:pt x="12379" y="5016"/>
                    <a:pt x="12379" y="5010"/>
                    <a:pt x="12385" y="5010"/>
                  </a:cubicBezTo>
                  <a:cubicBezTo>
                    <a:pt x="12385" y="5004"/>
                    <a:pt x="12391" y="5004"/>
                    <a:pt x="12397" y="5004"/>
                  </a:cubicBezTo>
                  <a:cubicBezTo>
                    <a:pt x="12397" y="5004"/>
                    <a:pt x="12403" y="5004"/>
                    <a:pt x="12409" y="5004"/>
                  </a:cubicBezTo>
                  <a:cubicBezTo>
                    <a:pt x="12414" y="5004"/>
                    <a:pt x="12420" y="4998"/>
                    <a:pt x="12426" y="4998"/>
                  </a:cubicBezTo>
                  <a:cubicBezTo>
                    <a:pt x="12426" y="4986"/>
                    <a:pt x="12426" y="4980"/>
                    <a:pt x="12426" y="4969"/>
                  </a:cubicBezTo>
                  <a:cubicBezTo>
                    <a:pt x="12420" y="4963"/>
                    <a:pt x="12420" y="4963"/>
                    <a:pt x="12414" y="4963"/>
                  </a:cubicBezTo>
                  <a:cubicBezTo>
                    <a:pt x="12409" y="4957"/>
                    <a:pt x="12403" y="4963"/>
                    <a:pt x="12403" y="4963"/>
                  </a:cubicBezTo>
                  <a:cubicBezTo>
                    <a:pt x="12397" y="4957"/>
                    <a:pt x="12391" y="4957"/>
                    <a:pt x="12391" y="4957"/>
                  </a:cubicBezTo>
                  <a:cubicBezTo>
                    <a:pt x="12385" y="4951"/>
                    <a:pt x="12379" y="4951"/>
                    <a:pt x="12379" y="4951"/>
                  </a:cubicBezTo>
                  <a:cubicBezTo>
                    <a:pt x="12379" y="4945"/>
                    <a:pt x="12379" y="4939"/>
                    <a:pt x="12379" y="4939"/>
                  </a:cubicBezTo>
                  <a:cubicBezTo>
                    <a:pt x="12379" y="4933"/>
                    <a:pt x="12373" y="4927"/>
                    <a:pt x="12373" y="4921"/>
                  </a:cubicBezTo>
                  <a:cubicBezTo>
                    <a:pt x="12373" y="4921"/>
                    <a:pt x="12373" y="4915"/>
                    <a:pt x="12367" y="4909"/>
                  </a:cubicBezTo>
                  <a:cubicBezTo>
                    <a:pt x="12367" y="4903"/>
                    <a:pt x="12361" y="4903"/>
                    <a:pt x="12355" y="4897"/>
                  </a:cubicBezTo>
                  <a:cubicBezTo>
                    <a:pt x="12349" y="4897"/>
                    <a:pt x="12343" y="4892"/>
                    <a:pt x="12337" y="4892"/>
                  </a:cubicBezTo>
                  <a:cubicBezTo>
                    <a:pt x="12332" y="4892"/>
                    <a:pt x="12325" y="4892"/>
                    <a:pt x="12325" y="4892"/>
                  </a:cubicBezTo>
                  <a:cubicBezTo>
                    <a:pt x="12320" y="4892"/>
                    <a:pt x="12314" y="4886"/>
                    <a:pt x="12314" y="4886"/>
                  </a:cubicBezTo>
                  <a:cubicBezTo>
                    <a:pt x="12314" y="4880"/>
                    <a:pt x="12314" y="4880"/>
                    <a:pt x="12314" y="4874"/>
                  </a:cubicBezTo>
                  <a:cubicBezTo>
                    <a:pt x="12314" y="4868"/>
                    <a:pt x="12320" y="4862"/>
                    <a:pt x="12320" y="4850"/>
                  </a:cubicBezTo>
                  <a:cubicBezTo>
                    <a:pt x="12320" y="4844"/>
                    <a:pt x="12320" y="4844"/>
                    <a:pt x="12320" y="4838"/>
                  </a:cubicBezTo>
                  <a:cubicBezTo>
                    <a:pt x="12314" y="4838"/>
                    <a:pt x="12308" y="4838"/>
                    <a:pt x="12308" y="4832"/>
                  </a:cubicBezTo>
                  <a:cubicBezTo>
                    <a:pt x="12302" y="4832"/>
                    <a:pt x="12302" y="4826"/>
                    <a:pt x="12296" y="4826"/>
                  </a:cubicBezTo>
                  <a:cubicBezTo>
                    <a:pt x="12272" y="4826"/>
                    <a:pt x="12272" y="4826"/>
                    <a:pt x="12272" y="4826"/>
                  </a:cubicBezTo>
                  <a:cubicBezTo>
                    <a:pt x="12272" y="4838"/>
                    <a:pt x="12272" y="4844"/>
                    <a:pt x="12272" y="4856"/>
                  </a:cubicBezTo>
                  <a:cubicBezTo>
                    <a:pt x="12272" y="4862"/>
                    <a:pt x="12260" y="4868"/>
                    <a:pt x="12254" y="4874"/>
                  </a:cubicBezTo>
                  <a:cubicBezTo>
                    <a:pt x="12254" y="4862"/>
                    <a:pt x="12248" y="4856"/>
                    <a:pt x="12248" y="4850"/>
                  </a:cubicBezTo>
                  <a:cubicBezTo>
                    <a:pt x="12248" y="4844"/>
                    <a:pt x="12248" y="4838"/>
                    <a:pt x="12248" y="4838"/>
                  </a:cubicBezTo>
                  <a:cubicBezTo>
                    <a:pt x="12248" y="4832"/>
                    <a:pt x="12243" y="4832"/>
                    <a:pt x="12237" y="4832"/>
                  </a:cubicBezTo>
                  <a:cubicBezTo>
                    <a:pt x="12237" y="4826"/>
                    <a:pt x="12231" y="4826"/>
                    <a:pt x="12231" y="4820"/>
                  </a:cubicBezTo>
                  <a:cubicBezTo>
                    <a:pt x="12231" y="4761"/>
                    <a:pt x="12231" y="4761"/>
                    <a:pt x="12231" y="4761"/>
                  </a:cubicBezTo>
                  <a:cubicBezTo>
                    <a:pt x="12225" y="4761"/>
                    <a:pt x="12225" y="4755"/>
                    <a:pt x="12219" y="4749"/>
                  </a:cubicBezTo>
                  <a:cubicBezTo>
                    <a:pt x="12219" y="4749"/>
                    <a:pt x="12213" y="4743"/>
                    <a:pt x="12207" y="4743"/>
                  </a:cubicBezTo>
                  <a:cubicBezTo>
                    <a:pt x="12207" y="4749"/>
                    <a:pt x="12207" y="4749"/>
                    <a:pt x="12201" y="4755"/>
                  </a:cubicBezTo>
                  <a:cubicBezTo>
                    <a:pt x="12201" y="4755"/>
                    <a:pt x="12195" y="4755"/>
                    <a:pt x="12195" y="4761"/>
                  </a:cubicBezTo>
                  <a:cubicBezTo>
                    <a:pt x="12189" y="4761"/>
                    <a:pt x="12183" y="4761"/>
                    <a:pt x="12183" y="4767"/>
                  </a:cubicBezTo>
                  <a:cubicBezTo>
                    <a:pt x="12171" y="4767"/>
                    <a:pt x="12171" y="4779"/>
                    <a:pt x="12166" y="4791"/>
                  </a:cubicBezTo>
                  <a:cubicBezTo>
                    <a:pt x="12166" y="4803"/>
                    <a:pt x="12166" y="4809"/>
                    <a:pt x="12166" y="4820"/>
                  </a:cubicBezTo>
                  <a:cubicBezTo>
                    <a:pt x="12166" y="4832"/>
                    <a:pt x="12166" y="4838"/>
                    <a:pt x="12166" y="4844"/>
                  </a:cubicBezTo>
                  <a:cubicBezTo>
                    <a:pt x="12154" y="4844"/>
                    <a:pt x="12148" y="4844"/>
                    <a:pt x="12142" y="4844"/>
                  </a:cubicBezTo>
                  <a:cubicBezTo>
                    <a:pt x="12130" y="4844"/>
                    <a:pt x="12124" y="4844"/>
                    <a:pt x="12118" y="4844"/>
                  </a:cubicBezTo>
                  <a:cubicBezTo>
                    <a:pt x="12106" y="4844"/>
                    <a:pt x="12106" y="4844"/>
                    <a:pt x="12106" y="4844"/>
                  </a:cubicBezTo>
                  <a:cubicBezTo>
                    <a:pt x="12100" y="4844"/>
                    <a:pt x="12094" y="4838"/>
                    <a:pt x="12088" y="4838"/>
                  </a:cubicBezTo>
                  <a:cubicBezTo>
                    <a:pt x="12082" y="4832"/>
                    <a:pt x="12077" y="4832"/>
                    <a:pt x="12071" y="4832"/>
                  </a:cubicBezTo>
                  <a:cubicBezTo>
                    <a:pt x="12065" y="4832"/>
                    <a:pt x="12065" y="4832"/>
                    <a:pt x="12059" y="4832"/>
                  </a:cubicBezTo>
                  <a:cubicBezTo>
                    <a:pt x="12059" y="4832"/>
                    <a:pt x="12053" y="4838"/>
                    <a:pt x="12047" y="4838"/>
                  </a:cubicBezTo>
                  <a:cubicBezTo>
                    <a:pt x="12047" y="4844"/>
                    <a:pt x="12041" y="4844"/>
                    <a:pt x="12041" y="4844"/>
                  </a:cubicBezTo>
                  <a:cubicBezTo>
                    <a:pt x="12035" y="4850"/>
                    <a:pt x="12029" y="4850"/>
                    <a:pt x="12029" y="4856"/>
                  </a:cubicBezTo>
                  <a:cubicBezTo>
                    <a:pt x="12023" y="4862"/>
                    <a:pt x="12023" y="4868"/>
                    <a:pt x="12017" y="4868"/>
                  </a:cubicBezTo>
                  <a:cubicBezTo>
                    <a:pt x="12005" y="4868"/>
                    <a:pt x="12000" y="4862"/>
                    <a:pt x="11993" y="4862"/>
                  </a:cubicBezTo>
                  <a:cubicBezTo>
                    <a:pt x="11988" y="4856"/>
                    <a:pt x="11988" y="4850"/>
                    <a:pt x="11982" y="4850"/>
                  </a:cubicBezTo>
                  <a:cubicBezTo>
                    <a:pt x="11976" y="4844"/>
                    <a:pt x="11970" y="4844"/>
                    <a:pt x="11970" y="4838"/>
                  </a:cubicBezTo>
                  <a:cubicBezTo>
                    <a:pt x="11970" y="4832"/>
                    <a:pt x="11970" y="4832"/>
                    <a:pt x="11970" y="4826"/>
                  </a:cubicBezTo>
                  <a:cubicBezTo>
                    <a:pt x="11970" y="4820"/>
                    <a:pt x="11970" y="4814"/>
                    <a:pt x="11970" y="4814"/>
                  </a:cubicBezTo>
                  <a:cubicBezTo>
                    <a:pt x="11970" y="4809"/>
                    <a:pt x="11976" y="4814"/>
                    <a:pt x="11982" y="4809"/>
                  </a:cubicBezTo>
                  <a:cubicBezTo>
                    <a:pt x="11988" y="4803"/>
                    <a:pt x="12000" y="4803"/>
                    <a:pt x="12011" y="4803"/>
                  </a:cubicBezTo>
                  <a:cubicBezTo>
                    <a:pt x="12017" y="4803"/>
                    <a:pt x="12017" y="4803"/>
                    <a:pt x="12017" y="4803"/>
                  </a:cubicBezTo>
                  <a:cubicBezTo>
                    <a:pt x="12023" y="4803"/>
                    <a:pt x="12023" y="4809"/>
                    <a:pt x="12035" y="4809"/>
                  </a:cubicBezTo>
                  <a:cubicBezTo>
                    <a:pt x="12041" y="4809"/>
                    <a:pt x="12041" y="4809"/>
                    <a:pt x="12053" y="4809"/>
                  </a:cubicBezTo>
                  <a:cubicBezTo>
                    <a:pt x="12059" y="4809"/>
                    <a:pt x="12065" y="4809"/>
                    <a:pt x="12071" y="4809"/>
                  </a:cubicBezTo>
                  <a:cubicBezTo>
                    <a:pt x="12077" y="4809"/>
                    <a:pt x="12077" y="4803"/>
                    <a:pt x="12082" y="4803"/>
                  </a:cubicBezTo>
                  <a:cubicBezTo>
                    <a:pt x="12082" y="4797"/>
                    <a:pt x="12082" y="4791"/>
                    <a:pt x="12082" y="4791"/>
                  </a:cubicBezTo>
                  <a:cubicBezTo>
                    <a:pt x="12077" y="4791"/>
                    <a:pt x="12077" y="4785"/>
                    <a:pt x="12071" y="4785"/>
                  </a:cubicBezTo>
                  <a:cubicBezTo>
                    <a:pt x="12059" y="4785"/>
                    <a:pt x="12059" y="4785"/>
                    <a:pt x="12059" y="4785"/>
                  </a:cubicBezTo>
                  <a:cubicBezTo>
                    <a:pt x="12047" y="4785"/>
                    <a:pt x="12047" y="4785"/>
                    <a:pt x="12035" y="4785"/>
                  </a:cubicBezTo>
                  <a:cubicBezTo>
                    <a:pt x="12023" y="4785"/>
                    <a:pt x="12023" y="4785"/>
                    <a:pt x="12023" y="4785"/>
                  </a:cubicBezTo>
                  <a:cubicBezTo>
                    <a:pt x="12017" y="4785"/>
                    <a:pt x="12017" y="4785"/>
                    <a:pt x="12011" y="4785"/>
                  </a:cubicBezTo>
                  <a:cubicBezTo>
                    <a:pt x="12005" y="4785"/>
                    <a:pt x="12005" y="4785"/>
                    <a:pt x="12000" y="4785"/>
                  </a:cubicBezTo>
                  <a:cubicBezTo>
                    <a:pt x="11988" y="4779"/>
                    <a:pt x="11982" y="4773"/>
                    <a:pt x="11970" y="4773"/>
                  </a:cubicBezTo>
                  <a:cubicBezTo>
                    <a:pt x="11958" y="4773"/>
                    <a:pt x="11952" y="4773"/>
                    <a:pt x="11934" y="4773"/>
                  </a:cubicBezTo>
                  <a:cubicBezTo>
                    <a:pt x="11928" y="4773"/>
                    <a:pt x="11928" y="4767"/>
                    <a:pt x="11922" y="4767"/>
                  </a:cubicBezTo>
                  <a:cubicBezTo>
                    <a:pt x="11911" y="4767"/>
                    <a:pt x="11911" y="4767"/>
                    <a:pt x="11911" y="4767"/>
                  </a:cubicBezTo>
                  <a:cubicBezTo>
                    <a:pt x="11911" y="4714"/>
                    <a:pt x="11911" y="4714"/>
                    <a:pt x="11911" y="4714"/>
                  </a:cubicBezTo>
                  <a:cubicBezTo>
                    <a:pt x="11905" y="4708"/>
                    <a:pt x="11905" y="4702"/>
                    <a:pt x="11899" y="4702"/>
                  </a:cubicBezTo>
                  <a:cubicBezTo>
                    <a:pt x="11899" y="4696"/>
                    <a:pt x="11893" y="4702"/>
                    <a:pt x="11887" y="4696"/>
                  </a:cubicBezTo>
                  <a:cubicBezTo>
                    <a:pt x="11887" y="4696"/>
                    <a:pt x="11887" y="4690"/>
                    <a:pt x="11881" y="4684"/>
                  </a:cubicBezTo>
                  <a:cubicBezTo>
                    <a:pt x="11875" y="4684"/>
                    <a:pt x="11869" y="4684"/>
                    <a:pt x="11869" y="4684"/>
                  </a:cubicBezTo>
                  <a:cubicBezTo>
                    <a:pt x="11863" y="4684"/>
                    <a:pt x="11857" y="4684"/>
                    <a:pt x="11857" y="4684"/>
                  </a:cubicBezTo>
                  <a:cubicBezTo>
                    <a:pt x="11851" y="4684"/>
                    <a:pt x="11845" y="4678"/>
                    <a:pt x="11845" y="4678"/>
                  </a:cubicBezTo>
                  <a:cubicBezTo>
                    <a:pt x="11839" y="4672"/>
                    <a:pt x="11827" y="4678"/>
                    <a:pt x="11827" y="4672"/>
                  </a:cubicBezTo>
                  <a:cubicBezTo>
                    <a:pt x="11827" y="4666"/>
                    <a:pt x="11827" y="4660"/>
                    <a:pt x="11827" y="4654"/>
                  </a:cubicBezTo>
                  <a:cubicBezTo>
                    <a:pt x="11827" y="4648"/>
                    <a:pt x="11827" y="4642"/>
                    <a:pt x="11827" y="4637"/>
                  </a:cubicBezTo>
                  <a:cubicBezTo>
                    <a:pt x="11827" y="4625"/>
                    <a:pt x="11816" y="4619"/>
                    <a:pt x="11810" y="4613"/>
                  </a:cubicBezTo>
                  <a:cubicBezTo>
                    <a:pt x="11810" y="4607"/>
                    <a:pt x="11804" y="4607"/>
                    <a:pt x="11804" y="4601"/>
                  </a:cubicBezTo>
                  <a:cubicBezTo>
                    <a:pt x="11798" y="4595"/>
                    <a:pt x="11804" y="4595"/>
                    <a:pt x="11804" y="4589"/>
                  </a:cubicBezTo>
                  <a:cubicBezTo>
                    <a:pt x="11798" y="4583"/>
                    <a:pt x="11804" y="4583"/>
                    <a:pt x="11804" y="4577"/>
                  </a:cubicBezTo>
                  <a:cubicBezTo>
                    <a:pt x="11804" y="4571"/>
                    <a:pt x="11798" y="4571"/>
                    <a:pt x="11798" y="4565"/>
                  </a:cubicBezTo>
                  <a:cubicBezTo>
                    <a:pt x="11792" y="4554"/>
                    <a:pt x="11798" y="4554"/>
                    <a:pt x="11798" y="4542"/>
                  </a:cubicBezTo>
                  <a:cubicBezTo>
                    <a:pt x="11798" y="4536"/>
                    <a:pt x="11792" y="4536"/>
                    <a:pt x="11798" y="4524"/>
                  </a:cubicBezTo>
                  <a:cubicBezTo>
                    <a:pt x="11798" y="4518"/>
                    <a:pt x="11798" y="4518"/>
                    <a:pt x="11804" y="4512"/>
                  </a:cubicBezTo>
                  <a:cubicBezTo>
                    <a:pt x="11804" y="4506"/>
                    <a:pt x="11810" y="4506"/>
                    <a:pt x="11810" y="4500"/>
                  </a:cubicBezTo>
                  <a:cubicBezTo>
                    <a:pt x="11816" y="4500"/>
                    <a:pt x="11822" y="4500"/>
                    <a:pt x="11827" y="4500"/>
                  </a:cubicBezTo>
                  <a:cubicBezTo>
                    <a:pt x="11839" y="4500"/>
                    <a:pt x="11845" y="4506"/>
                    <a:pt x="11857" y="4506"/>
                  </a:cubicBezTo>
                  <a:cubicBezTo>
                    <a:pt x="11875" y="4512"/>
                    <a:pt x="11881" y="4524"/>
                    <a:pt x="11887" y="4536"/>
                  </a:cubicBezTo>
                  <a:cubicBezTo>
                    <a:pt x="11893" y="4536"/>
                    <a:pt x="11899" y="4542"/>
                    <a:pt x="11899" y="4542"/>
                  </a:cubicBezTo>
                  <a:cubicBezTo>
                    <a:pt x="11911" y="4548"/>
                    <a:pt x="11916" y="4560"/>
                    <a:pt x="11922" y="4565"/>
                  </a:cubicBezTo>
                  <a:cubicBezTo>
                    <a:pt x="11922" y="4571"/>
                    <a:pt x="11928" y="4571"/>
                    <a:pt x="11934" y="4577"/>
                  </a:cubicBezTo>
                  <a:cubicBezTo>
                    <a:pt x="11940" y="4589"/>
                    <a:pt x="11940" y="4601"/>
                    <a:pt x="11952" y="4613"/>
                  </a:cubicBezTo>
                  <a:cubicBezTo>
                    <a:pt x="11952" y="4619"/>
                    <a:pt x="11958" y="4619"/>
                    <a:pt x="11964" y="4625"/>
                  </a:cubicBezTo>
                  <a:cubicBezTo>
                    <a:pt x="11976" y="4631"/>
                    <a:pt x="11982" y="4631"/>
                    <a:pt x="11993" y="4642"/>
                  </a:cubicBezTo>
                  <a:cubicBezTo>
                    <a:pt x="12005" y="4642"/>
                    <a:pt x="12011" y="4654"/>
                    <a:pt x="12017" y="4660"/>
                  </a:cubicBezTo>
                  <a:cubicBezTo>
                    <a:pt x="12029" y="4666"/>
                    <a:pt x="12029" y="4672"/>
                    <a:pt x="12041" y="4678"/>
                  </a:cubicBezTo>
                  <a:cubicBezTo>
                    <a:pt x="12047" y="4684"/>
                    <a:pt x="12053" y="4690"/>
                    <a:pt x="12065" y="4690"/>
                  </a:cubicBezTo>
                  <a:cubicBezTo>
                    <a:pt x="12071" y="4696"/>
                    <a:pt x="12082" y="4690"/>
                    <a:pt x="12088" y="4690"/>
                  </a:cubicBezTo>
                  <a:cubicBezTo>
                    <a:pt x="12094" y="4690"/>
                    <a:pt x="12100" y="4696"/>
                    <a:pt x="12100" y="4696"/>
                  </a:cubicBezTo>
                  <a:cubicBezTo>
                    <a:pt x="12118" y="4696"/>
                    <a:pt x="12130" y="4702"/>
                    <a:pt x="12148" y="4702"/>
                  </a:cubicBezTo>
                  <a:cubicBezTo>
                    <a:pt x="12154" y="4702"/>
                    <a:pt x="12154" y="4702"/>
                    <a:pt x="12154" y="4702"/>
                  </a:cubicBezTo>
                  <a:cubicBezTo>
                    <a:pt x="12166" y="4702"/>
                    <a:pt x="12166" y="4702"/>
                    <a:pt x="12166" y="4702"/>
                  </a:cubicBezTo>
                  <a:cubicBezTo>
                    <a:pt x="12166" y="4702"/>
                    <a:pt x="12171" y="4696"/>
                    <a:pt x="12177" y="4696"/>
                  </a:cubicBezTo>
                  <a:cubicBezTo>
                    <a:pt x="12183" y="4696"/>
                    <a:pt x="12189" y="4696"/>
                    <a:pt x="12195" y="4696"/>
                  </a:cubicBezTo>
                  <a:cubicBezTo>
                    <a:pt x="12201" y="4696"/>
                    <a:pt x="12207" y="4690"/>
                    <a:pt x="12207" y="4690"/>
                  </a:cubicBezTo>
                  <a:cubicBezTo>
                    <a:pt x="12219" y="4690"/>
                    <a:pt x="12219" y="4690"/>
                    <a:pt x="12219" y="4690"/>
                  </a:cubicBezTo>
                  <a:cubicBezTo>
                    <a:pt x="12231" y="4690"/>
                    <a:pt x="12237" y="4690"/>
                    <a:pt x="12243" y="4690"/>
                  </a:cubicBezTo>
                  <a:cubicBezTo>
                    <a:pt x="12248" y="4690"/>
                    <a:pt x="12248" y="4696"/>
                    <a:pt x="12254" y="4702"/>
                  </a:cubicBezTo>
                  <a:cubicBezTo>
                    <a:pt x="12260" y="4708"/>
                    <a:pt x="12266" y="4708"/>
                    <a:pt x="12272" y="4720"/>
                  </a:cubicBezTo>
                  <a:cubicBezTo>
                    <a:pt x="12272" y="4726"/>
                    <a:pt x="12272" y="4726"/>
                    <a:pt x="12272" y="4731"/>
                  </a:cubicBezTo>
                  <a:cubicBezTo>
                    <a:pt x="12272" y="4737"/>
                    <a:pt x="12272" y="4737"/>
                    <a:pt x="12272" y="4743"/>
                  </a:cubicBezTo>
                  <a:cubicBezTo>
                    <a:pt x="12278" y="4749"/>
                    <a:pt x="12278" y="4749"/>
                    <a:pt x="12278" y="4755"/>
                  </a:cubicBezTo>
                  <a:cubicBezTo>
                    <a:pt x="12284" y="4755"/>
                    <a:pt x="12290" y="4755"/>
                    <a:pt x="12290" y="4761"/>
                  </a:cubicBezTo>
                  <a:cubicBezTo>
                    <a:pt x="12296" y="4761"/>
                    <a:pt x="12302" y="4761"/>
                    <a:pt x="12308" y="4761"/>
                  </a:cubicBezTo>
                  <a:cubicBezTo>
                    <a:pt x="12367" y="4761"/>
                    <a:pt x="12367" y="4761"/>
                    <a:pt x="12367" y="4761"/>
                  </a:cubicBezTo>
                  <a:cubicBezTo>
                    <a:pt x="12373" y="4761"/>
                    <a:pt x="12373" y="4761"/>
                    <a:pt x="12379" y="4761"/>
                  </a:cubicBezTo>
                  <a:cubicBezTo>
                    <a:pt x="12385" y="4761"/>
                    <a:pt x="12385" y="4761"/>
                    <a:pt x="12391" y="4761"/>
                  </a:cubicBezTo>
                  <a:cubicBezTo>
                    <a:pt x="12397" y="4761"/>
                    <a:pt x="12397" y="4767"/>
                    <a:pt x="12403" y="4767"/>
                  </a:cubicBezTo>
                  <a:cubicBezTo>
                    <a:pt x="12409" y="4773"/>
                    <a:pt x="12409" y="4779"/>
                    <a:pt x="12409" y="4779"/>
                  </a:cubicBezTo>
                  <a:cubicBezTo>
                    <a:pt x="12414" y="4785"/>
                    <a:pt x="12414" y="4785"/>
                    <a:pt x="12420" y="4785"/>
                  </a:cubicBezTo>
                  <a:cubicBezTo>
                    <a:pt x="12426" y="4791"/>
                    <a:pt x="12426" y="4791"/>
                    <a:pt x="12438" y="4791"/>
                  </a:cubicBezTo>
                  <a:cubicBezTo>
                    <a:pt x="12492" y="4791"/>
                    <a:pt x="12492" y="4791"/>
                    <a:pt x="12492" y="4791"/>
                  </a:cubicBezTo>
                  <a:cubicBezTo>
                    <a:pt x="12503" y="4791"/>
                    <a:pt x="12509" y="4803"/>
                    <a:pt x="12521" y="4803"/>
                  </a:cubicBezTo>
                  <a:cubicBezTo>
                    <a:pt x="12616" y="4803"/>
                    <a:pt x="12616" y="4803"/>
                    <a:pt x="12616" y="4803"/>
                  </a:cubicBezTo>
                  <a:cubicBezTo>
                    <a:pt x="12687" y="4791"/>
                    <a:pt x="12687" y="4791"/>
                    <a:pt x="12687" y="4791"/>
                  </a:cubicBezTo>
                  <a:cubicBezTo>
                    <a:pt x="12752" y="4791"/>
                    <a:pt x="12752" y="4791"/>
                    <a:pt x="12752" y="4791"/>
                  </a:cubicBezTo>
                  <a:cubicBezTo>
                    <a:pt x="12764" y="4791"/>
                    <a:pt x="12764" y="4797"/>
                    <a:pt x="12776" y="4803"/>
                  </a:cubicBezTo>
                  <a:cubicBezTo>
                    <a:pt x="12776" y="4809"/>
                    <a:pt x="12782" y="4809"/>
                    <a:pt x="12788" y="4814"/>
                  </a:cubicBezTo>
                  <a:cubicBezTo>
                    <a:pt x="12788" y="4814"/>
                    <a:pt x="12794" y="4820"/>
                    <a:pt x="12800" y="4820"/>
                  </a:cubicBezTo>
                  <a:cubicBezTo>
                    <a:pt x="12806" y="4832"/>
                    <a:pt x="12806" y="4838"/>
                    <a:pt x="12812" y="4844"/>
                  </a:cubicBezTo>
                  <a:cubicBezTo>
                    <a:pt x="12818" y="4850"/>
                    <a:pt x="12818" y="4850"/>
                    <a:pt x="12824" y="4856"/>
                  </a:cubicBezTo>
                  <a:cubicBezTo>
                    <a:pt x="12830" y="4856"/>
                    <a:pt x="12830" y="4856"/>
                    <a:pt x="12835" y="4856"/>
                  </a:cubicBezTo>
                  <a:cubicBezTo>
                    <a:pt x="12841" y="4862"/>
                    <a:pt x="12841" y="4862"/>
                    <a:pt x="12847" y="4868"/>
                  </a:cubicBezTo>
                  <a:cubicBezTo>
                    <a:pt x="12847" y="4868"/>
                    <a:pt x="12847" y="4874"/>
                    <a:pt x="12853" y="4880"/>
                  </a:cubicBezTo>
                  <a:cubicBezTo>
                    <a:pt x="12853" y="4886"/>
                    <a:pt x="12853" y="4892"/>
                    <a:pt x="12853" y="4897"/>
                  </a:cubicBezTo>
                  <a:cubicBezTo>
                    <a:pt x="12859" y="4903"/>
                    <a:pt x="12871" y="4897"/>
                    <a:pt x="12877" y="4903"/>
                  </a:cubicBezTo>
                  <a:cubicBezTo>
                    <a:pt x="12877" y="4903"/>
                    <a:pt x="12877" y="4909"/>
                    <a:pt x="12883" y="4915"/>
                  </a:cubicBezTo>
                  <a:cubicBezTo>
                    <a:pt x="12883" y="4915"/>
                    <a:pt x="12883" y="4921"/>
                    <a:pt x="12889" y="4927"/>
                  </a:cubicBezTo>
                  <a:cubicBezTo>
                    <a:pt x="12895" y="4927"/>
                    <a:pt x="12895" y="4927"/>
                    <a:pt x="12901" y="4927"/>
                  </a:cubicBezTo>
                  <a:cubicBezTo>
                    <a:pt x="12913" y="4927"/>
                    <a:pt x="12913" y="4927"/>
                    <a:pt x="12913" y="4927"/>
                  </a:cubicBezTo>
                  <a:cubicBezTo>
                    <a:pt x="12918" y="4927"/>
                    <a:pt x="12924" y="4927"/>
                    <a:pt x="12936" y="4927"/>
                  </a:cubicBezTo>
                  <a:cubicBezTo>
                    <a:pt x="12936" y="4927"/>
                    <a:pt x="12942" y="4933"/>
                    <a:pt x="12948" y="4933"/>
                  </a:cubicBezTo>
                  <a:cubicBezTo>
                    <a:pt x="12948" y="4933"/>
                    <a:pt x="12954" y="4933"/>
                    <a:pt x="12960" y="4939"/>
                  </a:cubicBezTo>
                  <a:cubicBezTo>
                    <a:pt x="12966" y="4939"/>
                    <a:pt x="12972" y="4945"/>
                    <a:pt x="12984" y="4951"/>
                  </a:cubicBezTo>
                  <a:cubicBezTo>
                    <a:pt x="12972" y="4951"/>
                    <a:pt x="12960" y="4945"/>
                    <a:pt x="12948" y="4951"/>
                  </a:cubicBezTo>
                  <a:cubicBezTo>
                    <a:pt x="12942" y="4951"/>
                    <a:pt x="12936" y="4951"/>
                    <a:pt x="12924" y="4957"/>
                  </a:cubicBezTo>
                  <a:cubicBezTo>
                    <a:pt x="12924" y="4957"/>
                    <a:pt x="12918" y="4957"/>
                    <a:pt x="12913" y="4963"/>
                  </a:cubicBezTo>
                  <a:lnTo>
                    <a:pt x="12913" y="4969"/>
                  </a:lnTo>
                  <a:cubicBezTo>
                    <a:pt x="12918" y="4975"/>
                    <a:pt x="12918" y="4980"/>
                    <a:pt x="12918" y="4980"/>
                  </a:cubicBezTo>
                  <a:cubicBezTo>
                    <a:pt x="12924" y="4986"/>
                    <a:pt x="12930" y="4986"/>
                    <a:pt x="12930" y="4986"/>
                  </a:cubicBezTo>
                  <a:cubicBezTo>
                    <a:pt x="12936" y="4986"/>
                    <a:pt x="12942" y="4986"/>
                    <a:pt x="12942" y="4986"/>
                  </a:cubicBezTo>
                  <a:cubicBezTo>
                    <a:pt x="12948" y="4992"/>
                    <a:pt x="12948" y="4998"/>
                    <a:pt x="12954" y="4998"/>
                  </a:cubicBezTo>
                  <a:cubicBezTo>
                    <a:pt x="12954" y="5004"/>
                    <a:pt x="12954" y="5004"/>
                    <a:pt x="12960" y="5010"/>
                  </a:cubicBezTo>
                  <a:cubicBezTo>
                    <a:pt x="12966" y="5022"/>
                    <a:pt x="12972" y="5028"/>
                    <a:pt x="12984" y="5034"/>
                  </a:cubicBezTo>
                  <a:cubicBezTo>
                    <a:pt x="12990" y="5034"/>
                    <a:pt x="12990" y="5034"/>
                    <a:pt x="12996" y="5040"/>
                  </a:cubicBezTo>
                  <a:cubicBezTo>
                    <a:pt x="13002" y="5046"/>
                    <a:pt x="13002" y="5052"/>
                    <a:pt x="13007" y="5052"/>
                  </a:cubicBezTo>
                  <a:cubicBezTo>
                    <a:pt x="13013" y="5052"/>
                    <a:pt x="13013" y="5052"/>
                    <a:pt x="13019" y="5052"/>
                  </a:cubicBezTo>
                  <a:cubicBezTo>
                    <a:pt x="13025" y="5052"/>
                    <a:pt x="13025" y="5052"/>
                    <a:pt x="13031" y="5052"/>
                  </a:cubicBezTo>
                  <a:cubicBezTo>
                    <a:pt x="13037" y="5052"/>
                    <a:pt x="13037" y="5046"/>
                    <a:pt x="13043" y="5040"/>
                  </a:cubicBezTo>
                  <a:cubicBezTo>
                    <a:pt x="13049" y="5040"/>
                    <a:pt x="13049" y="5034"/>
                    <a:pt x="13049" y="5034"/>
                  </a:cubicBezTo>
                  <a:cubicBezTo>
                    <a:pt x="13061" y="5028"/>
                    <a:pt x="13067" y="5028"/>
                    <a:pt x="13073" y="5028"/>
                  </a:cubicBezTo>
                  <a:cubicBezTo>
                    <a:pt x="13079" y="5022"/>
                    <a:pt x="13079" y="5016"/>
                    <a:pt x="13084" y="5010"/>
                  </a:cubicBezTo>
                  <a:cubicBezTo>
                    <a:pt x="13084" y="5004"/>
                    <a:pt x="13090" y="4998"/>
                    <a:pt x="13096" y="4998"/>
                  </a:cubicBezTo>
                  <a:cubicBezTo>
                    <a:pt x="13108" y="4998"/>
                    <a:pt x="13114" y="5004"/>
                    <a:pt x="13120" y="5010"/>
                  </a:cubicBezTo>
                  <a:cubicBezTo>
                    <a:pt x="13126" y="5016"/>
                    <a:pt x="13126" y="5016"/>
                    <a:pt x="13126" y="5022"/>
                  </a:cubicBezTo>
                  <a:cubicBezTo>
                    <a:pt x="13132" y="5034"/>
                    <a:pt x="13132" y="5040"/>
                    <a:pt x="13132" y="5052"/>
                  </a:cubicBezTo>
                  <a:cubicBezTo>
                    <a:pt x="13132" y="5058"/>
                    <a:pt x="13138" y="5063"/>
                    <a:pt x="13138" y="5075"/>
                  </a:cubicBezTo>
                  <a:cubicBezTo>
                    <a:pt x="13138" y="5081"/>
                    <a:pt x="13144" y="5087"/>
                    <a:pt x="13150" y="5099"/>
                  </a:cubicBezTo>
                  <a:cubicBezTo>
                    <a:pt x="13150" y="5105"/>
                    <a:pt x="13150" y="5105"/>
                    <a:pt x="13150" y="5111"/>
                  </a:cubicBezTo>
                  <a:cubicBezTo>
                    <a:pt x="13150" y="5117"/>
                    <a:pt x="13150" y="5129"/>
                    <a:pt x="13150" y="5135"/>
                  </a:cubicBezTo>
                  <a:cubicBezTo>
                    <a:pt x="13150" y="5158"/>
                    <a:pt x="13150" y="5158"/>
                    <a:pt x="13150" y="5158"/>
                  </a:cubicBezTo>
                  <a:cubicBezTo>
                    <a:pt x="13150" y="5164"/>
                    <a:pt x="13150" y="5170"/>
                    <a:pt x="13150" y="5176"/>
                  </a:cubicBezTo>
                  <a:cubicBezTo>
                    <a:pt x="13150" y="5188"/>
                    <a:pt x="13150" y="5200"/>
                    <a:pt x="13150" y="5212"/>
                  </a:cubicBezTo>
                  <a:cubicBezTo>
                    <a:pt x="13150" y="5218"/>
                    <a:pt x="13150" y="5224"/>
                    <a:pt x="13150" y="5224"/>
                  </a:cubicBezTo>
                  <a:cubicBezTo>
                    <a:pt x="13150" y="5235"/>
                    <a:pt x="13156" y="5241"/>
                    <a:pt x="13156" y="5247"/>
                  </a:cubicBezTo>
                  <a:cubicBezTo>
                    <a:pt x="13156" y="5253"/>
                    <a:pt x="13162" y="5253"/>
                    <a:pt x="13162" y="5259"/>
                  </a:cubicBezTo>
                  <a:cubicBezTo>
                    <a:pt x="13162" y="5271"/>
                    <a:pt x="13156" y="5283"/>
                    <a:pt x="13162" y="5295"/>
                  </a:cubicBezTo>
                  <a:cubicBezTo>
                    <a:pt x="13162" y="5307"/>
                    <a:pt x="13168" y="5312"/>
                    <a:pt x="13179" y="5318"/>
                  </a:cubicBezTo>
                  <a:cubicBezTo>
                    <a:pt x="13179" y="5324"/>
                    <a:pt x="13179" y="5324"/>
                    <a:pt x="13185" y="5330"/>
                  </a:cubicBezTo>
                  <a:cubicBezTo>
                    <a:pt x="13191" y="5336"/>
                    <a:pt x="13197" y="5336"/>
                    <a:pt x="13197" y="5342"/>
                  </a:cubicBezTo>
                  <a:cubicBezTo>
                    <a:pt x="13197" y="5348"/>
                    <a:pt x="13203" y="5348"/>
                    <a:pt x="13203" y="5354"/>
                  </a:cubicBezTo>
                  <a:cubicBezTo>
                    <a:pt x="13209" y="5360"/>
                    <a:pt x="13203" y="5360"/>
                    <a:pt x="13203" y="5366"/>
                  </a:cubicBezTo>
                  <a:cubicBezTo>
                    <a:pt x="13209" y="5372"/>
                    <a:pt x="13209" y="5384"/>
                    <a:pt x="13209" y="5390"/>
                  </a:cubicBezTo>
                  <a:cubicBezTo>
                    <a:pt x="13215" y="5396"/>
                    <a:pt x="13215" y="5401"/>
                    <a:pt x="13215" y="5401"/>
                  </a:cubicBezTo>
                  <a:cubicBezTo>
                    <a:pt x="13215" y="5407"/>
                    <a:pt x="13221" y="5407"/>
                    <a:pt x="13221" y="5413"/>
                  </a:cubicBezTo>
                  <a:cubicBezTo>
                    <a:pt x="13227" y="5419"/>
                    <a:pt x="13227" y="5425"/>
                    <a:pt x="13227" y="5425"/>
                  </a:cubicBezTo>
                  <a:cubicBezTo>
                    <a:pt x="13227" y="5431"/>
                    <a:pt x="13227" y="5437"/>
                    <a:pt x="13227" y="5437"/>
                  </a:cubicBezTo>
                  <a:cubicBezTo>
                    <a:pt x="13227" y="5443"/>
                    <a:pt x="13233" y="5449"/>
                    <a:pt x="13233" y="5449"/>
                  </a:cubicBezTo>
                  <a:cubicBezTo>
                    <a:pt x="13233" y="5455"/>
                    <a:pt x="13239" y="5461"/>
                    <a:pt x="13239" y="5461"/>
                  </a:cubicBezTo>
                  <a:cubicBezTo>
                    <a:pt x="13245" y="5467"/>
                    <a:pt x="13250" y="5467"/>
                    <a:pt x="13250" y="5473"/>
                  </a:cubicBezTo>
                  <a:cubicBezTo>
                    <a:pt x="13257" y="5478"/>
                    <a:pt x="13257" y="5478"/>
                    <a:pt x="13257" y="5485"/>
                  </a:cubicBezTo>
                  <a:cubicBezTo>
                    <a:pt x="13262" y="5490"/>
                    <a:pt x="13268" y="5490"/>
                    <a:pt x="13268" y="5496"/>
                  </a:cubicBezTo>
                  <a:cubicBezTo>
                    <a:pt x="13274" y="5502"/>
                    <a:pt x="13274" y="5508"/>
                    <a:pt x="13274" y="5520"/>
                  </a:cubicBezTo>
                  <a:cubicBezTo>
                    <a:pt x="13274" y="5532"/>
                    <a:pt x="13274" y="5532"/>
                    <a:pt x="13274" y="5532"/>
                  </a:cubicBezTo>
                  <a:cubicBezTo>
                    <a:pt x="13268" y="5538"/>
                    <a:pt x="13268" y="5544"/>
                    <a:pt x="13268" y="5556"/>
                  </a:cubicBezTo>
                  <a:cubicBezTo>
                    <a:pt x="13268" y="5567"/>
                    <a:pt x="13268" y="5579"/>
                    <a:pt x="13280" y="5591"/>
                  </a:cubicBezTo>
                  <a:cubicBezTo>
                    <a:pt x="13280" y="5597"/>
                    <a:pt x="13286" y="5597"/>
                    <a:pt x="13292" y="5603"/>
                  </a:cubicBezTo>
                  <a:cubicBezTo>
                    <a:pt x="13292" y="5609"/>
                    <a:pt x="13292" y="5615"/>
                    <a:pt x="13298" y="5615"/>
                  </a:cubicBezTo>
                  <a:cubicBezTo>
                    <a:pt x="13298" y="5621"/>
                    <a:pt x="13304" y="5621"/>
                    <a:pt x="13304" y="5627"/>
                  </a:cubicBezTo>
                  <a:cubicBezTo>
                    <a:pt x="13316" y="5644"/>
                    <a:pt x="13322" y="5662"/>
                    <a:pt x="13334" y="5680"/>
                  </a:cubicBezTo>
                  <a:cubicBezTo>
                    <a:pt x="13339" y="5692"/>
                    <a:pt x="13345" y="5698"/>
                    <a:pt x="13351" y="5716"/>
                  </a:cubicBezTo>
                  <a:cubicBezTo>
                    <a:pt x="13351" y="5716"/>
                    <a:pt x="13351" y="5722"/>
                    <a:pt x="13351" y="5728"/>
                  </a:cubicBezTo>
                  <a:cubicBezTo>
                    <a:pt x="13357" y="5733"/>
                    <a:pt x="13357" y="5733"/>
                    <a:pt x="13357" y="5733"/>
                  </a:cubicBezTo>
                  <a:cubicBezTo>
                    <a:pt x="13357" y="5739"/>
                    <a:pt x="13363" y="5739"/>
                    <a:pt x="13369" y="5745"/>
                  </a:cubicBezTo>
                  <a:cubicBezTo>
                    <a:pt x="13375" y="5751"/>
                    <a:pt x="13375" y="5757"/>
                    <a:pt x="13387" y="5757"/>
                  </a:cubicBezTo>
                  <a:cubicBezTo>
                    <a:pt x="13393" y="5757"/>
                    <a:pt x="13399" y="5757"/>
                    <a:pt x="13405" y="5751"/>
                  </a:cubicBezTo>
                  <a:cubicBezTo>
                    <a:pt x="13405" y="5751"/>
                    <a:pt x="13411" y="5751"/>
                    <a:pt x="13416" y="5745"/>
                  </a:cubicBezTo>
                  <a:cubicBezTo>
                    <a:pt x="13416" y="5739"/>
                    <a:pt x="13416" y="5739"/>
                    <a:pt x="13416" y="5733"/>
                  </a:cubicBezTo>
                  <a:cubicBezTo>
                    <a:pt x="13416" y="5728"/>
                    <a:pt x="13423" y="5728"/>
                    <a:pt x="13423" y="5722"/>
                  </a:cubicBezTo>
                  <a:cubicBezTo>
                    <a:pt x="13428" y="5710"/>
                    <a:pt x="13434" y="5698"/>
                    <a:pt x="13440" y="5686"/>
                  </a:cubicBezTo>
                  <a:cubicBezTo>
                    <a:pt x="13446" y="5686"/>
                    <a:pt x="13446" y="5680"/>
                    <a:pt x="13446" y="5674"/>
                  </a:cubicBezTo>
                  <a:cubicBezTo>
                    <a:pt x="13452" y="5674"/>
                    <a:pt x="13458" y="5680"/>
                    <a:pt x="13458" y="5674"/>
                  </a:cubicBezTo>
                  <a:cubicBezTo>
                    <a:pt x="13464" y="5674"/>
                    <a:pt x="13470" y="5674"/>
                    <a:pt x="13470" y="5674"/>
                  </a:cubicBezTo>
                  <a:cubicBezTo>
                    <a:pt x="13476" y="5668"/>
                    <a:pt x="13482" y="5668"/>
                    <a:pt x="13482" y="5662"/>
                  </a:cubicBezTo>
                  <a:cubicBezTo>
                    <a:pt x="13488" y="5656"/>
                    <a:pt x="13494" y="5656"/>
                    <a:pt x="13494" y="5651"/>
                  </a:cubicBezTo>
                  <a:cubicBezTo>
                    <a:pt x="13494" y="5651"/>
                    <a:pt x="13494" y="5644"/>
                    <a:pt x="13500" y="5644"/>
                  </a:cubicBezTo>
                  <a:cubicBezTo>
                    <a:pt x="13500" y="5639"/>
                    <a:pt x="13500" y="5633"/>
                    <a:pt x="13500" y="5633"/>
                  </a:cubicBezTo>
                  <a:cubicBezTo>
                    <a:pt x="13505" y="5621"/>
                    <a:pt x="13511" y="5621"/>
                    <a:pt x="13511" y="5609"/>
                  </a:cubicBezTo>
                  <a:cubicBezTo>
                    <a:pt x="13511" y="5597"/>
                    <a:pt x="13505" y="5591"/>
                    <a:pt x="13511" y="5579"/>
                  </a:cubicBezTo>
                  <a:lnTo>
                    <a:pt x="13517" y="5573"/>
                  </a:lnTo>
                  <a:cubicBezTo>
                    <a:pt x="13523" y="5562"/>
                    <a:pt x="13523" y="5556"/>
                    <a:pt x="13529" y="5550"/>
                  </a:cubicBezTo>
                  <a:cubicBezTo>
                    <a:pt x="13529" y="5538"/>
                    <a:pt x="13535" y="5532"/>
                    <a:pt x="13535" y="5526"/>
                  </a:cubicBezTo>
                  <a:cubicBezTo>
                    <a:pt x="13535" y="5514"/>
                    <a:pt x="13535" y="5508"/>
                    <a:pt x="13535" y="5502"/>
                  </a:cubicBezTo>
                  <a:cubicBezTo>
                    <a:pt x="13535" y="5496"/>
                    <a:pt x="13529" y="5490"/>
                    <a:pt x="13529" y="5478"/>
                  </a:cubicBezTo>
                  <a:cubicBezTo>
                    <a:pt x="13529" y="5473"/>
                    <a:pt x="13535" y="5473"/>
                    <a:pt x="13535" y="5467"/>
                  </a:cubicBezTo>
                  <a:cubicBezTo>
                    <a:pt x="13535" y="5407"/>
                    <a:pt x="13535" y="5407"/>
                    <a:pt x="13535" y="5407"/>
                  </a:cubicBezTo>
                  <a:cubicBezTo>
                    <a:pt x="13535" y="5390"/>
                    <a:pt x="13529" y="5372"/>
                    <a:pt x="13529" y="5354"/>
                  </a:cubicBezTo>
                  <a:cubicBezTo>
                    <a:pt x="13529" y="5348"/>
                    <a:pt x="13535" y="5348"/>
                    <a:pt x="13535" y="5342"/>
                  </a:cubicBezTo>
                  <a:cubicBezTo>
                    <a:pt x="13541" y="5342"/>
                    <a:pt x="13541" y="5336"/>
                    <a:pt x="13541" y="5336"/>
                  </a:cubicBezTo>
                  <a:cubicBezTo>
                    <a:pt x="13553" y="5324"/>
                    <a:pt x="13565" y="5330"/>
                    <a:pt x="13577" y="5330"/>
                  </a:cubicBezTo>
                  <a:cubicBezTo>
                    <a:pt x="13589" y="5330"/>
                    <a:pt x="13600" y="5336"/>
                    <a:pt x="13612" y="5324"/>
                  </a:cubicBezTo>
                  <a:cubicBezTo>
                    <a:pt x="13618" y="5318"/>
                    <a:pt x="13618" y="5312"/>
                    <a:pt x="13618" y="5301"/>
                  </a:cubicBezTo>
                  <a:cubicBezTo>
                    <a:pt x="13618" y="5301"/>
                    <a:pt x="13624" y="5295"/>
                    <a:pt x="13624" y="5289"/>
                  </a:cubicBezTo>
                  <a:cubicBezTo>
                    <a:pt x="13630" y="5283"/>
                    <a:pt x="13630" y="5283"/>
                    <a:pt x="13636" y="5277"/>
                  </a:cubicBezTo>
                  <a:cubicBezTo>
                    <a:pt x="13642" y="5277"/>
                    <a:pt x="13642" y="5277"/>
                    <a:pt x="13648" y="5277"/>
                  </a:cubicBezTo>
                  <a:cubicBezTo>
                    <a:pt x="13654" y="5277"/>
                    <a:pt x="13654" y="5277"/>
                    <a:pt x="13660" y="5271"/>
                  </a:cubicBezTo>
                  <a:cubicBezTo>
                    <a:pt x="13666" y="5271"/>
                    <a:pt x="13666" y="5265"/>
                    <a:pt x="13671" y="5265"/>
                  </a:cubicBezTo>
                  <a:cubicBezTo>
                    <a:pt x="13677" y="5265"/>
                    <a:pt x="13677" y="5259"/>
                    <a:pt x="13677" y="5253"/>
                  </a:cubicBezTo>
                  <a:cubicBezTo>
                    <a:pt x="13683" y="5253"/>
                    <a:pt x="13689" y="5247"/>
                    <a:pt x="13689" y="5247"/>
                  </a:cubicBezTo>
                  <a:cubicBezTo>
                    <a:pt x="13695" y="5247"/>
                    <a:pt x="13701" y="5247"/>
                    <a:pt x="13701" y="5247"/>
                  </a:cubicBezTo>
                  <a:cubicBezTo>
                    <a:pt x="13707" y="5241"/>
                    <a:pt x="13707" y="5235"/>
                    <a:pt x="13713" y="5235"/>
                  </a:cubicBezTo>
                  <a:cubicBezTo>
                    <a:pt x="13719" y="5224"/>
                    <a:pt x="13719" y="5218"/>
                    <a:pt x="13725" y="5212"/>
                  </a:cubicBezTo>
                  <a:cubicBezTo>
                    <a:pt x="13725" y="5206"/>
                    <a:pt x="13731" y="5206"/>
                    <a:pt x="13731" y="5200"/>
                  </a:cubicBezTo>
                  <a:cubicBezTo>
                    <a:pt x="13737" y="5194"/>
                    <a:pt x="13737" y="5194"/>
                    <a:pt x="13743" y="5188"/>
                  </a:cubicBezTo>
                  <a:cubicBezTo>
                    <a:pt x="13743" y="5182"/>
                    <a:pt x="13748" y="5182"/>
                    <a:pt x="13748" y="5176"/>
                  </a:cubicBezTo>
                  <a:cubicBezTo>
                    <a:pt x="13760" y="5170"/>
                    <a:pt x="13766" y="5170"/>
                    <a:pt x="13772" y="5164"/>
                  </a:cubicBezTo>
                  <a:cubicBezTo>
                    <a:pt x="13778" y="5164"/>
                    <a:pt x="13778" y="5158"/>
                    <a:pt x="13784" y="5152"/>
                  </a:cubicBezTo>
                  <a:cubicBezTo>
                    <a:pt x="13784" y="5152"/>
                    <a:pt x="13784" y="5146"/>
                    <a:pt x="13790" y="5141"/>
                  </a:cubicBezTo>
                  <a:cubicBezTo>
                    <a:pt x="13790" y="5141"/>
                    <a:pt x="13790" y="5135"/>
                    <a:pt x="13796" y="5129"/>
                  </a:cubicBezTo>
                  <a:cubicBezTo>
                    <a:pt x="13796" y="5129"/>
                    <a:pt x="13802" y="5135"/>
                    <a:pt x="13808" y="5129"/>
                  </a:cubicBezTo>
                  <a:cubicBezTo>
                    <a:pt x="13808" y="5129"/>
                    <a:pt x="13814" y="5135"/>
                    <a:pt x="13814" y="5129"/>
                  </a:cubicBezTo>
                  <a:cubicBezTo>
                    <a:pt x="13820" y="5129"/>
                    <a:pt x="13826" y="5129"/>
                    <a:pt x="13826" y="5123"/>
                  </a:cubicBezTo>
                  <a:cubicBezTo>
                    <a:pt x="13832" y="5117"/>
                    <a:pt x="13826" y="5117"/>
                    <a:pt x="13826" y="5111"/>
                  </a:cubicBezTo>
                  <a:cubicBezTo>
                    <a:pt x="13832" y="5105"/>
                    <a:pt x="13837" y="5099"/>
                    <a:pt x="13849" y="5093"/>
                  </a:cubicBezTo>
                  <a:cubicBezTo>
                    <a:pt x="13849" y="5093"/>
                    <a:pt x="13855" y="5093"/>
                    <a:pt x="13861" y="5093"/>
                  </a:cubicBezTo>
                  <a:cubicBezTo>
                    <a:pt x="13867" y="5093"/>
                    <a:pt x="13873" y="5093"/>
                    <a:pt x="13885" y="5093"/>
                  </a:cubicBezTo>
                  <a:cubicBezTo>
                    <a:pt x="13885" y="5087"/>
                    <a:pt x="13891" y="5081"/>
                    <a:pt x="13891" y="5081"/>
                  </a:cubicBezTo>
                  <a:cubicBezTo>
                    <a:pt x="13903" y="5063"/>
                    <a:pt x="13897" y="5052"/>
                    <a:pt x="13897" y="5034"/>
                  </a:cubicBezTo>
                  <a:cubicBezTo>
                    <a:pt x="13903" y="5028"/>
                    <a:pt x="13903" y="5022"/>
                    <a:pt x="13903" y="5010"/>
                  </a:cubicBezTo>
                  <a:cubicBezTo>
                    <a:pt x="13956" y="5010"/>
                    <a:pt x="13956" y="5010"/>
                    <a:pt x="13956" y="5010"/>
                  </a:cubicBezTo>
                  <a:cubicBezTo>
                    <a:pt x="13962" y="5010"/>
                    <a:pt x="13962" y="5016"/>
                    <a:pt x="13968" y="5016"/>
                  </a:cubicBezTo>
                  <a:cubicBezTo>
                    <a:pt x="13974" y="5016"/>
                    <a:pt x="13980" y="5022"/>
                    <a:pt x="13986" y="5022"/>
                  </a:cubicBezTo>
                  <a:cubicBezTo>
                    <a:pt x="13992" y="5022"/>
                    <a:pt x="13992" y="5022"/>
                    <a:pt x="13992" y="5022"/>
                  </a:cubicBezTo>
                  <a:cubicBezTo>
                    <a:pt x="13998" y="5016"/>
                    <a:pt x="13998" y="5016"/>
                    <a:pt x="14003" y="5010"/>
                  </a:cubicBezTo>
                  <a:cubicBezTo>
                    <a:pt x="14003" y="5010"/>
                    <a:pt x="14009" y="5010"/>
                    <a:pt x="14015" y="5010"/>
                  </a:cubicBezTo>
                  <a:cubicBezTo>
                    <a:pt x="14021" y="5010"/>
                    <a:pt x="14021" y="5004"/>
                    <a:pt x="14027" y="4998"/>
                  </a:cubicBezTo>
                  <a:cubicBezTo>
                    <a:pt x="14027" y="4998"/>
                    <a:pt x="14033" y="4998"/>
                    <a:pt x="14039" y="4998"/>
                  </a:cubicBezTo>
                  <a:cubicBezTo>
                    <a:pt x="14039" y="4992"/>
                    <a:pt x="14045" y="4992"/>
                    <a:pt x="14045" y="4986"/>
                  </a:cubicBezTo>
                  <a:cubicBezTo>
                    <a:pt x="14051" y="4986"/>
                    <a:pt x="14051" y="4980"/>
                    <a:pt x="14051" y="4975"/>
                  </a:cubicBezTo>
                  <a:cubicBezTo>
                    <a:pt x="14110" y="4975"/>
                    <a:pt x="14110" y="4975"/>
                    <a:pt x="14110" y="4975"/>
                  </a:cubicBezTo>
                  <a:cubicBezTo>
                    <a:pt x="14110" y="4945"/>
                    <a:pt x="14110" y="4945"/>
                    <a:pt x="14110" y="4945"/>
                  </a:cubicBezTo>
                  <a:cubicBezTo>
                    <a:pt x="14116" y="4945"/>
                    <a:pt x="14122" y="4945"/>
                    <a:pt x="14128" y="4945"/>
                  </a:cubicBezTo>
                  <a:cubicBezTo>
                    <a:pt x="14134" y="4945"/>
                    <a:pt x="14140" y="4945"/>
                    <a:pt x="14140" y="4945"/>
                  </a:cubicBezTo>
                  <a:cubicBezTo>
                    <a:pt x="14146" y="4951"/>
                    <a:pt x="14146" y="4951"/>
                    <a:pt x="14152" y="4957"/>
                  </a:cubicBezTo>
                  <a:cubicBezTo>
                    <a:pt x="14152" y="4963"/>
                    <a:pt x="14152" y="4963"/>
                    <a:pt x="14152" y="4969"/>
                  </a:cubicBezTo>
                  <a:cubicBezTo>
                    <a:pt x="14158" y="4975"/>
                    <a:pt x="14158" y="4975"/>
                    <a:pt x="14158" y="4980"/>
                  </a:cubicBezTo>
                  <a:cubicBezTo>
                    <a:pt x="14164" y="4980"/>
                    <a:pt x="14170" y="4980"/>
                    <a:pt x="14170" y="4986"/>
                  </a:cubicBezTo>
                  <a:cubicBezTo>
                    <a:pt x="14175" y="4986"/>
                    <a:pt x="14175" y="4992"/>
                    <a:pt x="14175" y="4998"/>
                  </a:cubicBezTo>
                  <a:cubicBezTo>
                    <a:pt x="14181" y="5004"/>
                    <a:pt x="14181" y="5016"/>
                    <a:pt x="14187" y="5022"/>
                  </a:cubicBezTo>
                  <a:cubicBezTo>
                    <a:pt x="14187" y="5034"/>
                    <a:pt x="14181" y="5034"/>
                    <a:pt x="14181" y="5046"/>
                  </a:cubicBezTo>
                  <a:cubicBezTo>
                    <a:pt x="14181" y="5052"/>
                    <a:pt x="14187" y="5052"/>
                    <a:pt x="14187" y="5058"/>
                  </a:cubicBezTo>
                  <a:cubicBezTo>
                    <a:pt x="14187" y="5058"/>
                    <a:pt x="14193" y="5063"/>
                    <a:pt x="14193" y="5069"/>
                  </a:cubicBezTo>
                  <a:cubicBezTo>
                    <a:pt x="14193" y="5069"/>
                    <a:pt x="14199" y="5069"/>
                    <a:pt x="14205" y="5075"/>
                  </a:cubicBezTo>
                  <a:cubicBezTo>
                    <a:pt x="14205" y="5075"/>
                    <a:pt x="14205" y="5081"/>
                    <a:pt x="14205" y="5087"/>
                  </a:cubicBezTo>
                  <a:cubicBezTo>
                    <a:pt x="14217" y="5093"/>
                    <a:pt x="14223" y="5093"/>
                    <a:pt x="14229" y="5105"/>
                  </a:cubicBezTo>
                  <a:cubicBezTo>
                    <a:pt x="14235" y="5105"/>
                    <a:pt x="14241" y="5105"/>
                    <a:pt x="14241" y="5111"/>
                  </a:cubicBezTo>
                  <a:cubicBezTo>
                    <a:pt x="14247" y="5117"/>
                    <a:pt x="14247" y="5117"/>
                    <a:pt x="14253" y="5123"/>
                  </a:cubicBezTo>
                  <a:cubicBezTo>
                    <a:pt x="14253" y="5129"/>
                    <a:pt x="14258" y="5129"/>
                    <a:pt x="14258" y="5135"/>
                  </a:cubicBezTo>
                  <a:cubicBezTo>
                    <a:pt x="14258" y="5146"/>
                    <a:pt x="14258" y="5146"/>
                    <a:pt x="14258" y="5146"/>
                  </a:cubicBezTo>
                  <a:cubicBezTo>
                    <a:pt x="14258" y="5152"/>
                    <a:pt x="14258" y="5152"/>
                    <a:pt x="14258" y="5158"/>
                  </a:cubicBezTo>
                  <a:cubicBezTo>
                    <a:pt x="14253" y="5164"/>
                    <a:pt x="14258" y="5170"/>
                    <a:pt x="14258" y="5182"/>
                  </a:cubicBezTo>
                  <a:cubicBezTo>
                    <a:pt x="14258" y="5182"/>
                    <a:pt x="14253" y="5182"/>
                    <a:pt x="14258" y="5182"/>
                  </a:cubicBezTo>
                  <a:cubicBezTo>
                    <a:pt x="14264" y="5176"/>
                    <a:pt x="14270" y="5176"/>
                    <a:pt x="14276" y="5176"/>
                  </a:cubicBezTo>
                  <a:cubicBezTo>
                    <a:pt x="14282" y="5176"/>
                    <a:pt x="14288" y="5182"/>
                    <a:pt x="14288" y="5182"/>
                  </a:cubicBezTo>
                  <a:cubicBezTo>
                    <a:pt x="14294" y="5182"/>
                    <a:pt x="14300" y="5182"/>
                    <a:pt x="14300" y="5188"/>
                  </a:cubicBezTo>
                  <a:cubicBezTo>
                    <a:pt x="14306" y="5188"/>
                    <a:pt x="14300" y="5194"/>
                    <a:pt x="14300" y="5194"/>
                  </a:cubicBezTo>
                  <a:cubicBezTo>
                    <a:pt x="14300" y="5206"/>
                    <a:pt x="14300" y="5212"/>
                    <a:pt x="14300" y="5218"/>
                  </a:cubicBezTo>
                  <a:cubicBezTo>
                    <a:pt x="14300" y="5224"/>
                    <a:pt x="14294" y="5230"/>
                    <a:pt x="14294" y="5230"/>
                  </a:cubicBezTo>
                  <a:cubicBezTo>
                    <a:pt x="14288" y="5241"/>
                    <a:pt x="14288" y="5253"/>
                    <a:pt x="14288" y="5265"/>
                  </a:cubicBezTo>
                  <a:cubicBezTo>
                    <a:pt x="14288" y="5283"/>
                    <a:pt x="14288" y="5301"/>
                    <a:pt x="14300" y="5312"/>
                  </a:cubicBezTo>
                  <a:cubicBezTo>
                    <a:pt x="14306" y="5312"/>
                    <a:pt x="14312" y="5318"/>
                    <a:pt x="14312" y="5318"/>
                  </a:cubicBezTo>
                  <a:cubicBezTo>
                    <a:pt x="14318" y="5324"/>
                    <a:pt x="14318" y="5324"/>
                    <a:pt x="14324" y="5330"/>
                  </a:cubicBezTo>
                  <a:cubicBezTo>
                    <a:pt x="14330" y="5330"/>
                    <a:pt x="14341" y="5330"/>
                    <a:pt x="14347" y="5330"/>
                  </a:cubicBezTo>
                  <a:cubicBezTo>
                    <a:pt x="14359" y="5330"/>
                    <a:pt x="14359" y="5330"/>
                    <a:pt x="14359" y="5330"/>
                  </a:cubicBezTo>
                  <a:cubicBezTo>
                    <a:pt x="14365" y="5330"/>
                    <a:pt x="14365" y="5330"/>
                    <a:pt x="14371" y="5330"/>
                  </a:cubicBezTo>
                  <a:cubicBezTo>
                    <a:pt x="14377" y="5324"/>
                    <a:pt x="14371" y="5318"/>
                    <a:pt x="14377" y="5318"/>
                  </a:cubicBezTo>
                  <a:cubicBezTo>
                    <a:pt x="14377" y="5312"/>
                    <a:pt x="14383" y="5312"/>
                    <a:pt x="14389" y="5312"/>
                  </a:cubicBezTo>
                  <a:cubicBezTo>
                    <a:pt x="14395" y="5312"/>
                    <a:pt x="14395" y="5307"/>
                    <a:pt x="14401" y="5307"/>
                  </a:cubicBezTo>
                  <a:cubicBezTo>
                    <a:pt x="14407" y="5307"/>
                    <a:pt x="14413" y="5307"/>
                    <a:pt x="14424" y="5301"/>
                  </a:cubicBezTo>
                  <a:cubicBezTo>
                    <a:pt x="14424" y="5289"/>
                    <a:pt x="14424" y="5289"/>
                    <a:pt x="14424" y="5289"/>
                  </a:cubicBezTo>
                  <a:cubicBezTo>
                    <a:pt x="14424" y="5277"/>
                    <a:pt x="14424" y="5277"/>
                    <a:pt x="14424" y="5277"/>
                  </a:cubicBezTo>
                  <a:cubicBezTo>
                    <a:pt x="14424" y="5277"/>
                    <a:pt x="14430" y="5271"/>
                    <a:pt x="14430" y="5265"/>
                  </a:cubicBezTo>
                  <a:cubicBezTo>
                    <a:pt x="14448" y="5271"/>
                    <a:pt x="14460" y="5271"/>
                    <a:pt x="14466" y="5283"/>
                  </a:cubicBezTo>
                  <a:cubicBezTo>
                    <a:pt x="14472" y="5283"/>
                    <a:pt x="14472" y="5289"/>
                    <a:pt x="14472" y="5295"/>
                  </a:cubicBezTo>
                  <a:cubicBezTo>
                    <a:pt x="14478" y="5301"/>
                    <a:pt x="14478" y="5301"/>
                    <a:pt x="14478" y="5307"/>
                  </a:cubicBezTo>
                  <a:cubicBezTo>
                    <a:pt x="14484" y="5312"/>
                    <a:pt x="14484" y="5318"/>
                    <a:pt x="14490" y="5330"/>
                  </a:cubicBezTo>
                  <a:cubicBezTo>
                    <a:pt x="14490" y="5342"/>
                    <a:pt x="14490" y="5348"/>
                    <a:pt x="14496" y="5366"/>
                  </a:cubicBezTo>
                  <a:cubicBezTo>
                    <a:pt x="14496" y="5366"/>
                    <a:pt x="14496" y="5372"/>
                    <a:pt x="14502" y="5378"/>
                  </a:cubicBezTo>
                  <a:cubicBezTo>
                    <a:pt x="14502" y="5384"/>
                    <a:pt x="14507" y="5384"/>
                    <a:pt x="14507" y="5390"/>
                  </a:cubicBezTo>
                  <a:cubicBezTo>
                    <a:pt x="14507" y="5390"/>
                    <a:pt x="14519" y="5390"/>
                    <a:pt x="14519" y="5396"/>
                  </a:cubicBezTo>
                  <a:cubicBezTo>
                    <a:pt x="14519" y="5396"/>
                    <a:pt x="14519" y="5401"/>
                    <a:pt x="14519" y="5407"/>
                  </a:cubicBezTo>
                  <a:cubicBezTo>
                    <a:pt x="14519" y="5419"/>
                    <a:pt x="14502" y="5425"/>
                    <a:pt x="14502" y="5443"/>
                  </a:cubicBezTo>
                  <a:cubicBezTo>
                    <a:pt x="14502" y="5449"/>
                    <a:pt x="14507" y="5455"/>
                    <a:pt x="14507" y="5455"/>
                  </a:cubicBezTo>
                  <a:cubicBezTo>
                    <a:pt x="14507" y="5461"/>
                    <a:pt x="14513" y="5467"/>
                    <a:pt x="14513" y="5467"/>
                  </a:cubicBezTo>
                  <a:cubicBezTo>
                    <a:pt x="14513" y="5473"/>
                    <a:pt x="14519" y="5473"/>
                    <a:pt x="14525" y="5478"/>
                  </a:cubicBezTo>
                  <a:cubicBezTo>
                    <a:pt x="14531" y="5485"/>
                    <a:pt x="14531" y="5490"/>
                    <a:pt x="14543" y="5496"/>
                  </a:cubicBezTo>
                  <a:cubicBezTo>
                    <a:pt x="14543" y="5502"/>
                    <a:pt x="14549" y="5502"/>
                    <a:pt x="14555" y="5508"/>
                  </a:cubicBezTo>
                  <a:cubicBezTo>
                    <a:pt x="14555" y="5514"/>
                    <a:pt x="14561" y="5520"/>
                    <a:pt x="14561" y="5526"/>
                  </a:cubicBezTo>
                  <a:cubicBezTo>
                    <a:pt x="14561" y="5532"/>
                    <a:pt x="14555" y="5538"/>
                    <a:pt x="14555" y="5550"/>
                  </a:cubicBezTo>
                  <a:cubicBezTo>
                    <a:pt x="14555" y="5556"/>
                    <a:pt x="14561" y="5562"/>
                    <a:pt x="14561" y="5573"/>
                  </a:cubicBezTo>
                  <a:cubicBezTo>
                    <a:pt x="14561" y="5585"/>
                    <a:pt x="14555" y="5591"/>
                    <a:pt x="14543" y="5597"/>
                  </a:cubicBezTo>
                  <a:cubicBezTo>
                    <a:pt x="14543" y="5597"/>
                    <a:pt x="14537" y="5597"/>
                    <a:pt x="14531" y="5603"/>
                  </a:cubicBezTo>
                  <a:cubicBezTo>
                    <a:pt x="14531" y="5603"/>
                    <a:pt x="14525" y="5603"/>
                    <a:pt x="14519" y="5603"/>
                  </a:cubicBezTo>
                  <a:cubicBezTo>
                    <a:pt x="14519" y="5609"/>
                    <a:pt x="14519" y="5615"/>
                    <a:pt x="14513" y="5615"/>
                  </a:cubicBezTo>
                  <a:cubicBezTo>
                    <a:pt x="14513" y="5621"/>
                    <a:pt x="14513" y="5627"/>
                    <a:pt x="14513" y="5627"/>
                  </a:cubicBezTo>
                  <a:cubicBezTo>
                    <a:pt x="14513" y="5639"/>
                    <a:pt x="14513" y="5651"/>
                    <a:pt x="14513" y="5662"/>
                  </a:cubicBezTo>
                  <a:cubicBezTo>
                    <a:pt x="14513" y="5674"/>
                    <a:pt x="14513" y="5674"/>
                    <a:pt x="14513" y="5674"/>
                  </a:cubicBezTo>
                  <a:cubicBezTo>
                    <a:pt x="14513" y="5680"/>
                    <a:pt x="14507" y="5686"/>
                    <a:pt x="14507" y="5698"/>
                  </a:cubicBezTo>
                  <a:cubicBezTo>
                    <a:pt x="14507" y="5704"/>
                    <a:pt x="14507" y="5710"/>
                    <a:pt x="14507" y="5716"/>
                  </a:cubicBezTo>
                  <a:cubicBezTo>
                    <a:pt x="14507" y="5728"/>
                    <a:pt x="14507" y="5733"/>
                    <a:pt x="14507" y="5745"/>
                  </a:cubicBezTo>
                  <a:cubicBezTo>
                    <a:pt x="14513" y="5751"/>
                    <a:pt x="14513" y="5751"/>
                    <a:pt x="14519" y="5757"/>
                  </a:cubicBezTo>
                  <a:cubicBezTo>
                    <a:pt x="14525" y="5757"/>
                    <a:pt x="14525" y="5757"/>
                    <a:pt x="14531" y="5763"/>
                  </a:cubicBezTo>
                  <a:cubicBezTo>
                    <a:pt x="14531" y="5763"/>
                    <a:pt x="14537" y="5763"/>
                    <a:pt x="14543" y="5763"/>
                  </a:cubicBezTo>
                  <a:cubicBezTo>
                    <a:pt x="14549" y="5769"/>
                    <a:pt x="14555" y="5781"/>
                    <a:pt x="14561" y="5787"/>
                  </a:cubicBezTo>
                  <a:cubicBezTo>
                    <a:pt x="14567" y="5799"/>
                    <a:pt x="14573" y="5805"/>
                    <a:pt x="14585" y="5805"/>
                  </a:cubicBezTo>
                  <a:cubicBezTo>
                    <a:pt x="14591" y="5810"/>
                    <a:pt x="14591" y="5810"/>
                    <a:pt x="14596" y="5810"/>
                  </a:cubicBezTo>
                  <a:cubicBezTo>
                    <a:pt x="14602" y="5810"/>
                    <a:pt x="14602" y="5817"/>
                    <a:pt x="14602" y="5822"/>
                  </a:cubicBezTo>
                  <a:cubicBezTo>
                    <a:pt x="14608" y="5828"/>
                    <a:pt x="14614" y="5828"/>
                    <a:pt x="14614" y="5834"/>
                  </a:cubicBezTo>
                  <a:cubicBezTo>
                    <a:pt x="14614" y="5846"/>
                    <a:pt x="14614" y="5846"/>
                    <a:pt x="14614" y="5858"/>
                  </a:cubicBezTo>
                  <a:cubicBezTo>
                    <a:pt x="14614" y="5870"/>
                    <a:pt x="14614" y="5876"/>
                    <a:pt x="14620" y="5882"/>
                  </a:cubicBezTo>
                  <a:cubicBezTo>
                    <a:pt x="14620" y="5888"/>
                    <a:pt x="14632" y="5894"/>
                    <a:pt x="14632" y="5905"/>
                  </a:cubicBezTo>
                  <a:cubicBezTo>
                    <a:pt x="14638" y="5911"/>
                    <a:pt x="14632" y="5911"/>
                    <a:pt x="14638" y="5917"/>
                  </a:cubicBezTo>
                  <a:cubicBezTo>
                    <a:pt x="14638" y="5923"/>
                    <a:pt x="14644" y="5923"/>
                    <a:pt x="14650" y="5929"/>
                  </a:cubicBezTo>
                  <a:cubicBezTo>
                    <a:pt x="14650" y="5941"/>
                    <a:pt x="14656" y="5947"/>
                    <a:pt x="14656" y="5959"/>
                  </a:cubicBezTo>
                  <a:cubicBezTo>
                    <a:pt x="14656" y="6018"/>
                    <a:pt x="14656" y="6018"/>
                    <a:pt x="14656" y="6018"/>
                  </a:cubicBezTo>
                  <a:cubicBezTo>
                    <a:pt x="14656" y="6024"/>
                    <a:pt x="14662" y="6024"/>
                    <a:pt x="14662" y="6030"/>
                  </a:cubicBezTo>
                  <a:cubicBezTo>
                    <a:pt x="14662" y="6036"/>
                    <a:pt x="14662" y="6042"/>
                    <a:pt x="14662" y="6042"/>
                  </a:cubicBezTo>
                  <a:cubicBezTo>
                    <a:pt x="14668" y="6048"/>
                    <a:pt x="14668" y="6054"/>
                    <a:pt x="14673" y="6054"/>
                  </a:cubicBezTo>
                  <a:cubicBezTo>
                    <a:pt x="14679" y="6060"/>
                    <a:pt x="14679" y="6065"/>
                    <a:pt x="14685" y="6065"/>
                  </a:cubicBezTo>
                  <a:cubicBezTo>
                    <a:pt x="14685" y="6071"/>
                    <a:pt x="14691" y="6071"/>
                    <a:pt x="14697" y="6071"/>
                  </a:cubicBezTo>
                  <a:cubicBezTo>
                    <a:pt x="14709" y="6083"/>
                    <a:pt x="14715" y="6089"/>
                    <a:pt x="14733" y="6095"/>
                  </a:cubicBezTo>
                  <a:cubicBezTo>
                    <a:pt x="14739" y="6101"/>
                    <a:pt x="14751" y="6101"/>
                    <a:pt x="14757" y="6107"/>
                  </a:cubicBezTo>
                  <a:cubicBezTo>
                    <a:pt x="14762" y="6113"/>
                    <a:pt x="14762" y="6119"/>
                    <a:pt x="14768" y="6125"/>
                  </a:cubicBezTo>
                  <a:cubicBezTo>
                    <a:pt x="14774" y="6131"/>
                    <a:pt x="14774" y="6137"/>
                    <a:pt x="14774" y="6137"/>
                  </a:cubicBezTo>
                  <a:cubicBezTo>
                    <a:pt x="14780" y="6142"/>
                    <a:pt x="14786" y="6142"/>
                    <a:pt x="14786" y="6142"/>
                  </a:cubicBezTo>
                  <a:cubicBezTo>
                    <a:pt x="14792" y="6142"/>
                    <a:pt x="14792" y="6142"/>
                    <a:pt x="14798" y="6142"/>
                  </a:cubicBezTo>
                  <a:cubicBezTo>
                    <a:pt x="14804" y="6149"/>
                    <a:pt x="14810" y="6149"/>
                    <a:pt x="14816" y="6149"/>
                  </a:cubicBezTo>
                  <a:cubicBezTo>
                    <a:pt x="14822" y="6154"/>
                    <a:pt x="14828" y="6154"/>
                    <a:pt x="14834" y="6154"/>
                  </a:cubicBezTo>
                  <a:cubicBezTo>
                    <a:pt x="14839" y="6154"/>
                    <a:pt x="14839" y="6154"/>
                    <a:pt x="14839" y="6154"/>
                  </a:cubicBezTo>
                  <a:cubicBezTo>
                    <a:pt x="14846" y="6154"/>
                    <a:pt x="14846" y="6149"/>
                    <a:pt x="14851" y="6149"/>
                  </a:cubicBezTo>
                  <a:cubicBezTo>
                    <a:pt x="14846" y="6137"/>
                    <a:pt x="14839" y="6131"/>
                    <a:pt x="14834" y="6125"/>
                  </a:cubicBezTo>
                  <a:cubicBezTo>
                    <a:pt x="14834" y="6119"/>
                    <a:pt x="14834" y="6113"/>
                    <a:pt x="14828" y="6113"/>
                  </a:cubicBezTo>
                  <a:cubicBezTo>
                    <a:pt x="14828" y="6113"/>
                    <a:pt x="14822" y="6113"/>
                    <a:pt x="14816" y="6113"/>
                  </a:cubicBezTo>
                  <a:cubicBezTo>
                    <a:pt x="14810" y="6101"/>
                    <a:pt x="14804" y="6095"/>
                    <a:pt x="14804" y="6089"/>
                  </a:cubicBezTo>
                  <a:cubicBezTo>
                    <a:pt x="14804" y="6077"/>
                    <a:pt x="14804" y="6071"/>
                    <a:pt x="14804" y="6060"/>
                  </a:cubicBezTo>
                  <a:cubicBezTo>
                    <a:pt x="14804" y="6060"/>
                    <a:pt x="14804" y="6054"/>
                    <a:pt x="14804" y="6048"/>
                  </a:cubicBezTo>
                  <a:cubicBezTo>
                    <a:pt x="14798" y="6036"/>
                    <a:pt x="14804" y="6030"/>
                    <a:pt x="14804" y="6018"/>
                  </a:cubicBezTo>
                  <a:cubicBezTo>
                    <a:pt x="14804" y="6012"/>
                    <a:pt x="14798" y="6006"/>
                    <a:pt x="14798" y="6006"/>
                  </a:cubicBezTo>
                  <a:cubicBezTo>
                    <a:pt x="14798" y="6000"/>
                    <a:pt x="14792" y="5994"/>
                    <a:pt x="14792" y="5994"/>
                  </a:cubicBezTo>
                  <a:cubicBezTo>
                    <a:pt x="14792" y="5988"/>
                    <a:pt x="14780" y="5988"/>
                    <a:pt x="14780" y="5983"/>
                  </a:cubicBezTo>
                  <a:cubicBezTo>
                    <a:pt x="14780" y="5971"/>
                    <a:pt x="14780" y="5959"/>
                    <a:pt x="14780" y="5947"/>
                  </a:cubicBezTo>
                  <a:cubicBezTo>
                    <a:pt x="14780" y="5935"/>
                    <a:pt x="14780" y="5935"/>
                    <a:pt x="14780" y="5935"/>
                  </a:cubicBezTo>
                  <a:cubicBezTo>
                    <a:pt x="14780" y="5929"/>
                    <a:pt x="14780" y="5929"/>
                    <a:pt x="14780" y="5923"/>
                  </a:cubicBezTo>
                  <a:cubicBezTo>
                    <a:pt x="14780" y="5911"/>
                    <a:pt x="14780" y="5911"/>
                    <a:pt x="14780" y="5911"/>
                  </a:cubicBezTo>
                  <a:cubicBezTo>
                    <a:pt x="14780" y="5905"/>
                    <a:pt x="14774" y="5905"/>
                    <a:pt x="14774" y="5899"/>
                  </a:cubicBezTo>
                  <a:cubicBezTo>
                    <a:pt x="14774" y="5876"/>
                    <a:pt x="14774" y="5876"/>
                    <a:pt x="14774" y="5876"/>
                  </a:cubicBezTo>
                  <a:cubicBezTo>
                    <a:pt x="14762" y="5876"/>
                    <a:pt x="14751" y="5882"/>
                    <a:pt x="14739" y="5876"/>
                  </a:cubicBezTo>
                  <a:cubicBezTo>
                    <a:pt x="14739" y="5870"/>
                    <a:pt x="14733" y="5870"/>
                    <a:pt x="14733" y="5864"/>
                  </a:cubicBezTo>
                  <a:cubicBezTo>
                    <a:pt x="14727" y="5864"/>
                    <a:pt x="14727" y="5858"/>
                    <a:pt x="14721" y="5852"/>
                  </a:cubicBezTo>
                  <a:cubicBezTo>
                    <a:pt x="14715" y="5852"/>
                    <a:pt x="14715" y="5852"/>
                    <a:pt x="14709" y="5846"/>
                  </a:cubicBezTo>
                  <a:cubicBezTo>
                    <a:pt x="14703" y="5846"/>
                    <a:pt x="14703" y="5840"/>
                    <a:pt x="14697" y="5834"/>
                  </a:cubicBezTo>
                  <a:cubicBezTo>
                    <a:pt x="14691" y="5834"/>
                    <a:pt x="14685" y="5828"/>
                    <a:pt x="14673" y="5828"/>
                  </a:cubicBezTo>
                  <a:cubicBezTo>
                    <a:pt x="14673" y="5828"/>
                    <a:pt x="14668" y="5828"/>
                    <a:pt x="14662" y="5828"/>
                  </a:cubicBezTo>
                  <a:cubicBezTo>
                    <a:pt x="14650" y="5822"/>
                    <a:pt x="14650" y="5817"/>
                    <a:pt x="14644" y="5810"/>
                  </a:cubicBezTo>
                  <a:cubicBezTo>
                    <a:pt x="14638" y="5805"/>
                    <a:pt x="14632" y="5805"/>
                    <a:pt x="14632" y="5799"/>
                  </a:cubicBezTo>
                  <a:cubicBezTo>
                    <a:pt x="14632" y="5793"/>
                    <a:pt x="14632" y="5793"/>
                    <a:pt x="14632" y="5787"/>
                  </a:cubicBezTo>
                  <a:cubicBezTo>
                    <a:pt x="14626" y="5781"/>
                    <a:pt x="14632" y="5775"/>
                    <a:pt x="14632" y="5763"/>
                  </a:cubicBezTo>
                  <a:cubicBezTo>
                    <a:pt x="14632" y="5763"/>
                    <a:pt x="14632" y="5757"/>
                    <a:pt x="14632" y="5751"/>
                  </a:cubicBezTo>
                  <a:cubicBezTo>
                    <a:pt x="14632" y="5751"/>
                    <a:pt x="14632" y="5745"/>
                    <a:pt x="14626" y="5739"/>
                  </a:cubicBezTo>
                  <a:cubicBezTo>
                    <a:pt x="14626" y="5739"/>
                    <a:pt x="14620" y="5739"/>
                    <a:pt x="14614" y="5733"/>
                  </a:cubicBezTo>
                  <a:cubicBezTo>
                    <a:pt x="14614" y="5733"/>
                    <a:pt x="14608" y="5733"/>
                    <a:pt x="14602" y="5728"/>
                  </a:cubicBezTo>
                  <a:cubicBezTo>
                    <a:pt x="14602" y="5722"/>
                    <a:pt x="14602" y="5716"/>
                    <a:pt x="14602" y="5710"/>
                  </a:cubicBezTo>
                  <a:cubicBezTo>
                    <a:pt x="14602" y="5698"/>
                    <a:pt x="14602" y="5698"/>
                    <a:pt x="14602" y="5698"/>
                  </a:cubicBezTo>
                  <a:cubicBezTo>
                    <a:pt x="14602" y="5692"/>
                    <a:pt x="14602" y="5686"/>
                    <a:pt x="14602" y="5686"/>
                  </a:cubicBezTo>
                  <a:cubicBezTo>
                    <a:pt x="14602" y="5680"/>
                    <a:pt x="14596" y="5686"/>
                    <a:pt x="14591" y="5680"/>
                  </a:cubicBezTo>
                  <a:cubicBezTo>
                    <a:pt x="14585" y="5680"/>
                    <a:pt x="14585" y="5680"/>
                    <a:pt x="14579" y="5674"/>
                  </a:cubicBezTo>
                  <a:cubicBezTo>
                    <a:pt x="14573" y="5674"/>
                    <a:pt x="14573" y="5674"/>
                    <a:pt x="14573" y="5674"/>
                  </a:cubicBezTo>
                  <a:cubicBezTo>
                    <a:pt x="14573" y="5615"/>
                    <a:pt x="14573" y="5615"/>
                    <a:pt x="14573" y="5615"/>
                  </a:cubicBezTo>
                  <a:cubicBezTo>
                    <a:pt x="14573" y="5597"/>
                    <a:pt x="14585" y="5591"/>
                    <a:pt x="14591" y="5579"/>
                  </a:cubicBezTo>
                  <a:cubicBezTo>
                    <a:pt x="14602" y="5567"/>
                    <a:pt x="14602" y="5556"/>
                    <a:pt x="14608" y="5544"/>
                  </a:cubicBezTo>
                  <a:cubicBezTo>
                    <a:pt x="14614" y="5538"/>
                    <a:pt x="14614" y="5532"/>
                    <a:pt x="14614" y="5526"/>
                  </a:cubicBezTo>
                  <a:cubicBezTo>
                    <a:pt x="14614" y="5520"/>
                    <a:pt x="14608" y="5514"/>
                    <a:pt x="14608" y="5502"/>
                  </a:cubicBezTo>
                  <a:cubicBezTo>
                    <a:pt x="14608" y="5496"/>
                    <a:pt x="14608" y="5496"/>
                    <a:pt x="14614" y="5490"/>
                  </a:cubicBezTo>
                  <a:cubicBezTo>
                    <a:pt x="14614" y="5485"/>
                    <a:pt x="14620" y="5485"/>
                    <a:pt x="14626" y="5478"/>
                  </a:cubicBezTo>
                  <a:cubicBezTo>
                    <a:pt x="14626" y="5473"/>
                    <a:pt x="14632" y="5473"/>
                    <a:pt x="14632" y="5467"/>
                  </a:cubicBezTo>
                  <a:cubicBezTo>
                    <a:pt x="14638" y="5467"/>
                    <a:pt x="14644" y="5467"/>
                    <a:pt x="14644" y="5467"/>
                  </a:cubicBezTo>
                  <a:cubicBezTo>
                    <a:pt x="14650" y="5473"/>
                    <a:pt x="14650" y="5473"/>
                    <a:pt x="14656" y="5478"/>
                  </a:cubicBezTo>
                  <a:cubicBezTo>
                    <a:pt x="14662" y="5478"/>
                    <a:pt x="14656" y="5485"/>
                    <a:pt x="14662" y="5490"/>
                  </a:cubicBezTo>
                  <a:cubicBezTo>
                    <a:pt x="14662" y="5490"/>
                    <a:pt x="14673" y="5490"/>
                    <a:pt x="14673" y="5496"/>
                  </a:cubicBezTo>
                  <a:cubicBezTo>
                    <a:pt x="14679" y="5502"/>
                    <a:pt x="14673" y="5514"/>
                    <a:pt x="14679" y="5520"/>
                  </a:cubicBezTo>
                  <a:cubicBezTo>
                    <a:pt x="14679" y="5526"/>
                    <a:pt x="14685" y="5526"/>
                    <a:pt x="14691" y="5526"/>
                  </a:cubicBezTo>
                  <a:cubicBezTo>
                    <a:pt x="14697" y="5532"/>
                    <a:pt x="14697" y="5532"/>
                    <a:pt x="14709" y="5532"/>
                  </a:cubicBezTo>
                  <a:cubicBezTo>
                    <a:pt x="14715" y="5532"/>
                    <a:pt x="14715" y="5532"/>
                    <a:pt x="14715" y="5532"/>
                  </a:cubicBezTo>
                  <a:cubicBezTo>
                    <a:pt x="14715" y="5532"/>
                    <a:pt x="14721" y="5526"/>
                    <a:pt x="14727" y="5526"/>
                  </a:cubicBezTo>
                  <a:lnTo>
                    <a:pt x="14733" y="5520"/>
                  </a:lnTo>
                  <a:cubicBezTo>
                    <a:pt x="14745" y="5520"/>
                    <a:pt x="14745" y="5532"/>
                    <a:pt x="14751" y="5544"/>
                  </a:cubicBezTo>
                  <a:cubicBezTo>
                    <a:pt x="14757" y="5550"/>
                    <a:pt x="14768" y="5556"/>
                    <a:pt x="14768" y="5567"/>
                  </a:cubicBezTo>
                  <a:cubicBezTo>
                    <a:pt x="14774" y="5573"/>
                    <a:pt x="14774" y="5579"/>
                    <a:pt x="14780" y="5591"/>
                  </a:cubicBezTo>
                  <a:cubicBezTo>
                    <a:pt x="14780" y="5597"/>
                    <a:pt x="14786" y="5603"/>
                    <a:pt x="14792" y="5615"/>
                  </a:cubicBezTo>
                  <a:cubicBezTo>
                    <a:pt x="14792" y="5621"/>
                    <a:pt x="14798" y="5627"/>
                    <a:pt x="14804" y="5639"/>
                  </a:cubicBezTo>
                  <a:cubicBezTo>
                    <a:pt x="14810" y="5644"/>
                    <a:pt x="14816" y="5651"/>
                    <a:pt x="14822" y="5656"/>
                  </a:cubicBezTo>
                  <a:cubicBezTo>
                    <a:pt x="14828" y="5656"/>
                    <a:pt x="14834" y="5656"/>
                    <a:pt x="14834" y="5656"/>
                  </a:cubicBezTo>
                  <a:cubicBezTo>
                    <a:pt x="14839" y="5656"/>
                    <a:pt x="14846" y="5656"/>
                    <a:pt x="14846" y="5656"/>
                  </a:cubicBezTo>
                  <a:cubicBezTo>
                    <a:pt x="14851" y="5662"/>
                    <a:pt x="14857" y="5662"/>
                    <a:pt x="14857" y="5662"/>
                  </a:cubicBezTo>
                  <a:cubicBezTo>
                    <a:pt x="14863" y="5662"/>
                    <a:pt x="14869" y="5662"/>
                    <a:pt x="14869" y="5662"/>
                  </a:cubicBezTo>
                  <a:cubicBezTo>
                    <a:pt x="14875" y="5668"/>
                    <a:pt x="14881" y="5668"/>
                    <a:pt x="14881" y="5674"/>
                  </a:cubicBezTo>
                  <a:cubicBezTo>
                    <a:pt x="14881" y="5686"/>
                    <a:pt x="14869" y="5692"/>
                    <a:pt x="14869" y="5698"/>
                  </a:cubicBezTo>
                  <a:cubicBezTo>
                    <a:pt x="14863" y="5710"/>
                    <a:pt x="14863" y="5716"/>
                    <a:pt x="14863" y="5722"/>
                  </a:cubicBezTo>
                  <a:cubicBezTo>
                    <a:pt x="14863" y="5739"/>
                    <a:pt x="14869" y="5751"/>
                    <a:pt x="14881" y="5769"/>
                  </a:cubicBezTo>
                  <a:cubicBezTo>
                    <a:pt x="14887" y="5769"/>
                    <a:pt x="14887" y="5763"/>
                    <a:pt x="14893" y="5757"/>
                  </a:cubicBezTo>
                  <a:cubicBezTo>
                    <a:pt x="14899" y="5751"/>
                    <a:pt x="14899" y="5745"/>
                    <a:pt x="14911" y="5733"/>
                  </a:cubicBezTo>
                  <a:cubicBezTo>
                    <a:pt x="14917" y="5733"/>
                    <a:pt x="14917" y="5733"/>
                    <a:pt x="14923" y="5728"/>
                  </a:cubicBezTo>
                  <a:cubicBezTo>
                    <a:pt x="14928" y="5722"/>
                    <a:pt x="14928" y="5722"/>
                    <a:pt x="14934" y="5716"/>
                  </a:cubicBezTo>
                  <a:cubicBezTo>
                    <a:pt x="14940" y="5710"/>
                    <a:pt x="14940" y="5710"/>
                    <a:pt x="14946" y="5704"/>
                  </a:cubicBezTo>
                  <a:cubicBezTo>
                    <a:pt x="14952" y="5704"/>
                    <a:pt x="14958" y="5698"/>
                    <a:pt x="14958" y="5698"/>
                  </a:cubicBezTo>
                  <a:cubicBezTo>
                    <a:pt x="14958" y="5692"/>
                    <a:pt x="14964" y="5686"/>
                    <a:pt x="14964" y="5686"/>
                  </a:cubicBezTo>
                  <a:cubicBezTo>
                    <a:pt x="14964" y="5680"/>
                    <a:pt x="14970" y="5680"/>
                    <a:pt x="14970" y="5674"/>
                  </a:cubicBezTo>
                  <a:cubicBezTo>
                    <a:pt x="14976" y="5668"/>
                    <a:pt x="14976" y="5668"/>
                    <a:pt x="14976" y="5662"/>
                  </a:cubicBezTo>
                  <a:cubicBezTo>
                    <a:pt x="14976" y="5656"/>
                    <a:pt x="14976" y="5656"/>
                    <a:pt x="14976" y="5651"/>
                  </a:cubicBezTo>
                  <a:cubicBezTo>
                    <a:pt x="14982" y="5644"/>
                    <a:pt x="14982" y="5639"/>
                    <a:pt x="14988" y="5639"/>
                  </a:cubicBezTo>
                  <a:cubicBezTo>
                    <a:pt x="14994" y="5639"/>
                    <a:pt x="15000" y="5644"/>
                    <a:pt x="15005" y="5644"/>
                  </a:cubicBezTo>
                  <a:cubicBezTo>
                    <a:pt x="15017" y="5644"/>
                    <a:pt x="15023" y="5644"/>
                    <a:pt x="15029" y="5644"/>
                  </a:cubicBezTo>
                  <a:cubicBezTo>
                    <a:pt x="15035" y="5639"/>
                    <a:pt x="15041" y="5639"/>
                    <a:pt x="15041" y="5633"/>
                  </a:cubicBezTo>
                  <a:cubicBezTo>
                    <a:pt x="15053" y="5627"/>
                    <a:pt x="15059" y="5615"/>
                    <a:pt x="15071" y="5609"/>
                  </a:cubicBezTo>
                  <a:cubicBezTo>
                    <a:pt x="15077" y="5603"/>
                    <a:pt x="15077" y="5597"/>
                    <a:pt x="15083" y="5597"/>
                  </a:cubicBezTo>
                  <a:cubicBezTo>
                    <a:pt x="15089" y="5597"/>
                    <a:pt x="15094" y="5597"/>
                    <a:pt x="15094" y="5591"/>
                  </a:cubicBezTo>
                  <a:cubicBezTo>
                    <a:pt x="15100" y="5591"/>
                    <a:pt x="15106" y="5591"/>
                    <a:pt x="15106" y="5585"/>
                  </a:cubicBezTo>
                  <a:cubicBezTo>
                    <a:pt x="15106" y="5579"/>
                    <a:pt x="15106" y="5579"/>
                    <a:pt x="15112" y="5573"/>
                  </a:cubicBezTo>
                  <a:cubicBezTo>
                    <a:pt x="15112" y="5567"/>
                    <a:pt x="15112" y="5562"/>
                    <a:pt x="15112" y="5550"/>
                  </a:cubicBezTo>
                  <a:cubicBezTo>
                    <a:pt x="15112" y="5532"/>
                    <a:pt x="15112" y="5514"/>
                    <a:pt x="15112" y="5496"/>
                  </a:cubicBezTo>
                  <a:cubicBezTo>
                    <a:pt x="15112" y="5455"/>
                    <a:pt x="15112" y="5455"/>
                    <a:pt x="15112" y="5455"/>
                  </a:cubicBezTo>
                  <a:cubicBezTo>
                    <a:pt x="15112" y="5443"/>
                    <a:pt x="15112" y="5437"/>
                    <a:pt x="15112" y="5425"/>
                  </a:cubicBezTo>
                  <a:cubicBezTo>
                    <a:pt x="15106" y="5413"/>
                    <a:pt x="15100" y="5407"/>
                    <a:pt x="15094" y="5390"/>
                  </a:cubicBezTo>
                  <a:cubicBezTo>
                    <a:pt x="15094" y="5384"/>
                    <a:pt x="15089" y="5378"/>
                    <a:pt x="15089" y="5366"/>
                  </a:cubicBezTo>
                  <a:cubicBezTo>
                    <a:pt x="15089" y="5354"/>
                    <a:pt x="15089" y="5348"/>
                    <a:pt x="15089" y="5342"/>
                  </a:cubicBezTo>
                  <a:cubicBezTo>
                    <a:pt x="15077" y="5342"/>
                    <a:pt x="15071" y="5342"/>
                    <a:pt x="15059" y="5342"/>
                  </a:cubicBezTo>
                  <a:cubicBezTo>
                    <a:pt x="15059" y="5336"/>
                    <a:pt x="15053" y="5336"/>
                    <a:pt x="15047" y="5336"/>
                  </a:cubicBezTo>
                  <a:cubicBezTo>
                    <a:pt x="15047" y="5330"/>
                    <a:pt x="15047" y="5324"/>
                    <a:pt x="15041" y="5324"/>
                  </a:cubicBezTo>
                  <a:cubicBezTo>
                    <a:pt x="15035" y="5312"/>
                    <a:pt x="15029" y="5307"/>
                    <a:pt x="15023" y="5295"/>
                  </a:cubicBezTo>
                  <a:cubicBezTo>
                    <a:pt x="15023" y="5295"/>
                    <a:pt x="15023" y="5289"/>
                    <a:pt x="15023" y="5283"/>
                  </a:cubicBezTo>
                  <a:cubicBezTo>
                    <a:pt x="15023" y="5283"/>
                    <a:pt x="15017" y="5283"/>
                    <a:pt x="15012" y="5283"/>
                  </a:cubicBezTo>
                  <a:cubicBezTo>
                    <a:pt x="15005" y="5277"/>
                    <a:pt x="15005" y="5277"/>
                    <a:pt x="15000" y="5271"/>
                  </a:cubicBezTo>
                  <a:cubicBezTo>
                    <a:pt x="14994" y="5265"/>
                    <a:pt x="14988" y="5265"/>
                    <a:pt x="14976" y="5259"/>
                  </a:cubicBezTo>
                  <a:cubicBezTo>
                    <a:pt x="14976" y="5253"/>
                    <a:pt x="14970" y="5253"/>
                    <a:pt x="14964" y="5247"/>
                  </a:cubicBezTo>
                  <a:cubicBezTo>
                    <a:pt x="14964" y="5247"/>
                    <a:pt x="14964" y="5241"/>
                    <a:pt x="14958" y="5235"/>
                  </a:cubicBezTo>
                  <a:cubicBezTo>
                    <a:pt x="14952" y="5230"/>
                    <a:pt x="14946" y="5235"/>
                    <a:pt x="14946" y="5230"/>
                  </a:cubicBezTo>
                  <a:cubicBezTo>
                    <a:pt x="14946" y="5224"/>
                    <a:pt x="14946" y="5212"/>
                    <a:pt x="14946" y="5206"/>
                  </a:cubicBezTo>
                  <a:cubicBezTo>
                    <a:pt x="14946" y="5200"/>
                    <a:pt x="14946" y="5200"/>
                    <a:pt x="14946" y="5194"/>
                  </a:cubicBezTo>
                  <a:cubicBezTo>
                    <a:pt x="14946" y="5188"/>
                    <a:pt x="14934" y="5188"/>
                    <a:pt x="14934" y="5188"/>
                  </a:cubicBezTo>
                  <a:cubicBezTo>
                    <a:pt x="14928" y="5176"/>
                    <a:pt x="14934" y="5176"/>
                    <a:pt x="14934" y="5164"/>
                  </a:cubicBezTo>
                  <a:cubicBezTo>
                    <a:pt x="14934" y="5158"/>
                    <a:pt x="14928" y="5152"/>
                    <a:pt x="14934" y="5146"/>
                  </a:cubicBezTo>
                  <a:cubicBezTo>
                    <a:pt x="14934" y="5141"/>
                    <a:pt x="14934" y="5141"/>
                    <a:pt x="14934" y="5135"/>
                  </a:cubicBezTo>
                  <a:cubicBezTo>
                    <a:pt x="14934" y="5129"/>
                    <a:pt x="14946" y="5129"/>
                    <a:pt x="14946" y="5123"/>
                  </a:cubicBezTo>
                  <a:cubicBezTo>
                    <a:pt x="14952" y="5123"/>
                    <a:pt x="14952" y="5123"/>
                    <a:pt x="14958" y="5117"/>
                  </a:cubicBezTo>
                  <a:cubicBezTo>
                    <a:pt x="14964" y="5111"/>
                    <a:pt x="14970" y="5117"/>
                    <a:pt x="14970" y="5111"/>
                  </a:cubicBezTo>
                  <a:cubicBezTo>
                    <a:pt x="14970" y="5105"/>
                    <a:pt x="14970" y="5099"/>
                    <a:pt x="14970" y="5099"/>
                  </a:cubicBezTo>
                  <a:cubicBezTo>
                    <a:pt x="14970" y="5093"/>
                    <a:pt x="14970" y="5087"/>
                    <a:pt x="14970" y="5081"/>
                  </a:cubicBezTo>
                  <a:cubicBezTo>
                    <a:pt x="14976" y="5075"/>
                    <a:pt x="14976" y="5069"/>
                    <a:pt x="14976" y="5063"/>
                  </a:cubicBezTo>
                  <a:cubicBezTo>
                    <a:pt x="14982" y="5058"/>
                    <a:pt x="14982" y="5058"/>
                    <a:pt x="14982" y="5052"/>
                  </a:cubicBezTo>
                  <a:cubicBezTo>
                    <a:pt x="14982" y="5046"/>
                    <a:pt x="14982" y="5040"/>
                    <a:pt x="14988" y="5034"/>
                  </a:cubicBezTo>
                  <a:cubicBezTo>
                    <a:pt x="14994" y="5034"/>
                    <a:pt x="15000" y="5034"/>
                    <a:pt x="15000" y="5034"/>
                  </a:cubicBezTo>
                  <a:cubicBezTo>
                    <a:pt x="15005" y="5034"/>
                    <a:pt x="15012" y="5034"/>
                    <a:pt x="15017" y="5034"/>
                  </a:cubicBezTo>
                  <a:cubicBezTo>
                    <a:pt x="15023" y="5034"/>
                    <a:pt x="15029" y="5028"/>
                    <a:pt x="15041" y="5022"/>
                  </a:cubicBezTo>
                  <a:cubicBezTo>
                    <a:pt x="15047" y="5022"/>
                    <a:pt x="15047" y="5022"/>
                    <a:pt x="15053" y="5022"/>
                  </a:cubicBezTo>
                  <a:cubicBezTo>
                    <a:pt x="15059" y="5022"/>
                    <a:pt x="15059" y="5010"/>
                    <a:pt x="15059" y="5010"/>
                  </a:cubicBezTo>
                  <a:cubicBezTo>
                    <a:pt x="15065" y="5010"/>
                    <a:pt x="15071" y="5010"/>
                    <a:pt x="15071" y="5010"/>
                  </a:cubicBezTo>
                  <a:cubicBezTo>
                    <a:pt x="15083" y="5010"/>
                    <a:pt x="15089" y="5010"/>
                    <a:pt x="15094" y="5010"/>
                  </a:cubicBezTo>
                  <a:cubicBezTo>
                    <a:pt x="15100" y="5010"/>
                    <a:pt x="15100" y="5016"/>
                    <a:pt x="15106" y="5016"/>
                  </a:cubicBezTo>
                  <a:cubicBezTo>
                    <a:pt x="15118" y="5016"/>
                    <a:pt x="15130" y="5010"/>
                    <a:pt x="15142" y="5010"/>
                  </a:cubicBezTo>
                  <a:cubicBezTo>
                    <a:pt x="15142" y="5028"/>
                    <a:pt x="15142" y="5028"/>
                    <a:pt x="15142" y="5028"/>
                  </a:cubicBezTo>
                  <a:lnTo>
                    <a:pt x="15136" y="5034"/>
                  </a:lnTo>
                  <a:cubicBezTo>
                    <a:pt x="15136" y="5099"/>
                    <a:pt x="15136" y="5099"/>
                    <a:pt x="15136" y="5099"/>
                  </a:cubicBezTo>
                  <a:cubicBezTo>
                    <a:pt x="15136" y="5105"/>
                    <a:pt x="15136" y="5111"/>
                    <a:pt x="15130" y="5111"/>
                  </a:cubicBezTo>
                  <a:cubicBezTo>
                    <a:pt x="15124" y="5111"/>
                    <a:pt x="15124" y="5117"/>
                    <a:pt x="15118" y="5117"/>
                  </a:cubicBezTo>
                  <a:cubicBezTo>
                    <a:pt x="15112" y="5117"/>
                    <a:pt x="15112" y="5117"/>
                    <a:pt x="15106" y="5117"/>
                  </a:cubicBezTo>
                  <a:cubicBezTo>
                    <a:pt x="15100" y="5117"/>
                    <a:pt x="15100" y="5123"/>
                    <a:pt x="15094" y="5123"/>
                  </a:cubicBezTo>
                  <a:cubicBezTo>
                    <a:pt x="15089" y="5129"/>
                    <a:pt x="15089" y="5135"/>
                    <a:pt x="15089" y="5135"/>
                  </a:cubicBezTo>
                  <a:cubicBezTo>
                    <a:pt x="15083" y="5141"/>
                    <a:pt x="15077" y="5146"/>
                    <a:pt x="15077" y="5152"/>
                  </a:cubicBezTo>
                  <a:cubicBezTo>
                    <a:pt x="15077" y="5158"/>
                    <a:pt x="15077" y="5164"/>
                    <a:pt x="15077" y="5170"/>
                  </a:cubicBezTo>
                  <a:cubicBezTo>
                    <a:pt x="15083" y="5176"/>
                    <a:pt x="15077" y="5182"/>
                    <a:pt x="15083" y="5188"/>
                  </a:cubicBezTo>
                  <a:cubicBezTo>
                    <a:pt x="15083" y="5188"/>
                    <a:pt x="15089" y="5188"/>
                    <a:pt x="15094" y="5188"/>
                  </a:cubicBezTo>
                  <a:cubicBezTo>
                    <a:pt x="15183" y="5188"/>
                    <a:pt x="15183" y="5188"/>
                    <a:pt x="15183" y="5188"/>
                  </a:cubicBezTo>
                  <a:cubicBezTo>
                    <a:pt x="15183" y="5176"/>
                    <a:pt x="15183" y="5164"/>
                    <a:pt x="15189" y="5152"/>
                  </a:cubicBezTo>
                  <a:cubicBezTo>
                    <a:pt x="15189" y="5146"/>
                    <a:pt x="15189" y="5141"/>
                    <a:pt x="15195" y="5141"/>
                  </a:cubicBezTo>
                  <a:cubicBezTo>
                    <a:pt x="15195" y="5135"/>
                    <a:pt x="15201" y="5135"/>
                    <a:pt x="15201" y="5129"/>
                  </a:cubicBezTo>
                  <a:cubicBezTo>
                    <a:pt x="15201" y="5123"/>
                    <a:pt x="15201" y="5123"/>
                    <a:pt x="15201" y="5117"/>
                  </a:cubicBezTo>
                  <a:cubicBezTo>
                    <a:pt x="15201" y="5111"/>
                    <a:pt x="15201" y="5105"/>
                    <a:pt x="15201" y="5105"/>
                  </a:cubicBezTo>
                  <a:cubicBezTo>
                    <a:pt x="15195" y="5093"/>
                    <a:pt x="15189" y="5099"/>
                    <a:pt x="15178" y="5093"/>
                  </a:cubicBezTo>
                  <a:cubicBezTo>
                    <a:pt x="15178" y="5028"/>
                    <a:pt x="15178" y="5028"/>
                    <a:pt x="15178" y="5028"/>
                  </a:cubicBezTo>
                  <a:cubicBezTo>
                    <a:pt x="15189" y="5028"/>
                    <a:pt x="15195" y="5028"/>
                    <a:pt x="15201" y="5028"/>
                  </a:cubicBezTo>
                  <a:cubicBezTo>
                    <a:pt x="15213" y="5028"/>
                    <a:pt x="15213" y="5028"/>
                    <a:pt x="15213" y="5028"/>
                  </a:cubicBezTo>
                  <a:cubicBezTo>
                    <a:pt x="15219" y="5028"/>
                    <a:pt x="15225" y="5022"/>
                    <a:pt x="15225" y="5022"/>
                  </a:cubicBezTo>
                  <a:cubicBezTo>
                    <a:pt x="15231" y="5016"/>
                    <a:pt x="15231" y="5010"/>
                    <a:pt x="15237" y="5010"/>
                  </a:cubicBezTo>
                  <a:cubicBezTo>
                    <a:pt x="15243" y="5004"/>
                    <a:pt x="15243" y="4998"/>
                    <a:pt x="15249" y="4998"/>
                  </a:cubicBezTo>
                  <a:cubicBezTo>
                    <a:pt x="15255" y="4998"/>
                    <a:pt x="15266" y="4998"/>
                    <a:pt x="15272" y="4992"/>
                  </a:cubicBezTo>
                  <a:cubicBezTo>
                    <a:pt x="15278" y="4992"/>
                    <a:pt x="15290" y="4992"/>
                    <a:pt x="15296" y="4992"/>
                  </a:cubicBezTo>
                  <a:cubicBezTo>
                    <a:pt x="15308" y="4992"/>
                    <a:pt x="15308" y="4992"/>
                    <a:pt x="15308" y="4992"/>
                  </a:cubicBezTo>
                  <a:cubicBezTo>
                    <a:pt x="15314" y="4992"/>
                    <a:pt x="15320" y="4992"/>
                    <a:pt x="15320" y="4992"/>
                  </a:cubicBezTo>
                  <a:cubicBezTo>
                    <a:pt x="15332" y="4992"/>
                    <a:pt x="15337" y="4998"/>
                    <a:pt x="15344" y="4998"/>
                  </a:cubicBezTo>
                  <a:cubicBezTo>
                    <a:pt x="15349" y="4998"/>
                    <a:pt x="15349" y="4998"/>
                    <a:pt x="15355" y="4998"/>
                  </a:cubicBezTo>
                  <a:cubicBezTo>
                    <a:pt x="15361" y="4998"/>
                    <a:pt x="15361" y="4992"/>
                    <a:pt x="15367" y="4992"/>
                  </a:cubicBezTo>
                  <a:cubicBezTo>
                    <a:pt x="15373" y="4986"/>
                    <a:pt x="15373" y="4980"/>
                    <a:pt x="15373" y="4980"/>
                  </a:cubicBezTo>
                  <a:cubicBezTo>
                    <a:pt x="15379" y="4975"/>
                    <a:pt x="15379" y="4975"/>
                    <a:pt x="15379" y="4969"/>
                  </a:cubicBezTo>
                  <a:cubicBezTo>
                    <a:pt x="15391" y="4969"/>
                    <a:pt x="15397" y="4969"/>
                    <a:pt x="15403" y="4969"/>
                  </a:cubicBezTo>
                  <a:cubicBezTo>
                    <a:pt x="15409" y="4969"/>
                    <a:pt x="15409" y="4963"/>
                    <a:pt x="15415" y="4963"/>
                  </a:cubicBezTo>
                  <a:cubicBezTo>
                    <a:pt x="15421" y="4963"/>
                    <a:pt x="15426" y="4963"/>
                    <a:pt x="15438" y="4963"/>
                  </a:cubicBezTo>
                  <a:cubicBezTo>
                    <a:pt x="15444" y="4963"/>
                    <a:pt x="15444" y="4963"/>
                    <a:pt x="15450" y="4963"/>
                  </a:cubicBezTo>
                  <a:cubicBezTo>
                    <a:pt x="15450" y="4957"/>
                    <a:pt x="15456" y="4963"/>
                    <a:pt x="15462" y="4963"/>
                  </a:cubicBezTo>
                  <a:cubicBezTo>
                    <a:pt x="15468" y="4957"/>
                    <a:pt x="15468" y="4951"/>
                    <a:pt x="15468" y="4951"/>
                  </a:cubicBezTo>
                  <a:cubicBezTo>
                    <a:pt x="15474" y="4945"/>
                    <a:pt x="15474" y="4939"/>
                    <a:pt x="15480" y="4939"/>
                  </a:cubicBezTo>
                  <a:cubicBezTo>
                    <a:pt x="15486" y="4939"/>
                    <a:pt x="15486" y="4939"/>
                    <a:pt x="15492" y="4939"/>
                  </a:cubicBezTo>
                  <a:cubicBezTo>
                    <a:pt x="15498" y="4933"/>
                    <a:pt x="15498" y="4933"/>
                    <a:pt x="15504" y="4927"/>
                  </a:cubicBezTo>
                  <a:cubicBezTo>
                    <a:pt x="15510" y="4927"/>
                    <a:pt x="15510" y="4927"/>
                    <a:pt x="15515" y="4921"/>
                  </a:cubicBezTo>
                  <a:cubicBezTo>
                    <a:pt x="15515" y="4921"/>
                    <a:pt x="15515" y="4915"/>
                    <a:pt x="15521" y="4909"/>
                  </a:cubicBezTo>
                  <a:cubicBezTo>
                    <a:pt x="15527" y="4909"/>
                    <a:pt x="15527" y="4903"/>
                    <a:pt x="15527" y="4897"/>
                  </a:cubicBezTo>
                  <a:cubicBezTo>
                    <a:pt x="15533" y="4897"/>
                    <a:pt x="15539" y="4892"/>
                    <a:pt x="15539" y="4892"/>
                  </a:cubicBezTo>
                  <a:cubicBezTo>
                    <a:pt x="15545" y="4886"/>
                    <a:pt x="15545" y="4886"/>
                    <a:pt x="15551" y="4886"/>
                  </a:cubicBezTo>
                  <a:cubicBezTo>
                    <a:pt x="15557" y="4886"/>
                    <a:pt x="15563" y="4886"/>
                    <a:pt x="15563" y="4886"/>
                  </a:cubicBezTo>
                  <a:cubicBezTo>
                    <a:pt x="15569" y="4880"/>
                    <a:pt x="15569" y="4886"/>
                    <a:pt x="15575" y="4886"/>
                  </a:cubicBezTo>
                  <a:cubicBezTo>
                    <a:pt x="15587" y="4880"/>
                    <a:pt x="15592" y="4874"/>
                    <a:pt x="15598" y="4868"/>
                  </a:cubicBezTo>
                  <a:cubicBezTo>
                    <a:pt x="15604" y="4868"/>
                    <a:pt x="15598" y="4862"/>
                    <a:pt x="15604" y="4856"/>
                  </a:cubicBezTo>
                  <a:cubicBezTo>
                    <a:pt x="15604" y="4856"/>
                    <a:pt x="15610" y="4856"/>
                    <a:pt x="15616" y="4850"/>
                  </a:cubicBezTo>
                  <a:cubicBezTo>
                    <a:pt x="15622" y="4850"/>
                    <a:pt x="15622" y="4844"/>
                    <a:pt x="15628" y="4838"/>
                  </a:cubicBezTo>
                  <a:cubicBezTo>
                    <a:pt x="15628" y="4838"/>
                    <a:pt x="15634" y="4832"/>
                    <a:pt x="15634" y="4826"/>
                  </a:cubicBezTo>
                  <a:cubicBezTo>
                    <a:pt x="15640" y="4826"/>
                    <a:pt x="15640" y="4820"/>
                    <a:pt x="15646" y="4814"/>
                  </a:cubicBezTo>
                  <a:cubicBezTo>
                    <a:pt x="15646" y="4814"/>
                    <a:pt x="15646" y="4809"/>
                    <a:pt x="15646" y="4803"/>
                  </a:cubicBezTo>
                  <a:lnTo>
                    <a:pt x="15652" y="4797"/>
                  </a:lnTo>
                  <a:cubicBezTo>
                    <a:pt x="15658" y="4785"/>
                    <a:pt x="15670" y="4785"/>
                    <a:pt x="15676" y="4773"/>
                  </a:cubicBezTo>
                  <a:cubicBezTo>
                    <a:pt x="15681" y="4761"/>
                    <a:pt x="15687" y="4749"/>
                    <a:pt x="15693" y="4737"/>
                  </a:cubicBezTo>
                  <a:cubicBezTo>
                    <a:pt x="15693" y="4731"/>
                    <a:pt x="15693" y="4731"/>
                    <a:pt x="15693" y="4726"/>
                  </a:cubicBezTo>
                  <a:cubicBezTo>
                    <a:pt x="15699" y="4720"/>
                    <a:pt x="15705" y="4720"/>
                    <a:pt x="15705" y="4714"/>
                  </a:cubicBezTo>
                  <a:cubicBezTo>
                    <a:pt x="15711" y="4708"/>
                    <a:pt x="15711" y="4708"/>
                    <a:pt x="15717" y="4702"/>
                  </a:cubicBezTo>
                  <a:cubicBezTo>
                    <a:pt x="15717" y="4696"/>
                    <a:pt x="15723" y="4696"/>
                    <a:pt x="15729" y="4690"/>
                  </a:cubicBezTo>
                  <a:cubicBezTo>
                    <a:pt x="15735" y="4690"/>
                    <a:pt x="15741" y="4684"/>
                    <a:pt x="15741" y="4684"/>
                  </a:cubicBezTo>
                  <a:cubicBezTo>
                    <a:pt x="15747" y="4678"/>
                    <a:pt x="15753" y="4678"/>
                    <a:pt x="15753" y="4672"/>
                  </a:cubicBezTo>
                  <a:cubicBezTo>
                    <a:pt x="15753" y="4666"/>
                    <a:pt x="15753" y="4660"/>
                    <a:pt x="15753" y="4654"/>
                  </a:cubicBezTo>
                  <a:cubicBezTo>
                    <a:pt x="15759" y="4654"/>
                    <a:pt x="15759" y="4648"/>
                    <a:pt x="15759" y="4642"/>
                  </a:cubicBezTo>
                  <a:cubicBezTo>
                    <a:pt x="15759" y="4637"/>
                    <a:pt x="15759" y="4637"/>
                    <a:pt x="15759" y="4631"/>
                  </a:cubicBezTo>
                  <a:cubicBezTo>
                    <a:pt x="15759" y="4631"/>
                    <a:pt x="15764" y="4625"/>
                    <a:pt x="15764" y="4619"/>
                  </a:cubicBezTo>
                  <a:cubicBezTo>
                    <a:pt x="15764" y="4619"/>
                    <a:pt x="15764" y="4613"/>
                    <a:pt x="15764" y="4607"/>
                  </a:cubicBezTo>
                  <a:cubicBezTo>
                    <a:pt x="15770" y="4601"/>
                    <a:pt x="15776" y="4601"/>
                    <a:pt x="15782" y="4601"/>
                  </a:cubicBezTo>
                  <a:cubicBezTo>
                    <a:pt x="15788" y="4595"/>
                    <a:pt x="15794" y="4589"/>
                    <a:pt x="15800" y="4577"/>
                  </a:cubicBezTo>
                  <a:cubicBezTo>
                    <a:pt x="15806" y="4565"/>
                    <a:pt x="15818" y="4560"/>
                    <a:pt x="15818" y="4548"/>
                  </a:cubicBezTo>
                  <a:cubicBezTo>
                    <a:pt x="15818" y="4536"/>
                    <a:pt x="15812" y="4536"/>
                    <a:pt x="15812" y="4530"/>
                  </a:cubicBezTo>
                  <a:cubicBezTo>
                    <a:pt x="15806" y="4524"/>
                    <a:pt x="15806" y="4518"/>
                    <a:pt x="15800" y="4518"/>
                  </a:cubicBezTo>
                  <a:cubicBezTo>
                    <a:pt x="15800" y="4518"/>
                    <a:pt x="15794" y="4518"/>
                    <a:pt x="15788" y="4518"/>
                  </a:cubicBezTo>
                  <a:cubicBezTo>
                    <a:pt x="15782" y="4518"/>
                    <a:pt x="15776" y="4518"/>
                    <a:pt x="15764" y="4512"/>
                  </a:cubicBezTo>
                  <a:cubicBezTo>
                    <a:pt x="15764" y="4506"/>
                    <a:pt x="15764" y="4500"/>
                    <a:pt x="15764" y="4494"/>
                  </a:cubicBezTo>
                  <a:cubicBezTo>
                    <a:pt x="15764" y="4488"/>
                    <a:pt x="15764" y="4482"/>
                    <a:pt x="15764" y="4482"/>
                  </a:cubicBezTo>
                  <a:cubicBezTo>
                    <a:pt x="15764" y="4476"/>
                    <a:pt x="15764" y="4471"/>
                    <a:pt x="15764" y="4471"/>
                  </a:cubicBezTo>
                  <a:cubicBezTo>
                    <a:pt x="15788" y="4471"/>
                    <a:pt x="15788" y="4471"/>
                    <a:pt x="15788" y="4471"/>
                  </a:cubicBezTo>
                  <a:cubicBezTo>
                    <a:pt x="15788" y="4465"/>
                    <a:pt x="15788" y="4459"/>
                    <a:pt x="15788" y="4459"/>
                  </a:cubicBezTo>
                  <a:cubicBezTo>
                    <a:pt x="15782" y="4453"/>
                    <a:pt x="15776" y="4453"/>
                    <a:pt x="15776" y="4447"/>
                  </a:cubicBezTo>
                  <a:cubicBezTo>
                    <a:pt x="15776" y="4435"/>
                    <a:pt x="15782" y="4423"/>
                    <a:pt x="15776" y="4411"/>
                  </a:cubicBezTo>
                  <a:cubicBezTo>
                    <a:pt x="15776" y="4405"/>
                    <a:pt x="15776" y="4405"/>
                    <a:pt x="15776" y="4399"/>
                  </a:cubicBezTo>
                  <a:cubicBezTo>
                    <a:pt x="15776" y="4394"/>
                    <a:pt x="15770" y="4394"/>
                    <a:pt x="15764" y="4387"/>
                  </a:cubicBezTo>
                  <a:cubicBezTo>
                    <a:pt x="15764" y="4382"/>
                    <a:pt x="15759" y="4387"/>
                    <a:pt x="15753" y="4382"/>
                  </a:cubicBezTo>
                  <a:cubicBezTo>
                    <a:pt x="15753" y="4370"/>
                    <a:pt x="15759" y="4358"/>
                    <a:pt x="15759" y="4346"/>
                  </a:cubicBezTo>
                  <a:cubicBezTo>
                    <a:pt x="15759" y="4334"/>
                    <a:pt x="15753" y="4322"/>
                    <a:pt x="15747" y="4310"/>
                  </a:cubicBezTo>
                  <a:cubicBezTo>
                    <a:pt x="15747" y="4305"/>
                    <a:pt x="15741" y="4299"/>
                    <a:pt x="15735" y="4287"/>
                  </a:cubicBezTo>
                  <a:cubicBezTo>
                    <a:pt x="15723" y="4281"/>
                    <a:pt x="15723" y="4269"/>
                    <a:pt x="15711" y="4263"/>
                  </a:cubicBezTo>
                  <a:cubicBezTo>
                    <a:pt x="15705" y="4263"/>
                    <a:pt x="15705" y="4257"/>
                    <a:pt x="15699" y="4257"/>
                  </a:cubicBezTo>
                  <a:cubicBezTo>
                    <a:pt x="15693" y="4251"/>
                    <a:pt x="15687" y="4257"/>
                    <a:pt x="15681" y="4257"/>
                  </a:cubicBezTo>
                  <a:cubicBezTo>
                    <a:pt x="15681" y="4251"/>
                    <a:pt x="15676" y="4251"/>
                    <a:pt x="15670" y="4245"/>
                  </a:cubicBezTo>
                  <a:cubicBezTo>
                    <a:pt x="15670" y="4245"/>
                    <a:pt x="15670" y="4239"/>
                    <a:pt x="15670" y="4233"/>
                  </a:cubicBezTo>
                  <a:cubicBezTo>
                    <a:pt x="15670" y="4221"/>
                    <a:pt x="15670" y="4221"/>
                    <a:pt x="15670" y="4221"/>
                  </a:cubicBezTo>
                  <a:cubicBezTo>
                    <a:pt x="15670" y="4216"/>
                    <a:pt x="15676" y="4216"/>
                    <a:pt x="15676" y="4210"/>
                  </a:cubicBezTo>
                  <a:cubicBezTo>
                    <a:pt x="15681" y="4204"/>
                    <a:pt x="15687" y="4204"/>
                    <a:pt x="15687" y="4198"/>
                  </a:cubicBezTo>
                  <a:cubicBezTo>
                    <a:pt x="15693" y="4198"/>
                    <a:pt x="15699" y="4198"/>
                    <a:pt x="15699" y="4192"/>
                  </a:cubicBezTo>
                  <a:cubicBezTo>
                    <a:pt x="15699" y="4186"/>
                    <a:pt x="15699" y="4180"/>
                    <a:pt x="15699" y="4168"/>
                  </a:cubicBezTo>
                  <a:cubicBezTo>
                    <a:pt x="15699" y="4144"/>
                    <a:pt x="15699" y="4144"/>
                    <a:pt x="15699" y="4144"/>
                  </a:cubicBezTo>
                  <a:cubicBezTo>
                    <a:pt x="15735" y="4144"/>
                    <a:pt x="15735" y="4144"/>
                    <a:pt x="15735" y="4144"/>
                  </a:cubicBezTo>
                  <a:cubicBezTo>
                    <a:pt x="15735" y="4144"/>
                    <a:pt x="15741" y="4144"/>
                    <a:pt x="15741" y="4139"/>
                  </a:cubicBezTo>
                  <a:cubicBezTo>
                    <a:pt x="15747" y="4133"/>
                    <a:pt x="15747" y="4133"/>
                    <a:pt x="15753" y="4127"/>
                  </a:cubicBezTo>
                  <a:cubicBezTo>
                    <a:pt x="15753" y="4121"/>
                    <a:pt x="15753" y="4115"/>
                    <a:pt x="15759" y="4115"/>
                  </a:cubicBezTo>
                  <a:cubicBezTo>
                    <a:pt x="15759" y="4115"/>
                    <a:pt x="15764" y="4115"/>
                    <a:pt x="15770" y="4115"/>
                  </a:cubicBezTo>
                  <a:cubicBezTo>
                    <a:pt x="15770" y="4115"/>
                    <a:pt x="15776" y="4115"/>
                    <a:pt x="15782" y="4115"/>
                  </a:cubicBezTo>
                  <a:cubicBezTo>
                    <a:pt x="15782" y="4115"/>
                    <a:pt x="15788" y="4109"/>
                    <a:pt x="15794" y="4109"/>
                  </a:cubicBezTo>
                  <a:cubicBezTo>
                    <a:pt x="15806" y="4109"/>
                    <a:pt x="15806" y="4109"/>
                    <a:pt x="15806" y="4109"/>
                  </a:cubicBezTo>
                  <a:cubicBezTo>
                    <a:pt x="15818" y="4109"/>
                    <a:pt x="15824" y="4109"/>
                    <a:pt x="15836" y="4109"/>
                  </a:cubicBezTo>
                  <a:cubicBezTo>
                    <a:pt x="15842" y="4097"/>
                    <a:pt x="15842" y="4091"/>
                    <a:pt x="15842" y="4079"/>
                  </a:cubicBezTo>
                  <a:lnTo>
                    <a:pt x="15836" y="4073"/>
                  </a:lnTo>
                  <a:cubicBezTo>
                    <a:pt x="15782" y="4073"/>
                    <a:pt x="15782" y="4073"/>
                    <a:pt x="15782" y="4073"/>
                  </a:cubicBezTo>
                  <a:cubicBezTo>
                    <a:pt x="15776" y="4067"/>
                    <a:pt x="15776" y="4062"/>
                    <a:pt x="15776" y="4062"/>
                  </a:cubicBezTo>
                  <a:cubicBezTo>
                    <a:pt x="15770" y="4050"/>
                    <a:pt x="15764" y="4044"/>
                    <a:pt x="15759" y="4038"/>
                  </a:cubicBezTo>
                  <a:cubicBezTo>
                    <a:pt x="15717" y="4038"/>
                    <a:pt x="15717" y="4038"/>
                    <a:pt x="15717" y="4038"/>
                  </a:cubicBezTo>
                  <a:cubicBezTo>
                    <a:pt x="15717" y="4044"/>
                    <a:pt x="15711" y="4050"/>
                    <a:pt x="15711" y="4062"/>
                  </a:cubicBezTo>
                  <a:cubicBezTo>
                    <a:pt x="15711" y="4067"/>
                    <a:pt x="15711" y="4067"/>
                    <a:pt x="15711" y="4073"/>
                  </a:cubicBezTo>
                  <a:lnTo>
                    <a:pt x="15705" y="4079"/>
                  </a:lnTo>
                  <a:cubicBezTo>
                    <a:pt x="15699" y="4079"/>
                    <a:pt x="15699" y="4085"/>
                    <a:pt x="15693" y="4085"/>
                  </a:cubicBezTo>
                  <a:cubicBezTo>
                    <a:pt x="15693" y="4085"/>
                    <a:pt x="15687" y="4079"/>
                    <a:pt x="15681" y="4079"/>
                  </a:cubicBezTo>
                  <a:cubicBezTo>
                    <a:pt x="15681" y="4079"/>
                    <a:pt x="15676" y="4079"/>
                    <a:pt x="15670" y="4079"/>
                  </a:cubicBezTo>
                  <a:cubicBezTo>
                    <a:pt x="15670" y="4020"/>
                    <a:pt x="15670" y="4020"/>
                    <a:pt x="15670" y="4020"/>
                  </a:cubicBezTo>
                  <a:cubicBezTo>
                    <a:pt x="15598" y="4020"/>
                    <a:pt x="15598" y="4020"/>
                    <a:pt x="15598" y="4020"/>
                  </a:cubicBezTo>
                  <a:cubicBezTo>
                    <a:pt x="15587" y="4020"/>
                    <a:pt x="15581" y="4008"/>
                    <a:pt x="15581" y="3996"/>
                  </a:cubicBezTo>
                  <a:cubicBezTo>
                    <a:pt x="15581" y="3984"/>
                    <a:pt x="15581" y="3978"/>
                    <a:pt x="15581" y="3973"/>
                  </a:cubicBezTo>
                  <a:cubicBezTo>
                    <a:pt x="15581" y="3973"/>
                    <a:pt x="15587" y="3967"/>
                    <a:pt x="15587" y="3961"/>
                  </a:cubicBezTo>
                  <a:cubicBezTo>
                    <a:pt x="15592" y="3961"/>
                    <a:pt x="15592" y="3955"/>
                    <a:pt x="15598" y="3955"/>
                  </a:cubicBezTo>
                  <a:cubicBezTo>
                    <a:pt x="15604" y="3949"/>
                    <a:pt x="15610" y="3949"/>
                    <a:pt x="15610" y="3949"/>
                  </a:cubicBezTo>
                  <a:cubicBezTo>
                    <a:pt x="15628" y="3949"/>
                    <a:pt x="15634" y="3949"/>
                    <a:pt x="15646" y="3949"/>
                  </a:cubicBezTo>
                  <a:cubicBezTo>
                    <a:pt x="15652" y="3949"/>
                    <a:pt x="15652" y="3949"/>
                    <a:pt x="15658" y="3949"/>
                  </a:cubicBezTo>
                  <a:cubicBezTo>
                    <a:pt x="15664" y="3949"/>
                    <a:pt x="15664" y="3949"/>
                    <a:pt x="15670" y="3949"/>
                  </a:cubicBezTo>
                  <a:cubicBezTo>
                    <a:pt x="15670" y="3943"/>
                    <a:pt x="15670" y="3937"/>
                    <a:pt x="15670" y="3937"/>
                  </a:cubicBezTo>
                  <a:cubicBezTo>
                    <a:pt x="15670" y="3931"/>
                    <a:pt x="15676" y="3925"/>
                    <a:pt x="15676" y="3925"/>
                  </a:cubicBezTo>
                  <a:cubicBezTo>
                    <a:pt x="15681" y="3919"/>
                    <a:pt x="15681" y="3913"/>
                    <a:pt x="15687" y="3913"/>
                  </a:cubicBezTo>
                  <a:cubicBezTo>
                    <a:pt x="15693" y="3907"/>
                    <a:pt x="15693" y="3913"/>
                    <a:pt x="15699" y="3907"/>
                  </a:cubicBezTo>
                  <a:cubicBezTo>
                    <a:pt x="15705" y="3907"/>
                    <a:pt x="15705" y="3901"/>
                    <a:pt x="15711" y="3901"/>
                  </a:cubicBezTo>
                  <a:cubicBezTo>
                    <a:pt x="15717" y="3901"/>
                    <a:pt x="15729" y="3901"/>
                    <a:pt x="15735" y="3901"/>
                  </a:cubicBezTo>
                  <a:cubicBezTo>
                    <a:pt x="15741" y="3901"/>
                    <a:pt x="15741" y="3901"/>
                    <a:pt x="15747" y="3901"/>
                  </a:cubicBezTo>
                  <a:cubicBezTo>
                    <a:pt x="15753" y="3901"/>
                    <a:pt x="15753" y="3895"/>
                    <a:pt x="15753" y="3889"/>
                  </a:cubicBezTo>
                  <a:cubicBezTo>
                    <a:pt x="15759" y="3889"/>
                    <a:pt x="15764" y="3884"/>
                    <a:pt x="15764" y="3884"/>
                  </a:cubicBezTo>
                  <a:cubicBezTo>
                    <a:pt x="15770" y="3878"/>
                    <a:pt x="15770" y="3872"/>
                    <a:pt x="15776" y="3872"/>
                  </a:cubicBezTo>
                  <a:cubicBezTo>
                    <a:pt x="15782" y="3866"/>
                    <a:pt x="15782" y="3860"/>
                    <a:pt x="15788" y="3860"/>
                  </a:cubicBezTo>
                  <a:cubicBezTo>
                    <a:pt x="15794" y="3854"/>
                    <a:pt x="15794" y="3848"/>
                    <a:pt x="15806" y="3848"/>
                  </a:cubicBezTo>
                  <a:cubicBezTo>
                    <a:pt x="15812" y="3848"/>
                    <a:pt x="15812" y="3848"/>
                    <a:pt x="15812" y="3848"/>
                  </a:cubicBezTo>
                  <a:cubicBezTo>
                    <a:pt x="15812" y="3848"/>
                    <a:pt x="15818" y="3848"/>
                    <a:pt x="15818" y="3854"/>
                  </a:cubicBezTo>
                  <a:cubicBezTo>
                    <a:pt x="15824" y="3866"/>
                    <a:pt x="15824" y="3866"/>
                    <a:pt x="15824" y="3866"/>
                  </a:cubicBezTo>
                  <a:cubicBezTo>
                    <a:pt x="15818" y="3866"/>
                    <a:pt x="15818" y="3872"/>
                    <a:pt x="15818" y="3878"/>
                  </a:cubicBezTo>
                  <a:cubicBezTo>
                    <a:pt x="15812" y="3878"/>
                    <a:pt x="15806" y="3878"/>
                    <a:pt x="15806" y="3884"/>
                  </a:cubicBezTo>
                  <a:cubicBezTo>
                    <a:pt x="15800" y="3889"/>
                    <a:pt x="15800" y="3901"/>
                    <a:pt x="15800" y="3907"/>
                  </a:cubicBezTo>
                  <a:cubicBezTo>
                    <a:pt x="15800" y="3919"/>
                    <a:pt x="15788" y="3919"/>
                    <a:pt x="15782" y="3931"/>
                  </a:cubicBezTo>
                  <a:cubicBezTo>
                    <a:pt x="15776" y="3931"/>
                    <a:pt x="15776" y="3937"/>
                    <a:pt x="15770" y="3943"/>
                  </a:cubicBezTo>
                  <a:cubicBezTo>
                    <a:pt x="15770" y="3943"/>
                    <a:pt x="15764" y="3943"/>
                    <a:pt x="15759" y="3949"/>
                  </a:cubicBezTo>
                  <a:cubicBezTo>
                    <a:pt x="15759" y="3955"/>
                    <a:pt x="15759" y="3955"/>
                    <a:pt x="15759" y="3961"/>
                  </a:cubicBezTo>
                  <a:cubicBezTo>
                    <a:pt x="15759" y="3973"/>
                    <a:pt x="15759" y="3973"/>
                    <a:pt x="15759" y="3973"/>
                  </a:cubicBezTo>
                  <a:cubicBezTo>
                    <a:pt x="15764" y="3973"/>
                    <a:pt x="15770" y="3967"/>
                    <a:pt x="15770" y="3967"/>
                  </a:cubicBezTo>
                  <a:cubicBezTo>
                    <a:pt x="15776" y="3961"/>
                    <a:pt x="15776" y="3961"/>
                    <a:pt x="15782" y="3955"/>
                  </a:cubicBezTo>
                  <a:cubicBezTo>
                    <a:pt x="15836" y="3955"/>
                    <a:pt x="15836" y="3955"/>
                    <a:pt x="15836" y="3955"/>
                  </a:cubicBezTo>
                  <a:cubicBezTo>
                    <a:pt x="15842" y="3955"/>
                    <a:pt x="15847" y="3949"/>
                    <a:pt x="15853" y="3949"/>
                  </a:cubicBezTo>
                  <a:cubicBezTo>
                    <a:pt x="15859" y="3943"/>
                    <a:pt x="15865" y="3931"/>
                    <a:pt x="15871" y="3925"/>
                  </a:cubicBezTo>
                  <a:cubicBezTo>
                    <a:pt x="15877" y="3925"/>
                    <a:pt x="15877" y="3919"/>
                    <a:pt x="15883" y="3913"/>
                  </a:cubicBezTo>
                  <a:lnTo>
                    <a:pt x="15889" y="3913"/>
                  </a:lnTo>
                  <a:cubicBezTo>
                    <a:pt x="15895" y="3913"/>
                    <a:pt x="15901" y="3907"/>
                    <a:pt x="15901" y="3907"/>
                  </a:cubicBezTo>
                  <a:cubicBezTo>
                    <a:pt x="15919" y="3907"/>
                    <a:pt x="15925" y="3913"/>
                    <a:pt x="15936" y="3919"/>
                  </a:cubicBezTo>
                  <a:cubicBezTo>
                    <a:pt x="15942" y="3919"/>
                    <a:pt x="15948" y="3919"/>
                    <a:pt x="15948" y="3919"/>
                  </a:cubicBezTo>
                  <a:cubicBezTo>
                    <a:pt x="15960" y="3919"/>
                    <a:pt x="15966" y="3919"/>
                    <a:pt x="15972" y="3925"/>
                  </a:cubicBezTo>
                  <a:cubicBezTo>
                    <a:pt x="15978" y="3931"/>
                    <a:pt x="15978" y="3931"/>
                    <a:pt x="15984" y="3931"/>
                  </a:cubicBezTo>
                  <a:cubicBezTo>
                    <a:pt x="15990" y="3937"/>
                    <a:pt x="15990" y="3949"/>
                    <a:pt x="15990" y="3955"/>
                  </a:cubicBezTo>
                  <a:cubicBezTo>
                    <a:pt x="15990" y="3967"/>
                    <a:pt x="15990" y="3967"/>
                    <a:pt x="15990" y="3967"/>
                  </a:cubicBezTo>
                  <a:cubicBezTo>
                    <a:pt x="15990" y="3973"/>
                    <a:pt x="15984" y="3973"/>
                    <a:pt x="15984" y="3978"/>
                  </a:cubicBezTo>
                  <a:cubicBezTo>
                    <a:pt x="15978" y="3984"/>
                    <a:pt x="15972" y="3984"/>
                    <a:pt x="15972" y="3990"/>
                  </a:cubicBezTo>
                  <a:cubicBezTo>
                    <a:pt x="15972" y="3990"/>
                    <a:pt x="15972" y="3996"/>
                    <a:pt x="15972" y="4002"/>
                  </a:cubicBezTo>
                  <a:cubicBezTo>
                    <a:pt x="15966" y="4008"/>
                    <a:pt x="15960" y="4008"/>
                    <a:pt x="15960" y="4020"/>
                  </a:cubicBezTo>
                  <a:cubicBezTo>
                    <a:pt x="15960" y="4026"/>
                    <a:pt x="15960" y="4032"/>
                    <a:pt x="15966" y="4044"/>
                  </a:cubicBezTo>
                  <a:cubicBezTo>
                    <a:pt x="15984" y="4044"/>
                    <a:pt x="15984" y="4044"/>
                    <a:pt x="15984" y="4044"/>
                  </a:cubicBezTo>
                  <a:cubicBezTo>
                    <a:pt x="15996" y="4038"/>
                    <a:pt x="15996" y="4038"/>
                    <a:pt x="15996" y="4038"/>
                  </a:cubicBezTo>
                  <a:cubicBezTo>
                    <a:pt x="16002" y="4038"/>
                    <a:pt x="16008" y="4032"/>
                    <a:pt x="16014" y="4032"/>
                  </a:cubicBezTo>
                  <a:cubicBezTo>
                    <a:pt x="16014" y="4032"/>
                    <a:pt x="16019" y="4032"/>
                    <a:pt x="16025" y="4032"/>
                  </a:cubicBezTo>
                  <a:cubicBezTo>
                    <a:pt x="16031" y="4038"/>
                    <a:pt x="16037" y="4044"/>
                    <a:pt x="16043" y="4050"/>
                  </a:cubicBezTo>
                  <a:cubicBezTo>
                    <a:pt x="16043" y="4055"/>
                    <a:pt x="16043" y="4062"/>
                    <a:pt x="16049" y="4062"/>
                  </a:cubicBezTo>
                  <a:cubicBezTo>
                    <a:pt x="16049" y="4073"/>
                    <a:pt x="16049" y="4079"/>
                    <a:pt x="16049" y="4085"/>
                  </a:cubicBezTo>
                  <a:cubicBezTo>
                    <a:pt x="16055" y="4091"/>
                    <a:pt x="16055" y="4091"/>
                    <a:pt x="16055" y="4097"/>
                  </a:cubicBezTo>
                  <a:cubicBezTo>
                    <a:pt x="16055" y="4103"/>
                    <a:pt x="16061" y="4103"/>
                    <a:pt x="16061" y="4109"/>
                  </a:cubicBezTo>
                  <a:cubicBezTo>
                    <a:pt x="16061" y="4115"/>
                    <a:pt x="16073" y="4115"/>
                    <a:pt x="16073" y="4127"/>
                  </a:cubicBezTo>
                  <a:cubicBezTo>
                    <a:pt x="16073" y="4186"/>
                    <a:pt x="16073" y="4186"/>
                    <a:pt x="16073" y="4186"/>
                  </a:cubicBezTo>
                  <a:cubicBezTo>
                    <a:pt x="16073" y="4192"/>
                    <a:pt x="16067" y="4198"/>
                    <a:pt x="16061" y="4198"/>
                  </a:cubicBezTo>
                  <a:cubicBezTo>
                    <a:pt x="16055" y="4204"/>
                    <a:pt x="16049" y="4204"/>
                    <a:pt x="16049" y="4210"/>
                  </a:cubicBezTo>
                  <a:cubicBezTo>
                    <a:pt x="16049" y="4210"/>
                    <a:pt x="16049" y="4216"/>
                    <a:pt x="16049" y="4221"/>
                  </a:cubicBezTo>
                  <a:cubicBezTo>
                    <a:pt x="16043" y="4228"/>
                    <a:pt x="16043" y="4228"/>
                    <a:pt x="16043" y="4233"/>
                  </a:cubicBezTo>
                  <a:cubicBezTo>
                    <a:pt x="16043" y="4263"/>
                    <a:pt x="16043" y="4263"/>
                    <a:pt x="16043" y="4263"/>
                  </a:cubicBezTo>
                  <a:cubicBezTo>
                    <a:pt x="16102" y="4263"/>
                    <a:pt x="16102" y="4263"/>
                    <a:pt x="16102" y="4263"/>
                  </a:cubicBezTo>
                  <a:cubicBezTo>
                    <a:pt x="16120" y="4263"/>
                    <a:pt x="16126" y="4251"/>
                    <a:pt x="16138" y="4245"/>
                  </a:cubicBezTo>
                  <a:cubicBezTo>
                    <a:pt x="16150" y="4239"/>
                    <a:pt x="16150" y="4239"/>
                    <a:pt x="16150" y="4239"/>
                  </a:cubicBezTo>
                  <a:cubicBezTo>
                    <a:pt x="16156" y="4239"/>
                    <a:pt x="16162" y="4233"/>
                    <a:pt x="16168" y="4233"/>
                  </a:cubicBezTo>
                  <a:cubicBezTo>
                    <a:pt x="16174" y="4228"/>
                    <a:pt x="16174" y="4221"/>
                    <a:pt x="16180" y="4221"/>
                  </a:cubicBezTo>
                  <a:cubicBezTo>
                    <a:pt x="16185" y="4221"/>
                    <a:pt x="16185" y="4221"/>
                    <a:pt x="16191" y="4216"/>
                  </a:cubicBezTo>
                  <a:cubicBezTo>
                    <a:pt x="16197" y="4216"/>
                    <a:pt x="16197" y="4216"/>
                    <a:pt x="16203" y="4210"/>
                  </a:cubicBezTo>
                  <a:cubicBezTo>
                    <a:pt x="16209" y="4210"/>
                    <a:pt x="16209" y="4204"/>
                    <a:pt x="16215" y="4204"/>
                  </a:cubicBezTo>
                  <a:cubicBezTo>
                    <a:pt x="16221" y="4204"/>
                    <a:pt x="16227" y="4204"/>
                    <a:pt x="16227" y="4204"/>
                  </a:cubicBezTo>
                  <a:cubicBezTo>
                    <a:pt x="16233" y="4204"/>
                    <a:pt x="16239" y="4198"/>
                    <a:pt x="16239" y="4192"/>
                  </a:cubicBezTo>
                  <a:lnTo>
                    <a:pt x="16239" y="4186"/>
                  </a:lnTo>
                  <a:cubicBezTo>
                    <a:pt x="16239" y="4174"/>
                    <a:pt x="16239" y="4168"/>
                    <a:pt x="16239" y="4162"/>
                  </a:cubicBezTo>
                  <a:cubicBezTo>
                    <a:pt x="16239" y="4156"/>
                    <a:pt x="16245" y="4150"/>
                    <a:pt x="16245" y="4144"/>
                  </a:cubicBezTo>
                  <a:cubicBezTo>
                    <a:pt x="16245" y="4144"/>
                    <a:pt x="16245" y="4139"/>
                    <a:pt x="16245" y="4133"/>
                  </a:cubicBezTo>
                  <a:cubicBezTo>
                    <a:pt x="16245" y="4103"/>
                    <a:pt x="16245" y="4103"/>
                    <a:pt x="16245" y="4103"/>
                  </a:cubicBezTo>
                  <a:cubicBezTo>
                    <a:pt x="16233" y="4103"/>
                    <a:pt x="16227" y="4103"/>
                    <a:pt x="16215" y="4097"/>
                  </a:cubicBezTo>
                  <a:cubicBezTo>
                    <a:pt x="16215" y="4091"/>
                    <a:pt x="16209" y="4085"/>
                    <a:pt x="16209" y="4079"/>
                  </a:cubicBezTo>
                  <a:cubicBezTo>
                    <a:pt x="16209" y="4073"/>
                    <a:pt x="16209" y="4062"/>
                    <a:pt x="16209" y="4055"/>
                  </a:cubicBezTo>
                  <a:cubicBezTo>
                    <a:pt x="16209" y="4050"/>
                    <a:pt x="16209" y="4050"/>
                    <a:pt x="16209" y="4044"/>
                  </a:cubicBezTo>
                  <a:cubicBezTo>
                    <a:pt x="16209" y="4038"/>
                    <a:pt x="16203" y="4038"/>
                    <a:pt x="16197" y="4038"/>
                  </a:cubicBezTo>
                  <a:cubicBezTo>
                    <a:pt x="16191" y="4038"/>
                    <a:pt x="16191" y="4032"/>
                    <a:pt x="16185" y="4032"/>
                  </a:cubicBezTo>
                  <a:cubicBezTo>
                    <a:pt x="16180" y="4026"/>
                    <a:pt x="16180" y="4020"/>
                    <a:pt x="16180" y="4020"/>
                  </a:cubicBezTo>
                  <a:cubicBezTo>
                    <a:pt x="16174" y="4014"/>
                    <a:pt x="16168" y="4014"/>
                    <a:pt x="16168" y="4014"/>
                  </a:cubicBezTo>
                  <a:cubicBezTo>
                    <a:pt x="16162" y="4008"/>
                    <a:pt x="16156" y="4008"/>
                    <a:pt x="16156" y="4002"/>
                  </a:cubicBezTo>
                  <a:cubicBezTo>
                    <a:pt x="16150" y="4002"/>
                    <a:pt x="16156" y="3996"/>
                    <a:pt x="16150" y="3990"/>
                  </a:cubicBezTo>
                  <a:cubicBezTo>
                    <a:pt x="16150" y="3990"/>
                    <a:pt x="16144" y="3984"/>
                    <a:pt x="16144" y="3978"/>
                  </a:cubicBezTo>
                  <a:cubicBezTo>
                    <a:pt x="16138" y="3973"/>
                    <a:pt x="16144" y="3973"/>
                    <a:pt x="16144" y="3961"/>
                  </a:cubicBezTo>
                  <a:cubicBezTo>
                    <a:pt x="16144" y="3949"/>
                    <a:pt x="16144" y="3943"/>
                    <a:pt x="16144" y="3931"/>
                  </a:cubicBezTo>
                  <a:cubicBezTo>
                    <a:pt x="16150" y="3925"/>
                    <a:pt x="16150" y="3925"/>
                    <a:pt x="16156" y="3919"/>
                  </a:cubicBezTo>
                  <a:cubicBezTo>
                    <a:pt x="16156" y="3919"/>
                    <a:pt x="16156" y="3913"/>
                    <a:pt x="16162" y="3907"/>
                  </a:cubicBezTo>
                  <a:cubicBezTo>
                    <a:pt x="16162" y="3907"/>
                    <a:pt x="16162" y="3901"/>
                    <a:pt x="16162" y="3895"/>
                  </a:cubicBezTo>
                  <a:cubicBezTo>
                    <a:pt x="16168" y="3895"/>
                    <a:pt x="16174" y="3901"/>
                    <a:pt x="16174" y="3895"/>
                  </a:cubicBezTo>
                  <a:cubicBezTo>
                    <a:pt x="16185" y="3895"/>
                    <a:pt x="16191" y="3895"/>
                    <a:pt x="16203" y="3889"/>
                  </a:cubicBezTo>
                  <a:cubicBezTo>
                    <a:pt x="16209" y="3889"/>
                    <a:pt x="16209" y="3889"/>
                    <a:pt x="16209" y="3889"/>
                  </a:cubicBezTo>
                  <a:cubicBezTo>
                    <a:pt x="16221" y="3889"/>
                    <a:pt x="16227" y="3889"/>
                    <a:pt x="16233" y="3889"/>
                  </a:cubicBezTo>
                  <a:cubicBezTo>
                    <a:pt x="16233" y="3789"/>
                    <a:pt x="16233" y="3789"/>
                    <a:pt x="16233" y="3789"/>
                  </a:cubicBezTo>
                  <a:cubicBezTo>
                    <a:pt x="16233" y="3783"/>
                    <a:pt x="16239" y="3783"/>
                    <a:pt x="16239" y="3777"/>
                  </a:cubicBezTo>
                  <a:cubicBezTo>
                    <a:pt x="16239" y="3777"/>
                    <a:pt x="16239" y="3771"/>
                    <a:pt x="16239" y="3765"/>
                  </a:cubicBezTo>
                  <a:cubicBezTo>
                    <a:pt x="16245" y="3765"/>
                    <a:pt x="16245" y="3759"/>
                    <a:pt x="16251" y="3753"/>
                  </a:cubicBezTo>
                  <a:cubicBezTo>
                    <a:pt x="16251" y="3753"/>
                    <a:pt x="16257" y="3759"/>
                    <a:pt x="16262" y="3753"/>
                  </a:cubicBezTo>
                  <a:cubicBezTo>
                    <a:pt x="16262" y="3753"/>
                    <a:pt x="16269" y="3753"/>
                    <a:pt x="16274" y="3747"/>
                  </a:cubicBezTo>
                  <a:cubicBezTo>
                    <a:pt x="16286" y="3741"/>
                    <a:pt x="16286" y="3735"/>
                    <a:pt x="16292" y="3723"/>
                  </a:cubicBezTo>
                  <a:cubicBezTo>
                    <a:pt x="16298" y="3718"/>
                    <a:pt x="16298" y="3718"/>
                    <a:pt x="16304" y="3712"/>
                  </a:cubicBezTo>
                  <a:cubicBezTo>
                    <a:pt x="16310" y="3706"/>
                    <a:pt x="16316" y="3694"/>
                    <a:pt x="16322" y="3694"/>
                  </a:cubicBezTo>
                  <a:cubicBezTo>
                    <a:pt x="16328" y="3688"/>
                    <a:pt x="16328" y="3694"/>
                    <a:pt x="16334" y="3694"/>
                  </a:cubicBezTo>
                  <a:cubicBezTo>
                    <a:pt x="16340" y="3694"/>
                    <a:pt x="16340" y="3694"/>
                    <a:pt x="16346" y="3694"/>
                  </a:cubicBezTo>
                  <a:cubicBezTo>
                    <a:pt x="16363" y="3700"/>
                    <a:pt x="16375" y="3712"/>
                    <a:pt x="16393" y="3723"/>
                  </a:cubicBezTo>
                  <a:cubicBezTo>
                    <a:pt x="16393" y="3723"/>
                    <a:pt x="16399" y="3723"/>
                    <a:pt x="16405" y="3723"/>
                  </a:cubicBezTo>
                  <a:cubicBezTo>
                    <a:pt x="16411" y="3723"/>
                    <a:pt x="16417" y="3718"/>
                    <a:pt x="16428" y="3718"/>
                  </a:cubicBezTo>
                  <a:cubicBezTo>
                    <a:pt x="16428" y="3712"/>
                    <a:pt x="16435" y="3712"/>
                    <a:pt x="16435" y="3712"/>
                  </a:cubicBezTo>
                  <a:cubicBezTo>
                    <a:pt x="16440" y="3706"/>
                    <a:pt x="16440" y="3700"/>
                    <a:pt x="16446" y="3700"/>
                  </a:cubicBezTo>
                  <a:cubicBezTo>
                    <a:pt x="16452" y="3694"/>
                    <a:pt x="16452" y="3694"/>
                    <a:pt x="16458" y="3688"/>
                  </a:cubicBezTo>
                  <a:cubicBezTo>
                    <a:pt x="16458" y="3688"/>
                    <a:pt x="16464" y="3688"/>
                    <a:pt x="16470" y="3688"/>
                  </a:cubicBezTo>
                  <a:cubicBezTo>
                    <a:pt x="16476" y="3688"/>
                    <a:pt x="16470" y="3682"/>
                    <a:pt x="16476" y="3676"/>
                  </a:cubicBezTo>
                  <a:cubicBezTo>
                    <a:pt x="16488" y="3676"/>
                    <a:pt x="16494" y="3682"/>
                    <a:pt x="16500" y="3676"/>
                  </a:cubicBezTo>
                  <a:cubicBezTo>
                    <a:pt x="16506" y="3676"/>
                    <a:pt x="16506" y="3676"/>
                    <a:pt x="16512" y="3670"/>
                  </a:cubicBezTo>
                  <a:cubicBezTo>
                    <a:pt x="16517" y="3670"/>
                    <a:pt x="16517" y="3670"/>
                    <a:pt x="16523" y="3670"/>
                  </a:cubicBezTo>
                  <a:cubicBezTo>
                    <a:pt x="16529" y="3664"/>
                    <a:pt x="16529" y="3664"/>
                    <a:pt x="16535" y="3658"/>
                  </a:cubicBezTo>
                  <a:lnTo>
                    <a:pt x="16535" y="3652"/>
                  </a:lnTo>
                  <a:cubicBezTo>
                    <a:pt x="16541" y="3641"/>
                    <a:pt x="16553" y="3635"/>
                    <a:pt x="16565" y="3629"/>
                  </a:cubicBezTo>
                  <a:cubicBezTo>
                    <a:pt x="16565" y="3623"/>
                    <a:pt x="16571" y="3623"/>
                    <a:pt x="16577" y="3623"/>
                  </a:cubicBezTo>
                  <a:cubicBezTo>
                    <a:pt x="16577" y="3617"/>
                    <a:pt x="16577" y="3611"/>
                    <a:pt x="16583" y="3611"/>
                  </a:cubicBezTo>
                  <a:cubicBezTo>
                    <a:pt x="16583" y="3605"/>
                    <a:pt x="16589" y="3605"/>
                    <a:pt x="16589" y="3599"/>
                  </a:cubicBezTo>
                  <a:cubicBezTo>
                    <a:pt x="16606" y="3587"/>
                    <a:pt x="16606" y="3575"/>
                    <a:pt x="16624" y="3563"/>
                  </a:cubicBezTo>
                  <a:cubicBezTo>
                    <a:pt x="16624" y="3557"/>
                    <a:pt x="16630" y="3557"/>
                    <a:pt x="16636" y="3557"/>
                  </a:cubicBezTo>
                  <a:cubicBezTo>
                    <a:pt x="16642" y="3546"/>
                    <a:pt x="16648" y="3540"/>
                    <a:pt x="16654" y="3534"/>
                  </a:cubicBezTo>
                  <a:cubicBezTo>
                    <a:pt x="16654" y="3528"/>
                    <a:pt x="16654" y="3522"/>
                    <a:pt x="16654" y="3522"/>
                  </a:cubicBezTo>
                  <a:cubicBezTo>
                    <a:pt x="16654" y="3516"/>
                    <a:pt x="16660" y="3516"/>
                    <a:pt x="16660" y="3510"/>
                  </a:cubicBezTo>
                  <a:cubicBezTo>
                    <a:pt x="16666" y="3504"/>
                    <a:pt x="16666" y="3504"/>
                    <a:pt x="16666" y="3498"/>
                  </a:cubicBezTo>
                  <a:cubicBezTo>
                    <a:pt x="16672" y="3492"/>
                    <a:pt x="16672" y="3486"/>
                    <a:pt x="16672" y="3475"/>
                  </a:cubicBezTo>
                  <a:cubicBezTo>
                    <a:pt x="16678" y="3468"/>
                    <a:pt x="16683" y="3468"/>
                    <a:pt x="16683" y="3463"/>
                  </a:cubicBezTo>
                  <a:cubicBezTo>
                    <a:pt x="16689" y="3451"/>
                    <a:pt x="16695" y="3451"/>
                    <a:pt x="16707" y="3439"/>
                  </a:cubicBezTo>
                  <a:cubicBezTo>
                    <a:pt x="16707" y="3439"/>
                    <a:pt x="16713" y="3439"/>
                    <a:pt x="16719" y="3433"/>
                  </a:cubicBezTo>
                  <a:cubicBezTo>
                    <a:pt x="16719" y="3433"/>
                    <a:pt x="16719" y="3427"/>
                    <a:pt x="16725" y="3421"/>
                  </a:cubicBezTo>
                  <a:cubicBezTo>
                    <a:pt x="16725" y="3421"/>
                    <a:pt x="16731" y="3427"/>
                    <a:pt x="16737" y="3421"/>
                  </a:cubicBezTo>
                  <a:cubicBezTo>
                    <a:pt x="16743" y="3421"/>
                    <a:pt x="16749" y="3409"/>
                    <a:pt x="16755" y="3403"/>
                  </a:cubicBezTo>
                  <a:cubicBezTo>
                    <a:pt x="16760" y="3397"/>
                    <a:pt x="16760" y="3397"/>
                    <a:pt x="16767" y="3391"/>
                  </a:cubicBezTo>
                  <a:cubicBezTo>
                    <a:pt x="16767" y="3391"/>
                    <a:pt x="16767" y="3386"/>
                    <a:pt x="16772" y="3380"/>
                  </a:cubicBezTo>
                  <a:cubicBezTo>
                    <a:pt x="16772" y="3374"/>
                    <a:pt x="16778" y="3374"/>
                    <a:pt x="16784" y="3368"/>
                  </a:cubicBezTo>
                  <a:cubicBezTo>
                    <a:pt x="16784" y="3368"/>
                    <a:pt x="16790" y="3362"/>
                    <a:pt x="16796" y="3356"/>
                  </a:cubicBezTo>
                  <a:cubicBezTo>
                    <a:pt x="16796" y="3356"/>
                    <a:pt x="16802" y="3356"/>
                    <a:pt x="16808" y="3350"/>
                  </a:cubicBezTo>
                  <a:cubicBezTo>
                    <a:pt x="16808" y="3344"/>
                    <a:pt x="16802" y="3338"/>
                    <a:pt x="16808" y="3326"/>
                  </a:cubicBezTo>
                  <a:cubicBezTo>
                    <a:pt x="16808" y="3320"/>
                    <a:pt x="16808" y="3320"/>
                    <a:pt x="16808" y="3314"/>
                  </a:cubicBezTo>
                  <a:cubicBezTo>
                    <a:pt x="16808" y="3309"/>
                    <a:pt x="16808" y="3303"/>
                    <a:pt x="16808" y="3291"/>
                  </a:cubicBezTo>
                  <a:cubicBezTo>
                    <a:pt x="16808" y="3279"/>
                    <a:pt x="16808" y="3279"/>
                    <a:pt x="16808" y="3279"/>
                  </a:cubicBezTo>
                  <a:cubicBezTo>
                    <a:pt x="16808" y="3279"/>
                    <a:pt x="16814" y="3273"/>
                    <a:pt x="16814" y="3267"/>
                  </a:cubicBezTo>
                  <a:cubicBezTo>
                    <a:pt x="16820" y="3267"/>
                    <a:pt x="16826" y="3261"/>
                    <a:pt x="16826" y="3261"/>
                  </a:cubicBezTo>
                  <a:cubicBezTo>
                    <a:pt x="16832" y="3249"/>
                    <a:pt x="16826" y="3237"/>
                    <a:pt x="16826" y="3225"/>
                  </a:cubicBezTo>
                  <a:cubicBezTo>
                    <a:pt x="16826" y="3208"/>
                    <a:pt x="16826" y="3208"/>
                    <a:pt x="16826" y="3208"/>
                  </a:cubicBezTo>
                  <a:cubicBezTo>
                    <a:pt x="16826" y="3202"/>
                    <a:pt x="16826" y="3202"/>
                    <a:pt x="16826" y="3196"/>
                  </a:cubicBezTo>
                  <a:cubicBezTo>
                    <a:pt x="16826" y="3184"/>
                    <a:pt x="16826" y="3184"/>
                    <a:pt x="16826" y="3184"/>
                  </a:cubicBezTo>
                  <a:cubicBezTo>
                    <a:pt x="16826" y="3178"/>
                    <a:pt x="16826" y="3178"/>
                    <a:pt x="16826" y="3172"/>
                  </a:cubicBezTo>
                  <a:cubicBezTo>
                    <a:pt x="16826" y="3166"/>
                    <a:pt x="16832" y="3166"/>
                    <a:pt x="16832" y="3160"/>
                  </a:cubicBezTo>
                  <a:cubicBezTo>
                    <a:pt x="16838" y="3160"/>
                    <a:pt x="16832" y="3154"/>
                    <a:pt x="16832" y="3148"/>
                  </a:cubicBezTo>
                  <a:cubicBezTo>
                    <a:pt x="16838" y="3142"/>
                    <a:pt x="16838" y="3137"/>
                    <a:pt x="16838" y="3125"/>
                  </a:cubicBezTo>
                  <a:cubicBezTo>
                    <a:pt x="16844" y="3119"/>
                    <a:pt x="16849" y="3119"/>
                    <a:pt x="16849" y="3113"/>
                  </a:cubicBezTo>
                  <a:cubicBezTo>
                    <a:pt x="16855" y="3113"/>
                    <a:pt x="16855" y="3107"/>
                    <a:pt x="16855" y="3107"/>
                  </a:cubicBezTo>
                  <a:cubicBezTo>
                    <a:pt x="16861" y="3101"/>
                    <a:pt x="16861" y="3095"/>
                    <a:pt x="16867" y="3095"/>
                  </a:cubicBezTo>
                  <a:cubicBezTo>
                    <a:pt x="16867" y="3095"/>
                    <a:pt x="16873" y="3095"/>
                    <a:pt x="16879" y="3095"/>
                  </a:cubicBezTo>
                  <a:cubicBezTo>
                    <a:pt x="16879" y="3101"/>
                    <a:pt x="16879" y="3107"/>
                    <a:pt x="16885" y="3107"/>
                  </a:cubicBezTo>
                  <a:cubicBezTo>
                    <a:pt x="16885" y="3107"/>
                    <a:pt x="16891" y="3107"/>
                    <a:pt x="16891" y="3113"/>
                  </a:cubicBezTo>
                  <a:cubicBezTo>
                    <a:pt x="16897" y="3113"/>
                    <a:pt x="16903" y="3113"/>
                    <a:pt x="16903" y="3119"/>
                  </a:cubicBezTo>
                  <a:cubicBezTo>
                    <a:pt x="16909" y="3125"/>
                    <a:pt x="16915" y="3125"/>
                    <a:pt x="16915" y="3131"/>
                  </a:cubicBezTo>
                  <a:cubicBezTo>
                    <a:pt x="16915" y="3137"/>
                    <a:pt x="16909" y="3137"/>
                    <a:pt x="16909" y="3142"/>
                  </a:cubicBezTo>
                  <a:cubicBezTo>
                    <a:pt x="16909" y="3148"/>
                    <a:pt x="16909" y="3148"/>
                    <a:pt x="16903" y="3154"/>
                  </a:cubicBezTo>
                  <a:cubicBezTo>
                    <a:pt x="16903" y="3160"/>
                    <a:pt x="16903" y="3166"/>
                    <a:pt x="16903" y="3172"/>
                  </a:cubicBezTo>
                  <a:cubicBezTo>
                    <a:pt x="16903" y="3184"/>
                    <a:pt x="16909" y="3190"/>
                    <a:pt x="16909" y="3196"/>
                  </a:cubicBezTo>
                  <a:cubicBezTo>
                    <a:pt x="16915" y="3220"/>
                    <a:pt x="16909" y="3231"/>
                    <a:pt x="16909" y="3249"/>
                  </a:cubicBezTo>
                  <a:cubicBezTo>
                    <a:pt x="16909" y="3261"/>
                    <a:pt x="16915" y="3273"/>
                    <a:pt x="16909" y="3285"/>
                  </a:cubicBezTo>
                  <a:cubicBezTo>
                    <a:pt x="16909" y="3291"/>
                    <a:pt x="16915" y="3297"/>
                    <a:pt x="16909" y="3297"/>
                  </a:cubicBezTo>
                  <a:cubicBezTo>
                    <a:pt x="16909" y="3303"/>
                    <a:pt x="16903" y="3303"/>
                    <a:pt x="16903" y="3309"/>
                  </a:cubicBezTo>
                  <a:cubicBezTo>
                    <a:pt x="16897" y="3314"/>
                    <a:pt x="16891" y="3314"/>
                    <a:pt x="16891" y="3320"/>
                  </a:cubicBezTo>
                  <a:cubicBezTo>
                    <a:pt x="16891" y="3326"/>
                    <a:pt x="16891" y="3326"/>
                    <a:pt x="16891" y="3338"/>
                  </a:cubicBezTo>
                  <a:cubicBezTo>
                    <a:pt x="16891" y="3344"/>
                    <a:pt x="16891" y="3344"/>
                    <a:pt x="16891" y="3350"/>
                  </a:cubicBezTo>
                  <a:cubicBezTo>
                    <a:pt x="16891" y="3368"/>
                    <a:pt x="16897" y="3374"/>
                    <a:pt x="16903" y="3386"/>
                  </a:cubicBezTo>
                  <a:cubicBezTo>
                    <a:pt x="16909" y="3397"/>
                    <a:pt x="16909" y="3403"/>
                    <a:pt x="16909" y="3415"/>
                  </a:cubicBezTo>
                  <a:cubicBezTo>
                    <a:pt x="16909" y="3421"/>
                    <a:pt x="16909" y="3427"/>
                    <a:pt x="16909" y="3433"/>
                  </a:cubicBezTo>
                  <a:cubicBezTo>
                    <a:pt x="16909" y="3439"/>
                    <a:pt x="16903" y="3439"/>
                    <a:pt x="16897" y="3439"/>
                  </a:cubicBezTo>
                  <a:cubicBezTo>
                    <a:pt x="16891" y="3445"/>
                    <a:pt x="16885" y="3445"/>
                    <a:pt x="16885" y="3451"/>
                  </a:cubicBezTo>
                  <a:cubicBezTo>
                    <a:pt x="16885" y="3457"/>
                    <a:pt x="16885" y="3463"/>
                    <a:pt x="16885" y="3468"/>
                  </a:cubicBezTo>
                  <a:cubicBezTo>
                    <a:pt x="16885" y="3475"/>
                    <a:pt x="16885" y="3480"/>
                    <a:pt x="16885" y="3486"/>
                  </a:cubicBezTo>
                  <a:cubicBezTo>
                    <a:pt x="16885" y="3492"/>
                    <a:pt x="16891" y="3492"/>
                    <a:pt x="16891" y="3498"/>
                  </a:cubicBezTo>
                  <a:cubicBezTo>
                    <a:pt x="16891" y="3504"/>
                    <a:pt x="16885" y="3504"/>
                    <a:pt x="16885" y="3510"/>
                  </a:cubicBezTo>
                  <a:cubicBezTo>
                    <a:pt x="16909" y="3510"/>
                    <a:pt x="16909" y="3510"/>
                    <a:pt x="16909" y="3510"/>
                  </a:cubicBezTo>
                  <a:cubicBezTo>
                    <a:pt x="16909" y="3504"/>
                    <a:pt x="16915" y="3510"/>
                    <a:pt x="16921" y="3504"/>
                  </a:cubicBezTo>
                  <a:cubicBezTo>
                    <a:pt x="16921" y="3498"/>
                    <a:pt x="16921" y="3498"/>
                    <a:pt x="16921" y="3492"/>
                  </a:cubicBezTo>
                  <a:cubicBezTo>
                    <a:pt x="16926" y="3480"/>
                    <a:pt x="16926" y="3480"/>
                    <a:pt x="16926" y="3480"/>
                  </a:cubicBezTo>
                  <a:cubicBezTo>
                    <a:pt x="16933" y="3475"/>
                    <a:pt x="16933" y="3475"/>
                    <a:pt x="16938" y="3468"/>
                  </a:cubicBezTo>
                  <a:cubicBezTo>
                    <a:pt x="16938" y="3468"/>
                    <a:pt x="16938" y="3463"/>
                    <a:pt x="16944" y="3457"/>
                  </a:cubicBezTo>
                  <a:cubicBezTo>
                    <a:pt x="16944" y="3463"/>
                    <a:pt x="16950" y="3457"/>
                    <a:pt x="16956" y="3463"/>
                  </a:cubicBezTo>
                  <a:cubicBezTo>
                    <a:pt x="16956" y="3475"/>
                    <a:pt x="16950" y="3480"/>
                    <a:pt x="16956" y="3486"/>
                  </a:cubicBezTo>
                  <a:cubicBezTo>
                    <a:pt x="16956" y="3492"/>
                    <a:pt x="16962" y="3492"/>
                    <a:pt x="16968" y="3492"/>
                  </a:cubicBezTo>
                  <a:cubicBezTo>
                    <a:pt x="16974" y="3504"/>
                    <a:pt x="16986" y="3504"/>
                    <a:pt x="16998" y="3504"/>
                  </a:cubicBezTo>
                  <a:cubicBezTo>
                    <a:pt x="16998" y="3498"/>
                    <a:pt x="16998" y="3498"/>
                    <a:pt x="16998" y="3492"/>
                  </a:cubicBezTo>
                  <a:cubicBezTo>
                    <a:pt x="16998" y="3486"/>
                    <a:pt x="16998" y="3486"/>
                    <a:pt x="16992" y="3480"/>
                  </a:cubicBezTo>
                  <a:cubicBezTo>
                    <a:pt x="16992" y="3480"/>
                    <a:pt x="16992" y="3475"/>
                    <a:pt x="16992" y="3468"/>
                  </a:cubicBezTo>
                  <a:cubicBezTo>
                    <a:pt x="16992" y="3463"/>
                    <a:pt x="16986" y="3463"/>
                    <a:pt x="16980" y="3457"/>
                  </a:cubicBezTo>
                  <a:cubicBezTo>
                    <a:pt x="16980" y="3451"/>
                    <a:pt x="16974" y="3457"/>
                    <a:pt x="16968" y="3451"/>
                  </a:cubicBezTo>
                  <a:cubicBezTo>
                    <a:pt x="16968" y="3445"/>
                    <a:pt x="16968" y="3439"/>
                    <a:pt x="16962" y="3439"/>
                  </a:cubicBezTo>
                  <a:cubicBezTo>
                    <a:pt x="16962" y="3433"/>
                    <a:pt x="16950" y="3433"/>
                    <a:pt x="16950" y="3427"/>
                  </a:cubicBezTo>
                  <a:cubicBezTo>
                    <a:pt x="16944" y="3421"/>
                    <a:pt x="16950" y="3415"/>
                    <a:pt x="16944" y="3403"/>
                  </a:cubicBezTo>
                  <a:cubicBezTo>
                    <a:pt x="16944" y="3397"/>
                    <a:pt x="16938" y="3397"/>
                    <a:pt x="16938" y="3391"/>
                  </a:cubicBezTo>
                  <a:cubicBezTo>
                    <a:pt x="16933" y="3386"/>
                    <a:pt x="16926" y="3380"/>
                    <a:pt x="16926" y="3368"/>
                  </a:cubicBezTo>
                  <a:cubicBezTo>
                    <a:pt x="16926" y="3356"/>
                    <a:pt x="16944" y="3356"/>
                    <a:pt x="16950" y="3344"/>
                  </a:cubicBezTo>
                  <a:cubicBezTo>
                    <a:pt x="16950" y="3344"/>
                    <a:pt x="16956" y="3344"/>
                    <a:pt x="16956" y="3338"/>
                  </a:cubicBezTo>
                  <a:cubicBezTo>
                    <a:pt x="16956" y="3332"/>
                    <a:pt x="16956" y="3326"/>
                    <a:pt x="16956" y="3320"/>
                  </a:cubicBezTo>
                  <a:cubicBezTo>
                    <a:pt x="16956" y="3320"/>
                    <a:pt x="16956" y="3314"/>
                    <a:pt x="16956" y="3309"/>
                  </a:cubicBezTo>
                  <a:cubicBezTo>
                    <a:pt x="16956" y="3303"/>
                    <a:pt x="16968" y="3309"/>
                    <a:pt x="16968" y="3303"/>
                  </a:cubicBezTo>
                  <a:cubicBezTo>
                    <a:pt x="16968" y="3303"/>
                    <a:pt x="16968" y="3297"/>
                    <a:pt x="16974" y="3291"/>
                  </a:cubicBezTo>
                  <a:cubicBezTo>
                    <a:pt x="16980" y="3291"/>
                    <a:pt x="16974" y="3279"/>
                    <a:pt x="16980" y="3279"/>
                  </a:cubicBezTo>
                  <a:cubicBezTo>
                    <a:pt x="16992" y="3279"/>
                    <a:pt x="16998" y="3285"/>
                    <a:pt x="17004" y="3291"/>
                  </a:cubicBezTo>
                  <a:cubicBezTo>
                    <a:pt x="17015" y="3297"/>
                    <a:pt x="17015" y="3309"/>
                    <a:pt x="17027" y="3309"/>
                  </a:cubicBezTo>
                  <a:cubicBezTo>
                    <a:pt x="17033" y="3309"/>
                    <a:pt x="17033" y="3303"/>
                    <a:pt x="17039" y="3297"/>
                  </a:cubicBezTo>
                  <a:cubicBezTo>
                    <a:pt x="17039" y="3297"/>
                    <a:pt x="17039" y="3291"/>
                    <a:pt x="17039" y="3285"/>
                  </a:cubicBezTo>
                  <a:cubicBezTo>
                    <a:pt x="17039" y="3285"/>
                    <a:pt x="17033" y="3279"/>
                    <a:pt x="17033" y="3273"/>
                  </a:cubicBezTo>
                  <a:cubicBezTo>
                    <a:pt x="17033" y="3273"/>
                    <a:pt x="17033" y="3267"/>
                    <a:pt x="17033" y="3261"/>
                  </a:cubicBezTo>
                  <a:cubicBezTo>
                    <a:pt x="17033" y="3255"/>
                    <a:pt x="17027" y="3249"/>
                    <a:pt x="17027" y="3243"/>
                  </a:cubicBezTo>
                  <a:cubicBezTo>
                    <a:pt x="17027" y="3237"/>
                    <a:pt x="17027" y="3231"/>
                    <a:pt x="17027" y="3231"/>
                  </a:cubicBezTo>
                  <a:cubicBezTo>
                    <a:pt x="17027" y="3225"/>
                    <a:pt x="17021" y="3220"/>
                    <a:pt x="17021" y="3214"/>
                  </a:cubicBezTo>
                  <a:cubicBezTo>
                    <a:pt x="17021" y="3208"/>
                    <a:pt x="17015" y="3208"/>
                    <a:pt x="17015" y="3202"/>
                  </a:cubicBezTo>
                  <a:cubicBezTo>
                    <a:pt x="17010" y="3190"/>
                    <a:pt x="17015" y="3184"/>
                    <a:pt x="17015" y="3172"/>
                  </a:cubicBezTo>
                  <a:cubicBezTo>
                    <a:pt x="17015" y="3166"/>
                    <a:pt x="17015" y="3160"/>
                    <a:pt x="17015" y="3160"/>
                  </a:cubicBezTo>
                  <a:cubicBezTo>
                    <a:pt x="17010" y="3154"/>
                    <a:pt x="17010" y="3154"/>
                    <a:pt x="17004" y="3148"/>
                  </a:cubicBezTo>
                  <a:cubicBezTo>
                    <a:pt x="17004" y="3142"/>
                    <a:pt x="17004" y="3137"/>
                    <a:pt x="16998" y="3137"/>
                  </a:cubicBezTo>
                  <a:cubicBezTo>
                    <a:pt x="16992" y="3125"/>
                    <a:pt x="16986" y="3125"/>
                    <a:pt x="16980" y="3113"/>
                  </a:cubicBezTo>
                  <a:cubicBezTo>
                    <a:pt x="16980" y="3107"/>
                    <a:pt x="16974" y="3107"/>
                    <a:pt x="16974" y="3101"/>
                  </a:cubicBezTo>
                  <a:cubicBezTo>
                    <a:pt x="16974" y="3095"/>
                    <a:pt x="16974" y="3095"/>
                    <a:pt x="16974" y="3089"/>
                  </a:cubicBezTo>
                  <a:cubicBezTo>
                    <a:pt x="16974" y="3083"/>
                    <a:pt x="16974" y="3083"/>
                    <a:pt x="16974" y="3077"/>
                  </a:cubicBezTo>
                  <a:cubicBezTo>
                    <a:pt x="16974" y="3071"/>
                    <a:pt x="16974" y="3071"/>
                    <a:pt x="16974" y="3065"/>
                  </a:cubicBezTo>
                  <a:cubicBezTo>
                    <a:pt x="16974" y="3054"/>
                    <a:pt x="16974" y="3054"/>
                    <a:pt x="16974" y="3054"/>
                  </a:cubicBezTo>
                  <a:cubicBezTo>
                    <a:pt x="16974" y="3048"/>
                    <a:pt x="16980" y="3048"/>
                    <a:pt x="16980" y="3042"/>
                  </a:cubicBezTo>
                  <a:cubicBezTo>
                    <a:pt x="16980" y="3036"/>
                    <a:pt x="16974" y="3036"/>
                    <a:pt x="16974" y="3030"/>
                  </a:cubicBezTo>
                  <a:cubicBezTo>
                    <a:pt x="16974" y="3024"/>
                    <a:pt x="16980" y="3024"/>
                    <a:pt x="16980" y="3018"/>
                  </a:cubicBezTo>
                  <a:cubicBezTo>
                    <a:pt x="16980" y="3012"/>
                    <a:pt x="16974" y="3012"/>
                    <a:pt x="16974" y="3006"/>
                  </a:cubicBezTo>
                  <a:lnTo>
                    <a:pt x="16962" y="3006"/>
                  </a:lnTo>
                  <a:cubicBezTo>
                    <a:pt x="16956" y="2994"/>
                    <a:pt x="16962" y="2988"/>
                    <a:pt x="16962" y="2982"/>
                  </a:cubicBezTo>
                  <a:cubicBezTo>
                    <a:pt x="16956" y="2976"/>
                    <a:pt x="16956" y="2965"/>
                    <a:pt x="16956" y="2959"/>
                  </a:cubicBezTo>
                  <a:cubicBezTo>
                    <a:pt x="16950" y="2947"/>
                    <a:pt x="16956" y="2941"/>
                    <a:pt x="16956" y="2935"/>
                  </a:cubicBezTo>
                  <a:cubicBezTo>
                    <a:pt x="16956" y="2923"/>
                    <a:pt x="16950" y="2917"/>
                    <a:pt x="16950" y="2911"/>
                  </a:cubicBezTo>
                  <a:cubicBezTo>
                    <a:pt x="16926" y="2911"/>
                    <a:pt x="16926" y="2911"/>
                    <a:pt x="16926" y="2911"/>
                  </a:cubicBezTo>
                  <a:cubicBezTo>
                    <a:pt x="16926" y="2994"/>
                    <a:pt x="16926" y="2994"/>
                    <a:pt x="16926" y="2994"/>
                  </a:cubicBezTo>
                  <a:cubicBezTo>
                    <a:pt x="16921" y="2994"/>
                    <a:pt x="16915" y="2994"/>
                    <a:pt x="16909" y="2994"/>
                  </a:cubicBezTo>
                  <a:cubicBezTo>
                    <a:pt x="16903" y="2994"/>
                    <a:pt x="16903" y="2994"/>
                    <a:pt x="16897" y="3000"/>
                  </a:cubicBezTo>
                  <a:cubicBezTo>
                    <a:pt x="16897" y="3012"/>
                    <a:pt x="16897" y="3012"/>
                    <a:pt x="16897" y="3012"/>
                  </a:cubicBezTo>
                  <a:cubicBezTo>
                    <a:pt x="16897" y="3012"/>
                    <a:pt x="16897" y="3018"/>
                    <a:pt x="16897" y="3024"/>
                  </a:cubicBezTo>
                  <a:cubicBezTo>
                    <a:pt x="16897" y="3036"/>
                    <a:pt x="16897" y="3036"/>
                    <a:pt x="16897" y="3036"/>
                  </a:cubicBezTo>
                  <a:cubicBezTo>
                    <a:pt x="16903" y="3036"/>
                    <a:pt x="16903" y="3042"/>
                    <a:pt x="16903" y="3042"/>
                  </a:cubicBezTo>
                  <a:cubicBezTo>
                    <a:pt x="16909" y="3054"/>
                    <a:pt x="16903" y="3059"/>
                    <a:pt x="16903" y="3065"/>
                  </a:cubicBezTo>
                  <a:cubicBezTo>
                    <a:pt x="16885" y="3065"/>
                    <a:pt x="16885" y="3065"/>
                    <a:pt x="16885" y="3065"/>
                  </a:cubicBezTo>
                  <a:cubicBezTo>
                    <a:pt x="16879" y="3065"/>
                    <a:pt x="16873" y="3065"/>
                    <a:pt x="16873" y="3065"/>
                  </a:cubicBezTo>
                  <a:cubicBezTo>
                    <a:pt x="16873" y="3059"/>
                    <a:pt x="16867" y="3059"/>
                    <a:pt x="16867" y="3054"/>
                  </a:cubicBezTo>
                  <a:cubicBezTo>
                    <a:pt x="16867" y="3048"/>
                    <a:pt x="16873" y="3048"/>
                    <a:pt x="16873" y="3042"/>
                  </a:cubicBezTo>
                  <a:cubicBezTo>
                    <a:pt x="16873" y="3036"/>
                    <a:pt x="16873" y="3036"/>
                    <a:pt x="16873" y="3030"/>
                  </a:cubicBezTo>
                  <a:cubicBezTo>
                    <a:pt x="16873" y="3024"/>
                    <a:pt x="16879" y="3018"/>
                    <a:pt x="16879" y="3006"/>
                  </a:cubicBezTo>
                  <a:cubicBezTo>
                    <a:pt x="16879" y="2994"/>
                    <a:pt x="16879" y="2994"/>
                    <a:pt x="16879" y="2994"/>
                  </a:cubicBezTo>
                  <a:cubicBezTo>
                    <a:pt x="16873" y="2988"/>
                    <a:pt x="16873" y="2988"/>
                    <a:pt x="16867" y="2982"/>
                  </a:cubicBezTo>
                  <a:cubicBezTo>
                    <a:pt x="16867" y="2976"/>
                    <a:pt x="16861" y="2976"/>
                    <a:pt x="16855" y="2971"/>
                  </a:cubicBezTo>
                  <a:cubicBezTo>
                    <a:pt x="16855" y="2971"/>
                    <a:pt x="16849" y="2965"/>
                    <a:pt x="16844" y="2965"/>
                  </a:cubicBezTo>
                  <a:cubicBezTo>
                    <a:pt x="16844" y="2965"/>
                    <a:pt x="16838" y="2965"/>
                    <a:pt x="16832" y="2965"/>
                  </a:cubicBezTo>
                  <a:cubicBezTo>
                    <a:pt x="16826" y="2965"/>
                    <a:pt x="16826" y="2959"/>
                    <a:pt x="16820" y="2959"/>
                  </a:cubicBezTo>
                  <a:cubicBezTo>
                    <a:pt x="16814" y="2953"/>
                    <a:pt x="16820" y="2947"/>
                    <a:pt x="16814" y="2947"/>
                  </a:cubicBezTo>
                  <a:cubicBezTo>
                    <a:pt x="16814" y="2941"/>
                    <a:pt x="16808" y="2941"/>
                    <a:pt x="16802" y="2941"/>
                  </a:cubicBezTo>
                  <a:cubicBezTo>
                    <a:pt x="16790" y="2935"/>
                    <a:pt x="16778" y="2923"/>
                    <a:pt x="16767" y="2911"/>
                  </a:cubicBezTo>
                  <a:cubicBezTo>
                    <a:pt x="16737" y="2911"/>
                    <a:pt x="16737" y="2911"/>
                    <a:pt x="16737" y="2911"/>
                  </a:cubicBezTo>
                  <a:cubicBezTo>
                    <a:pt x="16737" y="2965"/>
                    <a:pt x="16737" y="2965"/>
                    <a:pt x="16737" y="2965"/>
                  </a:cubicBezTo>
                  <a:cubicBezTo>
                    <a:pt x="16683" y="2965"/>
                    <a:pt x="16683" y="2965"/>
                    <a:pt x="16683" y="2965"/>
                  </a:cubicBezTo>
                  <a:lnTo>
                    <a:pt x="16683" y="2959"/>
                  </a:lnTo>
                  <a:cubicBezTo>
                    <a:pt x="16683" y="2953"/>
                    <a:pt x="16683" y="2947"/>
                    <a:pt x="16678" y="2947"/>
                  </a:cubicBezTo>
                  <a:cubicBezTo>
                    <a:pt x="16678" y="2929"/>
                    <a:pt x="16666" y="2923"/>
                    <a:pt x="16660" y="2905"/>
                  </a:cubicBezTo>
                  <a:cubicBezTo>
                    <a:pt x="16642" y="2911"/>
                    <a:pt x="16642" y="2911"/>
                    <a:pt x="16642" y="2911"/>
                  </a:cubicBezTo>
                  <a:cubicBezTo>
                    <a:pt x="16642" y="2917"/>
                    <a:pt x="16648" y="2917"/>
                    <a:pt x="16648" y="2923"/>
                  </a:cubicBezTo>
                  <a:cubicBezTo>
                    <a:pt x="16648" y="2947"/>
                    <a:pt x="16648" y="2947"/>
                    <a:pt x="16648" y="2947"/>
                  </a:cubicBezTo>
                  <a:cubicBezTo>
                    <a:pt x="16648" y="2947"/>
                    <a:pt x="16642" y="2953"/>
                    <a:pt x="16642" y="2959"/>
                  </a:cubicBezTo>
                  <a:cubicBezTo>
                    <a:pt x="16636" y="2953"/>
                    <a:pt x="16636" y="2959"/>
                    <a:pt x="16630" y="2959"/>
                  </a:cubicBezTo>
                  <a:cubicBezTo>
                    <a:pt x="16624" y="2953"/>
                    <a:pt x="16624" y="2953"/>
                    <a:pt x="16618" y="2953"/>
                  </a:cubicBezTo>
                  <a:cubicBezTo>
                    <a:pt x="16618" y="2941"/>
                    <a:pt x="16618" y="2941"/>
                    <a:pt x="16618" y="2941"/>
                  </a:cubicBezTo>
                  <a:cubicBezTo>
                    <a:pt x="16618" y="2935"/>
                    <a:pt x="16618" y="2929"/>
                    <a:pt x="16618" y="2929"/>
                  </a:cubicBezTo>
                  <a:cubicBezTo>
                    <a:pt x="16624" y="2923"/>
                    <a:pt x="16624" y="2917"/>
                    <a:pt x="16624" y="2911"/>
                  </a:cubicBezTo>
                  <a:cubicBezTo>
                    <a:pt x="16624" y="2899"/>
                    <a:pt x="16612" y="2893"/>
                    <a:pt x="16606" y="2882"/>
                  </a:cubicBezTo>
                  <a:cubicBezTo>
                    <a:pt x="16601" y="2887"/>
                    <a:pt x="16601" y="2893"/>
                    <a:pt x="16594" y="2893"/>
                  </a:cubicBezTo>
                  <a:cubicBezTo>
                    <a:pt x="16589" y="2899"/>
                    <a:pt x="16589" y="2899"/>
                    <a:pt x="16583" y="2899"/>
                  </a:cubicBezTo>
                  <a:cubicBezTo>
                    <a:pt x="16571" y="2899"/>
                    <a:pt x="16571" y="2899"/>
                    <a:pt x="16571" y="2899"/>
                  </a:cubicBezTo>
                  <a:cubicBezTo>
                    <a:pt x="16559" y="2899"/>
                    <a:pt x="16559" y="2899"/>
                    <a:pt x="16559" y="2899"/>
                  </a:cubicBezTo>
                  <a:cubicBezTo>
                    <a:pt x="16553" y="2899"/>
                    <a:pt x="16547" y="2899"/>
                    <a:pt x="16547" y="2893"/>
                  </a:cubicBezTo>
                  <a:cubicBezTo>
                    <a:pt x="16547" y="2887"/>
                    <a:pt x="16547" y="2882"/>
                    <a:pt x="16547" y="2876"/>
                  </a:cubicBezTo>
                  <a:cubicBezTo>
                    <a:pt x="16547" y="2870"/>
                    <a:pt x="16553" y="2864"/>
                    <a:pt x="16559" y="2864"/>
                  </a:cubicBezTo>
                  <a:cubicBezTo>
                    <a:pt x="16559" y="2858"/>
                    <a:pt x="16559" y="2852"/>
                    <a:pt x="16565" y="2852"/>
                  </a:cubicBezTo>
                  <a:cubicBezTo>
                    <a:pt x="16571" y="2846"/>
                    <a:pt x="16571" y="2852"/>
                    <a:pt x="16577" y="2852"/>
                  </a:cubicBezTo>
                  <a:cubicBezTo>
                    <a:pt x="16583" y="2846"/>
                    <a:pt x="16589" y="2846"/>
                    <a:pt x="16601" y="2840"/>
                  </a:cubicBezTo>
                  <a:cubicBezTo>
                    <a:pt x="16606" y="2840"/>
                    <a:pt x="16612" y="2840"/>
                    <a:pt x="16612" y="2834"/>
                  </a:cubicBezTo>
                  <a:cubicBezTo>
                    <a:pt x="16618" y="2834"/>
                    <a:pt x="16618" y="2828"/>
                    <a:pt x="16624" y="2822"/>
                  </a:cubicBezTo>
                  <a:cubicBezTo>
                    <a:pt x="16624" y="2816"/>
                    <a:pt x="16630" y="2816"/>
                    <a:pt x="16636" y="2810"/>
                  </a:cubicBezTo>
                  <a:cubicBezTo>
                    <a:pt x="16642" y="2805"/>
                    <a:pt x="16642" y="2799"/>
                    <a:pt x="16648" y="2799"/>
                  </a:cubicBezTo>
                  <a:cubicBezTo>
                    <a:pt x="16654" y="2793"/>
                    <a:pt x="16654" y="2793"/>
                    <a:pt x="16660" y="2793"/>
                  </a:cubicBezTo>
                  <a:cubicBezTo>
                    <a:pt x="16666" y="2793"/>
                    <a:pt x="16666" y="2787"/>
                    <a:pt x="16672" y="2787"/>
                  </a:cubicBezTo>
                  <a:cubicBezTo>
                    <a:pt x="16678" y="2787"/>
                    <a:pt x="16683" y="2787"/>
                    <a:pt x="16695" y="2787"/>
                  </a:cubicBezTo>
                  <a:cubicBezTo>
                    <a:pt x="16695" y="2769"/>
                    <a:pt x="16689" y="2757"/>
                    <a:pt x="16695" y="2745"/>
                  </a:cubicBezTo>
                  <a:cubicBezTo>
                    <a:pt x="16701" y="2739"/>
                    <a:pt x="16701" y="2739"/>
                    <a:pt x="16701" y="2733"/>
                  </a:cubicBezTo>
                  <a:cubicBezTo>
                    <a:pt x="16707" y="2727"/>
                    <a:pt x="16713" y="2727"/>
                    <a:pt x="16713" y="2727"/>
                  </a:cubicBezTo>
                  <a:cubicBezTo>
                    <a:pt x="16719" y="2721"/>
                    <a:pt x="16719" y="2721"/>
                    <a:pt x="16725" y="2721"/>
                  </a:cubicBezTo>
                  <a:cubicBezTo>
                    <a:pt x="16731" y="2716"/>
                    <a:pt x="16731" y="2710"/>
                    <a:pt x="16731" y="2710"/>
                  </a:cubicBezTo>
                  <a:cubicBezTo>
                    <a:pt x="16737" y="2704"/>
                    <a:pt x="16731" y="2698"/>
                    <a:pt x="16737" y="2692"/>
                  </a:cubicBezTo>
                  <a:cubicBezTo>
                    <a:pt x="16743" y="2692"/>
                    <a:pt x="16743" y="2692"/>
                    <a:pt x="16749" y="2686"/>
                  </a:cubicBezTo>
                  <a:cubicBezTo>
                    <a:pt x="16755" y="2686"/>
                    <a:pt x="16755" y="2686"/>
                    <a:pt x="16760" y="2680"/>
                  </a:cubicBezTo>
                  <a:cubicBezTo>
                    <a:pt x="16767" y="2680"/>
                    <a:pt x="16767" y="2674"/>
                    <a:pt x="16767" y="2668"/>
                  </a:cubicBezTo>
                  <a:cubicBezTo>
                    <a:pt x="16772" y="2668"/>
                    <a:pt x="16778" y="2668"/>
                    <a:pt x="16784" y="2662"/>
                  </a:cubicBezTo>
                  <a:cubicBezTo>
                    <a:pt x="16784" y="2656"/>
                    <a:pt x="16784" y="2650"/>
                    <a:pt x="16790" y="2650"/>
                  </a:cubicBezTo>
                  <a:cubicBezTo>
                    <a:pt x="16790" y="2650"/>
                    <a:pt x="16796" y="2650"/>
                    <a:pt x="16802" y="2650"/>
                  </a:cubicBezTo>
                  <a:cubicBezTo>
                    <a:pt x="16802" y="2644"/>
                    <a:pt x="16808" y="2650"/>
                    <a:pt x="16814" y="2650"/>
                  </a:cubicBezTo>
                  <a:cubicBezTo>
                    <a:pt x="16814" y="2644"/>
                    <a:pt x="16814" y="2639"/>
                    <a:pt x="16814" y="2639"/>
                  </a:cubicBezTo>
                  <a:cubicBezTo>
                    <a:pt x="16820" y="2632"/>
                    <a:pt x="16820" y="2627"/>
                    <a:pt x="16820" y="2627"/>
                  </a:cubicBezTo>
                  <a:cubicBezTo>
                    <a:pt x="16826" y="2621"/>
                    <a:pt x="16826" y="2615"/>
                    <a:pt x="16826" y="2615"/>
                  </a:cubicBezTo>
                  <a:cubicBezTo>
                    <a:pt x="16826" y="2609"/>
                    <a:pt x="16832" y="2609"/>
                    <a:pt x="16832" y="2603"/>
                  </a:cubicBezTo>
                  <a:cubicBezTo>
                    <a:pt x="16832" y="2597"/>
                    <a:pt x="16838" y="2597"/>
                    <a:pt x="16838" y="2591"/>
                  </a:cubicBezTo>
                  <a:cubicBezTo>
                    <a:pt x="16844" y="2585"/>
                    <a:pt x="16844" y="2579"/>
                    <a:pt x="16844" y="2579"/>
                  </a:cubicBezTo>
                  <a:cubicBezTo>
                    <a:pt x="16849" y="2573"/>
                    <a:pt x="16861" y="2567"/>
                    <a:pt x="16867" y="2567"/>
                  </a:cubicBezTo>
                  <a:cubicBezTo>
                    <a:pt x="16879" y="2567"/>
                    <a:pt x="16885" y="2567"/>
                    <a:pt x="16891" y="2567"/>
                  </a:cubicBezTo>
                  <a:cubicBezTo>
                    <a:pt x="16903" y="2567"/>
                    <a:pt x="16909" y="2561"/>
                    <a:pt x="16915" y="2555"/>
                  </a:cubicBezTo>
                  <a:cubicBezTo>
                    <a:pt x="16921" y="2550"/>
                    <a:pt x="16921" y="2544"/>
                    <a:pt x="16926" y="2544"/>
                  </a:cubicBezTo>
                  <a:cubicBezTo>
                    <a:pt x="16933" y="2538"/>
                    <a:pt x="16933" y="2532"/>
                    <a:pt x="16938" y="2526"/>
                  </a:cubicBezTo>
                  <a:cubicBezTo>
                    <a:pt x="16944" y="2520"/>
                    <a:pt x="16950" y="2514"/>
                    <a:pt x="16962" y="2514"/>
                  </a:cubicBezTo>
                  <a:cubicBezTo>
                    <a:pt x="16968" y="2514"/>
                    <a:pt x="16980" y="2520"/>
                    <a:pt x="16992" y="2520"/>
                  </a:cubicBezTo>
                  <a:lnTo>
                    <a:pt x="16992" y="2520"/>
                  </a:lnTo>
                  <a:cubicBezTo>
                    <a:pt x="17004" y="2520"/>
                    <a:pt x="17010" y="2514"/>
                    <a:pt x="17021" y="2514"/>
                  </a:cubicBezTo>
                  <a:cubicBezTo>
                    <a:pt x="17027" y="2514"/>
                    <a:pt x="17027" y="2514"/>
                    <a:pt x="17027" y="2514"/>
                  </a:cubicBezTo>
                  <a:cubicBezTo>
                    <a:pt x="17033" y="2514"/>
                    <a:pt x="17033" y="2520"/>
                    <a:pt x="17039" y="2520"/>
                  </a:cubicBezTo>
                  <a:cubicBezTo>
                    <a:pt x="17051" y="2520"/>
                    <a:pt x="17051" y="2520"/>
                    <a:pt x="17051" y="2520"/>
                  </a:cubicBezTo>
                  <a:cubicBezTo>
                    <a:pt x="17057" y="2520"/>
                    <a:pt x="17057" y="2520"/>
                    <a:pt x="17063" y="2520"/>
                  </a:cubicBezTo>
                  <a:cubicBezTo>
                    <a:pt x="17069" y="2520"/>
                    <a:pt x="17075" y="2514"/>
                    <a:pt x="17081" y="2514"/>
                  </a:cubicBezTo>
                  <a:cubicBezTo>
                    <a:pt x="17087" y="2514"/>
                    <a:pt x="17087" y="2514"/>
                    <a:pt x="17087" y="2514"/>
                  </a:cubicBezTo>
                  <a:cubicBezTo>
                    <a:pt x="17093" y="2514"/>
                    <a:pt x="17093" y="2520"/>
                    <a:pt x="17099" y="2520"/>
                  </a:cubicBezTo>
                  <a:cubicBezTo>
                    <a:pt x="17104" y="2520"/>
                    <a:pt x="17116" y="2532"/>
                    <a:pt x="17122" y="2532"/>
                  </a:cubicBezTo>
                  <a:close/>
                  <a:moveTo>
                    <a:pt x="8805" y="2585"/>
                  </a:moveTo>
                  <a:lnTo>
                    <a:pt x="8805" y="2585"/>
                  </a:lnTo>
                  <a:cubicBezTo>
                    <a:pt x="8793" y="2591"/>
                    <a:pt x="8793" y="2597"/>
                    <a:pt x="8781" y="2603"/>
                  </a:cubicBezTo>
                  <a:cubicBezTo>
                    <a:pt x="8781" y="2603"/>
                    <a:pt x="8775" y="2603"/>
                    <a:pt x="8769" y="2603"/>
                  </a:cubicBezTo>
                  <a:cubicBezTo>
                    <a:pt x="8769" y="2609"/>
                    <a:pt x="8769" y="2615"/>
                    <a:pt x="8763" y="2615"/>
                  </a:cubicBezTo>
                  <a:cubicBezTo>
                    <a:pt x="8757" y="2627"/>
                    <a:pt x="8751" y="2627"/>
                    <a:pt x="8745" y="2639"/>
                  </a:cubicBezTo>
                  <a:cubicBezTo>
                    <a:pt x="8745" y="2644"/>
                    <a:pt x="8745" y="2644"/>
                    <a:pt x="8745" y="2650"/>
                  </a:cubicBezTo>
                  <a:cubicBezTo>
                    <a:pt x="8757" y="2656"/>
                    <a:pt x="8757" y="2656"/>
                    <a:pt x="8757" y="2656"/>
                  </a:cubicBezTo>
                  <a:cubicBezTo>
                    <a:pt x="8757" y="2656"/>
                    <a:pt x="8763" y="2650"/>
                    <a:pt x="8769" y="2650"/>
                  </a:cubicBezTo>
                  <a:cubicBezTo>
                    <a:pt x="8769" y="2644"/>
                    <a:pt x="8775" y="2644"/>
                    <a:pt x="8775" y="2639"/>
                  </a:cubicBezTo>
                  <a:cubicBezTo>
                    <a:pt x="8781" y="2639"/>
                    <a:pt x="8781" y="2627"/>
                    <a:pt x="8787" y="2627"/>
                  </a:cubicBezTo>
                  <a:cubicBezTo>
                    <a:pt x="8787" y="2627"/>
                    <a:pt x="8793" y="2627"/>
                    <a:pt x="8799" y="2627"/>
                  </a:cubicBezTo>
                  <a:cubicBezTo>
                    <a:pt x="8799" y="2627"/>
                    <a:pt x="8805" y="2627"/>
                    <a:pt x="8811" y="2627"/>
                  </a:cubicBezTo>
                  <a:cubicBezTo>
                    <a:pt x="8811" y="2621"/>
                    <a:pt x="8805" y="2615"/>
                    <a:pt x="8811" y="2615"/>
                  </a:cubicBezTo>
                  <a:cubicBezTo>
                    <a:pt x="8811" y="2609"/>
                    <a:pt x="8816" y="2609"/>
                    <a:pt x="8816" y="2603"/>
                  </a:cubicBezTo>
                  <a:cubicBezTo>
                    <a:pt x="8816" y="2591"/>
                    <a:pt x="8823" y="2585"/>
                    <a:pt x="8823" y="2579"/>
                  </a:cubicBezTo>
                  <a:cubicBezTo>
                    <a:pt x="8816" y="2579"/>
                    <a:pt x="8811" y="2585"/>
                    <a:pt x="8805" y="2585"/>
                  </a:cubicBezTo>
                  <a:close/>
                  <a:moveTo>
                    <a:pt x="8864" y="3225"/>
                  </a:moveTo>
                  <a:lnTo>
                    <a:pt x="8864" y="3225"/>
                  </a:lnTo>
                  <a:cubicBezTo>
                    <a:pt x="8870" y="3225"/>
                    <a:pt x="8870" y="3220"/>
                    <a:pt x="8876" y="3220"/>
                  </a:cubicBezTo>
                  <a:cubicBezTo>
                    <a:pt x="8882" y="3220"/>
                    <a:pt x="8882" y="3220"/>
                    <a:pt x="8888" y="3220"/>
                  </a:cubicBezTo>
                  <a:cubicBezTo>
                    <a:pt x="8894" y="3220"/>
                    <a:pt x="8894" y="3220"/>
                    <a:pt x="8900" y="3214"/>
                  </a:cubicBezTo>
                  <a:cubicBezTo>
                    <a:pt x="8911" y="3208"/>
                    <a:pt x="8911" y="3208"/>
                    <a:pt x="8911" y="3208"/>
                  </a:cubicBezTo>
                  <a:cubicBezTo>
                    <a:pt x="8917" y="3208"/>
                    <a:pt x="8911" y="3196"/>
                    <a:pt x="8917" y="3196"/>
                  </a:cubicBezTo>
                  <a:cubicBezTo>
                    <a:pt x="8923" y="3196"/>
                    <a:pt x="8923" y="3202"/>
                    <a:pt x="8929" y="3202"/>
                  </a:cubicBezTo>
                  <a:cubicBezTo>
                    <a:pt x="8935" y="3202"/>
                    <a:pt x="8935" y="3208"/>
                    <a:pt x="8941" y="3208"/>
                  </a:cubicBezTo>
                  <a:cubicBezTo>
                    <a:pt x="8971" y="3208"/>
                    <a:pt x="8971" y="3208"/>
                    <a:pt x="8971" y="3208"/>
                  </a:cubicBezTo>
                  <a:cubicBezTo>
                    <a:pt x="8971" y="3196"/>
                    <a:pt x="8977" y="3190"/>
                    <a:pt x="8977" y="3178"/>
                  </a:cubicBezTo>
                  <a:cubicBezTo>
                    <a:pt x="8982" y="3178"/>
                    <a:pt x="8989" y="3178"/>
                    <a:pt x="9000" y="3178"/>
                  </a:cubicBezTo>
                  <a:cubicBezTo>
                    <a:pt x="9000" y="3178"/>
                    <a:pt x="9006" y="3178"/>
                    <a:pt x="9012" y="3178"/>
                  </a:cubicBezTo>
                  <a:cubicBezTo>
                    <a:pt x="9012" y="3178"/>
                    <a:pt x="9018" y="3178"/>
                    <a:pt x="9024" y="3178"/>
                  </a:cubicBezTo>
                  <a:cubicBezTo>
                    <a:pt x="9030" y="3178"/>
                    <a:pt x="9036" y="3178"/>
                    <a:pt x="9042" y="3178"/>
                  </a:cubicBezTo>
                  <a:cubicBezTo>
                    <a:pt x="9048" y="3178"/>
                    <a:pt x="9054" y="3178"/>
                    <a:pt x="9054" y="3178"/>
                  </a:cubicBezTo>
                  <a:cubicBezTo>
                    <a:pt x="9060" y="3178"/>
                    <a:pt x="9066" y="3172"/>
                    <a:pt x="9066" y="3172"/>
                  </a:cubicBezTo>
                  <a:cubicBezTo>
                    <a:pt x="9071" y="3166"/>
                    <a:pt x="9071" y="3160"/>
                    <a:pt x="9077" y="3160"/>
                  </a:cubicBezTo>
                  <a:cubicBezTo>
                    <a:pt x="9083" y="3160"/>
                    <a:pt x="9089" y="3160"/>
                    <a:pt x="9095" y="3160"/>
                  </a:cubicBezTo>
                  <a:cubicBezTo>
                    <a:pt x="9107" y="3166"/>
                    <a:pt x="9107" y="3178"/>
                    <a:pt x="9119" y="3178"/>
                  </a:cubicBezTo>
                  <a:cubicBezTo>
                    <a:pt x="9125" y="3178"/>
                    <a:pt x="9125" y="3178"/>
                    <a:pt x="9125" y="3178"/>
                  </a:cubicBezTo>
                  <a:cubicBezTo>
                    <a:pt x="9131" y="3178"/>
                    <a:pt x="9137" y="3178"/>
                    <a:pt x="9137" y="3178"/>
                  </a:cubicBezTo>
                  <a:cubicBezTo>
                    <a:pt x="9148" y="3172"/>
                    <a:pt x="9154" y="3178"/>
                    <a:pt x="9160" y="3178"/>
                  </a:cubicBezTo>
                  <a:cubicBezTo>
                    <a:pt x="9166" y="3178"/>
                    <a:pt x="9172" y="3178"/>
                    <a:pt x="9172" y="3178"/>
                  </a:cubicBezTo>
                  <a:cubicBezTo>
                    <a:pt x="9178" y="3172"/>
                    <a:pt x="9178" y="3172"/>
                    <a:pt x="9184" y="3166"/>
                  </a:cubicBezTo>
                  <a:cubicBezTo>
                    <a:pt x="9190" y="3166"/>
                    <a:pt x="9184" y="3160"/>
                    <a:pt x="9190" y="3154"/>
                  </a:cubicBezTo>
                  <a:cubicBezTo>
                    <a:pt x="9196" y="3154"/>
                    <a:pt x="9196" y="3154"/>
                    <a:pt x="9202" y="3154"/>
                  </a:cubicBezTo>
                  <a:cubicBezTo>
                    <a:pt x="9208" y="3154"/>
                    <a:pt x="9208" y="3154"/>
                    <a:pt x="9214" y="3154"/>
                  </a:cubicBezTo>
                  <a:cubicBezTo>
                    <a:pt x="9220" y="3154"/>
                    <a:pt x="9220" y="3148"/>
                    <a:pt x="9226" y="3148"/>
                  </a:cubicBezTo>
                  <a:cubicBezTo>
                    <a:pt x="9226" y="3137"/>
                    <a:pt x="9226" y="3137"/>
                    <a:pt x="9226" y="3137"/>
                  </a:cubicBezTo>
                  <a:cubicBezTo>
                    <a:pt x="9226" y="3137"/>
                    <a:pt x="9220" y="3131"/>
                    <a:pt x="9220" y="3125"/>
                  </a:cubicBezTo>
                  <a:cubicBezTo>
                    <a:pt x="9214" y="3119"/>
                    <a:pt x="9208" y="3119"/>
                    <a:pt x="9208" y="3113"/>
                  </a:cubicBezTo>
                  <a:cubicBezTo>
                    <a:pt x="9208" y="3107"/>
                    <a:pt x="9208" y="3107"/>
                    <a:pt x="9208" y="3107"/>
                  </a:cubicBezTo>
                  <a:cubicBezTo>
                    <a:pt x="9208" y="3101"/>
                    <a:pt x="9208" y="3095"/>
                    <a:pt x="9214" y="3095"/>
                  </a:cubicBezTo>
                  <a:cubicBezTo>
                    <a:pt x="9214" y="3089"/>
                    <a:pt x="9220" y="3089"/>
                    <a:pt x="9226" y="3089"/>
                  </a:cubicBezTo>
                  <a:cubicBezTo>
                    <a:pt x="9226" y="3089"/>
                    <a:pt x="9232" y="3089"/>
                    <a:pt x="9237" y="3089"/>
                  </a:cubicBezTo>
                  <a:cubicBezTo>
                    <a:pt x="9237" y="3089"/>
                    <a:pt x="9237" y="3083"/>
                    <a:pt x="9237" y="3077"/>
                  </a:cubicBezTo>
                  <a:cubicBezTo>
                    <a:pt x="9237" y="3077"/>
                    <a:pt x="9243" y="3071"/>
                    <a:pt x="9243" y="3065"/>
                  </a:cubicBezTo>
                  <a:cubicBezTo>
                    <a:pt x="9267" y="3065"/>
                    <a:pt x="9267" y="3065"/>
                    <a:pt x="9267" y="3065"/>
                  </a:cubicBezTo>
                  <a:cubicBezTo>
                    <a:pt x="9267" y="3042"/>
                    <a:pt x="9267" y="3042"/>
                    <a:pt x="9267" y="3042"/>
                  </a:cubicBezTo>
                  <a:cubicBezTo>
                    <a:pt x="9261" y="3042"/>
                    <a:pt x="9255" y="3042"/>
                    <a:pt x="9255" y="3036"/>
                  </a:cubicBezTo>
                  <a:cubicBezTo>
                    <a:pt x="9249" y="3030"/>
                    <a:pt x="9249" y="3030"/>
                    <a:pt x="9243" y="3024"/>
                  </a:cubicBezTo>
                  <a:cubicBezTo>
                    <a:pt x="9243" y="3018"/>
                    <a:pt x="9249" y="3012"/>
                    <a:pt x="9243" y="3012"/>
                  </a:cubicBezTo>
                  <a:cubicBezTo>
                    <a:pt x="9243" y="3006"/>
                    <a:pt x="9237" y="3006"/>
                    <a:pt x="9232" y="3006"/>
                  </a:cubicBezTo>
                  <a:cubicBezTo>
                    <a:pt x="9232" y="3000"/>
                    <a:pt x="9226" y="3000"/>
                    <a:pt x="9220" y="2994"/>
                  </a:cubicBezTo>
                  <a:cubicBezTo>
                    <a:pt x="9208" y="3000"/>
                    <a:pt x="9208" y="3000"/>
                    <a:pt x="9208" y="3000"/>
                  </a:cubicBezTo>
                  <a:cubicBezTo>
                    <a:pt x="9208" y="3000"/>
                    <a:pt x="9214" y="3006"/>
                    <a:pt x="9214" y="3012"/>
                  </a:cubicBezTo>
                  <a:cubicBezTo>
                    <a:pt x="9208" y="3012"/>
                    <a:pt x="9202" y="3012"/>
                    <a:pt x="9202" y="3018"/>
                  </a:cubicBezTo>
                  <a:cubicBezTo>
                    <a:pt x="9196" y="3024"/>
                    <a:pt x="9196" y="3024"/>
                    <a:pt x="9190" y="3030"/>
                  </a:cubicBezTo>
                  <a:lnTo>
                    <a:pt x="9184" y="3030"/>
                  </a:lnTo>
                  <a:cubicBezTo>
                    <a:pt x="9178" y="3024"/>
                    <a:pt x="9172" y="3018"/>
                    <a:pt x="9172" y="3018"/>
                  </a:cubicBezTo>
                  <a:cubicBezTo>
                    <a:pt x="9172" y="3012"/>
                    <a:pt x="9172" y="3006"/>
                    <a:pt x="9172" y="3006"/>
                  </a:cubicBezTo>
                  <a:cubicBezTo>
                    <a:pt x="9172" y="2994"/>
                    <a:pt x="9172" y="2988"/>
                    <a:pt x="9172" y="2982"/>
                  </a:cubicBezTo>
                  <a:cubicBezTo>
                    <a:pt x="9172" y="2976"/>
                    <a:pt x="9172" y="2971"/>
                    <a:pt x="9172" y="2965"/>
                  </a:cubicBezTo>
                  <a:cubicBezTo>
                    <a:pt x="9137" y="2965"/>
                    <a:pt x="9137" y="2965"/>
                    <a:pt x="9137" y="2965"/>
                  </a:cubicBezTo>
                  <a:cubicBezTo>
                    <a:pt x="9137" y="2953"/>
                    <a:pt x="9143" y="2947"/>
                    <a:pt x="9137" y="2935"/>
                  </a:cubicBezTo>
                  <a:cubicBezTo>
                    <a:pt x="9137" y="2929"/>
                    <a:pt x="9143" y="2923"/>
                    <a:pt x="9137" y="2923"/>
                  </a:cubicBezTo>
                  <a:cubicBezTo>
                    <a:pt x="9137" y="2911"/>
                    <a:pt x="9125" y="2905"/>
                    <a:pt x="9119" y="2899"/>
                  </a:cubicBezTo>
                  <a:cubicBezTo>
                    <a:pt x="9113" y="2899"/>
                    <a:pt x="9113" y="2905"/>
                    <a:pt x="9107" y="2899"/>
                  </a:cubicBezTo>
                  <a:cubicBezTo>
                    <a:pt x="9101" y="2899"/>
                    <a:pt x="9107" y="2893"/>
                    <a:pt x="9101" y="2887"/>
                  </a:cubicBezTo>
                  <a:lnTo>
                    <a:pt x="9089" y="2887"/>
                  </a:lnTo>
                  <a:cubicBezTo>
                    <a:pt x="9089" y="2882"/>
                    <a:pt x="9089" y="2882"/>
                    <a:pt x="9089" y="2876"/>
                  </a:cubicBezTo>
                  <a:cubicBezTo>
                    <a:pt x="9089" y="2870"/>
                    <a:pt x="9083" y="2870"/>
                    <a:pt x="9083" y="2864"/>
                  </a:cubicBezTo>
                  <a:cubicBezTo>
                    <a:pt x="9077" y="2858"/>
                    <a:pt x="9071" y="2858"/>
                    <a:pt x="9066" y="2858"/>
                  </a:cubicBezTo>
                  <a:cubicBezTo>
                    <a:pt x="9066" y="2852"/>
                    <a:pt x="9071" y="2846"/>
                    <a:pt x="9066" y="2846"/>
                  </a:cubicBezTo>
                  <a:cubicBezTo>
                    <a:pt x="9066" y="2840"/>
                    <a:pt x="9060" y="2840"/>
                    <a:pt x="9060" y="2834"/>
                  </a:cubicBezTo>
                  <a:cubicBezTo>
                    <a:pt x="9054" y="2828"/>
                    <a:pt x="9054" y="2822"/>
                    <a:pt x="9054" y="2822"/>
                  </a:cubicBezTo>
                  <a:cubicBezTo>
                    <a:pt x="9048" y="2816"/>
                    <a:pt x="9048" y="2810"/>
                    <a:pt x="9042" y="2810"/>
                  </a:cubicBezTo>
                  <a:cubicBezTo>
                    <a:pt x="9036" y="2810"/>
                    <a:pt x="9036" y="2805"/>
                    <a:pt x="9030" y="2805"/>
                  </a:cubicBezTo>
                  <a:cubicBezTo>
                    <a:pt x="9024" y="2805"/>
                    <a:pt x="9018" y="2805"/>
                    <a:pt x="9006" y="2805"/>
                  </a:cubicBezTo>
                  <a:cubicBezTo>
                    <a:pt x="9000" y="2805"/>
                    <a:pt x="8994" y="2805"/>
                    <a:pt x="8982" y="2799"/>
                  </a:cubicBezTo>
                  <a:cubicBezTo>
                    <a:pt x="8977" y="2799"/>
                    <a:pt x="8982" y="2793"/>
                    <a:pt x="8977" y="2787"/>
                  </a:cubicBezTo>
                  <a:cubicBezTo>
                    <a:pt x="8977" y="2781"/>
                    <a:pt x="8977" y="2781"/>
                    <a:pt x="8982" y="2775"/>
                  </a:cubicBezTo>
                  <a:cubicBezTo>
                    <a:pt x="8982" y="2769"/>
                    <a:pt x="8989" y="2769"/>
                    <a:pt x="8994" y="2769"/>
                  </a:cubicBezTo>
                  <a:cubicBezTo>
                    <a:pt x="8994" y="2763"/>
                    <a:pt x="8994" y="2757"/>
                    <a:pt x="8994" y="2757"/>
                  </a:cubicBezTo>
                  <a:cubicBezTo>
                    <a:pt x="9000" y="2751"/>
                    <a:pt x="9006" y="2757"/>
                    <a:pt x="9006" y="2757"/>
                  </a:cubicBezTo>
                  <a:cubicBezTo>
                    <a:pt x="9012" y="2757"/>
                    <a:pt x="9012" y="2751"/>
                    <a:pt x="9018" y="2751"/>
                  </a:cubicBezTo>
                  <a:cubicBezTo>
                    <a:pt x="9018" y="2739"/>
                    <a:pt x="9018" y="2739"/>
                    <a:pt x="9018" y="2739"/>
                  </a:cubicBezTo>
                  <a:cubicBezTo>
                    <a:pt x="9018" y="2739"/>
                    <a:pt x="9018" y="2733"/>
                    <a:pt x="9018" y="2727"/>
                  </a:cubicBezTo>
                  <a:cubicBezTo>
                    <a:pt x="9018" y="2727"/>
                    <a:pt x="9024" y="2721"/>
                    <a:pt x="9030" y="2721"/>
                  </a:cubicBezTo>
                  <a:cubicBezTo>
                    <a:pt x="9030" y="2716"/>
                    <a:pt x="9036" y="2716"/>
                    <a:pt x="9042" y="2716"/>
                  </a:cubicBezTo>
                  <a:cubicBezTo>
                    <a:pt x="9042" y="2710"/>
                    <a:pt x="9042" y="2710"/>
                    <a:pt x="9042" y="2704"/>
                  </a:cubicBezTo>
                  <a:cubicBezTo>
                    <a:pt x="9042" y="2656"/>
                    <a:pt x="9042" y="2656"/>
                    <a:pt x="9042" y="2656"/>
                  </a:cubicBezTo>
                  <a:cubicBezTo>
                    <a:pt x="8935" y="2656"/>
                    <a:pt x="8935" y="2656"/>
                    <a:pt x="8935" y="2656"/>
                  </a:cubicBezTo>
                  <a:cubicBezTo>
                    <a:pt x="8935" y="2650"/>
                    <a:pt x="8935" y="2650"/>
                    <a:pt x="8941" y="2644"/>
                  </a:cubicBezTo>
                  <a:cubicBezTo>
                    <a:pt x="8941" y="2639"/>
                    <a:pt x="8947" y="2639"/>
                    <a:pt x="8953" y="2639"/>
                  </a:cubicBezTo>
                  <a:cubicBezTo>
                    <a:pt x="8953" y="2632"/>
                    <a:pt x="8947" y="2627"/>
                    <a:pt x="8953" y="2627"/>
                  </a:cubicBezTo>
                  <a:cubicBezTo>
                    <a:pt x="8953" y="2621"/>
                    <a:pt x="8947" y="2615"/>
                    <a:pt x="8953" y="2615"/>
                  </a:cubicBezTo>
                  <a:cubicBezTo>
                    <a:pt x="8953" y="2609"/>
                    <a:pt x="8959" y="2609"/>
                    <a:pt x="8959" y="2603"/>
                  </a:cubicBezTo>
                  <a:cubicBezTo>
                    <a:pt x="8965" y="2603"/>
                    <a:pt x="8965" y="2597"/>
                    <a:pt x="8971" y="2591"/>
                  </a:cubicBezTo>
                  <a:cubicBezTo>
                    <a:pt x="8977" y="2591"/>
                    <a:pt x="8977" y="2591"/>
                    <a:pt x="8982" y="2585"/>
                  </a:cubicBezTo>
                  <a:cubicBezTo>
                    <a:pt x="8977" y="2585"/>
                    <a:pt x="8977" y="2579"/>
                    <a:pt x="8971" y="2573"/>
                  </a:cubicBezTo>
                  <a:cubicBezTo>
                    <a:pt x="8965" y="2573"/>
                    <a:pt x="8959" y="2573"/>
                    <a:pt x="8953" y="2573"/>
                  </a:cubicBezTo>
                  <a:cubicBezTo>
                    <a:pt x="8935" y="2573"/>
                    <a:pt x="8935" y="2573"/>
                    <a:pt x="8935" y="2573"/>
                  </a:cubicBezTo>
                  <a:cubicBezTo>
                    <a:pt x="8929" y="2573"/>
                    <a:pt x="8929" y="2579"/>
                    <a:pt x="8923" y="2579"/>
                  </a:cubicBezTo>
                  <a:cubicBezTo>
                    <a:pt x="8905" y="2579"/>
                    <a:pt x="8900" y="2579"/>
                    <a:pt x="8882" y="2579"/>
                  </a:cubicBezTo>
                  <a:cubicBezTo>
                    <a:pt x="8882" y="2585"/>
                    <a:pt x="8882" y="2591"/>
                    <a:pt x="8882" y="2597"/>
                  </a:cubicBezTo>
                  <a:cubicBezTo>
                    <a:pt x="8882" y="2603"/>
                    <a:pt x="8876" y="2609"/>
                    <a:pt x="8876" y="2609"/>
                  </a:cubicBezTo>
                  <a:cubicBezTo>
                    <a:pt x="8876" y="2615"/>
                    <a:pt x="8864" y="2621"/>
                    <a:pt x="8864" y="2627"/>
                  </a:cubicBezTo>
                  <a:cubicBezTo>
                    <a:pt x="8864" y="2627"/>
                    <a:pt x="8864" y="2627"/>
                    <a:pt x="8864" y="2632"/>
                  </a:cubicBezTo>
                  <a:cubicBezTo>
                    <a:pt x="8864" y="2639"/>
                    <a:pt x="8870" y="2644"/>
                    <a:pt x="8870" y="2650"/>
                  </a:cubicBezTo>
                  <a:cubicBezTo>
                    <a:pt x="8870" y="2656"/>
                    <a:pt x="8864" y="2662"/>
                    <a:pt x="8864" y="2662"/>
                  </a:cubicBezTo>
                  <a:cubicBezTo>
                    <a:pt x="8858" y="2668"/>
                    <a:pt x="8852" y="2668"/>
                    <a:pt x="8840" y="2668"/>
                  </a:cubicBezTo>
                  <a:cubicBezTo>
                    <a:pt x="8834" y="2668"/>
                    <a:pt x="8834" y="2668"/>
                    <a:pt x="8828" y="2662"/>
                  </a:cubicBezTo>
                  <a:cubicBezTo>
                    <a:pt x="8823" y="2662"/>
                    <a:pt x="8823" y="2650"/>
                    <a:pt x="8811" y="2650"/>
                  </a:cubicBezTo>
                  <a:cubicBezTo>
                    <a:pt x="8805" y="2650"/>
                    <a:pt x="8799" y="2656"/>
                    <a:pt x="8799" y="2662"/>
                  </a:cubicBezTo>
                  <a:cubicBezTo>
                    <a:pt x="8793" y="2668"/>
                    <a:pt x="8799" y="2668"/>
                    <a:pt x="8799" y="2674"/>
                  </a:cubicBezTo>
                  <a:cubicBezTo>
                    <a:pt x="8799" y="2680"/>
                    <a:pt x="8793" y="2692"/>
                    <a:pt x="8799" y="2698"/>
                  </a:cubicBezTo>
                  <a:cubicBezTo>
                    <a:pt x="8805" y="2698"/>
                    <a:pt x="8805" y="2698"/>
                    <a:pt x="8811" y="2704"/>
                  </a:cubicBezTo>
                  <a:cubicBezTo>
                    <a:pt x="8816" y="2704"/>
                    <a:pt x="8828" y="2704"/>
                    <a:pt x="8834" y="2710"/>
                  </a:cubicBezTo>
                  <a:cubicBezTo>
                    <a:pt x="8834" y="2710"/>
                    <a:pt x="8828" y="2716"/>
                    <a:pt x="8828" y="2721"/>
                  </a:cubicBezTo>
                  <a:cubicBezTo>
                    <a:pt x="8828" y="2727"/>
                    <a:pt x="8828" y="2727"/>
                    <a:pt x="8828" y="2727"/>
                  </a:cubicBezTo>
                  <a:cubicBezTo>
                    <a:pt x="8828" y="2733"/>
                    <a:pt x="8823" y="2739"/>
                    <a:pt x="8823" y="2739"/>
                  </a:cubicBezTo>
                  <a:cubicBezTo>
                    <a:pt x="8823" y="2745"/>
                    <a:pt x="8828" y="2745"/>
                    <a:pt x="8828" y="2751"/>
                  </a:cubicBezTo>
                  <a:cubicBezTo>
                    <a:pt x="8828" y="2757"/>
                    <a:pt x="8828" y="2763"/>
                    <a:pt x="8823" y="2763"/>
                  </a:cubicBezTo>
                  <a:cubicBezTo>
                    <a:pt x="8823" y="2769"/>
                    <a:pt x="8816" y="2763"/>
                    <a:pt x="8811" y="2769"/>
                  </a:cubicBezTo>
                  <a:lnTo>
                    <a:pt x="8805" y="2769"/>
                  </a:lnTo>
                  <a:cubicBezTo>
                    <a:pt x="8799" y="2775"/>
                    <a:pt x="8793" y="2775"/>
                    <a:pt x="8793" y="2781"/>
                  </a:cubicBezTo>
                  <a:cubicBezTo>
                    <a:pt x="8793" y="2787"/>
                    <a:pt x="8793" y="2793"/>
                    <a:pt x="8793" y="2799"/>
                  </a:cubicBezTo>
                  <a:cubicBezTo>
                    <a:pt x="8816" y="2799"/>
                    <a:pt x="8816" y="2799"/>
                    <a:pt x="8816" y="2799"/>
                  </a:cubicBezTo>
                  <a:cubicBezTo>
                    <a:pt x="8823" y="2799"/>
                    <a:pt x="8823" y="2793"/>
                    <a:pt x="8828" y="2793"/>
                  </a:cubicBezTo>
                  <a:cubicBezTo>
                    <a:pt x="8834" y="2793"/>
                    <a:pt x="8834" y="2793"/>
                    <a:pt x="8840" y="2799"/>
                  </a:cubicBezTo>
                  <a:cubicBezTo>
                    <a:pt x="8840" y="2799"/>
                    <a:pt x="8834" y="2805"/>
                    <a:pt x="8840" y="2805"/>
                  </a:cubicBezTo>
                  <a:cubicBezTo>
                    <a:pt x="8840" y="2810"/>
                    <a:pt x="8846" y="2810"/>
                    <a:pt x="8852" y="2816"/>
                  </a:cubicBezTo>
                  <a:cubicBezTo>
                    <a:pt x="8876" y="2816"/>
                    <a:pt x="8876" y="2816"/>
                    <a:pt x="8876" y="2816"/>
                  </a:cubicBezTo>
                  <a:cubicBezTo>
                    <a:pt x="8876" y="2810"/>
                    <a:pt x="8870" y="2810"/>
                    <a:pt x="8876" y="2805"/>
                  </a:cubicBezTo>
                  <a:cubicBezTo>
                    <a:pt x="8876" y="2799"/>
                    <a:pt x="8876" y="2799"/>
                    <a:pt x="8882" y="2793"/>
                  </a:cubicBezTo>
                  <a:cubicBezTo>
                    <a:pt x="8888" y="2805"/>
                    <a:pt x="8888" y="2805"/>
                    <a:pt x="8888" y="2805"/>
                  </a:cubicBezTo>
                  <a:lnTo>
                    <a:pt x="8888" y="2810"/>
                  </a:lnTo>
                  <a:cubicBezTo>
                    <a:pt x="8888" y="2822"/>
                    <a:pt x="8900" y="2828"/>
                    <a:pt x="8900" y="2840"/>
                  </a:cubicBezTo>
                  <a:cubicBezTo>
                    <a:pt x="8900" y="2840"/>
                    <a:pt x="8900" y="2846"/>
                    <a:pt x="8894" y="2852"/>
                  </a:cubicBezTo>
                  <a:lnTo>
                    <a:pt x="8888" y="2852"/>
                  </a:lnTo>
                  <a:cubicBezTo>
                    <a:pt x="8882" y="2858"/>
                    <a:pt x="8876" y="2858"/>
                    <a:pt x="8876" y="2858"/>
                  </a:cubicBezTo>
                  <a:cubicBezTo>
                    <a:pt x="8876" y="2864"/>
                    <a:pt x="8870" y="2864"/>
                    <a:pt x="8876" y="2870"/>
                  </a:cubicBezTo>
                  <a:cubicBezTo>
                    <a:pt x="8876" y="2876"/>
                    <a:pt x="8882" y="2876"/>
                    <a:pt x="8882" y="2882"/>
                  </a:cubicBezTo>
                  <a:cubicBezTo>
                    <a:pt x="8941" y="2882"/>
                    <a:pt x="8941" y="2882"/>
                    <a:pt x="8941" y="2882"/>
                  </a:cubicBezTo>
                  <a:cubicBezTo>
                    <a:pt x="8947" y="2870"/>
                    <a:pt x="8947" y="2870"/>
                    <a:pt x="8947" y="2870"/>
                  </a:cubicBezTo>
                  <a:cubicBezTo>
                    <a:pt x="8947" y="2876"/>
                    <a:pt x="8953" y="2870"/>
                    <a:pt x="8959" y="2876"/>
                  </a:cubicBezTo>
                  <a:cubicBezTo>
                    <a:pt x="8959" y="2882"/>
                    <a:pt x="8959" y="2882"/>
                    <a:pt x="8959" y="2887"/>
                  </a:cubicBezTo>
                  <a:cubicBezTo>
                    <a:pt x="8965" y="2893"/>
                    <a:pt x="8971" y="2893"/>
                    <a:pt x="8971" y="2899"/>
                  </a:cubicBezTo>
                  <a:cubicBezTo>
                    <a:pt x="8971" y="2905"/>
                    <a:pt x="8965" y="2911"/>
                    <a:pt x="8965" y="2917"/>
                  </a:cubicBezTo>
                  <a:cubicBezTo>
                    <a:pt x="8965" y="2923"/>
                    <a:pt x="8965" y="2929"/>
                    <a:pt x="8971" y="2935"/>
                  </a:cubicBezTo>
                  <a:cubicBezTo>
                    <a:pt x="8977" y="2941"/>
                    <a:pt x="8982" y="2941"/>
                    <a:pt x="8994" y="2947"/>
                  </a:cubicBezTo>
                  <a:cubicBezTo>
                    <a:pt x="8989" y="2965"/>
                    <a:pt x="8989" y="2965"/>
                    <a:pt x="8989" y="2965"/>
                  </a:cubicBezTo>
                  <a:cubicBezTo>
                    <a:pt x="8989" y="2976"/>
                    <a:pt x="8994" y="2982"/>
                    <a:pt x="8994" y="2988"/>
                  </a:cubicBezTo>
                  <a:cubicBezTo>
                    <a:pt x="8994" y="2994"/>
                    <a:pt x="8989" y="3000"/>
                    <a:pt x="8989" y="3000"/>
                  </a:cubicBezTo>
                  <a:cubicBezTo>
                    <a:pt x="8982" y="3006"/>
                    <a:pt x="8977" y="3000"/>
                    <a:pt x="8971" y="3000"/>
                  </a:cubicBezTo>
                  <a:cubicBezTo>
                    <a:pt x="8965" y="3000"/>
                    <a:pt x="8959" y="3000"/>
                    <a:pt x="8953" y="3000"/>
                  </a:cubicBezTo>
                  <a:cubicBezTo>
                    <a:pt x="8947" y="3000"/>
                    <a:pt x="8947" y="2994"/>
                    <a:pt x="8941" y="2994"/>
                  </a:cubicBezTo>
                  <a:cubicBezTo>
                    <a:pt x="8935" y="2994"/>
                    <a:pt x="8929" y="2994"/>
                    <a:pt x="8923" y="2994"/>
                  </a:cubicBezTo>
                  <a:cubicBezTo>
                    <a:pt x="8917" y="2994"/>
                    <a:pt x="8917" y="2994"/>
                    <a:pt x="8917" y="2994"/>
                  </a:cubicBezTo>
                  <a:cubicBezTo>
                    <a:pt x="8917" y="2994"/>
                    <a:pt x="8911" y="2994"/>
                    <a:pt x="8905" y="2994"/>
                  </a:cubicBezTo>
                  <a:cubicBezTo>
                    <a:pt x="8905" y="2994"/>
                    <a:pt x="8905" y="3000"/>
                    <a:pt x="8900" y="3006"/>
                  </a:cubicBezTo>
                  <a:cubicBezTo>
                    <a:pt x="8894" y="3006"/>
                    <a:pt x="8900" y="3012"/>
                    <a:pt x="8894" y="3018"/>
                  </a:cubicBezTo>
                  <a:cubicBezTo>
                    <a:pt x="8894" y="3018"/>
                    <a:pt x="8888" y="3012"/>
                    <a:pt x="8888" y="3018"/>
                  </a:cubicBezTo>
                  <a:cubicBezTo>
                    <a:pt x="8882" y="3018"/>
                    <a:pt x="8876" y="3018"/>
                    <a:pt x="8876" y="3018"/>
                  </a:cubicBezTo>
                  <a:cubicBezTo>
                    <a:pt x="8870" y="3030"/>
                    <a:pt x="8870" y="3030"/>
                    <a:pt x="8870" y="3030"/>
                  </a:cubicBezTo>
                  <a:cubicBezTo>
                    <a:pt x="8876" y="3030"/>
                    <a:pt x="8876" y="3036"/>
                    <a:pt x="8882" y="3036"/>
                  </a:cubicBezTo>
                  <a:cubicBezTo>
                    <a:pt x="8894" y="3036"/>
                    <a:pt x="8900" y="3030"/>
                    <a:pt x="8911" y="3030"/>
                  </a:cubicBezTo>
                  <a:cubicBezTo>
                    <a:pt x="8917" y="3030"/>
                    <a:pt x="8923" y="3030"/>
                    <a:pt x="8929" y="3036"/>
                  </a:cubicBezTo>
                  <a:lnTo>
                    <a:pt x="8929" y="3042"/>
                  </a:lnTo>
                  <a:cubicBezTo>
                    <a:pt x="8923" y="3048"/>
                    <a:pt x="8929" y="3054"/>
                    <a:pt x="8923" y="3054"/>
                  </a:cubicBezTo>
                  <a:cubicBezTo>
                    <a:pt x="8923" y="3059"/>
                    <a:pt x="8917" y="3054"/>
                    <a:pt x="8911" y="3054"/>
                  </a:cubicBezTo>
                  <a:cubicBezTo>
                    <a:pt x="8911" y="3059"/>
                    <a:pt x="8905" y="3059"/>
                    <a:pt x="8900" y="3065"/>
                  </a:cubicBezTo>
                  <a:cubicBezTo>
                    <a:pt x="8900" y="3065"/>
                    <a:pt x="8900" y="3071"/>
                    <a:pt x="8894" y="3077"/>
                  </a:cubicBezTo>
                  <a:cubicBezTo>
                    <a:pt x="8888" y="3077"/>
                    <a:pt x="8882" y="3077"/>
                    <a:pt x="8876" y="3077"/>
                  </a:cubicBezTo>
                  <a:cubicBezTo>
                    <a:pt x="8870" y="3089"/>
                    <a:pt x="8870" y="3089"/>
                    <a:pt x="8870" y="3089"/>
                  </a:cubicBezTo>
                  <a:cubicBezTo>
                    <a:pt x="8870" y="3095"/>
                    <a:pt x="8870" y="3095"/>
                    <a:pt x="8876" y="3101"/>
                  </a:cubicBezTo>
                  <a:cubicBezTo>
                    <a:pt x="8876" y="3107"/>
                    <a:pt x="8876" y="3107"/>
                    <a:pt x="8882" y="3113"/>
                  </a:cubicBezTo>
                  <a:lnTo>
                    <a:pt x="8888" y="3113"/>
                  </a:lnTo>
                  <a:cubicBezTo>
                    <a:pt x="8894" y="3113"/>
                    <a:pt x="8900" y="3107"/>
                    <a:pt x="8900" y="3107"/>
                  </a:cubicBezTo>
                  <a:cubicBezTo>
                    <a:pt x="8905" y="3107"/>
                    <a:pt x="8911" y="3101"/>
                    <a:pt x="8917" y="3101"/>
                  </a:cubicBezTo>
                  <a:cubicBezTo>
                    <a:pt x="8929" y="3101"/>
                    <a:pt x="8935" y="3113"/>
                    <a:pt x="8947" y="3113"/>
                  </a:cubicBezTo>
                  <a:cubicBezTo>
                    <a:pt x="8953" y="3113"/>
                    <a:pt x="8953" y="3113"/>
                    <a:pt x="8959" y="3113"/>
                  </a:cubicBezTo>
                  <a:cubicBezTo>
                    <a:pt x="8965" y="3113"/>
                    <a:pt x="8977" y="3113"/>
                    <a:pt x="8982" y="3113"/>
                  </a:cubicBezTo>
                  <a:cubicBezTo>
                    <a:pt x="8982" y="3113"/>
                    <a:pt x="8989" y="3113"/>
                    <a:pt x="8994" y="3113"/>
                  </a:cubicBezTo>
                  <a:cubicBezTo>
                    <a:pt x="9000" y="3113"/>
                    <a:pt x="8994" y="3119"/>
                    <a:pt x="9000" y="3125"/>
                  </a:cubicBezTo>
                  <a:cubicBezTo>
                    <a:pt x="8994" y="3131"/>
                    <a:pt x="8994" y="3131"/>
                    <a:pt x="8989" y="3137"/>
                  </a:cubicBezTo>
                  <a:cubicBezTo>
                    <a:pt x="8989" y="3137"/>
                    <a:pt x="8982" y="3137"/>
                    <a:pt x="8977" y="3137"/>
                  </a:cubicBezTo>
                  <a:cubicBezTo>
                    <a:pt x="8971" y="3142"/>
                    <a:pt x="8965" y="3142"/>
                    <a:pt x="8953" y="3142"/>
                  </a:cubicBezTo>
                  <a:cubicBezTo>
                    <a:pt x="8947" y="3142"/>
                    <a:pt x="8947" y="3142"/>
                    <a:pt x="8941" y="3142"/>
                  </a:cubicBezTo>
                  <a:cubicBezTo>
                    <a:pt x="8935" y="3142"/>
                    <a:pt x="8935" y="3142"/>
                    <a:pt x="8929" y="3148"/>
                  </a:cubicBezTo>
                  <a:cubicBezTo>
                    <a:pt x="8923" y="3148"/>
                    <a:pt x="8929" y="3154"/>
                    <a:pt x="8923" y="3160"/>
                  </a:cubicBezTo>
                  <a:cubicBezTo>
                    <a:pt x="8923" y="3160"/>
                    <a:pt x="8917" y="3160"/>
                    <a:pt x="8911" y="3160"/>
                  </a:cubicBezTo>
                  <a:cubicBezTo>
                    <a:pt x="8905" y="3160"/>
                    <a:pt x="8900" y="3160"/>
                    <a:pt x="8888" y="3166"/>
                  </a:cubicBezTo>
                  <a:cubicBezTo>
                    <a:pt x="8888" y="3172"/>
                    <a:pt x="8894" y="3178"/>
                    <a:pt x="8888" y="3190"/>
                  </a:cubicBezTo>
                  <a:lnTo>
                    <a:pt x="8888" y="3196"/>
                  </a:lnTo>
                  <a:cubicBezTo>
                    <a:pt x="8888" y="3202"/>
                    <a:pt x="8882" y="3202"/>
                    <a:pt x="8876" y="3202"/>
                  </a:cubicBezTo>
                  <a:cubicBezTo>
                    <a:pt x="8870" y="3208"/>
                    <a:pt x="8870" y="3208"/>
                    <a:pt x="8864" y="3214"/>
                  </a:cubicBezTo>
                  <a:cubicBezTo>
                    <a:pt x="8864" y="3214"/>
                    <a:pt x="8858" y="3214"/>
                    <a:pt x="8852" y="3214"/>
                  </a:cubicBezTo>
                  <a:cubicBezTo>
                    <a:pt x="8858" y="3220"/>
                    <a:pt x="8858" y="3225"/>
                    <a:pt x="8864" y="3225"/>
                  </a:cubicBezTo>
                  <a:close/>
                  <a:moveTo>
                    <a:pt x="8816" y="2929"/>
                  </a:moveTo>
                  <a:lnTo>
                    <a:pt x="8816" y="2929"/>
                  </a:lnTo>
                  <a:cubicBezTo>
                    <a:pt x="8823" y="2929"/>
                    <a:pt x="8823" y="2929"/>
                    <a:pt x="8828" y="2929"/>
                  </a:cubicBezTo>
                  <a:cubicBezTo>
                    <a:pt x="8840" y="2923"/>
                    <a:pt x="8846" y="2917"/>
                    <a:pt x="8846" y="2905"/>
                  </a:cubicBezTo>
                  <a:cubicBezTo>
                    <a:pt x="8846" y="2899"/>
                    <a:pt x="8846" y="2893"/>
                    <a:pt x="8840" y="2887"/>
                  </a:cubicBezTo>
                  <a:cubicBezTo>
                    <a:pt x="8840" y="2887"/>
                    <a:pt x="8834" y="2882"/>
                    <a:pt x="8828" y="2882"/>
                  </a:cubicBezTo>
                  <a:cubicBezTo>
                    <a:pt x="8828" y="2876"/>
                    <a:pt x="8828" y="2870"/>
                    <a:pt x="8828" y="2870"/>
                  </a:cubicBezTo>
                  <a:cubicBezTo>
                    <a:pt x="8828" y="2864"/>
                    <a:pt x="8828" y="2858"/>
                    <a:pt x="8828" y="2858"/>
                  </a:cubicBezTo>
                  <a:cubicBezTo>
                    <a:pt x="8823" y="2852"/>
                    <a:pt x="8823" y="2852"/>
                    <a:pt x="8816" y="2846"/>
                  </a:cubicBezTo>
                  <a:cubicBezTo>
                    <a:pt x="8811" y="2846"/>
                    <a:pt x="8811" y="2846"/>
                    <a:pt x="8805" y="2846"/>
                  </a:cubicBezTo>
                  <a:cubicBezTo>
                    <a:pt x="8799" y="2846"/>
                    <a:pt x="8799" y="2840"/>
                    <a:pt x="8793" y="2840"/>
                  </a:cubicBezTo>
                  <a:cubicBezTo>
                    <a:pt x="8787" y="2840"/>
                    <a:pt x="8787" y="2840"/>
                    <a:pt x="8787" y="2840"/>
                  </a:cubicBezTo>
                  <a:cubicBezTo>
                    <a:pt x="8781" y="2840"/>
                    <a:pt x="8775" y="2840"/>
                    <a:pt x="8769" y="2846"/>
                  </a:cubicBezTo>
                  <a:cubicBezTo>
                    <a:pt x="8769" y="2846"/>
                    <a:pt x="8763" y="2846"/>
                    <a:pt x="8757" y="2846"/>
                  </a:cubicBezTo>
                  <a:cubicBezTo>
                    <a:pt x="8757" y="2852"/>
                    <a:pt x="8757" y="2858"/>
                    <a:pt x="8751" y="2858"/>
                  </a:cubicBezTo>
                  <a:cubicBezTo>
                    <a:pt x="8751" y="2864"/>
                    <a:pt x="8745" y="2864"/>
                    <a:pt x="8739" y="2864"/>
                  </a:cubicBezTo>
                  <a:cubicBezTo>
                    <a:pt x="8739" y="2864"/>
                    <a:pt x="8734" y="2864"/>
                    <a:pt x="8734" y="2858"/>
                  </a:cubicBezTo>
                  <a:cubicBezTo>
                    <a:pt x="8727" y="2858"/>
                    <a:pt x="8727" y="2852"/>
                    <a:pt x="8727" y="2846"/>
                  </a:cubicBezTo>
                  <a:cubicBezTo>
                    <a:pt x="8722" y="2846"/>
                    <a:pt x="8716" y="2846"/>
                    <a:pt x="8716" y="2840"/>
                  </a:cubicBezTo>
                  <a:cubicBezTo>
                    <a:pt x="8686" y="2846"/>
                    <a:pt x="8686" y="2846"/>
                    <a:pt x="8686" y="2846"/>
                  </a:cubicBezTo>
                  <a:cubicBezTo>
                    <a:pt x="8686" y="2846"/>
                    <a:pt x="8686" y="2852"/>
                    <a:pt x="8686" y="2858"/>
                  </a:cubicBezTo>
                  <a:cubicBezTo>
                    <a:pt x="8686" y="2858"/>
                    <a:pt x="8686" y="2864"/>
                    <a:pt x="8686" y="2870"/>
                  </a:cubicBezTo>
                  <a:cubicBezTo>
                    <a:pt x="8686" y="2876"/>
                    <a:pt x="8686" y="2876"/>
                    <a:pt x="8686" y="2887"/>
                  </a:cubicBezTo>
                  <a:cubicBezTo>
                    <a:pt x="8686" y="2893"/>
                    <a:pt x="8686" y="2893"/>
                    <a:pt x="8686" y="2899"/>
                  </a:cubicBezTo>
                  <a:cubicBezTo>
                    <a:pt x="8686" y="2905"/>
                    <a:pt x="8692" y="2899"/>
                    <a:pt x="8692" y="2899"/>
                  </a:cubicBezTo>
                  <a:cubicBezTo>
                    <a:pt x="8686" y="2899"/>
                    <a:pt x="8680" y="2899"/>
                    <a:pt x="8680" y="2899"/>
                  </a:cubicBezTo>
                  <a:cubicBezTo>
                    <a:pt x="8674" y="2899"/>
                    <a:pt x="8674" y="2905"/>
                    <a:pt x="8668" y="2905"/>
                  </a:cubicBezTo>
                  <a:cubicBezTo>
                    <a:pt x="8662" y="2905"/>
                    <a:pt x="8662" y="2905"/>
                    <a:pt x="8657" y="2905"/>
                  </a:cubicBezTo>
                  <a:cubicBezTo>
                    <a:pt x="8650" y="2911"/>
                    <a:pt x="8645" y="2917"/>
                    <a:pt x="8633" y="2917"/>
                  </a:cubicBezTo>
                  <a:cubicBezTo>
                    <a:pt x="8627" y="2917"/>
                    <a:pt x="8627" y="2911"/>
                    <a:pt x="8621" y="2905"/>
                  </a:cubicBezTo>
                  <a:cubicBezTo>
                    <a:pt x="8609" y="2911"/>
                    <a:pt x="8609" y="2911"/>
                    <a:pt x="8609" y="2911"/>
                  </a:cubicBezTo>
                  <a:cubicBezTo>
                    <a:pt x="8609" y="2994"/>
                    <a:pt x="8609" y="2994"/>
                    <a:pt x="8609" y="2994"/>
                  </a:cubicBezTo>
                  <a:cubicBezTo>
                    <a:pt x="8615" y="2994"/>
                    <a:pt x="8615" y="2994"/>
                    <a:pt x="8621" y="2994"/>
                  </a:cubicBezTo>
                  <a:cubicBezTo>
                    <a:pt x="8633" y="2994"/>
                    <a:pt x="8639" y="2994"/>
                    <a:pt x="8650" y="2994"/>
                  </a:cubicBezTo>
                  <a:cubicBezTo>
                    <a:pt x="8650" y="3030"/>
                    <a:pt x="8650" y="3030"/>
                    <a:pt x="8650" y="3030"/>
                  </a:cubicBezTo>
                  <a:cubicBezTo>
                    <a:pt x="8639" y="3030"/>
                    <a:pt x="8639" y="3030"/>
                    <a:pt x="8633" y="3030"/>
                  </a:cubicBezTo>
                  <a:cubicBezTo>
                    <a:pt x="8627" y="3030"/>
                    <a:pt x="8621" y="3030"/>
                    <a:pt x="8621" y="3030"/>
                  </a:cubicBezTo>
                  <a:cubicBezTo>
                    <a:pt x="8615" y="3030"/>
                    <a:pt x="8615" y="3036"/>
                    <a:pt x="8615" y="3042"/>
                  </a:cubicBezTo>
                  <a:cubicBezTo>
                    <a:pt x="8609" y="3048"/>
                    <a:pt x="8609" y="3048"/>
                    <a:pt x="8609" y="3054"/>
                  </a:cubicBezTo>
                  <a:cubicBezTo>
                    <a:pt x="8609" y="3059"/>
                    <a:pt x="8609" y="3065"/>
                    <a:pt x="8609" y="3077"/>
                  </a:cubicBezTo>
                  <a:cubicBezTo>
                    <a:pt x="8609" y="3077"/>
                    <a:pt x="8597" y="3077"/>
                    <a:pt x="8597" y="3083"/>
                  </a:cubicBezTo>
                  <a:cubicBezTo>
                    <a:pt x="8597" y="3083"/>
                    <a:pt x="8591" y="3089"/>
                    <a:pt x="8591" y="3095"/>
                  </a:cubicBezTo>
                  <a:cubicBezTo>
                    <a:pt x="8591" y="3095"/>
                    <a:pt x="8597" y="3101"/>
                    <a:pt x="8597" y="3107"/>
                  </a:cubicBezTo>
                  <a:cubicBezTo>
                    <a:pt x="8597" y="3107"/>
                    <a:pt x="8603" y="3113"/>
                    <a:pt x="8609" y="3113"/>
                  </a:cubicBezTo>
                  <a:cubicBezTo>
                    <a:pt x="8615" y="3119"/>
                    <a:pt x="8615" y="3119"/>
                    <a:pt x="8627" y="3119"/>
                  </a:cubicBezTo>
                  <a:cubicBezTo>
                    <a:pt x="8633" y="3119"/>
                    <a:pt x="8633" y="3113"/>
                    <a:pt x="8645" y="3113"/>
                  </a:cubicBezTo>
                  <a:cubicBezTo>
                    <a:pt x="8645" y="3113"/>
                    <a:pt x="8650" y="3107"/>
                    <a:pt x="8650" y="3113"/>
                  </a:cubicBezTo>
                  <a:cubicBezTo>
                    <a:pt x="8657" y="3113"/>
                    <a:pt x="8662" y="3113"/>
                    <a:pt x="8662" y="3113"/>
                  </a:cubicBezTo>
                  <a:cubicBezTo>
                    <a:pt x="8668" y="3113"/>
                    <a:pt x="8668" y="3119"/>
                    <a:pt x="8668" y="3119"/>
                  </a:cubicBezTo>
                  <a:cubicBezTo>
                    <a:pt x="8680" y="3119"/>
                    <a:pt x="8680" y="3113"/>
                    <a:pt x="8686" y="3107"/>
                  </a:cubicBezTo>
                  <a:cubicBezTo>
                    <a:pt x="8692" y="3107"/>
                    <a:pt x="8698" y="3101"/>
                    <a:pt x="8698" y="3101"/>
                  </a:cubicBezTo>
                  <a:cubicBezTo>
                    <a:pt x="8698" y="3095"/>
                    <a:pt x="8698" y="3089"/>
                    <a:pt x="8698" y="3089"/>
                  </a:cubicBezTo>
                  <a:cubicBezTo>
                    <a:pt x="8704" y="3083"/>
                    <a:pt x="8710" y="3083"/>
                    <a:pt x="8710" y="3077"/>
                  </a:cubicBezTo>
                  <a:cubicBezTo>
                    <a:pt x="8811" y="3077"/>
                    <a:pt x="8811" y="3077"/>
                    <a:pt x="8811" y="3077"/>
                  </a:cubicBezTo>
                  <a:cubicBezTo>
                    <a:pt x="8811" y="3059"/>
                    <a:pt x="8811" y="3059"/>
                    <a:pt x="8811" y="3059"/>
                  </a:cubicBezTo>
                  <a:cubicBezTo>
                    <a:pt x="8811" y="3054"/>
                    <a:pt x="8799" y="3048"/>
                    <a:pt x="8799" y="3036"/>
                  </a:cubicBezTo>
                  <a:lnTo>
                    <a:pt x="8811" y="3036"/>
                  </a:lnTo>
                  <a:cubicBezTo>
                    <a:pt x="8811" y="3030"/>
                    <a:pt x="8816" y="3024"/>
                    <a:pt x="8816" y="3024"/>
                  </a:cubicBezTo>
                  <a:cubicBezTo>
                    <a:pt x="8816" y="3018"/>
                    <a:pt x="8816" y="3012"/>
                    <a:pt x="8816" y="3012"/>
                  </a:cubicBezTo>
                  <a:cubicBezTo>
                    <a:pt x="8816" y="3000"/>
                    <a:pt x="8816" y="2994"/>
                    <a:pt x="8816" y="2988"/>
                  </a:cubicBezTo>
                  <a:cubicBezTo>
                    <a:pt x="8816" y="2982"/>
                    <a:pt x="8816" y="2982"/>
                    <a:pt x="8816" y="2976"/>
                  </a:cubicBezTo>
                  <a:cubicBezTo>
                    <a:pt x="8816" y="2965"/>
                    <a:pt x="8816" y="2959"/>
                    <a:pt x="8816" y="2953"/>
                  </a:cubicBezTo>
                  <a:lnTo>
                    <a:pt x="8816" y="2929"/>
                  </a:lnTo>
                  <a:close/>
                  <a:moveTo>
                    <a:pt x="11869" y="7274"/>
                  </a:moveTo>
                  <a:lnTo>
                    <a:pt x="11869" y="7274"/>
                  </a:lnTo>
                  <a:cubicBezTo>
                    <a:pt x="11869" y="7256"/>
                    <a:pt x="11851" y="7244"/>
                    <a:pt x="11851" y="7221"/>
                  </a:cubicBezTo>
                  <a:cubicBezTo>
                    <a:pt x="11851" y="7203"/>
                    <a:pt x="11857" y="7197"/>
                    <a:pt x="11863" y="7185"/>
                  </a:cubicBezTo>
                  <a:cubicBezTo>
                    <a:pt x="11869" y="7179"/>
                    <a:pt x="11875" y="7173"/>
                    <a:pt x="11875" y="7161"/>
                  </a:cubicBezTo>
                  <a:cubicBezTo>
                    <a:pt x="11875" y="7138"/>
                    <a:pt x="11875" y="7138"/>
                    <a:pt x="11875" y="7138"/>
                  </a:cubicBezTo>
                  <a:cubicBezTo>
                    <a:pt x="11875" y="7132"/>
                    <a:pt x="11869" y="7126"/>
                    <a:pt x="11869" y="7114"/>
                  </a:cubicBezTo>
                  <a:cubicBezTo>
                    <a:pt x="11869" y="7108"/>
                    <a:pt x="11869" y="7108"/>
                    <a:pt x="11869" y="7108"/>
                  </a:cubicBezTo>
                  <a:cubicBezTo>
                    <a:pt x="11869" y="7096"/>
                    <a:pt x="11887" y="7096"/>
                    <a:pt x="11893" y="7090"/>
                  </a:cubicBezTo>
                  <a:cubicBezTo>
                    <a:pt x="11893" y="7078"/>
                    <a:pt x="11899" y="7072"/>
                    <a:pt x="11899" y="7066"/>
                  </a:cubicBezTo>
                  <a:cubicBezTo>
                    <a:pt x="11899" y="7055"/>
                    <a:pt x="11899" y="7055"/>
                    <a:pt x="11899" y="7055"/>
                  </a:cubicBezTo>
                  <a:cubicBezTo>
                    <a:pt x="11899" y="7031"/>
                    <a:pt x="11887" y="7019"/>
                    <a:pt x="11887" y="6995"/>
                  </a:cubicBezTo>
                  <a:cubicBezTo>
                    <a:pt x="11887" y="6978"/>
                    <a:pt x="11887" y="6966"/>
                    <a:pt x="11887" y="6954"/>
                  </a:cubicBezTo>
                  <a:cubicBezTo>
                    <a:pt x="11887" y="6942"/>
                    <a:pt x="11887" y="6936"/>
                    <a:pt x="11887" y="6930"/>
                  </a:cubicBezTo>
                  <a:cubicBezTo>
                    <a:pt x="11887" y="6918"/>
                    <a:pt x="11875" y="6918"/>
                    <a:pt x="11863" y="6912"/>
                  </a:cubicBezTo>
                  <a:cubicBezTo>
                    <a:pt x="11857" y="6906"/>
                    <a:pt x="11851" y="6901"/>
                    <a:pt x="11839" y="6896"/>
                  </a:cubicBezTo>
                  <a:cubicBezTo>
                    <a:pt x="11834" y="6890"/>
                    <a:pt x="11827" y="6890"/>
                    <a:pt x="11816" y="6890"/>
                  </a:cubicBezTo>
                  <a:cubicBezTo>
                    <a:pt x="11816" y="6896"/>
                    <a:pt x="11822" y="6906"/>
                    <a:pt x="11816" y="6912"/>
                  </a:cubicBezTo>
                  <a:cubicBezTo>
                    <a:pt x="11816" y="6918"/>
                    <a:pt x="11822" y="6924"/>
                    <a:pt x="11816" y="6936"/>
                  </a:cubicBezTo>
                  <a:cubicBezTo>
                    <a:pt x="11816" y="6942"/>
                    <a:pt x="11804" y="6942"/>
                    <a:pt x="11798" y="6954"/>
                  </a:cubicBezTo>
                  <a:cubicBezTo>
                    <a:pt x="11786" y="6960"/>
                    <a:pt x="11786" y="6966"/>
                    <a:pt x="11780" y="6972"/>
                  </a:cubicBezTo>
                  <a:cubicBezTo>
                    <a:pt x="11774" y="6984"/>
                    <a:pt x="11762" y="6984"/>
                    <a:pt x="11756" y="6989"/>
                  </a:cubicBezTo>
                  <a:cubicBezTo>
                    <a:pt x="11750" y="7001"/>
                    <a:pt x="11750" y="7007"/>
                    <a:pt x="11750" y="7013"/>
                  </a:cubicBezTo>
                  <a:cubicBezTo>
                    <a:pt x="11745" y="7019"/>
                    <a:pt x="11750" y="7031"/>
                    <a:pt x="11750" y="7037"/>
                  </a:cubicBezTo>
                  <a:cubicBezTo>
                    <a:pt x="11745" y="7043"/>
                    <a:pt x="11733" y="7037"/>
                    <a:pt x="11727" y="7043"/>
                  </a:cubicBezTo>
                  <a:cubicBezTo>
                    <a:pt x="11721" y="7055"/>
                    <a:pt x="11727" y="7078"/>
                    <a:pt x="11709" y="7090"/>
                  </a:cubicBezTo>
                  <a:cubicBezTo>
                    <a:pt x="11703" y="7090"/>
                    <a:pt x="11697" y="7090"/>
                    <a:pt x="11685" y="7090"/>
                  </a:cubicBezTo>
                  <a:cubicBezTo>
                    <a:pt x="11673" y="7090"/>
                    <a:pt x="11656" y="7084"/>
                    <a:pt x="11644" y="7090"/>
                  </a:cubicBezTo>
                  <a:cubicBezTo>
                    <a:pt x="11626" y="7090"/>
                    <a:pt x="11608" y="7090"/>
                    <a:pt x="11596" y="7102"/>
                  </a:cubicBezTo>
                  <a:cubicBezTo>
                    <a:pt x="11584" y="7102"/>
                    <a:pt x="11579" y="7102"/>
                    <a:pt x="11573" y="7114"/>
                  </a:cubicBezTo>
                  <a:cubicBezTo>
                    <a:pt x="11567" y="7120"/>
                    <a:pt x="11573" y="7126"/>
                    <a:pt x="11573" y="7132"/>
                  </a:cubicBezTo>
                  <a:cubicBezTo>
                    <a:pt x="11573" y="7144"/>
                    <a:pt x="11573" y="7150"/>
                    <a:pt x="11573" y="7155"/>
                  </a:cubicBezTo>
                  <a:cubicBezTo>
                    <a:pt x="11567" y="7173"/>
                    <a:pt x="11549" y="7185"/>
                    <a:pt x="11549" y="7203"/>
                  </a:cubicBezTo>
                  <a:cubicBezTo>
                    <a:pt x="11549" y="7209"/>
                    <a:pt x="11555" y="7215"/>
                    <a:pt x="11555" y="7227"/>
                  </a:cubicBezTo>
                  <a:cubicBezTo>
                    <a:pt x="11555" y="7244"/>
                    <a:pt x="11555" y="7256"/>
                    <a:pt x="11555" y="7268"/>
                  </a:cubicBezTo>
                  <a:cubicBezTo>
                    <a:pt x="11555" y="7280"/>
                    <a:pt x="11573" y="7286"/>
                    <a:pt x="11573" y="7292"/>
                  </a:cubicBezTo>
                  <a:cubicBezTo>
                    <a:pt x="11573" y="7304"/>
                    <a:pt x="11573" y="7310"/>
                    <a:pt x="11573" y="7316"/>
                  </a:cubicBezTo>
                  <a:cubicBezTo>
                    <a:pt x="11573" y="7327"/>
                    <a:pt x="11579" y="7333"/>
                    <a:pt x="11573" y="7339"/>
                  </a:cubicBezTo>
                  <a:cubicBezTo>
                    <a:pt x="11567" y="7345"/>
                    <a:pt x="11555" y="7333"/>
                    <a:pt x="11549" y="7339"/>
                  </a:cubicBezTo>
                  <a:cubicBezTo>
                    <a:pt x="11543" y="7345"/>
                    <a:pt x="11543" y="7351"/>
                    <a:pt x="11537" y="7363"/>
                  </a:cubicBezTo>
                  <a:cubicBezTo>
                    <a:pt x="11537" y="7369"/>
                    <a:pt x="11531" y="7375"/>
                    <a:pt x="11525" y="7387"/>
                  </a:cubicBezTo>
                  <a:cubicBezTo>
                    <a:pt x="11525" y="7398"/>
                    <a:pt x="11531" y="7416"/>
                    <a:pt x="11525" y="7428"/>
                  </a:cubicBezTo>
                  <a:cubicBezTo>
                    <a:pt x="11525" y="7440"/>
                    <a:pt x="11513" y="7446"/>
                    <a:pt x="11507" y="7452"/>
                  </a:cubicBezTo>
                  <a:cubicBezTo>
                    <a:pt x="11507" y="7464"/>
                    <a:pt x="11507" y="7464"/>
                    <a:pt x="11507" y="7464"/>
                  </a:cubicBezTo>
                  <a:cubicBezTo>
                    <a:pt x="11507" y="7482"/>
                    <a:pt x="11519" y="7487"/>
                    <a:pt x="11519" y="7499"/>
                  </a:cubicBezTo>
                  <a:cubicBezTo>
                    <a:pt x="11525" y="7505"/>
                    <a:pt x="11525" y="7511"/>
                    <a:pt x="11525" y="7523"/>
                  </a:cubicBezTo>
                  <a:cubicBezTo>
                    <a:pt x="11525" y="7547"/>
                    <a:pt x="11525" y="7547"/>
                    <a:pt x="11525" y="7547"/>
                  </a:cubicBezTo>
                  <a:cubicBezTo>
                    <a:pt x="11525" y="7553"/>
                    <a:pt x="11531" y="7559"/>
                    <a:pt x="11531" y="7571"/>
                  </a:cubicBezTo>
                  <a:cubicBezTo>
                    <a:pt x="11537" y="7582"/>
                    <a:pt x="11531" y="7594"/>
                    <a:pt x="11531" y="7612"/>
                  </a:cubicBezTo>
                  <a:cubicBezTo>
                    <a:pt x="11543" y="7612"/>
                    <a:pt x="11549" y="7612"/>
                    <a:pt x="11555" y="7612"/>
                  </a:cubicBezTo>
                  <a:cubicBezTo>
                    <a:pt x="11573" y="7612"/>
                    <a:pt x="11584" y="7612"/>
                    <a:pt x="11602" y="7612"/>
                  </a:cubicBezTo>
                  <a:cubicBezTo>
                    <a:pt x="11608" y="7612"/>
                    <a:pt x="11608" y="7630"/>
                    <a:pt x="11614" y="7630"/>
                  </a:cubicBezTo>
                  <a:cubicBezTo>
                    <a:pt x="11620" y="7630"/>
                    <a:pt x="11626" y="7630"/>
                    <a:pt x="11638" y="7630"/>
                  </a:cubicBezTo>
                  <a:cubicBezTo>
                    <a:pt x="11644" y="7630"/>
                    <a:pt x="11650" y="7636"/>
                    <a:pt x="11656" y="7636"/>
                  </a:cubicBezTo>
                  <a:cubicBezTo>
                    <a:pt x="11668" y="7636"/>
                    <a:pt x="11673" y="7630"/>
                    <a:pt x="11679" y="7630"/>
                  </a:cubicBezTo>
                  <a:cubicBezTo>
                    <a:pt x="11697" y="7630"/>
                    <a:pt x="11715" y="7636"/>
                    <a:pt x="11727" y="7624"/>
                  </a:cubicBezTo>
                  <a:cubicBezTo>
                    <a:pt x="11733" y="7618"/>
                    <a:pt x="11739" y="7612"/>
                    <a:pt x="11745" y="7600"/>
                  </a:cubicBezTo>
                  <a:cubicBezTo>
                    <a:pt x="11750" y="7594"/>
                    <a:pt x="11756" y="7588"/>
                    <a:pt x="11756" y="7576"/>
                  </a:cubicBezTo>
                  <a:cubicBezTo>
                    <a:pt x="11756" y="7571"/>
                    <a:pt x="11756" y="7564"/>
                    <a:pt x="11756" y="7559"/>
                  </a:cubicBezTo>
                  <a:cubicBezTo>
                    <a:pt x="11756" y="7529"/>
                    <a:pt x="11750" y="7511"/>
                    <a:pt x="11756" y="7487"/>
                  </a:cubicBezTo>
                  <a:cubicBezTo>
                    <a:pt x="11756" y="7482"/>
                    <a:pt x="11762" y="7470"/>
                    <a:pt x="11762" y="7464"/>
                  </a:cubicBezTo>
                  <a:cubicBezTo>
                    <a:pt x="11762" y="7458"/>
                    <a:pt x="11774" y="7452"/>
                    <a:pt x="11780" y="7440"/>
                  </a:cubicBezTo>
                  <a:cubicBezTo>
                    <a:pt x="11780" y="7434"/>
                    <a:pt x="11792" y="7428"/>
                    <a:pt x="11798" y="7422"/>
                  </a:cubicBezTo>
                  <a:cubicBezTo>
                    <a:pt x="11798" y="7405"/>
                    <a:pt x="11798" y="7393"/>
                    <a:pt x="11798" y="7375"/>
                  </a:cubicBezTo>
                  <a:cubicBezTo>
                    <a:pt x="11798" y="7357"/>
                    <a:pt x="11792" y="7345"/>
                    <a:pt x="11798" y="7327"/>
                  </a:cubicBezTo>
                  <a:cubicBezTo>
                    <a:pt x="11798" y="7316"/>
                    <a:pt x="11810" y="7316"/>
                    <a:pt x="11816" y="7310"/>
                  </a:cubicBezTo>
                  <a:cubicBezTo>
                    <a:pt x="11827" y="7304"/>
                    <a:pt x="11839" y="7304"/>
                    <a:pt x="11845" y="7292"/>
                  </a:cubicBezTo>
                  <a:cubicBezTo>
                    <a:pt x="11851" y="7286"/>
                    <a:pt x="11869" y="7286"/>
                    <a:pt x="11869" y="7274"/>
                  </a:cubicBezTo>
                  <a:close/>
                  <a:moveTo>
                    <a:pt x="10920" y="4554"/>
                  </a:moveTo>
                  <a:lnTo>
                    <a:pt x="10920" y="4554"/>
                  </a:lnTo>
                  <a:cubicBezTo>
                    <a:pt x="10920" y="4542"/>
                    <a:pt x="10909" y="4542"/>
                    <a:pt x="10903" y="4530"/>
                  </a:cubicBezTo>
                  <a:cubicBezTo>
                    <a:pt x="10903" y="4524"/>
                    <a:pt x="10909" y="4518"/>
                    <a:pt x="10903" y="4506"/>
                  </a:cubicBezTo>
                  <a:cubicBezTo>
                    <a:pt x="10903" y="4500"/>
                    <a:pt x="10909" y="4494"/>
                    <a:pt x="10903" y="4488"/>
                  </a:cubicBezTo>
                  <a:cubicBezTo>
                    <a:pt x="10903" y="4476"/>
                    <a:pt x="10891" y="4476"/>
                    <a:pt x="10885" y="4471"/>
                  </a:cubicBezTo>
                  <a:cubicBezTo>
                    <a:pt x="10873" y="4465"/>
                    <a:pt x="10867" y="4459"/>
                    <a:pt x="10861" y="4459"/>
                  </a:cubicBezTo>
                  <a:cubicBezTo>
                    <a:pt x="10849" y="4453"/>
                    <a:pt x="10843" y="4459"/>
                    <a:pt x="10837" y="4459"/>
                  </a:cubicBezTo>
                  <a:cubicBezTo>
                    <a:pt x="10825" y="4453"/>
                    <a:pt x="10825" y="4441"/>
                    <a:pt x="10814" y="4441"/>
                  </a:cubicBezTo>
                  <a:cubicBezTo>
                    <a:pt x="10802" y="4441"/>
                    <a:pt x="10802" y="4441"/>
                    <a:pt x="10802" y="4441"/>
                  </a:cubicBezTo>
                  <a:cubicBezTo>
                    <a:pt x="10778" y="4441"/>
                    <a:pt x="10766" y="4459"/>
                    <a:pt x="10743" y="4465"/>
                  </a:cubicBezTo>
                  <a:cubicBezTo>
                    <a:pt x="10731" y="4465"/>
                    <a:pt x="10731" y="4465"/>
                    <a:pt x="10731" y="4465"/>
                  </a:cubicBezTo>
                  <a:cubicBezTo>
                    <a:pt x="10570" y="4423"/>
                    <a:pt x="10570" y="4423"/>
                    <a:pt x="10570" y="4423"/>
                  </a:cubicBezTo>
                  <a:cubicBezTo>
                    <a:pt x="10553" y="4429"/>
                    <a:pt x="10541" y="4435"/>
                    <a:pt x="10523" y="4435"/>
                  </a:cubicBezTo>
                  <a:cubicBezTo>
                    <a:pt x="10511" y="4435"/>
                    <a:pt x="10499" y="4435"/>
                    <a:pt x="10488" y="4429"/>
                  </a:cubicBezTo>
                  <a:cubicBezTo>
                    <a:pt x="10476" y="4423"/>
                    <a:pt x="10476" y="4411"/>
                    <a:pt x="10464" y="4405"/>
                  </a:cubicBezTo>
                  <a:cubicBezTo>
                    <a:pt x="10446" y="4394"/>
                    <a:pt x="10440" y="4382"/>
                    <a:pt x="10422" y="4370"/>
                  </a:cubicBezTo>
                  <a:cubicBezTo>
                    <a:pt x="10393" y="4358"/>
                    <a:pt x="10375" y="4340"/>
                    <a:pt x="10339" y="4340"/>
                  </a:cubicBezTo>
                  <a:cubicBezTo>
                    <a:pt x="10316" y="4340"/>
                    <a:pt x="10304" y="4352"/>
                    <a:pt x="10280" y="4352"/>
                  </a:cubicBezTo>
                  <a:cubicBezTo>
                    <a:pt x="10268" y="4352"/>
                    <a:pt x="10262" y="4346"/>
                    <a:pt x="10250" y="4346"/>
                  </a:cubicBezTo>
                  <a:cubicBezTo>
                    <a:pt x="10250" y="4370"/>
                    <a:pt x="10245" y="4382"/>
                    <a:pt x="10250" y="4399"/>
                  </a:cubicBezTo>
                  <a:cubicBezTo>
                    <a:pt x="10250" y="4411"/>
                    <a:pt x="10256" y="4417"/>
                    <a:pt x="10256" y="4423"/>
                  </a:cubicBezTo>
                  <a:cubicBezTo>
                    <a:pt x="10256" y="4453"/>
                    <a:pt x="10250" y="4465"/>
                    <a:pt x="10250" y="4494"/>
                  </a:cubicBezTo>
                  <a:cubicBezTo>
                    <a:pt x="10233" y="4494"/>
                    <a:pt x="10227" y="4494"/>
                    <a:pt x="10215" y="4494"/>
                  </a:cubicBezTo>
                  <a:cubicBezTo>
                    <a:pt x="10191" y="4494"/>
                    <a:pt x="10191" y="4494"/>
                    <a:pt x="10191" y="4494"/>
                  </a:cubicBezTo>
                  <a:cubicBezTo>
                    <a:pt x="10185" y="4494"/>
                    <a:pt x="10179" y="4500"/>
                    <a:pt x="10167" y="4494"/>
                  </a:cubicBezTo>
                  <a:cubicBezTo>
                    <a:pt x="10156" y="4494"/>
                    <a:pt x="10156" y="4482"/>
                    <a:pt x="10144" y="4476"/>
                  </a:cubicBezTo>
                  <a:cubicBezTo>
                    <a:pt x="10138" y="4465"/>
                    <a:pt x="10132" y="4459"/>
                    <a:pt x="10120" y="4453"/>
                  </a:cubicBezTo>
                  <a:cubicBezTo>
                    <a:pt x="10114" y="4447"/>
                    <a:pt x="10102" y="4447"/>
                    <a:pt x="10090" y="4447"/>
                  </a:cubicBezTo>
                  <a:cubicBezTo>
                    <a:pt x="9978" y="4447"/>
                    <a:pt x="9978" y="4447"/>
                    <a:pt x="9978" y="4447"/>
                  </a:cubicBezTo>
                  <a:cubicBezTo>
                    <a:pt x="9978" y="4435"/>
                    <a:pt x="9972" y="4429"/>
                    <a:pt x="9966" y="4423"/>
                  </a:cubicBezTo>
                  <a:cubicBezTo>
                    <a:pt x="9966" y="4417"/>
                    <a:pt x="9966" y="4405"/>
                    <a:pt x="9966" y="4399"/>
                  </a:cubicBezTo>
                  <a:cubicBezTo>
                    <a:pt x="9960" y="4394"/>
                    <a:pt x="9948" y="4394"/>
                    <a:pt x="9942" y="4387"/>
                  </a:cubicBezTo>
                  <a:cubicBezTo>
                    <a:pt x="9930" y="4382"/>
                    <a:pt x="9924" y="4376"/>
                    <a:pt x="9918" y="4370"/>
                  </a:cubicBezTo>
                  <a:cubicBezTo>
                    <a:pt x="9912" y="4370"/>
                    <a:pt x="9901" y="4370"/>
                    <a:pt x="9895" y="4364"/>
                  </a:cubicBezTo>
                  <a:cubicBezTo>
                    <a:pt x="9877" y="4364"/>
                    <a:pt x="9865" y="4358"/>
                    <a:pt x="9847" y="4352"/>
                  </a:cubicBezTo>
                  <a:cubicBezTo>
                    <a:pt x="9829" y="4352"/>
                    <a:pt x="9818" y="4358"/>
                    <a:pt x="9806" y="4352"/>
                  </a:cubicBezTo>
                  <a:cubicBezTo>
                    <a:pt x="9783" y="4352"/>
                    <a:pt x="9777" y="4340"/>
                    <a:pt x="9759" y="4334"/>
                  </a:cubicBezTo>
                  <a:cubicBezTo>
                    <a:pt x="9736" y="4322"/>
                    <a:pt x="9718" y="4310"/>
                    <a:pt x="9712" y="4293"/>
                  </a:cubicBezTo>
                  <a:cubicBezTo>
                    <a:pt x="9712" y="4287"/>
                    <a:pt x="9706" y="4275"/>
                    <a:pt x="9706" y="4269"/>
                  </a:cubicBezTo>
                  <a:cubicBezTo>
                    <a:pt x="9706" y="4257"/>
                    <a:pt x="9712" y="4257"/>
                    <a:pt x="9718" y="4245"/>
                  </a:cubicBezTo>
                  <a:cubicBezTo>
                    <a:pt x="9724" y="4233"/>
                    <a:pt x="9736" y="4239"/>
                    <a:pt x="9741" y="4228"/>
                  </a:cubicBezTo>
                  <a:cubicBezTo>
                    <a:pt x="9741" y="4221"/>
                    <a:pt x="9747" y="4216"/>
                    <a:pt x="9747" y="4204"/>
                  </a:cubicBezTo>
                  <a:cubicBezTo>
                    <a:pt x="9747" y="4198"/>
                    <a:pt x="9741" y="4192"/>
                    <a:pt x="9736" y="4186"/>
                  </a:cubicBezTo>
                  <a:cubicBezTo>
                    <a:pt x="9730" y="4174"/>
                    <a:pt x="9718" y="4174"/>
                    <a:pt x="9712" y="4174"/>
                  </a:cubicBezTo>
                  <a:cubicBezTo>
                    <a:pt x="9706" y="4168"/>
                    <a:pt x="9700" y="4162"/>
                    <a:pt x="9688" y="4156"/>
                  </a:cubicBezTo>
                  <a:cubicBezTo>
                    <a:pt x="9700" y="4150"/>
                    <a:pt x="9694" y="4139"/>
                    <a:pt x="9706" y="4133"/>
                  </a:cubicBezTo>
                  <a:cubicBezTo>
                    <a:pt x="9712" y="4127"/>
                    <a:pt x="9724" y="4127"/>
                    <a:pt x="9730" y="4127"/>
                  </a:cubicBezTo>
                  <a:cubicBezTo>
                    <a:pt x="9736" y="4121"/>
                    <a:pt x="9747" y="4121"/>
                    <a:pt x="9753" y="4121"/>
                  </a:cubicBezTo>
                  <a:cubicBezTo>
                    <a:pt x="9747" y="4115"/>
                    <a:pt x="9753" y="4103"/>
                    <a:pt x="9747" y="4097"/>
                  </a:cubicBezTo>
                  <a:cubicBezTo>
                    <a:pt x="9741" y="4091"/>
                    <a:pt x="9730" y="4097"/>
                    <a:pt x="9724" y="4091"/>
                  </a:cubicBezTo>
                  <a:cubicBezTo>
                    <a:pt x="9706" y="4085"/>
                    <a:pt x="9694" y="4073"/>
                    <a:pt x="9676" y="4073"/>
                  </a:cubicBezTo>
                  <a:cubicBezTo>
                    <a:pt x="9670" y="4073"/>
                    <a:pt x="9664" y="4079"/>
                    <a:pt x="9653" y="4079"/>
                  </a:cubicBezTo>
                  <a:cubicBezTo>
                    <a:pt x="9647" y="4079"/>
                    <a:pt x="9641" y="4079"/>
                    <a:pt x="9635" y="4079"/>
                  </a:cubicBezTo>
                  <a:cubicBezTo>
                    <a:pt x="9617" y="4085"/>
                    <a:pt x="9605" y="4097"/>
                    <a:pt x="9587" y="4097"/>
                  </a:cubicBezTo>
                  <a:cubicBezTo>
                    <a:pt x="9581" y="4097"/>
                    <a:pt x="9575" y="4097"/>
                    <a:pt x="9564" y="4097"/>
                  </a:cubicBezTo>
                  <a:cubicBezTo>
                    <a:pt x="9540" y="4097"/>
                    <a:pt x="9522" y="4091"/>
                    <a:pt x="9498" y="4097"/>
                  </a:cubicBezTo>
                  <a:cubicBezTo>
                    <a:pt x="9487" y="4097"/>
                    <a:pt x="9481" y="4109"/>
                    <a:pt x="9475" y="4115"/>
                  </a:cubicBezTo>
                  <a:cubicBezTo>
                    <a:pt x="9463" y="4121"/>
                    <a:pt x="9457" y="4127"/>
                    <a:pt x="9451" y="4133"/>
                  </a:cubicBezTo>
                  <a:cubicBezTo>
                    <a:pt x="9445" y="4127"/>
                    <a:pt x="9433" y="4121"/>
                    <a:pt x="9427" y="4115"/>
                  </a:cubicBezTo>
                  <a:cubicBezTo>
                    <a:pt x="9421" y="4109"/>
                    <a:pt x="9421" y="4097"/>
                    <a:pt x="9409" y="4091"/>
                  </a:cubicBezTo>
                  <a:cubicBezTo>
                    <a:pt x="9398" y="4079"/>
                    <a:pt x="9380" y="4073"/>
                    <a:pt x="9362" y="4073"/>
                  </a:cubicBezTo>
                  <a:cubicBezTo>
                    <a:pt x="9338" y="4073"/>
                    <a:pt x="9321" y="4091"/>
                    <a:pt x="9297" y="4103"/>
                  </a:cubicBezTo>
                  <a:cubicBezTo>
                    <a:pt x="9291" y="4109"/>
                    <a:pt x="9279" y="4103"/>
                    <a:pt x="9273" y="4103"/>
                  </a:cubicBezTo>
                  <a:cubicBezTo>
                    <a:pt x="9261" y="4109"/>
                    <a:pt x="9261" y="4115"/>
                    <a:pt x="9249" y="4127"/>
                  </a:cubicBezTo>
                  <a:cubicBezTo>
                    <a:pt x="9137" y="4127"/>
                    <a:pt x="9137" y="4127"/>
                    <a:pt x="9137" y="4127"/>
                  </a:cubicBezTo>
                  <a:cubicBezTo>
                    <a:pt x="9131" y="4133"/>
                    <a:pt x="9131" y="4139"/>
                    <a:pt x="9125" y="4150"/>
                  </a:cubicBezTo>
                  <a:cubicBezTo>
                    <a:pt x="9119" y="4156"/>
                    <a:pt x="9125" y="4168"/>
                    <a:pt x="9119" y="4174"/>
                  </a:cubicBezTo>
                  <a:cubicBezTo>
                    <a:pt x="9113" y="4180"/>
                    <a:pt x="9107" y="4186"/>
                    <a:pt x="9095" y="4192"/>
                  </a:cubicBezTo>
                  <a:cubicBezTo>
                    <a:pt x="9089" y="4192"/>
                    <a:pt x="9083" y="4192"/>
                    <a:pt x="9071" y="4192"/>
                  </a:cubicBezTo>
                  <a:cubicBezTo>
                    <a:pt x="9054" y="4192"/>
                    <a:pt x="9042" y="4186"/>
                    <a:pt x="9030" y="4192"/>
                  </a:cubicBezTo>
                  <a:cubicBezTo>
                    <a:pt x="9018" y="4192"/>
                    <a:pt x="9012" y="4198"/>
                    <a:pt x="9006" y="4198"/>
                  </a:cubicBezTo>
                  <a:cubicBezTo>
                    <a:pt x="8994" y="4198"/>
                    <a:pt x="8994" y="4198"/>
                    <a:pt x="8994" y="4198"/>
                  </a:cubicBezTo>
                  <a:cubicBezTo>
                    <a:pt x="8982" y="4198"/>
                    <a:pt x="8971" y="4192"/>
                    <a:pt x="8959" y="4192"/>
                  </a:cubicBezTo>
                  <a:cubicBezTo>
                    <a:pt x="8929" y="4192"/>
                    <a:pt x="8917" y="4198"/>
                    <a:pt x="8888" y="4192"/>
                  </a:cubicBezTo>
                  <a:cubicBezTo>
                    <a:pt x="8882" y="4192"/>
                    <a:pt x="8876" y="4192"/>
                    <a:pt x="8870" y="4192"/>
                  </a:cubicBezTo>
                  <a:cubicBezTo>
                    <a:pt x="8858" y="4186"/>
                    <a:pt x="8852" y="4174"/>
                    <a:pt x="8846" y="4174"/>
                  </a:cubicBezTo>
                  <a:cubicBezTo>
                    <a:pt x="8823" y="4162"/>
                    <a:pt x="8823" y="4162"/>
                    <a:pt x="8823" y="4162"/>
                  </a:cubicBezTo>
                  <a:cubicBezTo>
                    <a:pt x="8816" y="4168"/>
                    <a:pt x="8805" y="4174"/>
                    <a:pt x="8805" y="4186"/>
                  </a:cubicBezTo>
                  <a:cubicBezTo>
                    <a:pt x="8805" y="4192"/>
                    <a:pt x="8805" y="4198"/>
                    <a:pt x="8805" y="4204"/>
                  </a:cubicBezTo>
                  <a:cubicBezTo>
                    <a:pt x="8805" y="4216"/>
                    <a:pt x="8799" y="4221"/>
                    <a:pt x="8799" y="4228"/>
                  </a:cubicBezTo>
                  <a:cubicBezTo>
                    <a:pt x="8799" y="4245"/>
                    <a:pt x="8799" y="4251"/>
                    <a:pt x="8799" y="4263"/>
                  </a:cubicBezTo>
                  <a:cubicBezTo>
                    <a:pt x="8793" y="4263"/>
                    <a:pt x="8787" y="4263"/>
                    <a:pt x="8775" y="4263"/>
                  </a:cubicBezTo>
                  <a:cubicBezTo>
                    <a:pt x="8769" y="4263"/>
                    <a:pt x="8763" y="4269"/>
                    <a:pt x="8751" y="4269"/>
                  </a:cubicBezTo>
                  <a:cubicBezTo>
                    <a:pt x="8739" y="4269"/>
                    <a:pt x="8727" y="4263"/>
                    <a:pt x="8716" y="4263"/>
                  </a:cubicBezTo>
                  <a:cubicBezTo>
                    <a:pt x="8716" y="4358"/>
                    <a:pt x="8716" y="4358"/>
                    <a:pt x="8716" y="4358"/>
                  </a:cubicBezTo>
                  <a:cubicBezTo>
                    <a:pt x="8627" y="4358"/>
                    <a:pt x="8627" y="4358"/>
                    <a:pt x="8627" y="4358"/>
                  </a:cubicBezTo>
                  <a:cubicBezTo>
                    <a:pt x="8627" y="4376"/>
                    <a:pt x="8621" y="4387"/>
                    <a:pt x="8621" y="4405"/>
                  </a:cubicBezTo>
                  <a:cubicBezTo>
                    <a:pt x="8621" y="4423"/>
                    <a:pt x="8621" y="4435"/>
                    <a:pt x="8621" y="4453"/>
                  </a:cubicBezTo>
                  <a:cubicBezTo>
                    <a:pt x="8621" y="4459"/>
                    <a:pt x="8615" y="4465"/>
                    <a:pt x="8609" y="4476"/>
                  </a:cubicBezTo>
                  <a:cubicBezTo>
                    <a:pt x="8609" y="4488"/>
                    <a:pt x="8603" y="4506"/>
                    <a:pt x="8603" y="4524"/>
                  </a:cubicBezTo>
                  <a:cubicBezTo>
                    <a:pt x="8603" y="4565"/>
                    <a:pt x="8603" y="4565"/>
                    <a:pt x="8603" y="4565"/>
                  </a:cubicBezTo>
                  <a:cubicBezTo>
                    <a:pt x="8538" y="4565"/>
                    <a:pt x="8538" y="4565"/>
                    <a:pt x="8538" y="4565"/>
                  </a:cubicBezTo>
                  <a:cubicBezTo>
                    <a:pt x="8538" y="4595"/>
                    <a:pt x="8532" y="4619"/>
                    <a:pt x="8508" y="4637"/>
                  </a:cubicBezTo>
                  <a:cubicBezTo>
                    <a:pt x="8502" y="4637"/>
                    <a:pt x="8490" y="4637"/>
                    <a:pt x="8484" y="4642"/>
                  </a:cubicBezTo>
                  <a:cubicBezTo>
                    <a:pt x="8479" y="4648"/>
                    <a:pt x="8479" y="4660"/>
                    <a:pt x="8467" y="4660"/>
                  </a:cubicBezTo>
                  <a:cubicBezTo>
                    <a:pt x="8461" y="4666"/>
                    <a:pt x="8455" y="4666"/>
                    <a:pt x="8443" y="4666"/>
                  </a:cubicBezTo>
                  <a:cubicBezTo>
                    <a:pt x="8437" y="4672"/>
                    <a:pt x="8425" y="4666"/>
                    <a:pt x="8425" y="4666"/>
                  </a:cubicBezTo>
                  <a:cubicBezTo>
                    <a:pt x="8413" y="4672"/>
                    <a:pt x="8419" y="4684"/>
                    <a:pt x="8413" y="4690"/>
                  </a:cubicBezTo>
                  <a:cubicBezTo>
                    <a:pt x="8407" y="4696"/>
                    <a:pt x="8396" y="4708"/>
                    <a:pt x="8396" y="4714"/>
                  </a:cubicBezTo>
                  <a:cubicBezTo>
                    <a:pt x="8384" y="4731"/>
                    <a:pt x="8384" y="4749"/>
                    <a:pt x="8372" y="4767"/>
                  </a:cubicBezTo>
                  <a:cubicBezTo>
                    <a:pt x="8366" y="4773"/>
                    <a:pt x="8360" y="4785"/>
                    <a:pt x="8354" y="4797"/>
                  </a:cubicBezTo>
                  <a:cubicBezTo>
                    <a:pt x="8348" y="4803"/>
                    <a:pt x="8354" y="4809"/>
                    <a:pt x="8348" y="4814"/>
                  </a:cubicBezTo>
                  <a:cubicBezTo>
                    <a:pt x="8342" y="4826"/>
                    <a:pt x="8330" y="4832"/>
                    <a:pt x="8324" y="4838"/>
                  </a:cubicBezTo>
                  <a:cubicBezTo>
                    <a:pt x="8318" y="4850"/>
                    <a:pt x="8318" y="4856"/>
                    <a:pt x="8313" y="4862"/>
                  </a:cubicBezTo>
                  <a:cubicBezTo>
                    <a:pt x="8307" y="4868"/>
                    <a:pt x="8313" y="4880"/>
                    <a:pt x="8307" y="4886"/>
                  </a:cubicBezTo>
                  <a:cubicBezTo>
                    <a:pt x="8301" y="4892"/>
                    <a:pt x="8295" y="4886"/>
                    <a:pt x="8283" y="4886"/>
                  </a:cubicBezTo>
                  <a:cubicBezTo>
                    <a:pt x="8271" y="4892"/>
                    <a:pt x="8259" y="4892"/>
                    <a:pt x="8247" y="4892"/>
                  </a:cubicBezTo>
                  <a:cubicBezTo>
                    <a:pt x="8247" y="4921"/>
                    <a:pt x="8247" y="4939"/>
                    <a:pt x="8247" y="4963"/>
                  </a:cubicBezTo>
                  <a:cubicBezTo>
                    <a:pt x="8247" y="4975"/>
                    <a:pt x="8241" y="4980"/>
                    <a:pt x="8241" y="4986"/>
                  </a:cubicBezTo>
                  <a:cubicBezTo>
                    <a:pt x="8235" y="4998"/>
                    <a:pt x="8235" y="5004"/>
                    <a:pt x="8235" y="5010"/>
                  </a:cubicBezTo>
                  <a:cubicBezTo>
                    <a:pt x="8230" y="5022"/>
                    <a:pt x="8218" y="5022"/>
                    <a:pt x="8212" y="5028"/>
                  </a:cubicBezTo>
                  <a:cubicBezTo>
                    <a:pt x="8206" y="5034"/>
                    <a:pt x="8194" y="5028"/>
                    <a:pt x="8188" y="5034"/>
                  </a:cubicBezTo>
                  <a:cubicBezTo>
                    <a:pt x="8182" y="5040"/>
                    <a:pt x="8182" y="5052"/>
                    <a:pt x="8176" y="5058"/>
                  </a:cubicBezTo>
                  <a:cubicBezTo>
                    <a:pt x="8176" y="5099"/>
                    <a:pt x="8176" y="5099"/>
                    <a:pt x="8176" y="5099"/>
                  </a:cubicBezTo>
                  <a:cubicBezTo>
                    <a:pt x="8194" y="5099"/>
                    <a:pt x="8206" y="5099"/>
                    <a:pt x="8224" y="5105"/>
                  </a:cubicBezTo>
                  <a:cubicBezTo>
                    <a:pt x="8230" y="5105"/>
                    <a:pt x="8235" y="5099"/>
                    <a:pt x="8247" y="5105"/>
                  </a:cubicBezTo>
                  <a:cubicBezTo>
                    <a:pt x="8253" y="5105"/>
                    <a:pt x="8259" y="5099"/>
                    <a:pt x="8265" y="5105"/>
                  </a:cubicBezTo>
                  <a:cubicBezTo>
                    <a:pt x="8277" y="5105"/>
                    <a:pt x="8277" y="5117"/>
                    <a:pt x="8283" y="5123"/>
                  </a:cubicBezTo>
                  <a:cubicBezTo>
                    <a:pt x="8271" y="5146"/>
                    <a:pt x="8271" y="5146"/>
                    <a:pt x="8271" y="5146"/>
                  </a:cubicBezTo>
                  <a:cubicBezTo>
                    <a:pt x="8271" y="5158"/>
                    <a:pt x="8259" y="5158"/>
                    <a:pt x="8259" y="5170"/>
                  </a:cubicBezTo>
                  <a:cubicBezTo>
                    <a:pt x="8259" y="5224"/>
                    <a:pt x="8265" y="5253"/>
                    <a:pt x="8265" y="5307"/>
                  </a:cubicBezTo>
                  <a:cubicBezTo>
                    <a:pt x="8265" y="5330"/>
                    <a:pt x="8265" y="5330"/>
                    <a:pt x="8265" y="5330"/>
                  </a:cubicBezTo>
                  <a:cubicBezTo>
                    <a:pt x="8265" y="5336"/>
                    <a:pt x="8265" y="5348"/>
                    <a:pt x="8265" y="5354"/>
                  </a:cubicBezTo>
                  <a:cubicBezTo>
                    <a:pt x="8259" y="5366"/>
                    <a:pt x="8253" y="5372"/>
                    <a:pt x="8247" y="5378"/>
                  </a:cubicBezTo>
                  <a:cubicBezTo>
                    <a:pt x="8241" y="5384"/>
                    <a:pt x="8224" y="5372"/>
                    <a:pt x="8224" y="5378"/>
                  </a:cubicBezTo>
                  <a:cubicBezTo>
                    <a:pt x="8218" y="5384"/>
                    <a:pt x="8218" y="5390"/>
                    <a:pt x="8218" y="5401"/>
                  </a:cubicBezTo>
                  <a:cubicBezTo>
                    <a:pt x="8218" y="5407"/>
                    <a:pt x="8230" y="5413"/>
                    <a:pt x="8230" y="5419"/>
                  </a:cubicBezTo>
                  <a:cubicBezTo>
                    <a:pt x="8230" y="5431"/>
                    <a:pt x="8230" y="5437"/>
                    <a:pt x="8235" y="5443"/>
                  </a:cubicBezTo>
                  <a:cubicBezTo>
                    <a:pt x="8235" y="5455"/>
                    <a:pt x="8241" y="5461"/>
                    <a:pt x="8241" y="5467"/>
                  </a:cubicBezTo>
                  <a:cubicBezTo>
                    <a:pt x="8241" y="5490"/>
                    <a:pt x="8241" y="5490"/>
                    <a:pt x="8241" y="5490"/>
                  </a:cubicBezTo>
                  <a:cubicBezTo>
                    <a:pt x="8241" y="5508"/>
                    <a:pt x="8235" y="5520"/>
                    <a:pt x="8247" y="5538"/>
                  </a:cubicBezTo>
                  <a:cubicBezTo>
                    <a:pt x="8247" y="5544"/>
                    <a:pt x="8259" y="5544"/>
                    <a:pt x="8265" y="5556"/>
                  </a:cubicBezTo>
                  <a:cubicBezTo>
                    <a:pt x="8271" y="5562"/>
                    <a:pt x="8271" y="5573"/>
                    <a:pt x="8277" y="5573"/>
                  </a:cubicBezTo>
                  <a:cubicBezTo>
                    <a:pt x="8289" y="5579"/>
                    <a:pt x="8295" y="5585"/>
                    <a:pt x="8301" y="5585"/>
                  </a:cubicBezTo>
                  <a:cubicBezTo>
                    <a:pt x="8313" y="5591"/>
                    <a:pt x="8313" y="5603"/>
                    <a:pt x="8324" y="5603"/>
                  </a:cubicBezTo>
                  <a:cubicBezTo>
                    <a:pt x="8330" y="5609"/>
                    <a:pt x="8342" y="5603"/>
                    <a:pt x="8348" y="5603"/>
                  </a:cubicBezTo>
                  <a:cubicBezTo>
                    <a:pt x="8354" y="5609"/>
                    <a:pt x="8366" y="5609"/>
                    <a:pt x="8372" y="5615"/>
                  </a:cubicBezTo>
                  <a:cubicBezTo>
                    <a:pt x="8384" y="5627"/>
                    <a:pt x="8372" y="5651"/>
                    <a:pt x="8384" y="5662"/>
                  </a:cubicBezTo>
                  <a:cubicBezTo>
                    <a:pt x="8390" y="5668"/>
                    <a:pt x="8396" y="5668"/>
                    <a:pt x="8407" y="5674"/>
                  </a:cubicBezTo>
                  <a:cubicBezTo>
                    <a:pt x="8413" y="5680"/>
                    <a:pt x="8419" y="5674"/>
                    <a:pt x="8425" y="5674"/>
                  </a:cubicBezTo>
                  <a:cubicBezTo>
                    <a:pt x="8425" y="5698"/>
                    <a:pt x="8425" y="5716"/>
                    <a:pt x="8425" y="5739"/>
                  </a:cubicBezTo>
                  <a:cubicBezTo>
                    <a:pt x="8431" y="5751"/>
                    <a:pt x="8437" y="5757"/>
                    <a:pt x="8443" y="5763"/>
                  </a:cubicBezTo>
                  <a:cubicBezTo>
                    <a:pt x="8449" y="5775"/>
                    <a:pt x="8461" y="5769"/>
                    <a:pt x="8473" y="5775"/>
                  </a:cubicBezTo>
                  <a:cubicBezTo>
                    <a:pt x="8490" y="5787"/>
                    <a:pt x="8502" y="5799"/>
                    <a:pt x="8520" y="5805"/>
                  </a:cubicBezTo>
                  <a:cubicBezTo>
                    <a:pt x="8538" y="5810"/>
                    <a:pt x="8550" y="5810"/>
                    <a:pt x="8573" y="5810"/>
                  </a:cubicBezTo>
                  <a:cubicBezTo>
                    <a:pt x="8573" y="5817"/>
                    <a:pt x="8573" y="5822"/>
                    <a:pt x="8573" y="5834"/>
                  </a:cubicBezTo>
                  <a:cubicBezTo>
                    <a:pt x="8573" y="5840"/>
                    <a:pt x="8573" y="5846"/>
                    <a:pt x="8573" y="5858"/>
                  </a:cubicBezTo>
                  <a:cubicBezTo>
                    <a:pt x="8579" y="5864"/>
                    <a:pt x="8573" y="5870"/>
                    <a:pt x="8573" y="5882"/>
                  </a:cubicBezTo>
                  <a:cubicBezTo>
                    <a:pt x="8579" y="5888"/>
                    <a:pt x="8591" y="5888"/>
                    <a:pt x="8597" y="5888"/>
                  </a:cubicBezTo>
                  <a:cubicBezTo>
                    <a:pt x="8609" y="5894"/>
                    <a:pt x="8615" y="5899"/>
                    <a:pt x="8621" y="5899"/>
                  </a:cubicBezTo>
                  <a:cubicBezTo>
                    <a:pt x="8633" y="5905"/>
                    <a:pt x="8633" y="5917"/>
                    <a:pt x="8639" y="5923"/>
                  </a:cubicBezTo>
                  <a:cubicBezTo>
                    <a:pt x="8650" y="5935"/>
                    <a:pt x="8668" y="5947"/>
                    <a:pt x="8686" y="5953"/>
                  </a:cubicBezTo>
                  <a:cubicBezTo>
                    <a:pt x="8692" y="5953"/>
                    <a:pt x="8698" y="5953"/>
                    <a:pt x="8710" y="5953"/>
                  </a:cubicBezTo>
                  <a:cubicBezTo>
                    <a:pt x="8716" y="5953"/>
                    <a:pt x="8722" y="5965"/>
                    <a:pt x="8734" y="5965"/>
                  </a:cubicBezTo>
                  <a:cubicBezTo>
                    <a:pt x="8739" y="5965"/>
                    <a:pt x="8751" y="5971"/>
                    <a:pt x="8763" y="5971"/>
                  </a:cubicBezTo>
                  <a:cubicBezTo>
                    <a:pt x="8775" y="5971"/>
                    <a:pt x="8781" y="5959"/>
                    <a:pt x="8787" y="5947"/>
                  </a:cubicBezTo>
                  <a:cubicBezTo>
                    <a:pt x="8793" y="5941"/>
                    <a:pt x="8787" y="5929"/>
                    <a:pt x="8793" y="5923"/>
                  </a:cubicBezTo>
                  <a:cubicBezTo>
                    <a:pt x="8805" y="5917"/>
                    <a:pt x="8823" y="5917"/>
                    <a:pt x="8840" y="5917"/>
                  </a:cubicBezTo>
                  <a:cubicBezTo>
                    <a:pt x="8846" y="5917"/>
                    <a:pt x="8852" y="5923"/>
                    <a:pt x="8864" y="5923"/>
                  </a:cubicBezTo>
                  <a:cubicBezTo>
                    <a:pt x="8870" y="5923"/>
                    <a:pt x="8876" y="5917"/>
                    <a:pt x="8888" y="5917"/>
                  </a:cubicBezTo>
                  <a:cubicBezTo>
                    <a:pt x="8900" y="5917"/>
                    <a:pt x="8900" y="5917"/>
                    <a:pt x="8900" y="5917"/>
                  </a:cubicBezTo>
                  <a:cubicBezTo>
                    <a:pt x="8923" y="5917"/>
                    <a:pt x="8935" y="5917"/>
                    <a:pt x="8959" y="5917"/>
                  </a:cubicBezTo>
                  <a:cubicBezTo>
                    <a:pt x="8965" y="5917"/>
                    <a:pt x="8977" y="5917"/>
                    <a:pt x="8982" y="5917"/>
                  </a:cubicBezTo>
                  <a:cubicBezTo>
                    <a:pt x="8989" y="5923"/>
                    <a:pt x="8982" y="5935"/>
                    <a:pt x="8994" y="5941"/>
                  </a:cubicBezTo>
                  <a:cubicBezTo>
                    <a:pt x="9012" y="5953"/>
                    <a:pt x="9030" y="5947"/>
                    <a:pt x="9048" y="5947"/>
                  </a:cubicBezTo>
                  <a:cubicBezTo>
                    <a:pt x="9066" y="5947"/>
                    <a:pt x="9071" y="5947"/>
                    <a:pt x="9083" y="5947"/>
                  </a:cubicBezTo>
                  <a:cubicBezTo>
                    <a:pt x="9095" y="5947"/>
                    <a:pt x="9101" y="5941"/>
                    <a:pt x="9107" y="5935"/>
                  </a:cubicBezTo>
                  <a:cubicBezTo>
                    <a:pt x="9113" y="5935"/>
                    <a:pt x="9125" y="5941"/>
                    <a:pt x="9131" y="5935"/>
                  </a:cubicBezTo>
                  <a:cubicBezTo>
                    <a:pt x="9137" y="5929"/>
                    <a:pt x="9137" y="5917"/>
                    <a:pt x="9143" y="5911"/>
                  </a:cubicBezTo>
                  <a:cubicBezTo>
                    <a:pt x="9148" y="5905"/>
                    <a:pt x="9154" y="5899"/>
                    <a:pt x="9166" y="5894"/>
                  </a:cubicBezTo>
                  <a:cubicBezTo>
                    <a:pt x="9172" y="5888"/>
                    <a:pt x="9178" y="5882"/>
                    <a:pt x="9190" y="5882"/>
                  </a:cubicBezTo>
                  <a:cubicBezTo>
                    <a:pt x="9202" y="5876"/>
                    <a:pt x="9214" y="5882"/>
                    <a:pt x="9232" y="5882"/>
                  </a:cubicBezTo>
                  <a:cubicBezTo>
                    <a:pt x="9249" y="5882"/>
                    <a:pt x="9261" y="5888"/>
                    <a:pt x="9279" y="5888"/>
                  </a:cubicBezTo>
                  <a:cubicBezTo>
                    <a:pt x="9291" y="5888"/>
                    <a:pt x="9291" y="5888"/>
                    <a:pt x="9291" y="5888"/>
                  </a:cubicBezTo>
                  <a:cubicBezTo>
                    <a:pt x="9303" y="5882"/>
                    <a:pt x="9309" y="5864"/>
                    <a:pt x="9321" y="5864"/>
                  </a:cubicBezTo>
                  <a:cubicBezTo>
                    <a:pt x="9338" y="5852"/>
                    <a:pt x="9356" y="5852"/>
                    <a:pt x="9380" y="5852"/>
                  </a:cubicBezTo>
                  <a:cubicBezTo>
                    <a:pt x="9392" y="5852"/>
                    <a:pt x="9409" y="5846"/>
                    <a:pt x="9415" y="5858"/>
                  </a:cubicBezTo>
                  <a:cubicBezTo>
                    <a:pt x="9421" y="5864"/>
                    <a:pt x="9421" y="5876"/>
                    <a:pt x="9421" y="5882"/>
                  </a:cubicBezTo>
                  <a:cubicBezTo>
                    <a:pt x="9427" y="5888"/>
                    <a:pt x="9433" y="5894"/>
                    <a:pt x="9439" y="5899"/>
                  </a:cubicBezTo>
                  <a:cubicBezTo>
                    <a:pt x="9439" y="5911"/>
                    <a:pt x="9439" y="5917"/>
                    <a:pt x="9445" y="5923"/>
                  </a:cubicBezTo>
                  <a:cubicBezTo>
                    <a:pt x="9445" y="5929"/>
                    <a:pt x="9445" y="5941"/>
                    <a:pt x="9451" y="5947"/>
                  </a:cubicBezTo>
                  <a:cubicBezTo>
                    <a:pt x="9457" y="5953"/>
                    <a:pt x="9463" y="5953"/>
                    <a:pt x="9475" y="5959"/>
                  </a:cubicBezTo>
                  <a:cubicBezTo>
                    <a:pt x="9481" y="5965"/>
                    <a:pt x="9487" y="5965"/>
                    <a:pt x="9498" y="5965"/>
                  </a:cubicBezTo>
                  <a:cubicBezTo>
                    <a:pt x="9694" y="5965"/>
                    <a:pt x="9694" y="5965"/>
                    <a:pt x="9694" y="5965"/>
                  </a:cubicBezTo>
                  <a:cubicBezTo>
                    <a:pt x="9694" y="6036"/>
                    <a:pt x="9694" y="6036"/>
                    <a:pt x="9694" y="6036"/>
                  </a:cubicBezTo>
                  <a:cubicBezTo>
                    <a:pt x="9694" y="6042"/>
                    <a:pt x="9688" y="6048"/>
                    <a:pt x="9688" y="6054"/>
                  </a:cubicBezTo>
                  <a:cubicBezTo>
                    <a:pt x="9688" y="6071"/>
                    <a:pt x="9694" y="6083"/>
                    <a:pt x="9688" y="6101"/>
                  </a:cubicBezTo>
                  <a:cubicBezTo>
                    <a:pt x="9688" y="6113"/>
                    <a:pt x="9694" y="6119"/>
                    <a:pt x="9688" y="6125"/>
                  </a:cubicBezTo>
                  <a:cubicBezTo>
                    <a:pt x="9688" y="6137"/>
                    <a:pt x="9676" y="6137"/>
                    <a:pt x="9670" y="6149"/>
                  </a:cubicBezTo>
                  <a:cubicBezTo>
                    <a:pt x="9670" y="6154"/>
                    <a:pt x="9664" y="6160"/>
                    <a:pt x="9664" y="6166"/>
                  </a:cubicBezTo>
                  <a:cubicBezTo>
                    <a:pt x="9664" y="6196"/>
                    <a:pt x="9658" y="6214"/>
                    <a:pt x="9658" y="6237"/>
                  </a:cubicBezTo>
                  <a:cubicBezTo>
                    <a:pt x="9658" y="6243"/>
                    <a:pt x="9658" y="6261"/>
                    <a:pt x="9653" y="6261"/>
                  </a:cubicBezTo>
                  <a:cubicBezTo>
                    <a:pt x="9653" y="6267"/>
                    <a:pt x="9641" y="6261"/>
                    <a:pt x="9635" y="6261"/>
                  </a:cubicBezTo>
                  <a:cubicBezTo>
                    <a:pt x="9623" y="6267"/>
                    <a:pt x="9629" y="6279"/>
                    <a:pt x="9623" y="6285"/>
                  </a:cubicBezTo>
                  <a:cubicBezTo>
                    <a:pt x="9629" y="6285"/>
                    <a:pt x="9635" y="6291"/>
                    <a:pt x="9647" y="6297"/>
                  </a:cubicBezTo>
                  <a:cubicBezTo>
                    <a:pt x="9658" y="6303"/>
                    <a:pt x="9676" y="6297"/>
                    <a:pt x="9688" y="6315"/>
                  </a:cubicBezTo>
                  <a:cubicBezTo>
                    <a:pt x="9700" y="6326"/>
                    <a:pt x="9688" y="6344"/>
                    <a:pt x="9694" y="6356"/>
                  </a:cubicBezTo>
                  <a:cubicBezTo>
                    <a:pt x="9700" y="6368"/>
                    <a:pt x="9700" y="6374"/>
                    <a:pt x="9706" y="6380"/>
                  </a:cubicBezTo>
                  <a:cubicBezTo>
                    <a:pt x="9712" y="6386"/>
                    <a:pt x="9724" y="6386"/>
                    <a:pt x="9730" y="6386"/>
                  </a:cubicBezTo>
                  <a:cubicBezTo>
                    <a:pt x="9736" y="6392"/>
                    <a:pt x="9747" y="6392"/>
                    <a:pt x="9753" y="6397"/>
                  </a:cubicBezTo>
                  <a:cubicBezTo>
                    <a:pt x="9759" y="6403"/>
                    <a:pt x="9753" y="6415"/>
                    <a:pt x="9759" y="6421"/>
                  </a:cubicBezTo>
                  <a:cubicBezTo>
                    <a:pt x="9771" y="6439"/>
                    <a:pt x="9789" y="6451"/>
                    <a:pt x="9800" y="6469"/>
                  </a:cubicBezTo>
                  <a:cubicBezTo>
                    <a:pt x="9800" y="6475"/>
                    <a:pt x="9806" y="6480"/>
                    <a:pt x="9806" y="6492"/>
                  </a:cubicBezTo>
                  <a:cubicBezTo>
                    <a:pt x="9818" y="6504"/>
                    <a:pt x="9829" y="6516"/>
                    <a:pt x="9835" y="6534"/>
                  </a:cubicBezTo>
                  <a:cubicBezTo>
                    <a:pt x="9841" y="6546"/>
                    <a:pt x="9847" y="6552"/>
                    <a:pt x="9847" y="6558"/>
                  </a:cubicBezTo>
                  <a:cubicBezTo>
                    <a:pt x="9853" y="6575"/>
                    <a:pt x="9847" y="6587"/>
                    <a:pt x="9847" y="6611"/>
                  </a:cubicBezTo>
                  <a:cubicBezTo>
                    <a:pt x="9847" y="6629"/>
                    <a:pt x="9853" y="6641"/>
                    <a:pt x="9859" y="6652"/>
                  </a:cubicBezTo>
                  <a:cubicBezTo>
                    <a:pt x="9865" y="6664"/>
                    <a:pt x="9877" y="6670"/>
                    <a:pt x="9877" y="6676"/>
                  </a:cubicBezTo>
                  <a:cubicBezTo>
                    <a:pt x="9877" y="6688"/>
                    <a:pt x="9871" y="6694"/>
                    <a:pt x="9871" y="6700"/>
                  </a:cubicBezTo>
                  <a:cubicBezTo>
                    <a:pt x="9871" y="6724"/>
                    <a:pt x="9871" y="6724"/>
                    <a:pt x="9871" y="6724"/>
                  </a:cubicBezTo>
                  <a:cubicBezTo>
                    <a:pt x="9871" y="6741"/>
                    <a:pt x="9877" y="6753"/>
                    <a:pt x="9883" y="6771"/>
                  </a:cubicBezTo>
                  <a:cubicBezTo>
                    <a:pt x="9889" y="6777"/>
                    <a:pt x="9901" y="6771"/>
                    <a:pt x="9906" y="6783"/>
                  </a:cubicBezTo>
                  <a:cubicBezTo>
                    <a:pt x="9912" y="6789"/>
                    <a:pt x="9906" y="6801"/>
                    <a:pt x="9906" y="6813"/>
                  </a:cubicBezTo>
                  <a:cubicBezTo>
                    <a:pt x="9906" y="6830"/>
                    <a:pt x="9906" y="6836"/>
                    <a:pt x="9906" y="6848"/>
                  </a:cubicBezTo>
                  <a:cubicBezTo>
                    <a:pt x="9906" y="6860"/>
                    <a:pt x="9901" y="6866"/>
                    <a:pt x="9901" y="6872"/>
                  </a:cubicBezTo>
                  <a:cubicBezTo>
                    <a:pt x="9901" y="6878"/>
                    <a:pt x="9901" y="6890"/>
                    <a:pt x="9895" y="6896"/>
                  </a:cubicBezTo>
                  <a:cubicBezTo>
                    <a:pt x="9889" y="6901"/>
                    <a:pt x="9877" y="6901"/>
                    <a:pt x="9871" y="6912"/>
                  </a:cubicBezTo>
                  <a:cubicBezTo>
                    <a:pt x="9853" y="6936"/>
                    <a:pt x="9841" y="6954"/>
                    <a:pt x="9835" y="6978"/>
                  </a:cubicBezTo>
                  <a:cubicBezTo>
                    <a:pt x="9835" y="6995"/>
                    <a:pt x="9841" y="7007"/>
                    <a:pt x="9835" y="7025"/>
                  </a:cubicBezTo>
                  <a:cubicBezTo>
                    <a:pt x="9835" y="7031"/>
                    <a:pt x="9835" y="7043"/>
                    <a:pt x="9829" y="7049"/>
                  </a:cubicBezTo>
                  <a:cubicBezTo>
                    <a:pt x="9829" y="7061"/>
                    <a:pt x="9812" y="7061"/>
                    <a:pt x="9806" y="7072"/>
                  </a:cubicBezTo>
                  <a:cubicBezTo>
                    <a:pt x="9806" y="7078"/>
                    <a:pt x="9800" y="7084"/>
                    <a:pt x="9800" y="7096"/>
                  </a:cubicBezTo>
                  <a:cubicBezTo>
                    <a:pt x="9795" y="7114"/>
                    <a:pt x="9800" y="7120"/>
                    <a:pt x="9800" y="7138"/>
                  </a:cubicBezTo>
                  <a:cubicBezTo>
                    <a:pt x="9800" y="7167"/>
                    <a:pt x="9795" y="7185"/>
                    <a:pt x="9806" y="7209"/>
                  </a:cubicBezTo>
                  <a:cubicBezTo>
                    <a:pt x="9806" y="7221"/>
                    <a:pt x="9818" y="7221"/>
                    <a:pt x="9824" y="7232"/>
                  </a:cubicBezTo>
                  <a:cubicBezTo>
                    <a:pt x="9835" y="7239"/>
                    <a:pt x="9847" y="7239"/>
                    <a:pt x="9847" y="7250"/>
                  </a:cubicBezTo>
                  <a:cubicBezTo>
                    <a:pt x="9847" y="7256"/>
                    <a:pt x="9847" y="7262"/>
                    <a:pt x="9847" y="7268"/>
                  </a:cubicBezTo>
                  <a:cubicBezTo>
                    <a:pt x="9847" y="7280"/>
                    <a:pt x="9847" y="7286"/>
                    <a:pt x="9847" y="7292"/>
                  </a:cubicBezTo>
                  <a:cubicBezTo>
                    <a:pt x="9847" y="7304"/>
                    <a:pt x="9853" y="7310"/>
                    <a:pt x="9859" y="7316"/>
                  </a:cubicBezTo>
                  <a:cubicBezTo>
                    <a:pt x="9865" y="7327"/>
                    <a:pt x="9865" y="7333"/>
                    <a:pt x="9871" y="7339"/>
                  </a:cubicBezTo>
                  <a:cubicBezTo>
                    <a:pt x="9883" y="7351"/>
                    <a:pt x="9906" y="7363"/>
                    <a:pt x="9924" y="7375"/>
                  </a:cubicBezTo>
                  <a:cubicBezTo>
                    <a:pt x="9924" y="7381"/>
                    <a:pt x="9924" y="7387"/>
                    <a:pt x="9924" y="7398"/>
                  </a:cubicBezTo>
                  <a:cubicBezTo>
                    <a:pt x="9924" y="7410"/>
                    <a:pt x="9930" y="7416"/>
                    <a:pt x="9936" y="7422"/>
                  </a:cubicBezTo>
                  <a:cubicBezTo>
                    <a:pt x="9936" y="7434"/>
                    <a:pt x="9936" y="7440"/>
                    <a:pt x="9942" y="7446"/>
                  </a:cubicBezTo>
                  <a:cubicBezTo>
                    <a:pt x="9942" y="7458"/>
                    <a:pt x="9936" y="7464"/>
                    <a:pt x="9942" y="7470"/>
                  </a:cubicBezTo>
                  <a:cubicBezTo>
                    <a:pt x="9942" y="7482"/>
                    <a:pt x="9960" y="7482"/>
                    <a:pt x="9960" y="7493"/>
                  </a:cubicBezTo>
                  <a:cubicBezTo>
                    <a:pt x="9960" y="7612"/>
                    <a:pt x="9960" y="7612"/>
                    <a:pt x="9960" y="7612"/>
                  </a:cubicBezTo>
                  <a:cubicBezTo>
                    <a:pt x="9960" y="7624"/>
                    <a:pt x="9966" y="7636"/>
                    <a:pt x="9966" y="7653"/>
                  </a:cubicBezTo>
                  <a:cubicBezTo>
                    <a:pt x="9966" y="7659"/>
                    <a:pt x="9966" y="7671"/>
                    <a:pt x="9966" y="7677"/>
                  </a:cubicBezTo>
                  <a:cubicBezTo>
                    <a:pt x="9972" y="7695"/>
                    <a:pt x="9983" y="7707"/>
                    <a:pt x="9990" y="7725"/>
                  </a:cubicBezTo>
                  <a:cubicBezTo>
                    <a:pt x="10007" y="7748"/>
                    <a:pt x="10037" y="7754"/>
                    <a:pt x="10055" y="7784"/>
                  </a:cubicBezTo>
                  <a:cubicBezTo>
                    <a:pt x="10055" y="7790"/>
                    <a:pt x="10055" y="7802"/>
                    <a:pt x="10055" y="7808"/>
                  </a:cubicBezTo>
                  <a:cubicBezTo>
                    <a:pt x="10055" y="7814"/>
                    <a:pt x="10061" y="7825"/>
                    <a:pt x="10061" y="7831"/>
                  </a:cubicBezTo>
                  <a:cubicBezTo>
                    <a:pt x="10061" y="7837"/>
                    <a:pt x="10067" y="7843"/>
                    <a:pt x="10072" y="7855"/>
                  </a:cubicBezTo>
                  <a:cubicBezTo>
                    <a:pt x="10079" y="7873"/>
                    <a:pt x="10079" y="7885"/>
                    <a:pt x="10090" y="7896"/>
                  </a:cubicBezTo>
                  <a:cubicBezTo>
                    <a:pt x="10090" y="7908"/>
                    <a:pt x="10102" y="7914"/>
                    <a:pt x="10114" y="7920"/>
                  </a:cubicBezTo>
                  <a:cubicBezTo>
                    <a:pt x="10120" y="7932"/>
                    <a:pt x="10132" y="7926"/>
                    <a:pt x="10132" y="7938"/>
                  </a:cubicBezTo>
                  <a:cubicBezTo>
                    <a:pt x="10138" y="7956"/>
                    <a:pt x="10132" y="7968"/>
                    <a:pt x="10132" y="7985"/>
                  </a:cubicBezTo>
                  <a:cubicBezTo>
                    <a:pt x="10138" y="7991"/>
                    <a:pt x="10144" y="7997"/>
                    <a:pt x="10144" y="8009"/>
                  </a:cubicBezTo>
                  <a:cubicBezTo>
                    <a:pt x="10150" y="8015"/>
                    <a:pt x="10161" y="8021"/>
                    <a:pt x="10161" y="8033"/>
                  </a:cubicBezTo>
                  <a:cubicBezTo>
                    <a:pt x="10161" y="8039"/>
                    <a:pt x="10161" y="8039"/>
                    <a:pt x="10161" y="8039"/>
                  </a:cubicBezTo>
                  <a:cubicBezTo>
                    <a:pt x="10161" y="8051"/>
                    <a:pt x="10144" y="8051"/>
                    <a:pt x="10138" y="8057"/>
                  </a:cubicBezTo>
                  <a:cubicBezTo>
                    <a:pt x="10132" y="8069"/>
                    <a:pt x="10126" y="8074"/>
                    <a:pt x="10120" y="8080"/>
                  </a:cubicBezTo>
                  <a:cubicBezTo>
                    <a:pt x="10120" y="8086"/>
                    <a:pt x="10126" y="8098"/>
                    <a:pt x="10120" y="8104"/>
                  </a:cubicBezTo>
                  <a:cubicBezTo>
                    <a:pt x="10132" y="8104"/>
                    <a:pt x="10138" y="8110"/>
                    <a:pt x="10144" y="8110"/>
                  </a:cubicBezTo>
                  <a:cubicBezTo>
                    <a:pt x="10167" y="8110"/>
                    <a:pt x="10167" y="8110"/>
                    <a:pt x="10167" y="8110"/>
                  </a:cubicBezTo>
                  <a:cubicBezTo>
                    <a:pt x="10167" y="8116"/>
                    <a:pt x="10167" y="8128"/>
                    <a:pt x="10167" y="8134"/>
                  </a:cubicBezTo>
                  <a:cubicBezTo>
                    <a:pt x="10167" y="8140"/>
                    <a:pt x="10167" y="8151"/>
                    <a:pt x="10167" y="8157"/>
                  </a:cubicBezTo>
                  <a:cubicBezTo>
                    <a:pt x="10173" y="8163"/>
                    <a:pt x="10185" y="8163"/>
                    <a:pt x="10191" y="8169"/>
                  </a:cubicBezTo>
                  <a:cubicBezTo>
                    <a:pt x="10197" y="8175"/>
                    <a:pt x="10203" y="8181"/>
                    <a:pt x="10215" y="8181"/>
                  </a:cubicBezTo>
                  <a:cubicBezTo>
                    <a:pt x="10327" y="8181"/>
                    <a:pt x="10327" y="8181"/>
                    <a:pt x="10327" y="8181"/>
                  </a:cubicBezTo>
                  <a:cubicBezTo>
                    <a:pt x="10345" y="8181"/>
                    <a:pt x="10357" y="8169"/>
                    <a:pt x="10375" y="8163"/>
                  </a:cubicBezTo>
                  <a:cubicBezTo>
                    <a:pt x="10393" y="8157"/>
                    <a:pt x="10404" y="8151"/>
                    <a:pt x="10422" y="8151"/>
                  </a:cubicBezTo>
                  <a:cubicBezTo>
                    <a:pt x="10565" y="8151"/>
                    <a:pt x="10565" y="8151"/>
                    <a:pt x="10565" y="8151"/>
                  </a:cubicBezTo>
                  <a:cubicBezTo>
                    <a:pt x="10565" y="8140"/>
                    <a:pt x="10577" y="8140"/>
                    <a:pt x="10577" y="8128"/>
                  </a:cubicBezTo>
                  <a:cubicBezTo>
                    <a:pt x="10582" y="8122"/>
                    <a:pt x="10577" y="8110"/>
                    <a:pt x="10577" y="8104"/>
                  </a:cubicBezTo>
                  <a:cubicBezTo>
                    <a:pt x="10582" y="8098"/>
                    <a:pt x="10594" y="8098"/>
                    <a:pt x="10600" y="8098"/>
                  </a:cubicBezTo>
                  <a:cubicBezTo>
                    <a:pt x="10612" y="8098"/>
                    <a:pt x="10618" y="8098"/>
                    <a:pt x="10624" y="8098"/>
                  </a:cubicBezTo>
                  <a:cubicBezTo>
                    <a:pt x="10642" y="8098"/>
                    <a:pt x="10654" y="8098"/>
                    <a:pt x="10671" y="8092"/>
                  </a:cubicBezTo>
                  <a:cubicBezTo>
                    <a:pt x="10677" y="8092"/>
                    <a:pt x="10689" y="8092"/>
                    <a:pt x="10695" y="8086"/>
                  </a:cubicBezTo>
                  <a:cubicBezTo>
                    <a:pt x="10701" y="8080"/>
                    <a:pt x="10707" y="8074"/>
                    <a:pt x="10713" y="8062"/>
                  </a:cubicBezTo>
                  <a:cubicBezTo>
                    <a:pt x="10713" y="8057"/>
                    <a:pt x="10707" y="8045"/>
                    <a:pt x="10713" y="8039"/>
                  </a:cubicBezTo>
                  <a:cubicBezTo>
                    <a:pt x="10713" y="8033"/>
                    <a:pt x="10725" y="8039"/>
                    <a:pt x="10731" y="8033"/>
                  </a:cubicBezTo>
                  <a:cubicBezTo>
                    <a:pt x="10743" y="8027"/>
                    <a:pt x="10748" y="8021"/>
                    <a:pt x="10754" y="8015"/>
                  </a:cubicBezTo>
                  <a:cubicBezTo>
                    <a:pt x="10766" y="8003"/>
                    <a:pt x="10772" y="7997"/>
                    <a:pt x="10778" y="7991"/>
                  </a:cubicBezTo>
                  <a:cubicBezTo>
                    <a:pt x="10790" y="7980"/>
                    <a:pt x="10796" y="7980"/>
                    <a:pt x="10802" y="7968"/>
                  </a:cubicBezTo>
                  <a:cubicBezTo>
                    <a:pt x="10808" y="7950"/>
                    <a:pt x="10808" y="7938"/>
                    <a:pt x="10820" y="7920"/>
                  </a:cubicBezTo>
                  <a:cubicBezTo>
                    <a:pt x="10825" y="7914"/>
                    <a:pt x="10831" y="7908"/>
                    <a:pt x="10843" y="7896"/>
                  </a:cubicBezTo>
                  <a:cubicBezTo>
                    <a:pt x="10861" y="7885"/>
                    <a:pt x="10879" y="7879"/>
                    <a:pt x="10885" y="7861"/>
                  </a:cubicBezTo>
                  <a:cubicBezTo>
                    <a:pt x="10891" y="7849"/>
                    <a:pt x="10891" y="7843"/>
                    <a:pt x="10891" y="7837"/>
                  </a:cubicBezTo>
                  <a:cubicBezTo>
                    <a:pt x="10897" y="7825"/>
                    <a:pt x="10909" y="7819"/>
                    <a:pt x="10914" y="7814"/>
                  </a:cubicBezTo>
                  <a:cubicBezTo>
                    <a:pt x="10926" y="7802"/>
                    <a:pt x="10932" y="7802"/>
                    <a:pt x="10938" y="7790"/>
                  </a:cubicBezTo>
                  <a:cubicBezTo>
                    <a:pt x="10944" y="7766"/>
                    <a:pt x="10944" y="7754"/>
                    <a:pt x="10944" y="7730"/>
                  </a:cubicBezTo>
                  <a:cubicBezTo>
                    <a:pt x="10944" y="7719"/>
                    <a:pt x="10950" y="7713"/>
                    <a:pt x="10944" y="7701"/>
                  </a:cubicBezTo>
                  <a:cubicBezTo>
                    <a:pt x="10944" y="7689"/>
                    <a:pt x="10932" y="7689"/>
                    <a:pt x="10926" y="7677"/>
                  </a:cubicBezTo>
                  <a:cubicBezTo>
                    <a:pt x="10926" y="7671"/>
                    <a:pt x="10926" y="7659"/>
                    <a:pt x="10920" y="7653"/>
                  </a:cubicBezTo>
                  <a:cubicBezTo>
                    <a:pt x="10932" y="7648"/>
                    <a:pt x="10932" y="7636"/>
                    <a:pt x="10944" y="7636"/>
                  </a:cubicBezTo>
                  <a:cubicBezTo>
                    <a:pt x="10950" y="7636"/>
                    <a:pt x="10962" y="7636"/>
                    <a:pt x="10968" y="7636"/>
                  </a:cubicBezTo>
                  <a:cubicBezTo>
                    <a:pt x="10974" y="7636"/>
                    <a:pt x="10986" y="7636"/>
                    <a:pt x="10991" y="7636"/>
                  </a:cubicBezTo>
                  <a:cubicBezTo>
                    <a:pt x="11003" y="7636"/>
                    <a:pt x="11003" y="7618"/>
                    <a:pt x="11015" y="7612"/>
                  </a:cubicBezTo>
                  <a:cubicBezTo>
                    <a:pt x="11021" y="7606"/>
                    <a:pt x="11027" y="7606"/>
                    <a:pt x="11039" y="7594"/>
                  </a:cubicBezTo>
                  <a:cubicBezTo>
                    <a:pt x="11045" y="7588"/>
                    <a:pt x="11045" y="7576"/>
                    <a:pt x="11051" y="7576"/>
                  </a:cubicBezTo>
                  <a:cubicBezTo>
                    <a:pt x="11063" y="7571"/>
                    <a:pt x="11069" y="7564"/>
                    <a:pt x="11075" y="7559"/>
                  </a:cubicBezTo>
                  <a:cubicBezTo>
                    <a:pt x="11080" y="7553"/>
                    <a:pt x="11098" y="7559"/>
                    <a:pt x="11098" y="7553"/>
                  </a:cubicBezTo>
                  <a:cubicBezTo>
                    <a:pt x="11104" y="7547"/>
                    <a:pt x="11098" y="7535"/>
                    <a:pt x="11098" y="7529"/>
                  </a:cubicBezTo>
                  <a:cubicBezTo>
                    <a:pt x="11098" y="7499"/>
                    <a:pt x="11092" y="7487"/>
                    <a:pt x="11086" y="7458"/>
                  </a:cubicBezTo>
                  <a:cubicBezTo>
                    <a:pt x="11086" y="7446"/>
                    <a:pt x="11080" y="7428"/>
                    <a:pt x="11075" y="7416"/>
                  </a:cubicBezTo>
                  <a:cubicBezTo>
                    <a:pt x="11075" y="7398"/>
                    <a:pt x="11069" y="7381"/>
                    <a:pt x="11057" y="7369"/>
                  </a:cubicBezTo>
                  <a:cubicBezTo>
                    <a:pt x="11051" y="7351"/>
                    <a:pt x="11039" y="7345"/>
                    <a:pt x="11039" y="7321"/>
                  </a:cubicBezTo>
                  <a:cubicBezTo>
                    <a:pt x="11039" y="7310"/>
                    <a:pt x="11051" y="7310"/>
                    <a:pt x="11057" y="7298"/>
                  </a:cubicBezTo>
                  <a:cubicBezTo>
                    <a:pt x="11069" y="7292"/>
                    <a:pt x="11069" y="7286"/>
                    <a:pt x="11075" y="7274"/>
                  </a:cubicBezTo>
                  <a:cubicBezTo>
                    <a:pt x="11080" y="7268"/>
                    <a:pt x="11086" y="7262"/>
                    <a:pt x="11098" y="7256"/>
                  </a:cubicBezTo>
                  <a:cubicBezTo>
                    <a:pt x="11104" y="7250"/>
                    <a:pt x="11116" y="7250"/>
                    <a:pt x="11122" y="7250"/>
                  </a:cubicBezTo>
                  <a:cubicBezTo>
                    <a:pt x="11128" y="7244"/>
                    <a:pt x="11128" y="7232"/>
                    <a:pt x="11134" y="7227"/>
                  </a:cubicBezTo>
                  <a:cubicBezTo>
                    <a:pt x="11140" y="7215"/>
                    <a:pt x="11152" y="7215"/>
                    <a:pt x="11158" y="7203"/>
                  </a:cubicBezTo>
                  <a:cubicBezTo>
                    <a:pt x="11163" y="7197"/>
                    <a:pt x="11158" y="7185"/>
                    <a:pt x="11169" y="7179"/>
                  </a:cubicBezTo>
                  <a:cubicBezTo>
                    <a:pt x="11181" y="7167"/>
                    <a:pt x="11193" y="7161"/>
                    <a:pt x="11211" y="7155"/>
                  </a:cubicBezTo>
                  <a:cubicBezTo>
                    <a:pt x="11223" y="7155"/>
                    <a:pt x="11229" y="7155"/>
                    <a:pt x="11235" y="7150"/>
                  </a:cubicBezTo>
                  <a:cubicBezTo>
                    <a:pt x="11241" y="7150"/>
                    <a:pt x="11252" y="7155"/>
                    <a:pt x="11258" y="7150"/>
                  </a:cubicBezTo>
                  <a:cubicBezTo>
                    <a:pt x="11270" y="7150"/>
                    <a:pt x="11270" y="7138"/>
                    <a:pt x="11282" y="7132"/>
                  </a:cubicBezTo>
                  <a:cubicBezTo>
                    <a:pt x="11300" y="7126"/>
                    <a:pt x="11312" y="7120"/>
                    <a:pt x="11329" y="7108"/>
                  </a:cubicBezTo>
                  <a:cubicBezTo>
                    <a:pt x="11341" y="7090"/>
                    <a:pt x="11353" y="7078"/>
                    <a:pt x="11353" y="7061"/>
                  </a:cubicBezTo>
                  <a:cubicBezTo>
                    <a:pt x="11359" y="7043"/>
                    <a:pt x="11353" y="7031"/>
                    <a:pt x="11353" y="7013"/>
                  </a:cubicBezTo>
                  <a:cubicBezTo>
                    <a:pt x="11353" y="7007"/>
                    <a:pt x="11359" y="7001"/>
                    <a:pt x="11359" y="6989"/>
                  </a:cubicBezTo>
                  <a:cubicBezTo>
                    <a:pt x="11359" y="6960"/>
                    <a:pt x="11359" y="6960"/>
                    <a:pt x="11359" y="6960"/>
                  </a:cubicBezTo>
                  <a:cubicBezTo>
                    <a:pt x="11359" y="6942"/>
                    <a:pt x="11365" y="6936"/>
                    <a:pt x="11359" y="6924"/>
                  </a:cubicBezTo>
                  <a:cubicBezTo>
                    <a:pt x="11359" y="6912"/>
                    <a:pt x="11347" y="6906"/>
                    <a:pt x="11347" y="6901"/>
                  </a:cubicBezTo>
                  <a:cubicBezTo>
                    <a:pt x="11347" y="6765"/>
                    <a:pt x="11347" y="6765"/>
                    <a:pt x="11347" y="6765"/>
                  </a:cubicBezTo>
                  <a:cubicBezTo>
                    <a:pt x="11341" y="6759"/>
                    <a:pt x="11335" y="6753"/>
                    <a:pt x="11329" y="6747"/>
                  </a:cubicBezTo>
                  <a:cubicBezTo>
                    <a:pt x="11312" y="6724"/>
                    <a:pt x="11306" y="6700"/>
                    <a:pt x="11294" y="6670"/>
                  </a:cubicBezTo>
                  <a:cubicBezTo>
                    <a:pt x="11294" y="6658"/>
                    <a:pt x="11306" y="6647"/>
                    <a:pt x="11306" y="6629"/>
                  </a:cubicBezTo>
                  <a:cubicBezTo>
                    <a:pt x="11306" y="6617"/>
                    <a:pt x="11300" y="6611"/>
                    <a:pt x="11300" y="6605"/>
                  </a:cubicBezTo>
                  <a:cubicBezTo>
                    <a:pt x="11300" y="6593"/>
                    <a:pt x="11306" y="6587"/>
                    <a:pt x="11306" y="6581"/>
                  </a:cubicBezTo>
                  <a:cubicBezTo>
                    <a:pt x="11306" y="6575"/>
                    <a:pt x="11294" y="6569"/>
                    <a:pt x="11294" y="6558"/>
                  </a:cubicBezTo>
                  <a:cubicBezTo>
                    <a:pt x="11294" y="6552"/>
                    <a:pt x="11282" y="6546"/>
                    <a:pt x="11282" y="6534"/>
                  </a:cubicBezTo>
                  <a:cubicBezTo>
                    <a:pt x="11282" y="6522"/>
                    <a:pt x="11282" y="6522"/>
                    <a:pt x="11282" y="6522"/>
                  </a:cubicBezTo>
                  <a:cubicBezTo>
                    <a:pt x="11282" y="6510"/>
                    <a:pt x="11282" y="6498"/>
                    <a:pt x="11288" y="6492"/>
                  </a:cubicBezTo>
                  <a:cubicBezTo>
                    <a:pt x="11288" y="6480"/>
                    <a:pt x="11288" y="6475"/>
                    <a:pt x="11288" y="6469"/>
                  </a:cubicBezTo>
                  <a:cubicBezTo>
                    <a:pt x="11288" y="6457"/>
                    <a:pt x="11306" y="6457"/>
                    <a:pt x="11312" y="6451"/>
                  </a:cubicBezTo>
                  <a:cubicBezTo>
                    <a:pt x="11329" y="6421"/>
                    <a:pt x="11353" y="6409"/>
                    <a:pt x="11365" y="6380"/>
                  </a:cubicBezTo>
                  <a:cubicBezTo>
                    <a:pt x="11371" y="6374"/>
                    <a:pt x="11371" y="6368"/>
                    <a:pt x="11371" y="6356"/>
                  </a:cubicBezTo>
                  <a:cubicBezTo>
                    <a:pt x="11377" y="6350"/>
                    <a:pt x="11389" y="6344"/>
                    <a:pt x="11389" y="6338"/>
                  </a:cubicBezTo>
                  <a:cubicBezTo>
                    <a:pt x="11395" y="6326"/>
                    <a:pt x="11395" y="6320"/>
                    <a:pt x="11395" y="6315"/>
                  </a:cubicBezTo>
                  <a:cubicBezTo>
                    <a:pt x="11401" y="6297"/>
                    <a:pt x="11407" y="6285"/>
                    <a:pt x="11418" y="6267"/>
                  </a:cubicBezTo>
                  <a:cubicBezTo>
                    <a:pt x="11424" y="6261"/>
                    <a:pt x="11436" y="6255"/>
                    <a:pt x="11442" y="6249"/>
                  </a:cubicBezTo>
                  <a:cubicBezTo>
                    <a:pt x="11448" y="6243"/>
                    <a:pt x="11460" y="6237"/>
                    <a:pt x="11466" y="6231"/>
                  </a:cubicBezTo>
                  <a:cubicBezTo>
                    <a:pt x="11472" y="6226"/>
                    <a:pt x="11478" y="6220"/>
                    <a:pt x="11484" y="6208"/>
                  </a:cubicBezTo>
                  <a:cubicBezTo>
                    <a:pt x="11495" y="6196"/>
                    <a:pt x="11507" y="6184"/>
                    <a:pt x="11525" y="6172"/>
                  </a:cubicBezTo>
                  <a:cubicBezTo>
                    <a:pt x="11537" y="6160"/>
                    <a:pt x="11543" y="6154"/>
                    <a:pt x="11549" y="6149"/>
                  </a:cubicBezTo>
                  <a:cubicBezTo>
                    <a:pt x="11561" y="6137"/>
                    <a:pt x="11561" y="6131"/>
                    <a:pt x="11573" y="6125"/>
                  </a:cubicBezTo>
                  <a:cubicBezTo>
                    <a:pt x="11590" y="6113"/>
                    <a:pt x="11602" y="6107"/>
                    <a:pt x="11620" y="6095"/>
                  </a:cubicBezTo>
                  <a:cubicBezTo>
                    <a:pt x="11626" y="6089"/>
                    <a:pt x="11626" y="6077"/>
                    <a:pt x="11632" y="6071"/>
                  </a:cubicBezTo>
                  <a:cubicBezTo>
                    <a:pt x="11638" y="6065"/>
                    <a:pt x="11644" y="6065"/>
                    <a:pt x="11656" y="6054"/>
                  </a:cubicBezTo>
                  <a:cubicBezTo>
                    <a:pt x="11656" y="6048"/>
                    <a:pt x="11656" y="6036"/>
                    <a:pt x="11656" y="6036"/>
                  </a:cubicBezTo>
                  <a:cubicBezTo>
                    <a:pt x="11661" y="6030"/>
                    <a:pt x="11673" y="6030"/>
                    <a:pt x="11679" y="6030"/>
                  </a:cubicBezTo>
                  <a:cubicBezTo>
                    <a:pt x="11691" y="6024"/>
                    <a:pt x="11697" y="6012"/>
                    <a:pt x="11703" y="6012"/>
                  </a:cubicBezTo>
                  <a:cubicBezTo>
                    <a:pt x="11715" y="6006"/>
                    <a:pt x="11721" y="6000"/>
                    <a:pt x="11727" y="5994"/>
                  </a:cubicBezTo>
                  <a:cubicBezTo>
                    <a:pt x="11733" y="5988"/>
                    <a:pt x="11745" y="5988"/>
                    <a:pt x="11750" y="5983"/>
                  </a:cubicBezTo>
                  <a:cubicBezTo>
                    <a:pt x="11756" y="5976"/>
                    <a:pt x="11762" y="5965"/>
                    <a:pt x="11768" y="5959"/>
                  </a:cubicBezTo>
                  <a:cubicBezTo>
                    <a:pt x="11780" y="5935"/>
                    <a:pt x="11774" y="5917"/>
                    <a:pt x="11786" y="5888"/>
                  </a:cubicBezTo>
                  <a:cubicBezTo>
                    <a:pt x="11786" y="5882"/>
                    <a:pt x="11804" y="5882"/>
                    <a:pt x="11810" y="5876"/>
                  </a:cubicBezTo>
                  <a:cubicBezTo>
                    <a:pt x="11816" y="5864"/>
                    <a:pt x="11822" y="5858"/>
                    <a:pt x="11827" y="5852"/>
                  </a:cubicBezTo>
                  <a:cubicBezTo>
                    <a:pt x="11839" y="5846"/>
                    <a:pt x="11851" y="5840"/>
                    <a:pt x="11857" y="5834"/>
                  </a:cubicBezTo>
                  <a:cubicBezTo>
                    <a:pt x="11869" y="5828"/>
                    <a:pt x="11869" y="5817"/>
                    <a:pt x="11875" y="5810"/>
                  </a:cubicBezTo>
                  <a:cubicBezTo>
                    <a:pt x="11881" y="5805"/>
                    <a:pt x="11887" y="5799"/>
                    <a:pt x="11893" y="5787"/>
                  </a:cubicBezTo>
                  <a:cubicBezTo>
                    <a:pt x="11899" y="5769"/>
                    <a:pt x="11899" y="5757"/>
                    <a:pt x="11899" y="5739"/>
                  </a:cubicBezTo>
                  <a:cubicBezTo>
                    <a:pt x="11899" y="5728"/>
                    <a:pt x="11899" y="5716"/>
                    <a:pt x="11899" y="5698"/>
                  </a:cubicBezTo>
                  <a:cubicBezTo>
                    <a:pt x="11899" y="5668"/>
                    <a:pt x="11916" y="5651"/>
                    <a:pt x="11916" y="5621"/>
                  </a:cubicBezTo>
                  <a:cubicBezTo>
                    <a:pt x="11916" y="5573"/>
                    <a:pt x="11916" y="5573"/>
                    <a:pt x="11916" y="5573"/>
                  </a:cubicBezTo>
                  <a:cubicBezTo>
                    <a:pt x="11905" y="5573"/>
                    <a:pt x="11893" y="5573"/>
                    <a:pt x="11881" y="5573"/>
                  </a:cubicBezTo>
                  <a:cubicBezTo>
                    <a:pt x="11869" y="5573"/>
                    <a:pt x="11851" y="5573"/>
                    <a:pt x="11839" y="5573"/>
                  </a:cubicBezTo>
                  <a:cubicBezTo>
                    <a:pt x="11834" y="5579"/>
                    <a:pt x="11827" y="5591"/>
                    <a:pt x="11816" y="5591"/>
                  </a:cubicBezTo>
                  <a:cubicBezTo>
                    <a:pt x="11792" y="5609"/>
                    <a:pt x="11774" y="5627"/>
                    <a:pt x="11739" y="5627"/>
                  </a:cubicBezTo>
                  <a:cubicBezTo>
                    <a:pt x="11721" y="5627"/>
                    <a:pt x="11715" y="5615"/>
                    <a:pt x="11697" y="5615"/>
                  </a:cubicBezTo>
                  <a:cubicBezTo>
                    <a:pt x="11673" y="5615"/>
                    <a:pt x="11673" y="5615"/>
                    <a:pt x="11673" y="5615"/>
                  </a:cubicBezTo>
                  <a:cubicBezTo>
                    <a:pt x="11656" y="5615"/>
                    <a:pt x="11650" y="5621"/>
                    <a:pt x="11632" y="5621"/>
                  </a:cubicBezTo>
                  <a:cubicBezTo>
                    <a:pt x="11614" y="5621"/>
                    <a:pt x="11602" y="5621"/>
                    <a:pt x="11584" y="5621"/>
                  </a:cubicBezTo>
                  <a:cubicBezTo>
                    <a:pt x="11579" y="5621"/>
                    <a:pt x="11561" y="5615"/>
                    <a:pt x="11549" y="5609"/>
                  </a:cubicBezTo>
                  <a:cubicBezTo>
                    <a:pt x="11537" y="5585"/>
                    <a:pt x="11537" y="5585"/>
                    <a:pt x="11537" y="5585"/>
                  </a:cubicBezTo>
                  <a:cubicBezTo>
                    <a:pt x="11537" y="5579"/>
                    <a:pt x="11525" y="5573"/>
                    <a:pt x="11519" y="5567"/>
                  </a:cubicBezTo>
                  <a:cubicBezTo>
                    <a:pt x="11519" y="5556"/>
                    <a:pt x="11525" y="5550"/>
                    <a:pt x="11519" y="5544"/>
                  </a:cubicBezTo>
                  <a:cubicBezTo>
                    <a:pt x="11519" y="5532"/>
                    <a:pt x="11501" y="5538"/>
                    <a:pt x="11501" y="5532"/>
                  </a:cubicBezTo>
                  <a:cubicBezTo>
                    <a:pt x="11490" y="5508"/>
                    <a:pt x="11490" y="5508"/>
                    <a:pt x="11490" y="5508"/>
                  </a:cubicBezTo>
                  <a:cubicBezTo>
                    <a:pt x="11484" y="5502"/>
                    <a:pt x="11490" y="5490"/>
                    <a:pt x="11490" y="5485"/>
                  </a:cubicBezTo>
                  <a:cubicBezTo>
                    <a:pt x="11484" y="5478"/>
                    <a:pt x="11472" y="5473"/>
                    <a:pt x="11466" y="5467"/>
                  </a:cubicBezTo>
                  <a:cubicBezTo>
                    <a:pt x="11460" y="5467"/>
                    <a:pt x="11448" y="5473"/>
                    <a:pt x="11442" y="5467"/>
                  </a:cubicBezTo>
                  <a:cubicBezTo>
                    <a:pt x="11430" y="5461"/>
                    <a:pt x="11424" y="5455"/>
                    <a:pt x="11418" y="5443"/>
                  </a:cubicBezTo>
                  <a:cubicBezTo>
                    <a:pt x="11413" y="5437"/>
                    <a:pt x="11413" y="5431"/>
                    <a:pt x="11401" y="5419"/>
                  </a:cubicBezTo>
                  <a:cubicBezTo>
                    <a:pt x="11395" y="5419"/>
                    <a:pt x="11389" y="5419"/>
                    <a:pt x="11377" y="5413"/>
                  </a:cubicBezTo>
                  <a:cubicBezTo>
                    <a:pt x="11371" y="5401"/>
                    <a:pt x="11371" y="5390"/>
                    <a:pt x="11359" y="5390"/>
                  </a:cubicBezTo>
                  <a:cubicBezTo>
                    <a:pt x="11353" y="5384"/>
                    <a:pt x="11347" y="5378"/>
                    <a:pt x="11341" y="5378"/>
                  </a:cubicBezTo>
                  <a:cubicBezTo>
                    <a:pt x="11329" y="5372"/>
                    <a:pt x="11324" y="5378"/>
                    <a:pt x="11318" y="5378"/>
                  </a:cubicBezTo>
                  <a:cubicBezTo>
                    <a:pt x="11306" y="5372"/>
                    <a:pt x="11300" y="5366"/>
                    <a:pt x="11294" y="5360"/>
                  </a:cubicBezTo>
                  <a:cubicBezTo>
                    <a:pt x="11276" y="5348"/>
                    <a:pt x="11276" y="5330"/>
                    <a:pt x="11270" y="5312"/>
                  </a:cubicBezTo>
                  <a:cubicBezTo>
                    <a:pt x="11270" y="5307"/>
                    <a:pt x="11264" y="5301"/>
                    <a:pt x="11264" y="5289"/>
                  </a:cubicBezTo>
                  <a:cubicBezTo>
                    <a:pt x="11264" y="5277"/>
                    <a:pt x="11264" y="5259"/>
                    <a:pt x="11258" y="5247"/>
                  </a:cubicBezTo>
                  <a:cubicBezTo>
                    <a:pt x="11252" y="5235"/>
                    <a:pt x="11241" y="5235"/>
                    <a:pt x="11235" y="5230"/>
                  </a:cubicBezTo>
                  <a:cubicBezTo>
                    <a:pt x="11223" y="5212"/>
                    <a:pt x="11211" y="5200"/>
                    <a:pt x="11199" y="5182"/>
                  </a:cubicBezTo>
                  <a:cubicBezTo>
                    <a:pt x="11199" y="5170"/>
                    <a:pt x="11187" y="5170"/>
                    <a:pt x="11187" y="5158"/>
                  </a:cubicBezTo>
                  <a:cubicBezTo>
                    <a:pt x="11187" y="5152"/>
                    <a:pt x="11193" y="5146"/>
                    <a:pt x="11193" y="5135"/>
                  </a:cubicBezTo>
                  <a:cubicBezTo>
                    <a:pt x="11193" y="5111"/>
                    <a:pt x="11193" y="5111"/>
                    <a:pt x="11193" y="5111"/>
                  </a:cubicBezTo>
                  <a:cubicBezTo>
                    <a:pt x="11193" y="5099"/>
                    <a:pt x="11193" y="5081"/>
                    <a:pt x="11187" y="5069"/>
                  </a:cubicBezTo>
                  <a:cubicBezTo>
                    <a:pt x="11181" y="5058"/>
                    <a:pt x="11169" y="5058"/>
                    <a:pt x="11169" y="5046"/>
                  </a:cubicBezTo>
                  <a:cubicBezTo>
                    <a:pt x="11158" y="5028"/>
                    <a:pt x="11158" y="5016"/>
                    <a:pt x="11146" y="4998"/>
                  </a:cubicBezTo>
                  <a:cubicBezTo>
                    <a:pt x="11140" y="4992"/>
                    <a:pt x="11140" y="4986"/>
                    <a:pt x="11134" y="4975"/>
                  </a:cubicBezTo>
                  <a:cubicBezTo>
                    <a:pt x="11128" y="4969"/>
                    <a:pt x="11116" y="4975"/>
                    <a:pt x="11110" y="4963"/>
                  </a:cubicBezTo>
                  <a:cubicBezTo>
                    <a:pt x="11104" y="4957"/>
                    <a:pt x="11104" y="4951"/>
                    <a:pt x="11098" y="4945"/>
                  </a:cubicBezTo>
                  <a:cubicBezTo>
                    <a:pt x="11098" y="4933"/>
                    <a:pt x="11098" y="4927"/>
                    <a:pt x="11098" y="4921"/>
                  </a:cubicBezTo>
                  <a:cubicBezTo>
                    <a:pt x="11098" y="4903"/>
                    <a:pt x="11104" y="4892"/>
                    <a:pt x="11098" y="4874"/>
                  </a:cubicBezTo>
                  <a:cubicBezTo>
                    <a:pt x="11098" y="4868"/>
                    <a:pt x="11092" y="4856"/>
                    <a:pt x="11092" y="4850"/>
                  </a:cubicBezTo>
                  <a:cubicBezTo>
                    <a:pt x="11092" y="4844"/>
                    <a:pt x="11080" y="4838"/>
                    <a:pt x="11075" y="4826"/>
                  </a:cubicBezTo>
                  <a:cubicBezTo>
                    <a:pt x="11063" y="4809"/>
                    <a:pt x="11045" y="4803"/>
                    <a:pt x="11039" y="4785"/>
                  </a:cubicBezTo>
                  <a:cubicBezTo>
                    <a:pt x="11033" y="4773"/>
                    <a:pt x="11027" y="4767"/>
                    <a:pt x="11027" y="4761"/>
                  </a:cubicBezTo>
                  <a:cubicBezTo>
                    <a:pt x="11021" y="4743"/>
                    <a:pt x="11027" y="4731"/>
                    <a:pt x="11027" y="4714"/>
                  </a:cubicBezTo>
                  <a:cubicBezTo>
                    <a:pt x="11021" y="4696"/>
                    <a:pt x="11009" y="4684"/>
                    <a:pt x="11003" y="4666"/>
                  </a:cubicBezTo>
                  <a:cubicBezTo>
                    <a:pt x="10997" y="4660"/>
                    <a:pt x="10991" y="4654"/>
                    <a:pt x="10986" y="4648"/>
                  </a:cubicBezTo>
                  <a:cubicBezTo>
                    <a:pt x="10980" y="4637"/>
                    <a:pt x="10974" y="4631"/>
                    <a:pt x="10968" y="4625"/>
                  </a:cubicBezTo>
                  <a:cubicBezTo>
                    <a:pt x="10962" y="4613"/>
                    <a:pt x="10950" y="4613"/>
                    <a:pt x="10944" y="4607"/>
                  </a:cubicBezTo>
                  <a:cubicBezTo>
                    <a:pt x="10938" y="4601"/>
                    <a:pt x="10926" y="4560"/>
                    <a:pt x="10920" y="4554"/>
                  </a:cubicBezTo>
                  <a:close/>
                  <a:moveTo>
                    <a:pt x="5117" y="8922"/>
                  </a:moveTo>
                  <a:lnTo>
                    <a:pt x="5117" y="8922"/>
                  </a:lnTo>
                  <a:cubicBezTo>
                    <a:pt x="5111" y="8922"/>
                    <a:pt x="5111" y="8922"/>
                    <a:pt x="5105" y="8922"/>
                  </a:cubicBezTo>
                  <a:cubicBezTo>
                    <a:pt x="5099" y="8916"/>
                    <a:pt x="5093" y="8916"/>
                    <a:pt x="5093" y="8916"/>
                  </a:cubicBezTo>
                  <a:cubicBezTo>
                    <a:pt x="5093" y="8910"/>
                    <a:pt x="5093" y="8905"/>
                    <a:pt x="5093" y="8905"/>
                  </a:cubicBezTo>
                  <a:cubicBezTo>
                    <a:pt x="5093" y="8899"/>
                    <a:pt x="5093" y="8893"/>
                    <a:pt x="5093" y="8893"/>
                  </a:cubicBezTo>
                  <a:cubicBezTo>
                    <a:pt x="5087" y="8887"/>
                    <a:pt x="5087" y="8887"/>
                    <a:pt x="5081" y="8887"/>
                  </a:cubicBezTo>
                  <a:cubicBezTo>
                    <a:pt x="5075" y="8887"/>
                    <a:pt x="5075" y="8887"/>
                    <a:pt x="5069" y="8887"/>
                  </a:cubicBezTo>
                  <a:cubicBezTo>
                    <a:pt x="5069" y="8922"/>
                    <a:pt x="5069" y="8922"/>
                    <a:pt x="5069" y="8922"/>
                  </a:cubicBezTo>
                  <a:cubicBezTo>
                    <a:pt x="5057" y="8922"/>
                    <a:pt x="5052" y="8922"/>
                    <a:pt x="5046" y="8928"/>
                  </a:cubicBezTo>
                  <a:cubicBezTo>
                    <a:pt x="5040" y="8934"/>
                    <a:pt x="5040" y="8940"/>
                    <a:pt x="5040" y="8940"/>
                  </a:cubicBezTo>
                  <a:cubicBezTo>
                    <a:pt x="5034" y="8946"/>
                    <a:pt x="5028" y="8946"/>
                    <a:pt x="5028" y="8952"/>
                  </a:cubicBezTo>
                  <a:cubicBezTo>
                    <a:pt x="5028" y="8964"/>
                    <a:pt x="5040" y="8976"/>
                    <a:pt x="5052" y="8976"/>
                  </a:cubicBezTo>
                  <a:cubicBezTo>
                    <a:pt x="5057" y="8976"/>
                    <a:pt x="5063" y="8970"/>
                    <a:pt x="5063" y="8970"/>
                  </a:cubicBezTo>
                  <a:cubicBezTo>
                    <a:pt x="5069" y="8970"/>
                    <a:pt x="5075" y="8976"/>
                    <a:pt x="5075" y="8976"/>
                  </a:cubicBezTo>
                  <a:cubicBezTo>
                    <a:pt x="5081" y="8976"/>
                    <a:pt x="5087" y="8976"/>
                    <a:pt x="5087" y="8976"/>
                  </a:cubicBezTo>
                  <a:cubicBezTo>
                    <a:pt x="5093" y="8976"/>
                    <a:pt x="5093" y="8982"/>
                    <a:pt x="5099" y="8987"/>
                  </a:cubicBezTo>
                  <a:cubicBezTo>
                    <a:pt x="5093" y="8987"/>
                    <a:pt x="5093" y="8993"/>
                    <a:pt x="5093" y="8999"/>
                  </a:cubicBezTo>
                  <a:cubicBezTo>
                    <a:pt x="5093" y="9005"/>
                    <a:pt x="5081" y="9005"/>
                    <a:pt x="5081" y="9011"/>
                  </a:cubicBezTo>
                  <a:cubicBezTo>
                    <a:pt x="5081" y="9017"/>
                    <a:pt x="5087" y="9017"/>
                    <a:pt x="5087" y="9023"/>
                  </a:cubicBezTo>
                  <a:cubicBezTo>
                    <a:pt x="5087" y="9023"/>
                    <a:pt x="5087" y="9029"/>
                    <a:pt x="5087" y="9035"/>
                  </a:cubicBezTo>
                  <a:cubicBezTo>
                    <a:pt x="5099" y="9035"/>
                    <a:pt x="5111" y="9029"/>
                    <a:pt x="5117" y="9035"/>
                  </a:cubicBezTo>
                  <a:cubicBezTo>
                    <a:pt x="5129" y="9041"/>
                    <a:pt x="5135" y="9041"/>
                    <a:pt x="5140" y="9047"/>
                  </a:cubicBezTo>
                  <a:cubicBezTo>
                    <a:pt x="5140" y="9053"/>
                    <a:pt x="5135" y="9053"/>
                    <a:pt x="5135" y="9059"/>
                  </a:cubicBezTo>
                  <a:cubicBezTo>
                    <a:pt x="5135" y="9065"/>
                    <a:pt x="5135" y="9065"/>
                    <a:pt x="5135" y="9071"/>
                  </a:cubicBezTo>
                  <a:cubicBezTo>
                    <a:pt x="5129" y="9071"/>
                    <a:pt x="5123" y="9071"/>
                    <a:pt x="5111" y="9071"/>
                  </a:cubicBezTo>
                  <a:lnTo>
                    <a:pt x="5105" y="9071"/>
                  </a:lnTo>
                  <a:cubicBezTo>
                    <a:pt x="5093" y="9071"/>
                    <a:pt x="5087" y="9076"/>
                    <a:pt x="5081" y="9076"/>
                  </a:cubicBezTo>
                  <a:cubicBezTo>
                    <a:pt x="5069" y="9076"/>
                    <a:pt x="5063" y="9076"/>
                    <a:pt x="5057" y="9076"/>
                  </a:cubicBezTo>
                  <a:cubicBezTo>
                    <a:pt x="5052" y="9076"/>
                    <a:pt x="5052" y="9082"/>
                    <a:pt x="5046" y="9088"/>
                  </a:cubicBezTo>
                  <a:cubicBezTo>
                    <a:pt x="5040" y="9088"/>
                    <a:pt x="5034" y="9094"/>
                    <a:pt x="5034" y="9100"/>
                  </a:cubicBezTo>
                  <a:cubicBezTo>
                    <a:pt x="5034" y="9106"/>
                    <a:pt x="5034" y="9106"/>
                    <a:pt x="5034" y="9106"/>
                  </a:cubicBezTo>
                  <a:cubicBezTo>
                    <a:pt x="5034" y="9106"/>
                    <a:pt x="5040" y="9112"/>
                    <a:pt x="5040" y="9118"/>
                  </a:cubicBezTo>
                  <a:lnTo>
                    <a:pt x="5040" y="9124"/>
                  </a:lnTo>
                  <a:cubicBezTo>
                    <a:pt x="5040" y="9130"/>
                    <a:pt x="5040" y="9136"/>
                    <a:pt x="5040" y="9136"/>
                  </a:cubicBezTo>
                  <a:cubicBezTo>
                    <a:pt x="5040" y="9142"/>
                    <a:pt x="5052" y="9142"/>
                    <a:pt x="5052" y="9142"/>
                  </a:cubicBezTo>
                  <a:cubicBezTo>
                    <a:pt x="5052" y="9148"/>
                    <a:pt x="5057" y="9153"/>
                    <a:pt x="5057" y="9160"/>
                  </a:cubicBezTo>
                  <a:cubicBezTo>
                    <a:pt x="5057" y="9165"/>
                    <a:pt x="5057" y="9165"/>
                    <a:pt x="5057" y="9165"/>
                  </a:cubicBezTo>
                  <a:cubicBezTo>
                    <a:pt x="5057" y="9171"/>
                    <a:pt x="5052" y="9171"/>
                    <a:pt x="5052" y="9177"/>
                  </a:cubicBezTo>
                  <a:cubicBezTo>
                    <a:pt x="5052" y="9183"/>
                    <a:pt x="5046" y="9183"/>
                    <a:pt x="5046" y="9189"/>
                  </a:cubicBezTo>
                  <a:cubicBezTo>
                    <a:pt x="5046" y="9201"/>
                    <a:pt x="5057" y="9201"/>
                    <a:pt x="5063" y="9207"/>
                  </a:cubicBezTo>
                  <a:cubicBezTo>
                    <a:pt x="5069" y="9219"/>
                    <a:pt x="5075" y="9225"/>
                    <a:pt x="5075" y="9231"/>
                  </a:cubicBezTo>
                  <a:cubicBezTo>
                    <a:pt x="5075" y="9237"/>
                    <a:pt x="5063" y="9231"/>
                    <a:pt x="5063" y="9237"/>
                  </a:cubicBezTo>
                  <a:cubicBezTo>
                    <a:pt x="5063" y="9242"/>
                    <a:pt x="5063" y="9248"/>
                    <a:pt x="5063" y="9248"/>
                  </a:cubicBezTo>
                  <a:cubicBezTo>
                    <a:pt x="5069" y="9254"/>
                    <a:pt x="5075" y="9254"/>
                    <a:pt x="5075" y="9254"/>
                  </a:cubicBezTo>
                  <a:cubicBezTo>
                    <a:pt x="5081" y="9260"/>
                    <a:pt x="5087" y="9260"/>
                    <a:pt x="5087" y="9260"/>
                  </a:cubicBezTo>
                  <a:cubicBezTo>
                    <a:pt x="5093" y="9260"/>
                    <a:pt x="5087" y="9266"/>
                    <a:pt x="5087" y="9272"/>
                  </a:cubicBezTo>
                  <a:cubicBezTo>
                    <a:pt x="5063" y="9284"/>
                    <a:pt x="5063" y="9284"/>
                    <a:pt x="5063" y="9284"/>
                  </a:cubicBezTo>
                  <a:cubicBezTo>
                    <a:pt x="5069" y="9296"/>
                    <a:pt x="5069" y="9296"/>
                    <a:pt x="5069" y="9296"/>
                  </a:cubicBezTo>
                  <a:cubicBezTo>
                    <a:pt x="5075" y="9296"/>
                    <a:pt x="5075" y="9296"/>
                    <a:pt x="5081" y="9296"/>
                  </a:cubicBezTo>
                  <a:cubicBezTo>
                    <a:pt x="5105" y="9296"/>
                    <a:pt x="5105" y="9296"/>
                    <a:pt x="5105" y="9296"/>
                  </a:cubicBezTo>
                  <a:cubicBezTo>
                    <a:pt x="5111" y="9296"/>
                    <a:pt x="5111" y="9296"/>
                    <a:pt x="5117" y="9296"/>
                  </a:cubicBezTo>
                  <a:cubicBezTo>
                    <a:pt x="5117" y="9302"/>
                    <a:pt x="5117" y="9308"/>
                    <a:pt x="5111" y="9314"/>
                  </a:cubicBezTo>
                  <a:cubicBezTo>
                    <a:pt x="5105" y="9319"/>
                    <a:pt x="5099" y="9319"/>
                    <a:pt x="5093" y="9326"/>
                  </a:cubicBezTo>
                  <a:cubicBezTo>
                    <a:pt x="5099" y="9331"/>
                    <a:pt x="5099" y="9337"/>
                    <a:pt x="5111" y="9343"/>
                  </a:cubicBezTo>
                  <a:cubicBezTo>
                    <a:pt x="5117" y="9343"/>
                    <a:pt x="5117" y="9343"/>
                    <a:pt x="5123" y="9343"/>
                  </a:cubicBezTo>
                  <a:cubicBezTo>
                    <a:pt x="5129" y="9343"/>
                    <a:pt x="5129" y="9343"/>
                    <a:pt x="5135" y="9343"/>
                  </a:cubicBezTo>
                  <a:cubicBezTo>
                    <a:pt x="5135" y="9343"/>
                    <a:pt x="5129" y="9349"/>
                    <a:pt x="5135" y="9349"/>
                  </a:cubicBezTo>
                  <a:cubicBezTo>
                    <a:pt x="5123" y="9361"/>
                    <a:pt x="5123" y="9361"/>
                    <a:pt x="5123" y="9361"/>
                  </a:cubicBezTo>
                  <a:cubicBezTo>
                    <a:pt x="5123" y="9367"/>
                    <a:pt x="5129" y="9367"/>
                    <a:pt x="5129" y="9373"/>
                  </a:cubicBezTo>
                  <a:cubicBezTo>
                    <a:pt x="5135" y="9379"/>
                    <a:pt x="5140" y="9373"/>
                    <a:pt x="5140" y="9379"/>
                  </a:cubicBezTo>
                  <a:cubicBezTo>
                    <a:pt x="5146" y="9385"/>
                    <a:pt x="5146" y="9391"/>
                    <a:pt x="5146" y="9397"/>
                  </a:cubicBezTo>
                  <a:cubicBezTo>
                    <a:pt x="5146" y="9397"/>
                    <a:pt x="5140" y="9403"/>
                    <a:pt x="5140" y="9408"/>
                  </a:cubicBezTo>
                  <a:cubicBezTo>
                    <a:pt x="5146" y="9408"/>
                    <a:pt x="5152" y="9414"/>
                    <a:pt x="5152" y="9414"/>
                  </a:cubicBezTo>
                  <a:cubicBezTo>
                    <a:pt x="5164" y="9420"/>
                    <a:pt x="5176" y="9420"/>
                    <a:pt x="5188" y="9426"/>
                  </a:cubicBezTo>
                  <a:cubicBezTo>
                    <a:pt x="5194" y="9432"/>
                    <a:pt x="5194" y="9432"/>
                    <a:pt x="5200" y="9438"/>
                  </a:cubicBezTo>
                  <a:cubicBezTo>
                    <a:pt x="5200" y="9438"/>
                    <a:pt x="5200" y="9444"/>
                    <a:pt x="5200" y="9450"/>
                  </a:cubicBezTo>
                  <a:cubicBezTo>
                    <a:pt x="5206" y="9450"/>
                    <a:pt x="5206" y="9456"/>
                    <a:pt x="5206" y="9462"/>
                  </a:cubicBezTo>
                  <a:cubicBezTo>
                    <a:pt x="5206" y="9462"/>
                    <a:pt x="5212" y="9462"/>
                    <a:pt x="5218" y="9468"/>
                  </a:cubicBezTo>
                  <a:cubicBezTo>
                    <a:pt x="5224" y="9468"/>
                    <a:pt x="5229" y="9468"/>
                    <a:pt x="5229" y="9474"/>
                  </a:cubicBezTo>
                  <a:cubicBezTo>
                    <a:pt x="5229" y="9480"/>
                    <a:pt x="5229" y="9480"/>
                    <a:pt x="5229" y="9485"/>
                  </a:cubicBezTo>
                  <a:cubicBezTo>
                    <a:pt x="5229" y="9492"/>
                    <a:pt x="5229" y="9497"/>
                    <a:pt x="5229" y="9503"/>
                  </a:cubicBezTo>
                  <a:cubicBezTo>
                    <a:pt x="5241" y="9503"/>
                    <a:pt x="5247" y="9503"/>
                    <a:pt x="5253" y="9503"/>
                  </a:cubicBezTo>
                  <a:cubicBezTo>
                    <a:pt x="5259" y="9503"/>
                    <a:pt x="5259" y="9503"/>
                    <a:pt x="5265" y="9503"/>
                  </a:cubicBezTo>
                  <a:cubicBezTo>
                    <a:pt x="5271" y="9509"/>
                    <a:pt x="5271" y="9509"/>
                    <a:pt x="5277" y="9509"/>
                  </a:cubicBezTo>
                  <a:cubicBezTo>
                    <a:pt x="5277" y="9509"/>
                    <a:pt x="5277" y="9515"/>
                    <a:pt x="5277" y="9521"/>
                  </a:cubicBezTo>
                  <a:cubicBezTo>
                    <a:pt x="5283" y="9527"/>
                    <a:pt x="5289" y="9539"/>
                    <a:pt x="5295" y="9539"/>
                  </a:cubicBezTo>
                  <a:cubicBezTo>
                    <a:pt x="5306" y="9545"/>
                    <a:pt x="5312" y="9539"/>
                    <a:pt x="5318" y="9539"/>
                  </a:cubicBezTo>
                  <a:cubicBezTo>
                    <a:pt x="5324" y="9539"/>
                    <a:pt x="5324" y="9545"/>
                    <a:pt x="5330" y="9545"/>
                  </a:cubicBezTo>
                  <a:cubicBezTo>
                    <a:pt x="5336" y="9545"/>
                    <a:pt x="5336" y="9551"/>
                    <a:pt x="5342" y="9551"/>
                  </a:cubicBezTo>
                  <a:cubicBezTo>
                    <a:pt x="5348" y="9551"/>
                    <a:pt x="5348" y="9551"/>
                    <a:pt x="5354" y="9551"/>
                  </a:cubicBezTo>
                  <a:cubicBezTo>
                    <a:pt x="5360" y="9551"/>
                    <a:pt x="5360" y="9557"/>
                    <a:pt x="5366" y="9563"/>
                  </a:cubicBezTo>
                  <a:cubicBezTo>
                    <a:pt x="5372" y="9563"/>
                    <a:pt x="5378" y="9557"/>
                    <a:pt x="5390" y="9563"/>
                  </a:cubicBezTo>
                  <a:cubicBezTo>
                    <a:pt x="5401" y="9563"/>
                    <a:pt x="5401" y="9563"/>
                    <a:pt x="5401" y="9563"/>
                  </a:cubicBezTo>
                  <a:cubicBezTo>
                    <a:pt x="5401" y="9563"/>
                    <a:pt x="5407" y="9569"/>
                    <a:pt x="5413" y="9569"/>
                  </a:cubicBezTo>
                  <a:cubicBezTo>
                    <a:pt x="5413" y="9569"/>
                    <a:pt x="5419" y="9574"/>
                    <a:pt x="5425" y="9574"/>
                  </a:cubicBezTo>
                  <a:cubicBezTo>
                    <a:pt x="5514" y="9574"/>
                    <a:pt x="5514" y="9574"/>
                    <a:pt x="5514" y="9574"/>
                  </a:cubicBezTo>
                  <a:cubicBezTo>
                    <a:pt x="5520" y="9574"/>
                    <a:pt x="5520" y="9574"/>
                    <a:pt x="5526" y="9574"/>
                  </a:cubicBezTo>
                  <a:cubicBezTo>
                    <a:pt x="5532" y="9574"/>
                    <a:pt x="5532" y="9574"/>
                    <a:pt x="5538" y="9569"/>
                  </a:cubicBezTo>
                  <a:cubicBezTo>
                    <a:pt x="5544" y="9569"/>
                    <a:pt x="5538" y="9563"/>
                    <a:pt x="5544" y="9557"/>
                  </a:cubicBezTo>
                  <a:cubicBezTo>
                    <a:pt x="5544" y="9551"/>
                    <a:pt x="5550" y="9551"/>
                    <a:pt x="5556" y="9545"/>
                  </a:cubicBezTo>
                  <a:cubicBezTo>
                    <a:pt x="5556" y="9545"/>
                    <a:pt x="5561" y="9551"/>
                    <a:pt x="5573" y="9551"/>
                  </a:cubicBezTo>
                  <a:cubicBezTo>
                    <a:pt x="5579" y="9551"/>
                    <a:pt x="5585" y="9551"/>
                    <a:pt x="5591" y="9545"/>
                  </a:cubicBezTo>
                  <a:cubicBezTo>
                    <a:pt x="5591" y="9539"/>
                    <a:pt x="5591" y="9533"/>
                    <a:pt x="5585" y="9527"/>
                  </a:cubicBezTo>
                  <a:cubicBezTo>
                    <a:pt x="5585" y="9521"/>
                    <a:pt x="5579" y="9527"/>
                    <a:pt x="5573" y="9527"/>
                  </a:cubicBezTo>
                  <a:cubicBezTo>
                    <a:pt x="5567" y="9521"/>
                    <a:pt x="5561" y="9515"/>
                    <a:pt x="5550" y="9515"/>
                  </a:cubicBezTo>
                  <a:cubicBezTo>
                    <a:pt x="5550" y="9515"/>
                    <a:pt x="5544" y="9515"/>
                    <a:pt x="5538" y="9515"/>
                  </a:cubicBezTo>
                  <a:cubicBezTo>
                    <a:pt x="5538" y="9515"/>
                    <a:pt x="5532" y="9509"/>
                    <a:pt x="5526" y="9509"/>
                  </a:cubicBezTo>
                  <a:cubicBezTo>
                    <a:pt x="5520" y="9509"/>
                    <a:pt x="5514" y="9509"/>
                    <a:pt x="5502" y="9509"/>
                  </a:cubicBezTo>
                  <a:cubicBezTo>
                    <a:pt x="5496" y="9509"/>
                    <a:pt x="5496" y="9509"/>
                    <a:pt x="5490" y="9509"/>
                  </a:cubicBezTo>
                  <a:cubicBezTo>
                    <a:pt x="5490" y="9485"/>
                    <a:pt x="5490" y="9485"/>
                    <a:pt x="5490" y="9485"/>
                  </a:cubicBezTo>
                  <a:cubicBezTo>
                    <a:pt x="5484" y="9485"/>
                    <a:pt x="5479" y="9485"/>
                    <a:pt x="5467" y="9485"/>
                  </a:cubicBezTo>
                  <a:cubicBezTo>
                    <a:pt x="5461" y="9485"/>
                    <a:pt x="5461" y="9485"/>
                    <a:pt x="5455" y="9485"/>
                  </a:cubicBezTo>
                  <a:cubicBezTo>
                    <a:pt x="5455" y="9480"/>
                    <a:pt x="5449" y="9480"/>
                    <a:pt x="5443" y="9474"/>
                  </a:cubicBezTo>
                  <a:cubicBezTo>
                    <a:pt x="5443" y="9468"/>
                    <a:pt x="5443" y="9468"/>
                    <a:pt x="5443" y="9462"/>
                  </a:cubicBezTo>
                  <a:cubicBezTo>
                    <a:pt x="5437" y="9450"/>
                    <a:pt x="5437" y="9444"/>
                    <a:pt x="5437" y="9438"/>
                  </a:cubicBezTo>
                  <a:cubicBezTo>
                    <a:pt x="5437" y="9432"/>
                    <a:pt x="5437" y="9432"/>
                    <a:pt x="5437" y="9426"/>
                  </a:cubicBezTo>
                  <a:cubicBezTo>
                    <a:pt x="5437" y="9420"/>
                    <a:pt x="5437" y="9420"/>
                    <a:pt x="5437" y="9414"/>
                  </a:cubicBezTo>
                  <a:cubicBezTo>
                    <a:pt x="5437" y="9408"/>
                    <a:pt x="5425" y="9408"/>
                    <a:pt x="5425" y="9408"/>
                  </a:cubicBezTo>
                  <a:cubicBezTo>
                    <a:pt x="5425" y="9403"/>
                    <a:pt x="5419" y="9397"/>
                    <a:pt x="5419" y="9397"/>
                  </a:cubicBezTo>
                  <a:cubicBezTo>
                    <a:pt x="5419" y="9391"/>
                    <a:pt x="5419" y="9385"/>
                    <a:pt x="5419" y="9385"/>
                  </a:cubicBezTo>
                  <a:cubicBezTo>
                    <a:pt x="5419" y="9373"/>
                    <a:pt x="5419" y="9373"/>
                    <a:pt x="5419" y="9373"/>
                  </a:cubicBezTo>
                  <a:cubicBezTo>
                    <a:pt x="5419" y="9367"/>
                    <a:pt x="5413" y="9367"/>
                    <a:pt x="5413" y="9361"/>
                  </a:cubicBezTo>
                  <a:cubicBezTo>
                    <a:pt x="5413" y="9355"/>
                    <a:pt x="5413" y="9343"/>
                    <a:pt x="5413" y="9337"/>
                  </a:cubicBezTo>
                  <a:cubicBezTo>
                    <a:pt x="5413" y="9331"/>
                    <a:pt x="5413" y="9331"/>
                    <a:pt x="5413" y="9326"/>
                  </a:cubicBezTo>
                  <a:cubicBezTo>
                    <a:pt x="5407" y="9319"/>
                    <a:pt x="5407" y="9319"/>
                    <a:pt x="5407" y="9314"/>
                  </a:cubicBezTo>
                  <a:cubicBezTo>
                    <a:pt x="5401" y="9308"/>
                    <a:pt x="5390" y="9308"/>
                    <a:pt x="5390" y="9302"/>
                  </a:cubicBezTo>
                  <a:cubicBezTo>
                    <a:pt x="5390" y="9296"/>
                    <a:pt x="5395" y="9290"/>
                    <a:pt x="5395" y="9284"/>
                  </a:cubicBezTo>
                  <a:cubicBezTo>
                    <a:pt x="5395" y="9272"/>
                    <a:pt x="5395" y="9272"/>
                    <a:pt x="5395" y="9272"/>
                  </a:cubicBezTo>
                  <a:cubicBezTo>
                    <a:pt x="5395" y="9266"/>
                    <a:pt x="5390" y="9266"/>
                    <a:pt x="5390" y="9260"/>
                  </a:cubicBezTo>
                  <a:cubicBezTo>
                    <a:pt x="5390" y="9225"/>
                    <a:pt x="5390" y="9225"/>
                    <a:pt x="5390" y="9225"/>
                  </a:cubicBezTo>
                  <a:cubicBezTo>
                    <a:pt x="5390" y="9213"/>
                    <a:pt x="5395" y="9207"/>
                    <a:pt x="5395" y="9195"/>
                  </a:cubicBezTo>
                  <a:cubicBezTo>
                    <a:pt x="5449" y="9195"/>
                    <a:pt x="5449" y="9195"/>
                    <a:pt x="5449" y="9195"/>
                  </a:cubicBezTo>
                  <a:cubicBezTo>
                    <a:pt x="5449" y="9189"/>
                    <a:pt x="5449" y="9183"/>
                    <a:pt x="5449" y="9177"/>
                  </a:cubicBezTo>
                  <a:cubicBezTo>
                    <a:pt x="5449" y="9171"/>
                    <a:pt x="5449" y="9171"/>
                    <a:pt x="5449" y="9165"/>
                  </a:cubicBezTo>
                  <a:cubicBezTo>
                    <a:pt x="5449" y="9160"/>
                    <a:pt x="5449" y="9153"/>
                    <a:pt x="5449" y="9142"/>
                  </a:cubicBezTo>
                  <a:cubicBezTo>
                    <a:pt x="5455" y="9136"/>
                    <a:pt x="5455" y="9136"/>
                    <a:pt x="5461" y="9130"/>
                  </a:cubicBezTo>
                  <a:cubicBezTo>
                    <a:pt x="5461" y="9130"/>
                    <a:pt x="5467" y="9130"/>
                    <a:pt x="5472" y="9130"/>
                  </a:cubicBezTo>
                  <a:cubicBezTo>
                    <a:pt x="5479" y="9130"/>
                    <a:pt x="5484" y="9130"/>
                    <a:pt x="5496" y="9124"/>
                  </a:cubicBezTo>
                  <a:lnTo>
                    <a:pt x="5502" y="9118"/>
                  </a:lnTo>
                  <a:cubicBezTo>
                    <a:pt x="5514" y="9100"/>
                    <a:pt x="5514" y="9088"/>
                    <a:pt x="5520" y="9071"/>
                  </a:cubicBezTo>
                  <a:cubicBezTo>
                    <a:pt x="5520" y="9065"/>
                    <a:pt x="5526" y="9059"/>
                    <a:pt x="5526" y="9059"/>
                  </a:cubicBezTo>
                  <a:cubicBezTo>
                    <a:pt x="5526" y="9053"/>
                    <a:pt x="5532" y="9053"/>
                    <a:pt x="5532" y="9047"/>
                  </a:cubicBezTo>
                  <a:cubicBezTo>
                    <a:pt x="5538" y="9041"/>
                    <a:pt x="5538" y="9041"/>
                    <a:pt x="5544" y="9041"/>
                  </a:cubicBezTo>
                  <a:cubicBezTo>
                    <a:pt x="5550" y="9041"/>
                    <a:pt x="5550" y="9035"/>
                    <a:pt x="5556" y="9035"/>
                  </a:cubicBezTo>
                  <a:cubicBezTo>
                    <a:pt x="5561" y="9029"/>
                    <a:pt x="5561" y="9035"/>
                    <a:pt x="5567" y="9035"/>
                  </a:cubicBezTo>
                  <a:cubicBezTo>
                    <a:pt x="5573" y="9029"/>
                    <a:pt x="5573" y="9023"/>
                    <a:pt x="5573" y="9023"/>
                  </a:cubicBezTo>
                  <a:cubicBezTo>
                    <a:pt x="5573" y="8999"/>
                    <a:pt x="5573" y="8999"/>
                    <a:pt x="5573" y="8999"/>
                  </a:cubicBezTo>
                  <a:cubicBezTo>
                    <a:pt x="5567" y="8999"/>
                    <a:pt x="5561" y="8993"/>
                    <a:pt x="5556" y="8993"/>
                  </a:cubicBezTo>
                  <a:cubicBezTo>
                    <a:pt x="5544" y="8993"/>
                    <a:pt x="5538" y="8999"/>
                    <a:pt x="5532" y="8993"/>
                  </a:cubicBezTo>
                  <a:cubicBezTo>
                    <a:pt x="5526" y="8993"/>
                    <a:pt x="5520" y="8993"/>
                    <a:pt x="5520" y="8987"/>
                  </a:cubicBezTo>
                  <a:cubicBezTo>
                    <a:pt x="5514" y="8987"/>
                    <a:pt x="5520" y="8982"/>
                    <a:pt x="5514" y="8976"/>
                  </a:cubicBezTo>
                  <a:cubicBezTo>
                    <a:pt x="5514" y="8976"/>
                    <a:pt x="5508" y="8970"/>
                    <a:pt x="5502" y="8964"/>
                  </a:cubicBezTo>
                  <a:lnTo>
                    <a:pt x="5496" y="8964"/>
                  </a:lnTo>
                  <a:cubicBezTo>
                    <a:pt x="5490" y="8964"/>
                    <a:pt x="5484" y="8958"/>
                    <a:pt x="5484" y="8958"/>
                  </a:cubicBezTo>
                  <a:cubicBezTo>
                    <a:pt x="5479" y="8952"/>
                    <a:pt x="5472" y="8946"/>
                    <a:pt x="5472" y="8946"/>
                  </a:cubicBezTo>
                  <a:cubicBezTo>
                    <a:pt x="5467" y="8940"/>
                    <a:pt x="5461" y="8940"/>
                    <a:pt x="5461" y="8934"/>
                  </a:cubicBezTo>
                  <a:cubicBezTo>
                    <a:pt x="5461" y="8922"/>
                    <a:pt x="5461" y="8916"/>
                    <a:pt x="5461" y="8910"/>
                  </a:cubicBezTo>
                  <a:cubicBezTo>
                    <a:pt x="5461" y="8899"/>
                    <a:pt x="5461" y="8899"/>
                    <a:pt x="5461" y="8899"/>
                  </a:cubicBezTo>
                  <a:cubicBezTo>
                    <a:pt x="5461" y="8893"/>
                    <a:pt x="5461" y="8893"/>
                    <a:pt x="5467" y="8887"/>
                  </a:cubicBezTo>
                  <a:cubicBezTo>
                    <a:pt x="5467" y="8881"/>
                    <a:pt x="5472" y="8881"/>
                    <a:pt x="5479" y="8875"/>
                  </a:cubicBezTo>
                  <a:cubicBezTo>
                    <a:pt x="5484" y="8863"/>
                    <a:pt x="5496" y="8857"/>
                    <a:pt x="5514" y="8857"/>
                  </a:cubicBezTo>
                  <a:cubicBezTo>
                    <a:pt x="5579" y="8857"/>
                    <a:pt x="5579" y="8857"/>
                    <a:pt x="5579" y="8857"/>
                  </a:cubicBezTo>
                  <a:cubicBezTo>
                    <a:pt x="5579" y="8792"/>
                    <a:pt x="5579" y="8792"/>
                    <a:pt x="5579" y="8792"/>
                  </a:cubicBezTo>
                  <a:cubicBezTo>
                    <a:pt x="5579" y="8786"/>
                    <a:pt x="5579" y="8786"/>
                    <a:pt x="5579" y="8780"/>
                  </a:cubicBezTo>
                  <a:cubicBezTo>
                    <a:pt x="5585" y="8774"/>
                    <a:pt x="5591" y="8774"/>
                    <a:pt x="5591" y="8774"/>
                  </a:cubicBezTo>
                  <a:cubicBezTo>
                    <a:pt x="5597" y="8762"/>
                    <a:pt x="5603" y="8756"/>
                    <a:pt x="5603" y="8750"/>
                  </a:cubicBezTo>
                  <a:cubicBezTo>
                    <a:pt x="5609" y="8744"/>
                    <a:pt x="5609" y="8744"/>
                    <a:pt x="5609" y="8739"/>
                  </a:cubicBezTo>
                  <a:cubicBezTo>
                    <a:pt x="5609" y="8733"/>
                    <a:pt x="5609" y="8733"/>
                    <a:pt x="5609" y="8727"/>
                  </a:cubicBezTo>
                  <a:cubicBezTo>
                    <a:pt x="5609" y="8721"/>
                    <a:pt x="5609" y="8721"/>
                    <a:pt x="5609" y="8715"/>
                  </a:cubicBezTo>
                  <a:cubicBezTo>
                    <a:pt x="5609" y="8709"/>
                    <a:pt x="5609" y="8709"/>
                    <a:pt x="5609" y="8703"/>
                  </a:cubicBezTo>
                  <a:cubicBezTo>
                    <a:pt x="5609" y="8697"/>
                    <a:pt x="5615" y="8691"/>
                    <a:pt x="5621" y="8691"/>
                  </a:cubicBezTo>
                  <a:cubicBezTo>
                    <a:pt x="5633" y="8691"/>
                    <a:pt x="5638" y="8697"/>
                    <a:pt x="5650" y="8697"/>
                  </a:cubicBezTo>
                  <a:cubicBezTo>
                    <a:pt x="5656" y="8697"/>
                    <a:pt x="5662" y="8697"/>
                    <a:pt x="5668" y="8691"/>
                  </a:cubicBezTo>
                  <a:cubicBezTo>
                    <a:pt x="5674" y="8691"/>
                    <a:pt x="5680" y="8685"/>
                    <a:pt x="5680" y="8679"/>
                  </a:cubicBezTo>
                  <a:cubicBezTo>
                    <a:pt x="5680" y="8679"/>
                    <a:pt x="5680" y="8673"/>
                    <a:pt x="5680" y="8667"/>
                  </a:cubicBezTo>
                  <a:cubicBezTo>
                    <a:pt x="5680" y="8655"/>
                    <a:pt x="5680" y="8655"/>
                    <a:pt x="5680" y="8655"/>
                  </a:cubicBezTo>
                  <a:lnTo>
                    <a:pt x="5674" y="8650"/>
                  </a:lnTo>
                  <a:cubicBezTo>
                    <a:pt x="5668" y="8650"/>
                    <a:pt x="5668" y="8644"/>
                    <a:pt x="5662" y="8650"/>
                  </a:cubicBezTo>
                  <a:cubicBezTo>
                    <a:pt x="5656" y="8650"/>
                    <a:pt x="5656" y="8650"/>
                    <a:pt x="5650" y="8655"/>
                  </a:cubicBezTo>
                  <a:cubicBezTo>
                    <a:pt x="5645" y="8655"/>
                    <a:pt x="5645" y="8661"/>
                    <a:pt x="5638" y="8661"/>
                  </a:cubicBezTo>
                  <a:cubicBezTo>
                    <a:pt x="5633" y="8667"/>
                    <a:pt x="5633" y="8661"/>
                    <a:pt x="5627" y="8661"/>
                  </a:cubicBezTo>
                  <a:cubicBezTo>
                    <a:pt x="5627" y="8661"/>
                    <a:pt x="5609" y="8661"/>
                    <a:pt x="5609" y="8655"/>
                  </a:cubicBezTo>
                  <a:cubicBezTo>
                    <a:pt x="5603" y="8650"/>
                    <a:pt x="5609" y="8644"/>
                    <a:pt x="5609" y="8632"/>
                  </a:cubicBezTo>
                  <a:cubicBezTo>
                    <a:pt x="5609" y="8626"/>
                    <a:pt x="5603" y="8620"/>
                    <a:pt x="5603" y="8608"/>
                  </a:cubicBezTo>
                  <a:lnTo>
                    <a:pt x="5603" y="8602"/>
                  </a:lnTo>
                  <a:cubicBezTo>
                    <a:pt x="5603" y="8567"/>
                    <a:pt x="5603" y="8567"/>
                    <a:pt x="5603" y="8567"/>
                  </a:cubicBezTo>
                  <a:cubicBezTo>
                    <a:pt x="5621" y="8567"/>
                    <a:pt x="5621" y="8567"/>
                    <a:pt x="5621" y="8567"/>
                  </a:cubicBezTo>
                  <a:cubicBezTo>
                    <a:pt x="5633" y="8567"/>
                    <a:pt x="5638" y="8572"/>
                    <a:pt x="5645" y="8572"/>
                  </a:cubicBezTo>
                  <a:cubicBezTo>
                    <a:pt x="5656" y="8578"/>
                    <a:pt x="5656" y="8590"/>
                    <a:pt x="5668" y="8590"/>
                  </a:cubicBezTo>
                  <a:cubicBezTo>
                    <a:pt x="5739" y="8590"/>
                    <a:pt x="5739" y="8590"/>
                    <a:pt x="5739" y="8590"/>
                  </a:cubicBezTo>
                  <a:cubicBezTo>
                    <a:pt x="5739" y="8584"/>
                    <a:pt x="5745" y="8584"/>
                    <a:pt x="5745" y="8578"/>
                  </a:cubicBezTo>
                  <a:cubicBezTo>
                    <a:pt x="5745" y="8572"/>
                    <a:pt x="5739" y="8572"/>
                    <a:pt x="5733" y="8567"/>
                  </a:cubicBezTo>
                  <a:cubicBezTo>
                    <a:pt x="5733" y="8555"/>
                    <a:pt x="5733" y="8555"/>
                    <a:pt x="5733" y="8555"/>
                  </a:cubicBezTo>
                  <a:cubicBezTo>
                    <a:pt x="5733" y="8555"/>
                    <a:pt x="5733" y="8549"/>
                    <a:pt x="5733" y="8543"/>
                  </a:cubicBezTo>
                  <a:cubicBezTo>
                    <a:pt x="5739" y="8543"/>
                    <a:pt x="5739" y="8537"/>
                    <a:pt x="5739" y="8537"/>
                  </a:cubicBezTo>
                  <a:cubicBezTo>
                    <a:pt x="5745" y="8531"/>
                    <a:pt x="5751" y="8531"/>
                    <a:pt x="5751" y="8531"/>
                  </a:cubicBezTo>
                  <a:cubicBezTo>
                    <a:pt x="5757" y="8525"/>
                    <a:pt x="5751" y="8519"/>
                    <a:pt x="5751" y="8519"/>
                  </a:cubicBezTo>
                  <a:cubicBezTo>
                    <a:pt x="5751" y="8513"/>
                    <a:pt x="5751" y="8507"/>
                    <a:pt x="5751" y="8507"/>
                  </a:cubicBezTo>
                  <a:cubicBezTo>
                    <a:pt x="5751" y="8495"/>
                    <a:pt x="5745" y="8489"/>
                    <a:pt x="5745" y="8484"/>
                  </a:cubicBezTo>
                  <a:cubicBezTo>
                    <a:pt x="5745" y="8478"/>
                    <a:pt x="5739" y="8478"/>
                    <a:pt x="5739" y="8472"/>
                  </a:cubicBezTo>
                  <a:cubicBezTo>
                    <a:pt x="5739" y="8448"/>
                    <a:pt x="5739" y="8448"/>
                    <a:pt x="5739" y="8448"/>
                  </a:cubicBezTo>
                  <a:cubicBezTo>
                    <a:pt x="5793" y="8448"/>
                    <a:pt x="5793" y="8448"/>
                    <a:pt x="5793" y="8448"/>
                  </a:cubicBezTo>
                  <a:cubicBezTo>
                    <a:pt x="5799" y="8448"/>
                    <a:pt x="5804" y="8442"/>
                    <a:pt x="5804" y="8442"/>
                  </a:cubicBezTo>
                  <a:cubicBezTo>
                    <a:pt x="5828" y="8442"/>
                    <a:pt x="5828" y="8442"/>
                    <a:pt x="5828" y="8442"/>
                  </a:cubicBezTo>
                  <a:cubicBezTo>
                    <a:pt x="5840" y="8442"/>
                    <a:pt x="5846" y="8442"/>
                    <a:pt x="5852" y="8442"/>
                  </a:cubicBezTo>
                  <a:cubicBezTo>
                    <a:pt x="5864" y="8436"/>
                    <a:pt x="5864" y="8430"/>
                    <a:pt x="5876" y="8430"/>
                  </a:cubicBezTo>
                  <a:cubicBezTo>
                    <a:pt x="5929" y="8430"/>
                    <a:pt x="5929" y="8430"/>
                    <a:pt x="5929" y="8430"/>
                  </a:cubicBezTo>
                  <a:cubicBezTo>
                    <a:pt x="5941" y="8430"/>
                    <a:pt x="5947" y="8442"/>
                    <a:pt x="5953" y="8442"/>
                  </a:cubicBezTo>
                  <a:cubicBezTo>
                    <a:pt x="5959" y="8442"/>
                    <a:pt x="5965" y="8436"/>
                    <a:pt x="5965" y="8430"/>
                  </a:cubicBezTo>
                  <a:cubicBezTo>
                    <a:pt x="5970" y="8430"/>
                    <a:pt x="5970" y="8424"/>
                    <a:pt x="5970" y="8418"/>
                  </a:cubicBezTo>
                  <a:cubicBezTo>
                    <a:pt x="5970" y="8418"/>
                    <a:pt x="5970" y="8412"/>
                    <a:pt x="5970" y="8406"/>
                  </a:cubicBezTo>
                  <a:cubicBezTo>
                    <a:pt x="5977" y="8401"/>
                    <a:pt x="5977" y="8401"/>
                    <a:pt x="5982" y="8395"/>
                  </a:cubicBezTo>
                  <a:cubicBezTo>
                    <a:pt x="5988" y="8389"/>
                    <a:pt x="5988" y="8383"/>
                    <a:pt x="5994" y="8377"/>
                  </a:cubicBezTo>
                  <a:cubicBezTo>
                    <a:pt x="6000" y="8371"/>
                    <a:pt x="6006" y="8371"/>
                    <a:pt x="6012" y="8365"/>
                  </a:cubicBezTo>
                  <a:cubicBezTo>
                    <a:pt x="6018" y="8359"/>
                    <a:pt x="6024" y="8359"/>
                    <a:pt x="6030" y="8353"/>
                  </a:cubicBezTo>
                  <a:cubicBezTo>
                    <a:pt x="6036" y="8347"/>
                    <a:pt x="6036" y="8341"/>
                    <a:pt x="6042" y="8341"/>
                  </a:cubicBezTo>
                  <a:cubicBezTo>
                    <a:pt x="6042" y="8335"/>
                    <a:pt x="6048" y="8335"/>
                    <a:pt x="6048" y="8329"/>
                  </a:cubicBezTo>
                  <a:cubicBezTo>
                    <a:pt x="6054" y="8317"/>
                    <a:pt x="6054" y="8317"/>
                    <a:pt x="6054" y="8317"/>
                  </a:cubicBezTo>
                  <a:cubicBezTo>
                    <a:pt x="6059" y="8312"/>
                    <a:pt x="6059" y="8312"/>
                    <a:pt x="6059" y="8306"/>
                  </a:cubicBezTo>
                  <a:cubicBezTo>
                    <a:pt x="6059" y="8270"/>
                    <a:pt x="6059" y="8270"/>
                    <a:pt x="6059" y="8270"/>
                  </a:cubicBezTo>
                  <a:cubicBezTo>
                    <a:pt x="6048" y="8270"/>
                    <a:pt x="6048" y="8270"/>
                    <a:pt x="6048" y="8270"/>
                  </a:cubicBezTo>
                  <a:cubicBezTo>
                    <a:pt x="6048" y="8270"/>
                    <a:pt x="6042" y="8270"/>
                    <a:pt x="6036" y="8270"/>
                  </a:cubicBezTo>
                  <a:cubicBezTo>
                    <a:pt x="6036" y="8246"/>
                    <a:pt x="6036" y="8246"/>
                    <a:pt x="6036" y="8246"/>
                  </a:cubicBezTo>
                  <a:cubicBezTo>
                    <a:pt x="6036" y="8240"/>
                    <a:pt x="6042" y="8240"/>
                    <a:pt x="6036" y="8235"/>
                  </a:cubicBezTo>
                  <a:cubicBezTo>
                    <a:pt x="6036" y="8229"/>
                    <a:pt x="6036" y="8229"/>
                    <a:pt x="6036" y="8223"/>
                  </a:cubicBezTo>
                  <a:cubicBezTo>
                    <a:pt x="6036" y="8217"/>
                    <a:pt x="6030" y="8217"/>
                    <a:pt x="6024" y="8217"/>
                  </a:cubicBezTo>
                  <a:cubicBezTo>
                    <a:pt x="6018" y="8211"/>
                    <a:pt x="6012" y="8211"/>
                    <a:pt x="6012" y="8205"/>
                  </a:cubicBezTo>
                  <a:cubicBezTo>
                    <a:pt x="6000" y="8199"/>
                    <a:pt x="5994" y="8193"/>
                    <a:pt x="5988" y="8187"/>
                  </a:cubicBezTo>
                  <a:cubicBezTo>
                    <a:pt x="5982" y="8181"/>
                    <a:pt x="5977" y="8181"/>
                    <a:pt x="5977" y="8181"/>
                  </a:cubicBezTo>
                  <a:cubicBezTo>
                    <a:pt x="5970" y="8175"/>
                    <a:pt x="5970" y="8175"/>
                    <a:pt x="5965" y="8169"/>
                  </a:cubicBezTo>
                  <a:cubicBezTo>
                    <a:pt x="5965" y="8163"/>
                    <a:pt x="5965" y="8163"/>
                    <a:pt x="5965" y="8157"/>
                  </a:cubicBezTo>
                  <a:cubicBezTo>
                    <a:pt x="6012" y="8157"/>
                    <a:pt x="6012" y="8157"/>
                    <a:pt x="6012" y="8157"/>
                  </a:cubicBezTo>
                  <a:cubicBezTo>
                    <a:pt x="6024" y="8157"/>
                    <a:pt x="6030" y="8157"/>
                    <a:pt x="6036" y="8163"/>
                  </a:cubicBezTo>
                  <a:cubicBezTo>
                    <a:pt x="6048" y="8169"/>
                    <a:pt x="6054" y="8175"/>
                    <a:pt x="6059" y="8181"/>
                  </a:cubicBezTo>
                  <a:cubicBezTo>
                    <a:pt x="6065" y="8181"/>
                    <a:pt x="6065" y="8187"/>
                    <a:pt x="6071" y="8187"/>
                  </a:cubicBezTo>
                  <a:cubicBezTo>
                    <a:pt x="6077" y="8187"/>
                    <a:pt x="6083" y="8187"/>
                    <a:pt x="6083" y="8187"/>
                  </a:cubicBezTo>
                  <a:cubicBezTo>
                    <a:pt x="6095" y="8193"/>
                    <a:pt x="6107" y="8193"/>
                    <a:pt x="6119" y="8193"/>
                  </a:cubicBezTo>
                  <a:cubicBezTo>
                    <a:pt x="6125" y="8193"/>
                    <a:pt x="6125" y="8193"/>
                    <a:pt x="6131" y="8193"/>
                  </a:cubicBezTo>
                  <a:cubicBezTo>
                    <a:pt x="6136" y="8193"/>
                    <a:pt x="6136" y="8187"/>
                    <a:pt x="6143" y="8181"/>
                  </a:cubicBezTo>
                  <a:cubicBezTo>
                    <a:pt x="6148" y="8181"/>
                    <a:pt x="6154" y="8181"/>
                    <a:pt x="6166" y="8181"/>
                  </a:cubicBezTo>
                  <a:cubicBezTo>
                    <a:pt x="6172" y="8181"/>
                    <a:pt x="6178" y="8187"/>
                    <a:pt x="6184" y="8181"/>
                  </a:cubicBezTo>
                  <a:cubicBezTo>
                    <a:pt x="6190" y="8181"/>
                    <a:pt x="6196" y="8175"/>
                    <a:pt x="6196" y="8175"/>
                  </a:cubicBezTo>
                  <a:cubicBezTo>
                    <a:pt x="6202" y="8175"/>
                    <a:pt x="6208" y="8175"/>
                    <a:pt x="6208" y="8169"/>
                  </a:cubicBezTo>
                  <a:cubicBezTo>
                    <a:pt x="6214" y="8169"/>
                    <a:pt x="6214" y="8163"/>
                    <a:pt x="6220" y="8157"/>
                  </a:cubicBezTo>
                  <a:cubicBezTo>
                    <a:pt x="6225" y="8151"/>
                    <a:pt x="6225" y="8146"/>
                    <a:pt x="6231" y="8140"/>
                  </a:cubicBezTo>
                  <a:cubicBezTo>
                    <a:pt x="6231" y="8134"/>
                    <a:pt x="6231" y="8128"/>
                    <a:pt x="6237" y="8128"/>
                  </a:cubicBezTo>
                  <a:cubicBezTo>
                    <a:pt x="6237" y="8122"/>
                    <a:pt x="6243" y="8116"/>
                    <a:pt x="6249" y="8116"/>
                  </a:cubicBezTo>
                  <a:cubicBezTo>
                    <a:pt x="6249" y="8110"/>
                    <a:pt x="6255" y="8116"/>
                    <a:pt x="6255" y="8110"/>
                  </a:cubicBezTo>
                  <a:cubicBezTo>
                    <a:pt x="6261" y="8110"/>
                    <a:pt x="6267" y="8110"/>
                    <a:pt x="6273" y="8104"/>
                  </a:cubicBezTo>
                  <a:cubicBezTo>
                    <a:pt x="6273" y="8098"/>
                    <a:pt x="6279" y="8098"/>
                    <a:pt x="6279" y="8092"/>
                  </a:cubicBezTo>
                  <a:cubicBezTo>
                    <a:pt x="6279" y="8086"/>
                    <a:pt x="6285" y="8086"/>
                    <a:pt x="6285" y="8080"/>
                  </a:cubicBezTo>
                  <a:cubicBezTo>
                    <a:pt x="6285" y="8074"/>
                    <a:pt x="6285" y="8069"/>
                    <a:pt x="6285" y="8057"/>
                  </a:cubicBezTo>
                  <a:cubicBezTo>
                    <a:pt x="6291" y="8051"/>
                    <a:pt x="6297" y="8045"/>
                    <a:pt x="6303" y="8033"/>
                  </a:cubicBezTo>
                  <a:cubicBezTo>
                    <a:pt x="6309" y="8027"/>
                    <a:pt x="6314" y="8027"/>
                    <a:pt x="6314" y="8021"/>
                  </a:cubicBezTo>
                  <a:cubicBezTo>
                    <a:pt x="6314" y="8009"/>
                    <a:pt x="6314" y="8003"/>
                    <a:pt x="6314" y="7991"/>
                  </a:cubicBezTo>
                  <a:cubicBezTo>
                    <a:pt x="6314" y="7985"/>
                    <a:pt x="6314" y="7980"/>
                    <a:pt x="6314" y="7980"/>
                  </a:cubicBezTo>
                  <a:cubicBezTo>
                    <a:pt x="6314" y="7974"/>
                    <a:pt x="6314" y="7968"/>
                    <a:pt x="6314" y="7968"/>
                  </a:cubicBezTo>
                  <a:cubicBezTo>
                    <a:pt x="6314" y="7962"/>
                    <a:pt x="6320" y="7956"/>
                    <a:pt x="6320" y="7956"/>
                  </a:cubicBezTo>
                  <a:cubicBezTo>
                    <a:pt x="6326" y="7944"/>
                    <a:pt x="6332" y="7938"/>
                    <a:pt x="6338" y="7938"/>
                  </a:cubicBezTo>
                  <a:cubicBezTo>
                    <a:pt x="6344" y="7938"/>
                    <a:pt x="6350" y="7932"/>
                    <a:pt x="6350" y="7932"/>
                  </a:cubicBezTo>
                  <a:cubicBezTo>
                    <a:pt x="6356" y="7932"/>
                    <a:pt x="6356" y="7938"/>
                    <a:pt x="6362" y="7938"/>
                  </a:cubicBezTo>
                  <a:cubicBezTo>
                    <a:pt x="6362" y="7944"/>
                    <a:pt x="6362" y="7944"/>
                    <a:pt x="6356" y="7950"/>
                  </a:cubicBezTo>
                  <a:cubicBezTo>
                    <a:pt x="6356" y="7950"/>
                    <a:pt x="6356" y="7956"/>
                    <a:pt x="6356" y="7962"/>
                  </a:cubicBezTo>
                  <a:cubicBezTo>
                    <a:pt x="6356" y="7962"/>
                    <a:pt x="6350" y="7968"/>
                    <a:pt x="6350" y="7974"/>
                  </a:cubicBezTo>
                  <a:cubicBezTo>
                    <a:pt x="6350" y="7980"/>
                    <a:pt x="6356" y="7980"/>
                    <a:pt x="6356" y="7985"/>
                  </a:cubicBezTo>
                  <a:cubicBezTo>
                    <a:pt x="6368" y="7980"/>
                    <a:pt x="6374" y="7980"/>
                    <a:pt x="6380" y="7974"/>
                  </a:cubicBezTo>
                  <a:cubicBezTo>
                    <a:pt x="6386" y="7968"/>
                    <a:pt x="6386" y="7962"/>
                    <a:pt x="6386" y="7962"/>
                  </a:cubicBezTo>
                  <a:cubicBezTo>
                    <a:pt x="6391" y="7950"/>
                    <a:pt x="6391" y="7944"/>
                    <a:pt x="6397" y="7938"/>
                  </a:cubicBezTo>
                  <a:cubicBezTo>
                    <a:pt x="6397" y="7932"/>
                    <a:pt x="6403" y="7932"/>
                    <a:pt x="6403" y="7926"/>
                  </a:cubicBezTo>
                  <a:cubicBezTo>
                    <a:pt x="6409" y="7920"/>
                    <a:pt x="6409" y="7920"/>
                    <a:pt x="6415" y="7914"/>
                  </a:cubicBezTo>
                  <a:cubicBezTo>
                    <a:pt x="6415" y="7908"/>
                    <a:pt x="6421" y="7908"/>
                    <a:pt x="6421" y="7903"/>
                  </a:cubicBezTo>
                  <a:cubicBezTo>
                    <a:pt x="6421" y="7896"/>
                    <a:pt x="6427" y="7896"/>
                    <a:pt x="6427" y="7891"/>
                  </a:cubicBezTo>
                  <a:cubicBezTo>
                    <a:pt x="6433" y="7891"/>
                    <a:pt x="6433" y="7885"/>
                    <a:pt x="6433" y="7879"/>
                  </a:cubicBezTo>
                  <a:cubicBezTo>
                    <a:pt x="6433" y="7879"/>
                    <a:pt x="6439" y="7873"/>
                    <a:pt x="6439" y="7867"/>
                  </a:cubicBezTo>
                  <a:cubicBezTo>
                    <a:pt x="6439" y="7867"/>
                    <a:pt x="6439" y="7861"/>
                    <a:pt x="6439" y="7855"/>
                  </a:cubicBezTo>
                  <a:cubicBezTo>
                    <a:pt x="6439" y="7855"/>
                    <a:pt x="6439" y="7849"/>
                    <a:pt x="6445" y="7843"/>
                  </a:cubicBezTo>
                  <a:cubicBezTo>
                    <a:pt x="6445" y="7843"/>
                    <a:pt x="6445" y="7837"/>
                    <a:pt x="6451" y="7837"/>
                  </a:cubicBezTo>
                  <a:cubicBezTo>
                    <a:pt x="6457" y="7831"/>
                    <a:pt x="6463" y="7831"/>
                    <a:pt x="6463" y="7831"/>
                  </a:cubicBezTo>
                  <a:cubicBezTo>
                    <a:pt x="6469" y="7831"/>
                    <a:pt x="6469" y="7831"/>
                    <a:pt x="6475" y="7831"/>
                  </a:cubicBezTo>
                  <a:cubicBezTo>
                    <a:pt x="6480" y="7825"/>
                    <a:pt x="6480" y="7825"/>
                    <a:pt x="6486" y="7819"/>
                  </a:cubicBezTo>
                  <a:cubicBezTo>
                    <a:pt x="6492" y="7819"/>
                    <a:pt x="6492" y="7814"/>
                    <a:pt x="6498" y="7808"/>
                  </a:cubicBezTo>
                  <a:cubicBezTo>
                    <a:pt x="6498" y="7802"/>
                    <a:pt x="6504" y="7802"/>
                    <a:pt x="6504" y="7796"/>
                  </a:cubicBezTo>
                  <a:cubicBezTo>
                    <a:pt x="6504" y="7790"/>
                    <a:pt x="6504" y="7784"/>
                    <a:pt x="6504" y="7772"/>
                  </a:cubicBezTo>
                  <a:cubicBezTo>
                    <a:pt x="6504" y="7766"/>
                    <a:pt x="6504" y="7760"/>
                    <a:pt x="6504" y="7754"/>
                  </a:cubicBezTo>
                  <a:cubicBezTo>
                    <a:pt x="6504" y="7742"/>
                    <a:pt x="6498" y="7737"/>
                    <a:pt x="6492" y="7730"/>
                  </a:cubicBezTo>
                  <a:cubicBezTo>
                    <a:pt x="6492" y="7725"/>
                    <a:pt x="6492" y="7725"/>
                    <a:pt x="6492" y="7719"/>
                  </a:cubicBezTo>
                  <a:cubicBezTo>
                    <a:pt x="6492" y="7713"/>
                    <a:pt x="6492" y="7707"/>
                    <a:pt x="6492" y="7701"/>
                  </a:cubicBezTo>
                  <a:cubicBezTo>
                    <a:pt x="6492" y="7695"/>
                    <a:pt x="6492" y="7689"/>
                    <a:pt x="6492" y="7677"/>
                  </a:cubicBezTo>
                  <a:cubicBezTo>
                    <a:pt x="6492" y="7665"/>
                    <a:pt x="6486" y="7659"/>
                    <a:pt x="6492" y="7653"/>
                  </a:cubicBezTo>
                  <a:cubicBezTo>
                    <a:pt x="6492" y="7648"/>
                    <a:pt x="6498" y="7648"/>
                    <a:pt x="6498" y="7642"/>
                  </a:cubicBezTo>
                  <a:cubicBezTo>
                    <a:pt x="6498" y="7636"/>
                    <a:pt x="6504" y="7636"/>
                    <a:pt x="6510" y="7630"/>
                  </a:cubicBezTo>
                  <a:cubicBezTo>
                    <a:pt x="6516" y="7630"/>
                    <a:pt x="6516" y="7624"/>
                    <a:pt x="6522" y="7618"/>
                  </a:cubicBezTo>
                  <a:cubicBezTo>
                    <a:pt x="6528" y="7612"/>
                    <a:pt x="6534" y="7612"/>
                    <a:pt x="6546" y="7606"/>
                  </a:cubicBezTo>
                  <a:cubicBezTo>
                    <a:pt x="6546" y="7606"/>
                    <a:pt x="6552" y="7606"/>
                    <a:pt x="6558" y="7606"/>
                  </a:cubicBezTo>
                  <a:cubicBezTo>
                    <a:pt x="6558" y="7600"/>
                    <a:pt x="6558" y="7594"/>
                    <a:pt x="6563" y="7594"/>
                  </a:cubicBezTo>
                  <a:cubicBezTo>
                    <a:pt x="6563" y="7588"/>
                    <a:pt x="6569" y="7582"/>
                    <a:pt x="6569" y="7576"/>
                  </a:cubicBezTo>
                  <a:cubicBezTo>
                    <a:pt x="6575" y="7576"/>
                    <a:pt x="6575" y="7571"/>
                    <a:pt x="6581" y="7564"/>
                  </a:cubicBezTo>
                  <a:cubicBezTo>
                    <a:pt x="6581" y="7559"/>
                    <a:pt x="6587" y="7559"/>
                    <a:pt x="6587" y="7553"/>
                  </a:cubicBezTo>
                  <a:cubicBezTo>
                    <a:pt x="6593" y="7547"/>
                    <a:pt x="6599" y="7547"/>
                    <a:pt x="6599" y="7541"/>
                  </a:cubicBezTo>
                  <a:cubicBezTo>
                    <a:pt x="6605" y="7541"/>
                    <a:pt x="6605" y="7535"/>
                    <a:pt x="6611" y="7535"/>
                  </a:cubicBezTo>
                  <a:cubicBezTo>
                    <a:pt x="6670" y="7535"/>
                    <a:pt x="6670" y="7535"/>
                    <a:pt x="6670" y="7535"/>
                  </a:cubicBezTo>
                  <a:cubicBezTo>
                    <a:pt x="6676" y="7535"/>
                    <a:pt x="6682" y="7529"/>
                    <a:pt x="6694" y="7523"/>
                  </a:cubicBezTo>
                  <a:cubicBezTo>
                    <a:pt x="6694" y="7517"/>
                    <a:pt x="6700" y="7517"/>
                    <a:pt x="6706" y="7511"/>
                  </a:cubicBezTo>
                  <a:cubicBezTo>
                    <a:pt x="6706" y="7511"/>
                    <a:pt x="6706" y="7505"/>
                    <a:pt x="6712" y="7499"/>
                  </a:cubicBezTo>
                  <a:cubicBezTo>
                    <a:pt x="6712" y="7493"/>
                    <a:pt x="6718" y="7493"/>
                    <a:pt x="6718" y="7493"/>
                  </a:cubicBezTo>
                  <a:cubicBezTo>
                    <a:pt x="6860" y="7493"/>
                    <a:pt x="6860" y="7493"/>
                    <a:pt x="6860" y="7493"/>
                  </a:cubicBezTo>
                  <a:cubicBezTo>
                    <a:pt x="6860" y="7487"/>
                    <a:pt x="6860" y="7482"/>
                    <a:pt x="6866" y="7476"/>
                  </a:cubicBezTo>
                  <a:cubicBezTo>
                    <a:pt x="6866" y="7470"/>
                    <a:pt x="6860" y="7470"/>
                    <a:pt x="6866" y="7464"/>
                  </a:cubicBezTo>
                  <a:cubicBezTo>
                    <a:pt x="6866" y="7458"/>
                    <a:pt x="6872" y="7458"/>
                    <a:pt x="6872" y="7452"/>
                  </a:cubicBezTo>
                  <a:cubicBezTo>
                    <a:pt x="6878" y="7452"/>
                    <a:pt x="6884" y="7452"/>
                    <a:pt x="6884" y="7452"/>
                  </a:cubicBezTo>
                  <a:cubicBezTo>
                    <a:pt x="6890" y="7446"/>
                    <a:pt x="6890" y="7440"/>
                    <a:pt x="6890" y="7440"/>
                  </a:cubicBezTo>
                  <a:cubicBezTo>
                    <a:pt x="6901" y="7428"/>
                    <a:pt x="6901" y="7422"/>
                    <a:pt x="6907" y="7416"/>
                  </a:cubicBezTo>
                  <a:cubicBezTo>
                    <a:pt x="6913" y="7405"/>
                    <a:pt x="6919" y="7398"/>
                    <a:pt x="6925" y="7393"/>
                  </a:cubicBezTo>
                  <a:cubicBezTo>
                    <a:pt x="6925" y="7387"/>
                    <a:pt x="6919" y="7387"/>
                    <a:pt x="6925" y="7381"/>
                  </a:cubicBezTo>
                  <a:cubicBezTo>
                    <a:pt x="6925" y="7375"/>
                    <a:pt x="6925" y="7375"/>
                    <a:pt x="6931" y="7369"/>
                  </a:cubicBezTo>
                  <a:cubicBezTo>
                    <a:pt x="6937" y="7363"/>
                    <a:pt x="6949" y="7369"/>
                    <a:pt x="6955" y="7363"/>
                  </a:cubicBezTo>
                  <a:cubicBezTo>
                    <a:pt x="6961" y="7357"/>
                    <a:pt x="6961" y="7351"/>
                    <a:pt x="6961" y="7339"/>
                  </a:cubicBezTo>
                  <a:cubicBezTo>
                    <a:pt x="6961" y="7327"/>
                    <a:pt x="6961" y="7310"/>
                    <a:pt x="6967" y="7298"/>
                  </a:cubicBezTo>
                  <a:cubicBezTo>
                    <a:pt x="6973" y="7292"/>
                    <a:pt x="6973" y="7286"/>
                    <a:pt x="6973" y="7286"/>
                  </a:cubicBezTo>
                  <a:cubicBezTo>
                    <a:pt x="6979" y="7280"/>
                    <a:pt x="6979" y="7274"/>
                    <a:pt x="6979" y="7274"/>
                  </a:cubicBezTo>
                  <a:cubicBezTo>
                    <a:pt x="6984" y="7268"/>
                    <a:pt x="6990" y="7274"/>
                    <a:pt x="6990" y="7268"/>
                  </a:cubicBezTo>
                  <a:cubicBezTo>
                    <a:pt x="6996" y="7268"/>
                    <a:pt x="6996" y="7262"/>
                    <a:pt x="6996" y="7256"/>
                  </a:cubicBezTo>
                  <a:cubicBezTo>
                    <a:pt x="7002" y="7256"/>
                    <a:pt x="7002" y="7250"/>
                    <a:pt x="7002" y="7244"/>
                  </a:cubicBezTo>
                  <a:cubicBezTo>
                    <a:pt x="7002" y="7244"/>
                    <a:pt x="7002" y="7239"/>
                    <a:pt x="7002" y="7232"/>
                  </a:cubicBezTo>
                  <a:cubicBezTo>
                    <a:pt x="7002" y="7227"/>
                    <a:pt x="7008" y="7221"/>
                    <a:pt x="7008" y="7215"/>
                  </a:cubicBezTo>
                  <a:cubicBezTo>
                    <a:pt x="7008" y="7197"/>
                    <a:pt x="7002" y="7191"/>
                    <a:pt x="7008" y="7179"/>
                  </a:cubicBezTo>
                  <a:cubicBezTo>
                    <a:pt x="7008" y="7173"/>
                    <a:pt x="7008" y="7167"/>
                    <a:pt x="7008" y="7167"/>
                  </a:cubicBezTo>
                  <a:cubicBezTo>
                    <a:pt x="7008" y="7155"/>
                    <a:pt x="7008" y="7155"/>
                    <a:pt x="7008" y="7155"/>
                  </a:cubicBezTo>
                  <a:cubicBezTo>
                    <a:pt x="7008" y="7150"/>
                    <a:pt x="7014" y="7150"/>
                    <a:pt x="7014" y="7144"/>
                  </a:cubicBezTo>
                  <a:cubicBezTo>
                    <a:pt x="7020" y="7132"/>
                    <a:pt x="7020" y="7126"/>
                    <a:pt x="7026" y="7120"/>
                  </a:cubicBezTo>
                  <a:cubicBezTo>
                    <a:pt x="7026" y="7114"/>
                    <a:pt x="7026" y="7108"/>
                    <a:pt x="7026" y="7108"/>
                  </a:cubicBezTo>
                  <a:cubicBezTo>
                    <a:pt x="7032" y="7102"/>
                    <a:pt x="7032" y="7096"/>
                    <a:pt x="7032" y="7096"/>
                  </a:cubicBezTo>
                  <a:cubicBezTo>
                    <a:pt x="7032" y="7090"/>
                    <a:pt x="7032" y="7090"/>
                    <a:pt x="7032" y="7084"/>
                  </a:cubicBezTo>
                  <a:cubicBezTo>
                    <a:pt x="7038" y="7078"/>
                    <a:pt x="7032" y="7072"/>
                    <a:pt x="7032" y="7066"/>
                  </a:cubicBezTo>
                  <a:cubicBezTo>
                    <a:pt x="7032" y="7049"/>
                    <a:pt x="7032" y="7049"/>
                    <a:pt x="7032" y="7049"/>
                  </a:cubicBezTo>
                  <a:cubicBezTo>
                    <a:pt x="7032" y="7037"/>
                    <a:pt x="7026" y="7031"/>
                    <a:pt x="7026" y="7019"/>
                  </a:cubicBezTo>
                  <a:cubicBezTo>
                    <a:pt x="7026" y="6995"/>
                    <a:pt x="7026" y="6995"/>
                    <a:pt x="7026" y="6995"/>
                  </a:cubicBezTo>
                  <a:cubicBezTo>
                    <a:pt x="7026" y="6989"/>
                    <a:pt x="7026" y="6989"/>
                    <a:pt x="7026" y="6984"/>
                  </a:cubicBezTo>
                  <a:cubicBezTo>
                    <a:pt x="7026" y="6918"/>
                    <a:pt x="7026" y="6918"/>
                    <a:pt x="7026" y="6918"/>
                  </a:cubicBezTo>
                  <a:cubicBezTo>
                    <a:pt x="7032" y="6912"/>
                    <a:pt x="7032" y="6912"/>
                    <a:pt x="7038" y="6912"/>
                  </a:cubicBezTo>
                  <a:cubicBezTo>
                    <a:pt x="7044" y="6912"/>
                    <a:pt x="7044" y="6912"/>
                    <a:pt x="7050" y="6912"/>
                  </a:cubicBezTo>
                  <a:cubicBezTo>
                    <a:pt x="7056" y="6912"/>
                    <a:pt x="7056" y="6906"/>
                    <a:pt x="7061" y="6906"/>
                  </a:cubicBezTo>
                  <a:cubicBezTo>
                    <a:pt x="7068" y="6901"/>
                    <a:pt x="7068" y="6901"/>
                    <a:pt x="7073" y="6901"/>
                  </a:cubicBezTo>
                  <a:cubicBezTo>
                    <a:pt x="7085" y="6890"/>
                    <a:pt x="7091" y="6884"/>
                    <a:pt x="7097" y="6866"/>
                  </a:cubicBezTo>
                  <a:cubicBezTo>
                    <a:pt x="7097" y="6860"/>
                    <a:pt x="7097" y="6860"/>
                    <a:pt x="7103" y="6854"/>
                  </a:cubicBezTo>
                  <a:cubicBezTo>
                    <a:pt x="7103" y="6842"/>
                    <a:pt x="7103" y="6836"/>
                    <a:pt x="7109" y="6830"/>
                  </a:cubicBezTo>
                  <a:cubicBezTo>
                    <a:pt x="7109" y="6824"/>
                    <a:pt x="7115" y="6824"/>
                    <a:pt x="7115" y="6818"/>
                  </a:cubicBezTo>
                  <a:cubicBezTo>
                    <a:pt x="7121" y="6818"/>
                    <a:pt x="7127" y="6818"/>
                    <a:pt x="7127" y="6818"/>
                  </a:cubicBezTo>
                  <a:cubicBezTo>
                    <a:pt x="7133" y="6818"/>
                    <a:pt x="7139" y="6818"/>
                    <a:pt x="7139" y="6818"/>
                  </a:cubicBezTo>
                  <a:cubicBezTo>
                    <a:pt x="7150" y="6813"/>
                    <a:pt x="7150" y="6801"/>
                    <a:pt x="7162" y="6795"/>
                  </a:cubicBezTo>
                  <a:cubicBezTo>
                    <a:pt x="7168" y="6795"/>
                    <a:pt x="7174" y="6795"/>
                    <a:pt x="7174" y="6789"/>
                  </a:cubicBezTo>
                  <a:cubicBezTo>
                    <a:pt x="7180" y="6783"/>
                    <a:pt x="7180" y="6777"/>
                    <a:pt x="7186" y="6765"/>
                  </a:cubicBezTo>
                  <a:cubicBezTo>
                    <a:pt x="7198" y="6747"/>
                    <a:pt x="7204" y="6735"/>
                    <a:pt x="7210" y="6718"/>
                  </a:cubicBezTo>
                  <a:cubicBezTo>
                    <a:pt x="7216" y="6718"/>
                    <a:pt x="7216" y="6712"/>
                    <a:pt x="7216" y="6706"/>
                  </a:cubicBezTo>
                  <a:cubicBezTo>
                    <a:pt x="7216" y="6706"/>
                    <a:pt x="7222" y="6706"/>
                    <a:pt x="7227" y="6700"/>
                  </a:cubicBezTo>
                  <a:cubicBezTo>
                    <a:pt x="7227" y="6694"/>
                    <a:pt x="7234" y="6694"/>
                    <a:pt x="7239" y="6688"/>
                  </a:cubicBezTo>
                  <a:lnTo>
                    <a:pt x="7239" y="6682"/>
                  </a:lnTo>
                  <a:cubicBezTo>
                    <a:pt x="7245" y="6670"/>
                    <a:pt x="7245" y="6670"/>
                    <a:pt x="7245" y="6670"/>
                  </a:cubicBezTo>
                  <a:cubicBezTo>
                    <a:pt x="7251" y="6658"/>
                    <a:pt x="7257" y="6652"/>
                    <a:pt x="7257" y="6641"/>
                  </a:cubicBezTo>
                  <a:cubicBezTo>
                    <a:pt x="7263" y="6635"/>
                    <a:pt x="7257" y="6629"/>
                    <a:pt x="7257" y="6623"/>
                  </a:cubicBezTo>
                  <a:cubicBezTo>
                    <a:pt x="7257" y="6617"/>
                    <a:pt x="7263" y="6611"/>
                    <a:pt x="7257" y="6611"/>
                  </a:cubicBezTo>
                  <a:cubicBezTo>
                    <a:pt x="7257" y="6605"/>
                    <a:pt x="7251" y="6599"/>
                    <a:pt x="7251" y="6599"/>
                  </a:cubicBezTo>
                  <a:cubicBezTo>
                    <a:pt x="7245" y="6587"/>
                    <a:pt x="7239" y="6581"/>
                    <a:pt x="7239" y="6569"/>
                  </a:cubicBezTo>
                  <a:cubicBezTo>
                    <a:pt x="7234" y="6563"/>
                    <a:pt x="7227" y="6552"/>
                    <a:pt x="7227" y="6540"/>
                  </a:cubicBezTo>
                  <a:cubicBezTo>
                    <a:pt x="7227" y="6534"/>
                    <a:pt x="7227" y="6528"/>
                    <a:pt x="7227" y="6522"/>
                  </a:cubicBezTo>
                  <a:cubicBezTo>
                    <a:pt x="7227" y="6510"/>
                    <a:pt x="7227" y="6504"/>
                    <a:pt x="7222" y="6492"/>
                  </a:cubicBezTo>
                  <a:cubicBezTo>
                    <a:pt x="7222" y="6486"/>
                    <a:pt x="7216" y="6486"/>
                    <a:pt x="7216" y="6480"/>
                  </a:cubicBezTo>
                  <a:cubicBezTo>
                    <a:pt x="7204" y="6480"/>
                    <a:pt x="7198" y="6469"/>
                    <a:pt x="7192" y="6469"/>
                  </a:cubicBezTo>
                  <a:cubicBezTo>
                    <a:pt x="7133" y="6469"/>
                    <a:pt x="7133" y="6469"/>
                    <a:pt x="7133" y="6469"/>
                  </a:cubicBezTo>
                  <a:cubicBezTo>
                    <a:pt x="7133" y="6469"/>
                    <a:pt x="7127" y="6469"/>
                    <a:pt x="7121" y="6469"/>
                  </a:cubicBezTo>
                  <a:cubicBezTo>
                    <a:pt x="7121" y="6469"/>
                    <a:pt x="7115" y="6463"/>
                    <a:pt x="7109" y="6463"/>
                  </a:cubicBezTo>
                  <a:cubicBezTo>
                    <a:pt x="7109" y="6463"/>
                    <a:pt x="7103" y="6463"/>
                    <a:pt x="7097" y="6463"/>
                  </a:cubicBezTo>
                  <a:cubicBezTo>
                    <a:pt x="7091" y="6463"/>
                    <a:pt x="7091" y="6463"/>
                    <a:pt x="7085" y="6457"/>
                  </a:cubicBezTo>
                  <a:cubicBezTo>
                    <a:pt x="7079" y="6457"/>
                    <a:pt x="7073" y="6451"/>
                    <a:pt x="7061" y="6451"/>
                  </a:cubicBezTo>
                  <a:cubicBezTo>
                    <a:pt x="7061" y="6445"/>
                    <a:pt x="7056" y="6445"/>
                    <a:pt x="7050" y="6445"/>
                  </a:cubicBezTo>
                  <a:cubicBezTo>
                    <a:pt x="7050" y="6439"/>
                    <a:pt x="7050" y="6433"/>
                    <a:pt x="7050" y="6433"/>
                  </a:cubicBezTo>
                  <a:cubicBezTo>
                    <a:pt x="7044" y="6421"/>
                    <a:pt x="7044" y="6415"/>
                    <a:pt x="7038" y="6409"/>
                  </a:cubicBezTo>
                  <a:cubicBezTo>
                    <a:pt x="7038" y="6403"/>
                    <a:pt x="7044" y="6397"/>
                    <a:pt x="7038" y="6397"/>
                  </a:cubicBezTo>
                  <a:cubicBezTo>
                    <a:pt x="7038" y="6392"/>
                    <a:pt x="7032" y="6392"/>
                    <a:pt x="7026" y="6386"/>
                  </a:cubicBezTo>
                  <a:cubicBezTo>
                    <a:pt x="7026" y="6386"/>
                    <a:pt x="7020" y="6386"/>
                    <a:pt x="7014" y="6380"/>
                  </a:cubicBezTo>
                  <a:cubicBezTo>
                    <a:pt x="7008" y="6374"/>
                    <a:pt x="7008" y="6374"/>
                    <a:pt x="7002" y="6368"/>
                  </a:cubicBezTo>
                  <a:cubicBezTo>
                    <a:pt x="7002" y="6368"/>
                    <a:pt x="6996" y="6368"/>
                    <a:pt x="6990" y="6368"/>
                  </a:cubicBezTo>
                  <a:cubicBezTo>
                    <a:pt x="6984" y="6362"/>
                    <a:pt x="6979" y="6362"/>
                    <a:pt x="6973" y="6362"/>
                  </a:cubicBezTo>
                  <a:cubicBezTo>
                    <a:pt x="6961" y="6362"/>
                    <a:pt x="6955" y="6374"/>
                    <a:pt x="6943" y="6374"/>
                  </a:cubicBezTo>
                  <a:cubicBezTo>
                    <a:pt x="6878" y="6374"/>
                    <a:pt x="6878" y="6374"/>
                    <a:pt x="6878" y="6374"/>
                  </a:cubicBezTo>
                  <a:cubicBezTo>
                    <a:pt x="6872" y="6374"/>
                    <a:pt x="6866" y="6368"/>
                    <a:pt x="6860" y="6368"/>
                  </a:cubicBezTo>
                  <a:cubicBezTo>
                    <a:pt x="6848" y="6362"/>
                    <a:pt x="6848" y="6356"/>
                    <a:pt x="6836" y="6350"/>
                  </a:cubicBezTo>
                  <a:cubicBezTo>
                    <a:pt x="6830" y="6350"/>
                    <a:pt x="6830" y="6344"/>
                    <a:pt x="6824" y="6344"/>
                  </a:cubicBezTo>
                  <a:cubicBezTo>
                    <a:pt x="6818" y="6344"/>
                    <a:pt x="6813" y="6344"/>
                    <a:pt x="6801" y="6344"/>
                  </a:cubicBezTo>
                  <a:cubicBezTo>
                    <a:pt x="6795" y="6344"/>
                    <a:pt x="6783" y="6344"/>
                    <a:pt x="6777" y="6344"/>
                  </a:cubicBezTo>
                  <a:cubicBezTo>
                    <a:pt x="6777" y="6362"/>
                    <a:pt x="6777" y="6368"/>
                    <a:pt x="6771" y="6380"/>
                  </a:cubicBezTo>
                  <a:cubicBezTo>
                    <a:pt x="6765" y="6380"/>
                    <a:pt x="6765" y="6380"/>
                    <a:pt x="6759" y="6380"/>
                  </a:cubicBezTo>
                  <a:cubicBezTo>
                    <a:pt x="6753" y="6380"/>
                    <a:pt x="6747" y="6380"/>
                    <a:pt x="6747" y="6380"/>
                  </a:cubicBezTo>
                  <a:cubicBezTo>
                    <a:pt x="6741" y="6380"/>
                    <a:pt x="6735" y="6380"/>
                    <a:pt x="6735" y="6380"/>
                  </a:cubicBezTo>
                  <a:cubicBezTo>
                    <a:pt x="6729" y="6374"/>
                    <a:pt x="6729" y="6374"/>
                    <a:pt x="6724" y="6374"/>
                  </a:cubicBezTo>
                  <a:cubicBezTo>
                    <a:pt x="6718" y="6368"/>
                    <a:pt x="6718" y="6368"/>
                    <a:pt x="6712" y="6368"/>
                  </a:cubicBezTo>
                  <a:cubicBezTo>
                    <a:pt x="6712" y="6362"/>
                    <a:pt x="6712" y="6356"/>
                    <a:pt x="6712" y="6356"/>
                  </a:cubicBezTo>
                  <a:cubicBezTo>
                    <a:pt x="6712" y="6350"/>
                    <a:pt x="6712" y="6344"/>
                    <a:pt x="6718" y="6344"/>
                  </a:cubicBezTo>
                  <a:cubicBezTo>
                    <a:pt x="6724" y="6338"/>
                    <a:pt x="6724" y="6344"/>
                    <a:pt x="6729" y="6338"/>
                  </a:cubicBezTo>
                  <a:cubicBezTo>
                    <a:pt x="6735" y="6338"/>
                    <a:pt x="6735" y="6332"/>
                    <a:pt x="6741" y="6332"/>
                  </a:cubicBezTo>
                  <a:cubicBezTo>
                    <a:pt x="6735" y="6320"/>
                    <a:pt x="6735" y="6320"/>
                    <a:pt x="6735" y="6320"/>
                  </a:cubicBezTo>
                  <a:cubicBezTo>
                    <a:pt x="6729" y="6320"/>
                    <a:pt x="6729" y="6320"/>
                    <a:pt x="6724" y="6320"/>
                  </a:cubicBezTo>
                  <a:cubicBezTo>
                    <a:pt x="6718" y="6320"/>
                    <a:pt x="6718" y="6315"/>
                    <a:pt x="6712" y="6315"/>
                  </a:cubicBezTo>
                  <a:cubicBezTo>
                    <a:pt x="6706" y="6315"/>
                    <a:pt x="6700" y="6315"/>
                    <a:pt x="6700" y="6309"/>
                  </a:cubicBezTo>
                  <a:cubicBezTo>
                    <a:pt x="6694" y="6309"/>
                    <a:pt x="6688" y="6303"/>
                    <a:pt x="6688" y="6303"/>
                  </a:cubicBezTo>
                  <a:cubicBezTo>
                    <a:pt x="6682" y="6303"/>
                    <a:pt x="6676" y="6297"/>
                    <a:pt x="6670" y="6297"/>
                  </a:cubicBezTo>
                  <a:cubicBezTo>
                    <a:pt x="6670" y="6291"/>
                    <a:pt x="6670" y="6285"/>
                    <a:pt x="6664" y="6285"/>
                  </a:cubicBezTo>
                  <a:cubicBezTo>
                    <a:pt x="6658" y="6279"/>
                    <a:pt x="6658" y="6279"/>
                    <a:pt x="6652" y="6279"/>
                  </a:cubicBezTo>
                  <a:cubicBezTo>
                    <a:pt x="6646" y="6279"/>
                    <a:pt x="6641" y="6273"/>
                    <a:pt x="6635" y="6273"/>
                  </a:cubicBezTo>
                  <a:cubicBezTo>
                    <a:pt x="6629" y="6273"/>
                    <a:pt x="6629" y="6273"/>
                    <a:pt x="6623" y="6273"/>
                  </a:cubicBezTo>
                  <a:cubicBezTo>
                    <a:pt x="6617" y="6273"/>
                    <a:pt x="6611" y="6267"/>
                    <a:pt x="6611" y="6267"/>
                  </a:cubicBezTo>
                  <a:cubicBezTo>
                    <a:pt x="6599" y="6267"/>
                    <a:pt x="6599" y="6267"/>
                    <a:pt x="6599" y="6267"/>
                  </a:cubicBezTo>
                  <a:cubicBezTo>
                    <a:pt x="6593" y="6267"/>
                    <a:pt x="6593" y="6261"/>
                    <a:pt x="6587" y="6261"/>
                  </a:cubicBezTo>
                  <a:cubicBezTo>
                    <a:pt x="6581" y="6261"/>
                    <a:pt x="6575" y="6255"/>
                    <a:pt x="6569" y="6255"/>
                  </a:cubicBezTo>
                  <a:cubicBezTo>
                    <a:pt x="6563" y="6249"/>
                    <a:pt x="6552" y="6249"/>
                    <a:pt x="6546" y="6249"/>
                  </a:cubicBezTo>
                  <a:cubicBezTo>
                    <a:pt x="6534" y="6249"/>
                    <a:pt x="6528" y="6249"/>
                    <a:pt x="6522" y="6249"/>
                  </a:cubicBezTo>
                  <a:cubicBezTo>
                    <a:pt x="6522" y="6303"/>
                    <a:pt x="6522" y="6303"/>
                    <a:pt x="6522" y="6303"/>
                  </a:cubicBezTo>
                  <a:cubicBezTo>
                    <a:pt x="6475" y="6303"/>
                    <a:pt x="6475" y="6303"/>
                    <a:pt x="6475" y="6303"/>
                  </a:cubicBezTo>
                  <a:cubicBezTo>
                    <a:pt x="6475" y="6285"/>
                    <a:pt x="6475" y="6285"/>
                    <a:pt x="6475" y="6285"/>
                  </a:cubicBezTo>
                  <a:cubicBezTo>
                    <a:pt x="6475" y="6279"/>
                    <a:pt x="6475" y="6273"/>
                    <a:pt x="6475" y="6273"/>
                  </a:cubicBezTo>
                  <a:cubicBezTo>
                    <a:pt x="6480" y="6267"/>
                    <a:pt x="6480" y="6261"/>
                    <a:pt x="6486" y="6261"/>
                  </a:cubicBezTo>
                  <a:cubicBezTo>
                    <a:pt x="6492" y="6255"/>
                    <a:pt x="6492" y="6249"/>
                    <a:pt x="6492" y="6249"/>
                  </a:cubicBezTo>
                  <a:cubicBezTo>
                    <a:pt x="6498" y="6249"/>
                    <a:pt x="6504" y="6249"/>
                    <a:pt x="6504" y="6243"/>
                  </a:cubicBezTo>
                  <a:cubicBezTo>
                    <a:pt x="6510" y="6237"/>
                    <a:pt x="6510" y="6231"/>
                    <a:pt x="6510" y="6226"/>
                  </a:cubicBezTo>
                  <a:cubicBezTo>
                    <a:pt x="6498" y="6220"/>
                    <a:pt x="6492" y="6226"/>
                    <a:pt x="6486" y="6220"/>
                  </a:cubicBezTo>
                  <a:cubicBezTo>
                    <a:pt x="6480" y="6220"/>
                    <a:pt x="6480" y="6214"/>
                    <a:pt x="6475" y="6214"/>
                  </a:cubicBezTo>
                  <a:cubicBezTo>
                    <a:pt x="6469" y="6208"/>
                    <a:pt x="6463" y="6208"/>
                    <a:pt x="6451" y="6208"/>
                  </a:cubicBezTo>
                  <a:cubicBezTo>
                    <a:pt x="6445" y="6202"/>
                    <a:pt x="6445" y="6202"/>
                    <a:pt x="6439" y="6202"/>
                  </a:cubicBezTo>
                  <a:cubicBezTo>
                    <a:pt x="6427" y="6202"/>
                    <a:pt x="6427" y="6202"/>
                    <a:pt x="6427" y="6202"/>
                  </a:cubicBezTo>
                  <a:cubicBezTo>
                    <a:pt x="6415" y="6202"/>
                    <a:pt x="6415" y="6202"/>
                    <a:pt x="6415" y="6202"/>
                  </a:cubicBezTo>
                  <a:cubicBezTo>
                    <a:pt x="6409" y="6202"/>
                    <a:pt x="6409" y="6202"/>
                    <a:pt x="6403" y="6202"/>
                  </a:cubicBezTo>
                  <a:cubicBezTo>
                    <a:pt x="6403" y="6214"/>
                    <a:pt x="6403" y="6220"/>
                    <a:pt x="6403" y="6226"/>
                  </a:cubicBezTo>
                  <a:cubicBezTo>
                    <a:pt x="6403" y="6231"/>
                    <a:pt x="6403" y="6231"/>
                    <a:pt x="6403" y="6237"/>
                  </a:cubicBezTo>
                  <a:cubicBezTo>
                    <a:pt x="6397" y="6249"/>
                    <a:pt x="6386" y="6255"/>
                    <a:pt x="6374" y="6255"/>
                  </a:cubicBezTo>
                  <a:cubicBezTo>
                    <a:pt x="6368" y="6255"/>
                    <a:pt x="6362" y="6249"/>
                    <a:pt x="6356" y="6249"/>
                  </a:cubicBezTo>
                  <a:cubicBezTo>
                    <a:pt x="6356" y="6226"/>
                    <a:pt x="6356" y="6226"/>
                    <a:pt x="6356" y="6226"/>
                  </a:cubicBezTo>
                  <a:lnTo>
                    <a:pt x="6356" y="6220"/>
                  </a:lnTo>
                  <a:cubicBezTo>
                    <a:pt x="6356" y="6214"/>
                    <a:pt x="6356" y="6208"/>
                    <a:pt x="6356" y="6208"/>
                  </a:cubicBezTo>
                  <a:cubicBezTo>
                    <a:pt x="6368" y="6208"/>
                    <a:pt x="6380" y="6208"/>
                    <a:pt x="6391" y="6202"/>
                  </a:cubicBezTo>
                  <a:cubicBezTo>
                    <a:pt x="6391" y="6202"/>
                    <a:pt x="6397" y="6202"/>
                    <a:pt x="6403" y="6202"/>
                  </a:cubicBezTo>
                  <a:cubicBezTo>
                    <a:pt x="6403" y="6196"/>
                    <a:pt x="6403" y="6190"/>
                    <a:pt x="6409" y="6190"/>
                  </a:cubicBezTo>
                  <a:cubicBezTo>
                    <a:pt x="6409" y="6178"/>
                    <a:pt x="6403" y="6172"/>
                    <a:pt x="6409" y="6166"/>
                  </a:cubicBezTo>
                  <a:cubicBezTo>
                    <a:pt x="6409" y="6154"/>
                    <a:pt x="6409" y="6149"/>
                    <a:pt x="6409" y="6142"/>
                  </a:cubicBezTo>
                  <a:cubicBezTo>
                    <a:pt x="6409" y="6137"/>
                    <a:pt x="6409" y="6131"/>
                    <a:pt x="6409" y="6125"/>
                  </a:cubicBezTo>
                  <a:cubicBezTo>
                    <a:pt x="6409" y="6113"/>
                    <a:pt x="6409" y="6107"/>
                    <a:pt x="6409" y="6095"/>
                  </a:cubicBezTo>
                  <a:cubicBezTo>
                    <a:pt x="6403" y="6095"/>
                    <a:pt x="6397" y="6095"/>
                    <a:pt x="6391" y="6095"/>
                  </a:cubicBezTo>
                  <a:cubicBezTo>
                    <a:pt x="6386" y="6095"/>
                    <a:pt x="6386" y="6095"/>
                    <a:pt x="6380" y="6095"/>
                  </a:cubicBezTo>
                  <a:lnTo>
                    <a:pt x="6374" y="6095"/>
                  </a:lnTo>
                  <a:cubicBezTo>
                    <a:pt x="6374" y="6036"/>
                    <a:pt x="6374" y="6036"/>
                    <a:pt x="6374" y="6036"/>
                  </a:cubicBezTo>
                  <a:cubicBezTo>
                    <a:pt x="6374" y="6030"/>
                    <a:pt x="6368" y="6030"/>
                    <a:pt x="6368" y="6024"/>
                  </a:cubicBezTo>
                  <a:cubicBezTo>
                    <a:pt x="6368" y="6018"/>
                    <a:pt x="6368" y="6012"/>
                    <a:pt x="6362" y="6006"/>
                  </a:cubicBezTo>
                  <a:cubicBezTo>
                    <a:pt x="6362" y="6006"/>
                    <a:pt x="6362" y="6000"/>
                    <a:pt x="6362" y="5994"/>
                  </a:cubicBezTo>
                  <a:cubicBezTo>
                    <a:pt x="6356" y="5994"/>
                    <a:pt x="6350" y="5994"/>
                    <a:pt x="6350" y="5988"/>
                  </a:cubicBezTo>
                  <a:cubicBezTo>
                    <a:pt x="6350" y="5983"/>
                    <a:pt x="6350" y="5976"/>
                    <a:pt x="6350" y="5976"/>
                  </a:cubicBezTo>
                  <a:cubicBezTo>
                    <a:pt x="6344" y="5971"/>
                    <a:pt x="6344" y="5965"/>
                    <a:pt x="6338" y="5965"/>
                  </a:cubicBezTo>
                  <a:cubicBezTo>
                    <a:pt x="6338" y="5959"/>
                    <a:pt x="6332" y="5965"/>
                    <a:pt x="6332" y="5965"/>
                  </a:cubicBezTo>
                  <a:cubicBezTo>
                    <a:pt x="6320" y="5959"/>
                    <a:pt x="6303" y="5953"/>
                    <a:pt x="6297" y="5947"/>
                  </a:cubicBezTo>
                  <a:cubicBezTo>
                    <a:pt x="6291" y="5947"/>
                    <a:pt x="6285" y="5947"/>
                    <a:pt x="6285" y="5941"/>
                  </a:cubicBezTo>
                  <a:cubicBezTo>
                    <a:pt x="6279" y="5935"/>
                    <a:pt x="6285" y="5923"/>
                    <a:pt x="6279" y="5917"/>
                  </a:cubicBezTo>
                  <a:cubicBezTo>
                    <a:pt x="6273" y="5917"/>
                    <a:pt x="6267" y="5917"/>
                    <a:pt x="6267" y="5917"/>
                  </a:cubicBezTo>
                  <a:cubicBezTo>
                    <a:pt x="6261" y="5917"/>
                    <a:pt x="6255" y="5911"/>
                    <a:pt x="6255" y="5911"/>
                  </a:cubicBezTo>
                  <a:cubicBezTo>
                    <a:pt x="6249" y="5911"/>
                    <a:pt x="6249" y="5899"/>
                    <a:pt x="6243" y="5899"/>
                  </a:cubicBezTo>
                  <a:cubicBezTo>
                    <a:pt x="6237" y="5894"/>
                    <a:pt x="6231" y="5899"/>
                    <a:pt x="6220" y="5899"/>
                  </a:cubicBezTo>
                  <a:cubicBezTo>
                    <a:pt x="6214" y="5899"/>
                    <a:pt x="6208" y="5894"/>
                    <a:pt x="6208" y="5894"/>
                  </a:cubicBezTo>
                  <a:cubicBezTo>
                    <a:pt x="6202" y="5894"/>
                    <a:pt x="6196" y="5888"/>
                    <a:pt x="6190" y="5888"/>
                  </a:cubicBezTo>
                  <a:cubicBezTo>
                    <a:pt x="6178" y="5882"/>
                    <a:pt x="6178" y="5882"/>
                    <a:pt x="6178" y="5882"/>
                  </a:cubicBezTo>
                  <a:cubicBezTo>
                    <a:pt x="6172" y="5876"/>
                    <a:pt x="6172" y="5870"/>
                    <a:pt x="6160" y="5870"/>
                  </a:cubicBezTo>
                  <a:cubicBezTo>
                    <a:pt x="6154" y="5870"/>
                    <a:pt x="6148" y="5870"/>
                    <a:pt x="6143" y="5876"/>
                  </a:cubicBezTo>
                  <a:cubicBezTo>
                    <a:pt x="6143" y="5876"/>
                    <a:pt x="6143" y="5882"/>
                    <a:pt x="6136" y="5888"/>
                  </a:cubicBezTo>
                  <a:cubicBezTo>
                    <a:pt x="6125" y="5894"/>
                    <a:pt x="6119" y="5888"/>
                    <a:pt x="6107" y="5888"/>
                  </a:cubicBezTo>
                  <a:cubicBezTo>
                    <a:pt x="6089" y="5888"/>
                    <a:pt x="6089" y="5888"/>
                    <a:pt x="6089" y="5888"/>
                  </a:cubicBezTo>
                  <a:cubicBezTo>
                    <a:pt x="6083" y="5888"/>
                    <a:pt x="6083" y="5888"/>
                    <a:pt x="6077" y="5888"/>
                  </a:cubicBezTo>
                  <a:cubicBezTo>
                    <a:pt x="6065" y="5882"/>
                    <a:pt x="6059" y="5882"/>
                    <a:pt x="6054" y="5882"/>
                  </a:cubicBezTo>
                  <a:cubicBezTo>
                    <a:pt x="6042" y="5882"/>
                    <a:pt x="6042" y="5876"/>
                    <a:pt x="6030" y="5870"/>
                  </a:cubicBezTo>
                  <a:cubicBezTo>
                    <a:pt x="6030" y="5870"/>
                    <a:pt x="6024" y="5870"/>
                    <a:pt x="6018" y="5870"/>
                  </a:cubicBezTo>
                  <a:cubicBezTo>
                    <a:pt x="6012" y="5864"/>
                    <a:pt x="6006" y="5858"/>
                    <a:pt x="5994" y="5852"/>
                  </a:cubicBezTo>
                  <a:cubicBezTo>
                    <a:pt x="5988" y="5846"/>
                    <a:pt x="5977" y="5846"/>
                    <a:pt x="5970" y="5840"/>
                  </a:cubicBezTo>
                  <a:cubicBezTo>
                    <a:pt x="5965" y="5834"/>
                    <a:pt x="5965" y="5834"/>
                    <a:pt x="5965" y="5828"/>
                  </a:cubicBezTo>
                  <a:cubicBezTo>
                    <a:pt x="5959" y="5822"/>
                    <a:pt x="5953" y="5822"/>
                    <a:pt x="5953" y="5817"/>
                  </a:cubicBezTo>
                  <a:cubicBezTo>
                    <a:pt x="5953" y="5799"/>
                    <a:pt x="5953" y="5793"/>
                    <a:pt x="5953" y="5781"/>
                  </a:cubicBezTo>
                  <a:cubicBezTo>
                    <a:pt x="5947" y="5781"/>
                    <a:pt x="5947" y="5775"/>
                    <a:pt x="5941" y="5775"/>
                  </a:cubicBezTo>
                  <a:cubicBezTo>
                    <a:pt x="5935" y="5775"/>
                    <a:pt x="5929" y="5775"/>
                    <a:pt x="5929" y="5775"/>
                  </a:cubicBezTo>
                  <a:cubicBezTo>
                    <a:pt x="5923" y="5775"/>
                    <a:pt x="5923" y="5769"/>
                    <a:pt x="5917" y="5769"/>
                  </a:cubicBezTo>
                  <a:cubicBezTo>
                    <a:pt x="5911" y="5769"/>
                    <a:pt x="5911" y="5763"/>
                    <a:pt x="5905" y="5763"/>
                  </a:cubicBezTo>
                  <a:cubicBezTo>
                    <a:pt x="5899" y="5757"/>
                    <a:pt x="5899" y="5757"/>
                    <a:pt x="5893" y="5751"/>
                  </a:cubicBezTo>
                  <a:cubicBezTo>
                    <a:pt x="5888" y="5745"/>
                    <a:pt x="5888" y="5751"/>
                    <a:pt x="5882" y="5745"/>
                  </a:cubicBezTo>
                  <a:cubicBezTo>
                    <a:pt x="5882" y="5745"/>
                    <a:pt x="5888" y="5733"/>
                    <a:pt x="5882" y="5733"/>
                  </a:cubicBezTo>
                  <a:cubicBezTo>
                    <a:pt x="5882" y="5733"/>
                    <a:pt x="5876" y="5733"/>
                    <a:pt x="5870" y="5733"/>
                  </a:cubicBezTo>
                  <a:cubicBezTo>
                    <a:pt x="5864" y="5733"/>
                    <a:pt x="5864" y="5728"/>
                    <a:pt x="5858" y="5728"/>
                  </a:cubicBezTo>
                  <a:cubicBezTo>
                    <a:pt x="5852" y="5722"/>
                    <a:pt x="5846" y="5722"/>
                    <a:pt x="5846" y="5716"/>
                  </a:cubicBezTo>
                  <a:cubicBezTo>
                    <a:pt x="5846" y="5716"/>
                    <a:pt x="5846" y="5710"/>
                    <a:pt x="5840" y="5704"/>
                  </a:cubicBezTo>
                  <a:cubicBezTo>
                    <a:pt x="5840" y="5698"/>
                    <a:pt x="5840" y="5692"/>
                    <a:pt x="5840" y="5680"/>
                  </a:cubicBezTo>
                  <a:cubicBezTo>
                    <a:pt x="5828" y="5680"/>
                    <a:pt x="5828" y="5680"/>
                    <a:pt x="5828" y="5680"/>
                  </a:cubicBezTo>
                  <a:cubicBezTo>
                    <a:pt x="5822" y="5680"/>
                    <a:pt x="5816" y="5686"/>
                    <a:pt x="5811" y="5686"/>
                  </a:cubicBezTo>
                  <a:cubicBezTo>
                    <a:pt x="5799" y="5686"/>
                    <a:pt x="5793" y="5692"/>
                    <a:pt x="5787" y="5692"/>
                  </a:cubicBezTo>
                  <a:cubicBezTo>
                    <a:pt x="5781" y="5692"/>
                    <a:pt x="5781" y="5698"/>
                    <a:pt x="5775" y="5698"/>
                  </a:cubicBezTo>
                  <a:cubicBezTo>
                    <a:pt x="5769" y="5698"/>
                    <a:pt x="5763" y="5698"/>
                    <a:pt x="5757" y="5692"/>
                  </a:cubicBezTo>
                  <a:cubicBezTo>
                    <a:pt x="5757" y="5686"/>
                    <a:pt x="5763" y="5686"/>
                    <a:pt x="5757" y="5680"/>
                  </a:cubicBezTo>
                  <a:cubicBezTo>
                    <a:pt x="5757" y="5668"/>
                    <a:pt x="5757" y="5662"/>
                    <a:pt x="5757" y="5651"/>
                  </a:cubicBezTo>
                  <a:cubicBezTo>
                    <a:pt x="5769" y="5651"/>
                    <a:pt x="5769" y="5651"/>
                    <a:pt x="5769" y="5651"/>
                  </a:cubicBezTo>
                  <a:cubicBezTo>
                    <a:pt x="5775" y="5644"/>
                    <a:pt x="5775" y="5644"/>
                    <a:pt x="5781" y="5639"/>
                  </a:cubicBezTo>
                  <a:cubicBezTo>
                    <a:pt x="5781" y="5633"/>
                    <a:pt x="5775" y="5627"/>
                    <a:pt x="5769" y="5627"/>
                  </a:cubicBezTo>
                  <a:cubicBezTo>
                    <a:pt x="5769" y="5621"/>
                    <a:pt x="5763" y="5627"/>
                    <a:pt x="5757" y="5621"/>
                  </a:cubicBezTo>
                  <a:cubicBezTo>
                    <a:pt x="5751" y="5621"/>
                    <a:pt x="5751" y="5621"/>
                    <a:pt x="5745" y="5615"/>
                  </a:cubicBezTo>
                  <a:cubicBezTo>
                    <a:pt x="5739" y="5615"/>
                    <a:pt x="5733" y="5615"/>
                    <a:pt x="5733" y="5615"/>
                  </a:cubicBezTo>
                  <a:cubicBezTo>
                    <a:pt x="5704" y="5633"/>
                    <a:pt x="5704" y="5633"/>
                    <a:pt x="5704" y="5633"/>
                  </a:cubicBezTo>
                  <a:cubicBezTo>
                    <a:pt x="5698" y="5633"/>
                    <a:pt x="5698" y="5633"/>
                    <a:pt x="5698" y="5633"/>
                  </a:cubicBezTo>
                  <a:cubicBezTo>
                    <a:pt x="5698" y="5633"/>
                    <a:pt x="5692" y="5633"/>
                    <a:pt x="5686" y="5627"/>
                  </a:cubicBezTo>
                  <a:cubicBezTo>
                    <a:pt x="5680" y="5627"/>
                    <a:pt x="5674" y="5621"/>
                    <a:pt x="5668" y="5621"/>
                  </a:cubicBezTo>
                  <a:cubicBezTo>
                    <a:pt x="5656" y="5621"/>
                    <a:pt x="5650" y="5621"/>
                    <a:pt x="5650" y="5627"/>
                  </a:cubicBezTo>
                  <a:cubicBezTo>
                    <a:pt x="5645" y="5633"/>
                    <a:pt x="5645" y="5639"/>
                    <a:pt x="5645" y="5639"/>
                  </a:cubicBezTo>
                  <a:cubicBezTo>
                    <a:pt x="5645" y="5644"/>
                    <a:pt x="5645" y="5651"/>
                    <a:pt x="5645" y="5651"/>
                  </a:cubicBezTo>
                  <a:cubicBezTo>
                    <a:pt x="5638" y="5656"/>
                    <a:pt x="5638" y="5656"/>
                    <a:pt x="5638" y="5662"/>
                  </a:cubicBezTo>
                  <a:cubicBezTo>
                    <a:pt x="5633" y="5668"/>
                    <a:pt x="5627" y="5680"/>
                    <a:pt x="5615" y="5680"/>
                  </a:cubicBezTo>
                  <a:cubicBezTo>
                    <a:pt x="5609" y="5680"/>
                    <a:pt x="5609" y="5680"/>
                    <a:pt x="5603" y="5674"/>
                  </a:cubicBezTo>
                  <a:cubicBezTo>
                    <a:pt x="5597" y="5674"/>
                    <a:pt x="5597" y="5668"/>
                    <a:pt x="5597" y="5668"/>
                  </a:cubicBezTo>
                  <a:cubicBezTo>
                    <a:pt x="5597" y="5662"/>
                    <a:pt x="5591" y="5656"/>
                    <a:pt x="5591" y="5656"/>
                  </a:cubicBezTo>
                  <a:cubicBezTo>
                    <a:pt x="5585" y="5651"/>
                    <a:pt x="5585" y="5644"/>
                    <a:pt x="5579" y="5644"/>
                  </a:cubicBezTo>
                  <a:cubicBezTo>
                    <a:pt x="5573" y="5639"/>
                    <a:pt x="5561" y="5639"/>
                    <a:pt x="5556" y="5633"/>
                  </a:cubicBezTo>
                  <a:cubicBezTo>
                    <a:pt x="5550" y="5633"/>
                    <a:pt x="5544" y="5633"/>
                    <a:pt x="5538" y="5633"/>
                  </a:cubicBezTo>
                  <a:cubicBezTo>
                    <a:pt x="5479" y="5633"/>
                    <a:pt x="5479" y="5633"/>
                    <a:pt x="5479" y="5633"/>
                  </a:cubicBezTo>
                  <a:cubicBezTo>
                    <a:pt x="5479" y="5633"/>
                    <a:pt x="5472" y="5627"/>
                    <a:pt x="5467" y="5627"/>
                  </a:cubicBezTo>
                  <a:cubicBezTo>
                    <a:pt x="5461" y="5621"/>
                    <a:pt x="5449" y="5621"/>
                    <a:pt x="5437" y="5621"/>
                  </a:cubicBezTo>
                  <a:cubicBezTo>
                    <a:pt x="5437" y="5585"/>
                    <a:pt x="5437" y="5585"/>
                    <a:pt x="5437" y="5585"/>
                  </a:cubicBezTo>
                  <a:cubicBezTo>
                    <a:pt x="5431" y="5585"/>
                    <a:pt x="5425" y="5585"/>
                    <a:pt x="5419" y="5585"/>
                  </a:cubicBezTo>
                  <a:cubicBezTo>
                    <a:pt x="5413" y="5585"/>
                    <a:pt x="5407" y="5579"/>
                    <a:pt x="5407" y="5579"/>
                  </a:cubicBezTo>
                  <a:cubicBezTo>
                    <a:pt x="5401" y="5579"/>
                    <a:pt x="5395" y="5579"/>
                    <a:pt x="5390" y="5573"/>
                  </a:cubicBezTo>
                  <a:cubicBezTo>
                    <a:pt x="5390" y="5573"/>
                    <a:pt x="5390" y="5567"/>
                    <a:pt x="5384" y="5562"/>
                  </a:cubicBezTo>
                  <a:cubicBezTo>
                    <a:pt x="5378" y="5562"/>
                    <a:pt x="5378" y="5562"/>
                    <a:pt x="5372" y="5562"/>
                  </a:cubicBezTo>
                  <a:cubicBezTo>
                    <a:pt x="5360" y="5556"/>
                    <a:pt x="5348" y="5556"/>
                    <a:pt x="5330" y="5550"/>
                  </a:cubicBezTo>
                  <a:cubicBezTo>
                    <a:pt x="5330" y="5562"/>
                    <a:pt x="5330" y="5567"/>
                    <a:pt x="5330" y="5573"/>
                  </a:cubicBezTo>
                  <a:cubicBezTo>
                    <a:pt x="5330" y="5579"/>
                    <a:pt x="5330" y="5585"/>
                    <a:pt x="5324" y="5591"/>
                  </a:cubicBezTo>
                  <a:cubicBezTo>
                    <a:pt x="5324" y="5591"/>
                    <a:pt x="5324" y="5597"/>
                    <a:pt x="5318" y="5597"/>
                  </a:cubicBezTo>
                  <a:cubicBezTo>
                    <a:pt x="5306" y="5603"/>
                    <a:pt x="5301" y="5597"/>
                    <a:pt x="5295" y="5597"/>
                  </a:cubicBezTo>
                  <a:cubicBezTo>
                    <a:pt x="5289" y="5603"/>
                    <a:pt x="5289" y="5609"/>
                    <a:pt x="5283" y="5609"/>
                  </a:cubicBezTo>
                  <a:cubicBezTo>
                    <a:pt x="5277" y="5609"/>
                    <a:pt x="5277" y="5615"/>
                    <a:pt x="5271" y="5615"/>
                  </a:cubicBezTo>
                  <a:cubicBezTo>
                    <a:pt x="5265" y="5621"/>
                    <a:pt x="5259" y="5621"/>
                    <a:pt x="5259" y="5627"/>
                  </a:cubicBezTo>
                  <a:cubicBezTo>
                    <a:pt x="5259" y="5633"/>
                    <a:pt x="5265" y="5633"/>
                    <a:pt x="5265" y="5639"/>
                  </a:cubicBezTo>
                  <a:cubicBezTo>
                    <a:pt x="5265" y="5644"/>
                    <a:pt x="5265" y="5651"/>
                    <a:pt x="5265" y="5651"/>
                  </a:cubicBezTo>
                  <a:cubicBezTo>
                    <a:pt x="5265" y="5656"/>
                    <a:pt x="5265" y="5656"/>
                    <a:pt x="5265" y="5662"/>
                  </a:cubicBezTo>
                  <a:cubicBezTo>
                    <a:pt x="5265" y="5668"/>
                    <a:pt x="5271" y="5668"/>
                    <a:pt x="5271" y="5674"/>
                  </a:cubicBezTo>
                  <a:cubicBezTo>
                    <a:pt x="5271" y="5680"/>
                    <a:pt x="5271" y="5686"/>
                    <a:pt x="5271" y="5692"/>
                  </a:cubicBezTo>
                  <a:cubicBezTo>
                    <a:pt x="5271" y="5698"/>
                    <a:pt x="5271" y="5704"/>
                    <a:pt x="5271" y="5710"/>
                  </a:cubicBezTo>
                  <a:cubicBezTo>
                    <a:pt x="5271" y="5716"/>
                    <a:pt x="5265" y="5716"/>
                    <a:pt x="5265" y="5722"/>
                  </a:cubicBezTo>
                  <a:cubicBezTo>
                    <a:pt x="5265" y="5722"/>
                    <a:pt x="5259" y="5722"/>
                    <a:pt x="5253" y="5716"/>
                  </a:cubicBezTo>
                  <a:cubicBezTo>
                    <a:pt x="5253" y="5716"/>
                    <a:pt x="5253" y="5710"/>
                    <a:pt x="5247" y="5704"/>
                  </a:cubicBezTo>
                  <a:cubicBezTo>
                    <a:pt x="5241" y="5698"/>
                    <a:pt x="5235" y="5686"/>
                    <a:pt x="5229" y="5674"/>
                  </a:cubicBezTo>
                  <a:cubicBezTo>
                    <a:pt x="5229" y="5668"/>
                    <a:pt x="5224" y="5662"/>
                    <a:pt x="5224" y="5651"/>
                  </a:cubicBezTo>
                  <a:cubicBezTo>
                    <a:pt x="5224" y="5644"/>
                    <a:pt x="5224" y="5644"/>
                    <a:pt x="5224" y="5639"/>
                  </a:cubicBezTo>
                  <a:cubicBezTo>
                    <a:pt x="5229" y="5633"/>
                    <a:pt x="5235" y="5633"/>
                    <a:pt x="5235" y="5627"/>
                  </a:cubicBezTo>
                  <a:cubicBezTo>
                    <a:pt x="5235" y="5627"/>
                    <a:pt x="5235" y="5621"/>
                    <a:pt x="5235" y="5615"/>
                  </a:cubicBezTo>
                  <a:cubicBezTo>
                    <a:pt x="5235" y="5615"/>
                    <a:pt x="5241" y="5609"/>
                    <a:pt x="5241" y="5603"/>
                  </a:cubicBezTo>
                  <a:cubicBezTo>
                    <a:pt x="5241" y="5597"/>
                    <a:pt x="5229" y="5597"/>
                    <a:pt x="5229" y="5591"/>
                  </a:cubicBezTo>
                  <a:cubicBezTo>
                    <a:pt x="5229" y="5573"/>
                    <a:pt x="5241" y="5567"/>
                    <a:pt x="5253" y="5562"/>
                  </a:cubicBezTo>
                  <a:cubicBezTo>
                    <a:pt x="5253" y="5556"/>
                    <a:pt x="5259" y="5556"/>
                    <a:pt x="5265" y="5550"/>
                  </a:cubicBezTo>
                  <a:cubicBezTo>
                    <a:pt x="5265" y="5550"/>
                    <a:pt x="5271" y="5544"/>
                    <a:pt x="5271" y="5538"/>
                  </a:cubicBezTo>
                  <a:cubicBezTo>
                    <a:pt x="5277" y="5538"/>
                    <a:pt x="5277" y="5538"/>
                    <a:pt x="5283" y="5532"/>
                  </a:cubicBezTo>
                  <a:cubicBezTo>
                    <a:pt x="5277" y="5520"/>
                    <a:pt x="5277" y="5520"/>
                    <a:pt x="5277" y="5520"/>
                  </a:cubicBezTo>
                  <a:cubicBezTo>
                    <a:pt x="5253" y="5520"/>
                    <a:pt x="5253" y="5520"/>
                    <a:pt x="5253" y="5520"/>
                  </a:cubicBezTo>
                  <a:cubicBezTo>
                    <a:pt x="5247" y="5520"/>
                    <a:pt x="5247" y="5526"/>
                    <a:pt x="5241" y="5526"/>
                  </a:cubicBezTo>
                  <a:cubicBezTo>
                    <a:pt x="5235" y="5526"/>
                    <a:pt x="5229" y="5526"/>
                    <a:pt x="5229" y="5526"/>
                  </a:cubicBezTo>
                  <a:cubicBezTo>
                    <a:pt x="5224" y="5532"/>
                    <a:pt x="5218" y="5532"/>
                    <a:pt x="5218" y="5532"/>
                  </a:cubicBezTo>
                  <a:cubicBezTo>
                    <a:pt x="5218" y="5538"/>
                    <a:pt x="5218" y="5544"/>
                    <a:pt x="5212" y="5544"/>
                  </a:cubicBezTo>
                  <a:cubicBezTo>
                    <a:pt x="5212" y="5556"/>
                    <a:pt x="5212" y="5562"/>
                    <a:pt x="5212" y="5573"/>
                  </a:cubicBezTo>
                  <a:cubicBezTo>
                    <a:pt x="5152" y="5573"/>
                    <a:pt x="5152" y="5573"/>
                    <a:pt x="5152" y="5573"/>
                  </a:cubicBezTo>
                  <a:cubicBezTo>
                    <a:pt x="5140" y="5573"/>
                    <a:pt x="5135" y="5579"/>
                    <a:pt x="5129" y="5585"/>
                  </a:cubicBezTo>
                  <a:cubicBezTo>
                    <a:pt x="5123" y="5591"/>
                    <a:pt x="5117" y="5591"/>
                    <a:pt x="5117" y="5591"/>
                  </a:cubicBezTo>
                  <a:cubicBezTo>
                    <a:pt x="5111" y="5597"/>
                    <a:pt x="5105" y="5597"/>
                    <a:pt x="5099" y="5597"/>
                  </a:cubicBezTo>
                  <a:cubicBezTo>
                    <a:pt x="5093" y="5603"/>
                    <a:pt x="5093" y="5603"/>
                    <a:pt x="5087" y="5603"/>
                  </a:cubicBezTo>
                  <a:cubicBezTo>
                    <a:pt x="5075" y="5609"/>
                    <a:pt x="5069" y="5609"/>
                    <a:pt x="5057" y="5609"/>
                  </a:cubicBezTo>
                  <a:lnTo>
                    <a:pt x="5052" y="5615"/>
                  </a:lnTo>
                  <a:cubicBezTo>
                    <a:pt x="5040" y="5615"/>
                    <a:pt x="5034" y="5615"/>
                    <a:pt x="5028" y="5615"/>
                  </a:cubicBezTo>
                  <a:cubicBezTo>
                    <a:pt x="5028" y="5680"/>
                    <a:pt x="5028" y="5680"/>
                    <a:pt x="5028" y="5680"/>
                  </a:cubicBezTo>
                  <a:cubicBezTo>
                    <a:pt x="5016" y="5686"/>
                    <a:pt x="5016" y="5692"/>
                    <a:pt x="5004" y="5698"/>
                  </a:cubicBezTo>
                  <a:cubicBezTo>
                    <a:pt x="4998" y="5698"/>
                    <a:pt x="4998" y="5698"/>
                    <a:pt x="4992" y="5698"/>
                  </a:cubicBezTo>
                  <a:cubicBezTo>
                    <a:pt x="4986" y="5698"/>
                    <a:pt x="4980" y="5698"/>
                    <a:pt x="4969" y="5698"/>
                  </a:cubicBezTo>
                  <a:cubicBezTo>
                    <a:pt x="4969" y="5704"/>
                    <a:pt x="4969" y="5710"/>
                    <a:pt x="4969" y="5716"/>
                  </a:cubicBezTo>
                  <a:cubicBezTo>
                    <a:pt x="4969" y="5722"/>
                    <a:pt x="4963" y="5722"/>
                    <a:pt x="4963" y="5728"/>
                  </a:cubicBezTo>
                  <a:cubicBezTo>
                    <a:pt x="4963" y="5733"/>
                    <a:pt x="4957" y="5733"/>
                    <a:pt x="4957" y="5739"/>
                  </a:cubicBezTo>
                  <a:cubicBezTo>
                    <a:pt x="4957" y="5745"/>
                    <a:pt x="4957" y="5745"/>
                    <a:pt x="4957" y="5751"/>
                  </a:cubicBezTo>
                  <a:cubicBezTo>
                    <a:pt x="4957" y="5757"/>
                    <a:pt x="4951" y="5757"/>
                    <a:pt x="4945" y="5757"/>
                  </a:cubicBezTo>
                  <a:cubicBezTo>
                    <a:pt x="4939" y="5769"/>
                    <a:pt x="4933" y="5769"/>
                    <a:pt x="4921" y="5775"/>
                  </a:cubicBezTo>
                  <a:cubicBezTo>
                    <a:pt x="4921" y="5781"/>
                    <a:pt x="4915" y="5781"/>
                    <a:pt x="4909" y="5787"/>
                  </a:cubicBezTo>
                  <a:cubicBezTo>
                    <a:pt x="4909" y="5787"/>
                    <a:pt x="4915" y="5793"/>
                    <a:pt x="4909" y="5799"/>
                  </a:cubicBezTo>
                  <a:cubicBezTo>
                    <a:pt x="4909" y="5805"/>
                    <a:pt x="4903" y="5805"/>
                    <a:pt x="4897" y="5810"/>
                  </a:cubicBezTo>
                  <a:lnTo>
                    <a:pt x="4897" y="5817"/>
                  </a:lnTo>
                  <a:lnTo>
                    <a:pt x="4897" y="5828"/>
                  </a:lnTo>
                  <a:cubicBezTo>
                    <a:pt x="4903" y="5828"/>
                    <a:pt x="4909" y="5828"/>
                    <a:pt x="4909" y="5828"/>
                  </a:cubicBezTo>
                  <a:cubicBezTo>
                    <a:pt x="4915" y="5834"/>
                    <a:pt x="4921" y="5834"/>
                    <a:pt x="4927" y="5834"/>
                  </a:cubicBezTo>
                  <a:cubicBezTo>
                    <a:pt x="4927" y="5852"/>
                    <a:pt x="4921" y="5864"/>
                    <a:pt x="4927" y="5882"/>
                  </a:cubicBezTo>
                  <a:lnTo>
                    <a:pt x="4927" y="5888"/>
                  </a:lnTo>
                  <a:cubicBezTo>
                    <a:pt x="4933" y="5899"/>
                    <a:pt x="4939" y="5905"/>
                    <a:pt x="4939" y="5911"/>
                  </a:cubicBezTo>
                  <a:cubicBezTo>
                    <a:pt x="4939" y="5917"/>
                    <a:pt x="4939" y="5923"/>
                    <a:pt x="4945" y="5923"/>
                  </a:cubicBezTo>
                  <a:cubicBezTo>
                    <a:pt x="4945" y="5929"/>
                    <a:pt x="4945" y="5935"/>
                    <a:pt x="4945" y="5941"/>
                  </a:cubicBezTo>
                  <a:cubicBezTo>
                    <a:pt x="4945" y="5947"/>
                    <a:pt x="4945" y="5953"/>
                    <a:pt x="4945" y="5959"/>
                  </a:cubicBezTo>
                  <a:cubicBezTo>
                    <a:pt x="4939" y="5965"/>
                    <a:pt x="4933" y="5965"/>
                    <a:pt x="4933" y="5965"/>
                  </a:cubicBezTo>
                  <a:cubicBezTo>
                    <a:pt x="4927" y="5971"/>
                    <a:pt x="4915" y="5971"/>
                    <a:pt x="4915" y="5976"/>
                  </a:cubicBezTo>
                  <a:cubicBezTo>
                    <a:pt x="4915" y="5983"/>
                    <a:pt x="4915" y="5988"/>
                    <a:pt x="4915" y="5988"/>
                  </a:cubicBezTo>
                  <a:cubicBezTo>
                    <a:pt x="4915" y="6000"/>
                    <a:pt x="4921" y="6006"/>
                    <a:pt x="4921" y="6012"/>
                  </a:cubicBezTo>
                  <a:cubicBezTo>
                    <a:pt x="4921" y="6024"/>
                    <a:pt x="4921" y="6030"/>
                    <a:pt x="4915" y="6036"/>
                  </a:cubicBezTo>
                  <a:cubicBezTo>
                    <a:pt x="4915" y="6042"/>
                    <a:pt x="4909" y="6048"/>
                    <a:pt x="4903" y="6048"/>
                  </a:cubicBezTo>
                  <a:cubicBezTo>
                    <a:pt x="4903" y="6054"/>
                    <a:pt x="4903" y="6060"/>
                    <a:pt x="4897" y="6060"/>
                  </a:cubicBezTo>
                  <a:cubicBezTo>
                    <a:pt x="4891" y="6060"/>
                    <a:pt x="4891" y="6060"/>
                    <a:pt x="4886" y="6060"/>
                  </a:cubicBezTo>
                  <a:cubicBezTo>
                    <a:pt x="4880" y="6065"/>
                    <a:pt x="4874" y="6065"/>
                    <a:pt x="4862" y="6065"/>
                  </a:cubicBezTo>
                  <a:cubicBezTo>
                    <a:pt x="4862" y="6083"/>
                    <a:pt x="4862" y="6083"/>
                    <a:pt x="4862" y="6083"/>
                  </a:cubicBezTo>
                  <a:cubicBezTo>
                    <a:pt x="4862" y="6089"/>
                    <a:pt x="4868" y="6089"/>
                    <a:pt x="4868" y="6095"/>
                  </a:cubicBezTo>
                  <a:cubicBezTo>
                    <a:pt x="4868" y="6095"/>
                    <a:pt x="4868" y="6101"/>
                    <a:pt x="4868" y="6107"/>
                  </a:cubicBezTo>
                  <a:cubicBezTo>
                    <a:pt x="4856" y="6113"/>
                    <a:pt x="4844" y="6119"/>
                    <a:pt x="4832" y="6125"/>
                  </a:cubicBezTo>
                  <a:cubicBezTo>
                    <a:pt x="4832" y="6149"/>
                    <a:pt x="4832" y="6149"/>
                    <a:pt x="4832" y="6149"/>
                  </a:cubicBezTo>
                  <a:cubicBezTo>
                    <a:pt x="4826" y="6149"/>
                    <a:pt x="4820" y="6149"/>
                    <a:pt x="4820" y="6149"/>
                  </a:cubicBezTo>
                  <a:cubicBezTo>
                    <a:pt x="4808" y="6154"/>
                    <a:pt x="4802" y="6154"/>
                    <a:pt x="4797" y="6160"/>
                  </a:cubicBezTo>
                  <a:cubicBezTo>
                    <a:pt x="4791" y="6160"/>
                    <a:pt x="4791" y="6166"/>
                    <a:pt x="4791" y="6172"/>
                  </a:cubicBezTo>
                  <a:cubicBezTo>
                    <a:pt x="4779" y="6184"/>
                    <a:pt x="4779" y="6196"/>
                    <a:pt x="4779" y="6214"/>
                  </a:cubicBezTo>
                  <a:cubicBezTo>
                    <a:pt x="4731" y="6214"/>
                    <a:pt x="4731" y="6214"/>
                    <a:pt x="4731" y="6214"/>
                  </a:cubicBezTo>
                  <a:cubicBezTo>
                    <a:pt x="4731" y="6231"/>
                    <a:pt x="4737" y="6237"/>
                    <a:pt x="4731" y="6249"/>
                  </a:cubicBezTo>
                  <a:cubicBezTo>
                    <a:pt x="4731" y="6261"/>
                    <a:pt x="4731" y="6267"/>
                    <a:pt x="4731" y="6273"/>
                  </a:cubicBezTo>
                  <a:cubicBezTo>
                    <a:pt x="4731" y="6279"/>
                    <a:pt x="4725" y="6279"/>
                    <a:pt x="4725" y="6285"/>
                  </a:cubicBezTo>
                  <a:cubicBezTo>
                    <a:pt x="4725" y="6291"/>
                    <a:pt x="4731" y="6291"/>
                    <a:pt x="4731" y="6297"/>
                  </a:cubicBezTo>
                  <a:cubicBezTo>
                    <a:pt x="4731" y="6303"/>
                    <a:pt x="4725" y="6309"/>
                    <a:pt x="4725" y="6309"/>
                  </a:cubicBezTo>
                  <a:cubicBezTo>
                    <a:pt x="4731" y="6320"/>
                    <a:pt x="4737" y="6326"/>
                    <a:pt x="4737" y="6332"/>
                  </a:cubicBezTo>
                  <a:cubicBezTo>
                    <a:pt x="4743" y="6332"/>
                    <a:pt x="4749" y="6326"/>
                    <a:pt x="4749" y="6326"/>
                  </a:cubicBezTo>
                  <a:cubicBezTo>
                    <a:pt x="4755" y="6326"/>
                    <a:pt x="4761" y="6320"/>
                    <a:pt x="4767" y="6320"/>
                  </a:cubicBezTo>
                  <a:cubicBezTo>
                    <a:pt x="4779" y="6320"/>
                    <a:pt x="4785" y="6326"/>
                    <a:pt x="4797" y="6326"/>
                  </a:cubicBezTo>
                  <a:cubicBezTo>
                    <a:pt x="4797" y="6344"/>
                    <a:pt x="4797" y="6344"/>
                    <a:pt x="4797" y="6344"/>
                  </a:cubicBezTo>
                  <a:cubicBezTo>
                    <a:pt x="4791" y="6350"/>
                    <a:pt x="4791" y="6356"/>
                    <a:pt x="4791" y="6356"/>
                  </a:cubicBezTo>
                  <a:cubicBezTo>
                    <a:pt x="4779" y="6362"/>
                    <a:pt x="4773" y="6368"/>
                    <a:pt x="4767" y="6368"/>
                  </a:cubicBezTo>
                  <a:cubicBezTo>
                    <a:pt x="4761" y="6368"/>
                    <a:pt x="4761" y="6368"/>
                    <a:pt x="4755" y="6368"/>
                  </a:cubicBezTo>
                  <a:cubicBezTo>
                    <a:pt x="4749" y="6368"/>
                    <a:pt x="4743" y="6368"/>
                    <a:pt x="4737" y="6368"/>
                  </a:cubicBezTo>
                  <a:cubicBezTo>
                    <a:pt x="4737" y="6380"/>
                    <a:pt x="4743" y="6386"/>
                    <a:pt x="4737" y="6392"/>
                  </a:cubicBezTo>
                  <a:cubicBezTo>
                    <a:pt x="4737" y="6397"/>
                    <a:pt x="4737" y="6403"/>
                    <a:pt x="4737" y="6403"/>
                  </a:cubicBezTo>
                  <a:cubicBezTo>
                    <a:pt x="4731" y="6409"/>
                    <a:pt x="4731" y="6409"/>
                    <a:pt x="4725" y="6409"/>
                  </a:cubicBezTo>
                  <a:cubicBezTo>
                    <a:pt x="4720" y="6415"/>
                    <a:pt x="4720" y="6415"/>
                    <a:pt x="4714" y="6421"/>
                  </a:cubicBezTo>
                  <a:cubicBezTo>
                    <a:pt x="4708" y="6421"/>
                    <a:pt x="4708" y="6421"/>
                    <a:pt x="4702" y="6427"/>
                  </a:cubicBezTo>
                  <a:cubicBezTo>
                    <a:pt x="4702" y="6433"/>
                    <a:pt x="4702" y="6439"/>
                    <a:pt x="4702" y="6445"/>
                  </a:cubicBezTo>
                  <a:cubicBezTo>
                    <a:pt x="4702" y="6451"/>
                    <a:pt x="4702" y="6457"/>
                    <a:pt x="4702" y="6463"/>
                  </a:cubicBezTo>
                  <a:cubicBezTo>
                    <a:pt x="4702" y="6469"/>
                    <a:pt x="4708" y="6469"/>
                    <a:pt x="4714" y="6475"/>
                  </a:cubicBezTo>
                  <a:cubicBezTo>
                    <a:pt x="4714" y="6480"/>
                    <a:pt x="4720" y="6480"/>
                    <a:pt x="4720" y="6486"/>
                  </a:cubicBezTo>
                  <a:cubicBezTo>
                    <a:pt x="4720" y="6498"/>
                    <a:pt x="4720" y="6498"/>
                    <a:pt x="4720" y="6498"/>
                  </a:cubicBezTo>
                  <a:cubicBezTo>
                    <a:pt x="4720" y="6504"/>
                    <a:pt x="4720" y="6510"/>
                    <a:pt x="4720" y="6522"/>
                  </a:cubicBezTo>
                  <a:cubicBezTo>
                    <a:pt x="4720" y="6528"/>
                    <a:pt x="4720" y="6528"/>
                    <a:pt x="4720" y="6534"/>
                  </a:cubicBezTo>
                  <a:cubicBezTo>
                    <a:pt x="4720" y="6540"/>
                    <a:pt x="4725" y="6540"/>
                    <a:pt x="4725" y="6546"/>
                  </a:cubicBezTo>
                  <a:cubicBezTo>
                    <a:pt x="4731" y="6546"/>
                    <a:pt x="4737" y="6546"/>
                    <a:pt x="4737" y="6552"/>
                  </a:cubicBezTo>
                  <a:cubicBezTo>
                    <a:pt x="4743" y="6552"/>
                    <a:pt x="4749" y="6552"/>
                    <a:pt x="4749" y="6552"/>
                  </a:cubicBezTo>
                  <a:cubicBezTo>
                    <a:pt x="4755" y="6552"/>
                    <a:pt x="4761" y="6552"/>
                    <a:pt x="4761" y="6552"/>
                  </a:cubicBezTo>
                  <a:cubicBezTo>
                    <a:pt x="4767" y="6552"/>
                    <a:pt x="4767" y="6552"/>
                    <a:pt x="4773" y="6558"/>
                  </a:cubicBezTo>
                  <a:cubicBezTo>
                    <a:pt x="4779" y="6558"/>
                    <a:pt x="4785" y="6558"/>
                    <a:pt x="4785" y="6563"/>
                  </a:cubicBezTo>
                  <a:cubicBezTo>
                    <a:pt x="4791" y="6563"/>
                    <a:pt x="4791" y="6569"/>
                    <a:pt x="4797" y="6575"/>
                  </a:cubicBezTo>
                  <a:lnTo>
                    <a:pt x="4802" y="6581"/>
                  </a:lnTo>
                  <a:cubicBezTo>
                    <a:pt x="4802" y="6587"/>
                    <a:pt x="4808" y="6593"/>
                    <a:pt x="4808" y="6599"/>
                  </a:cubicBezTo>
                  <a:cubicBezTo>
                    <a:pt x="4814" y="6599"/>
                    <a:pt x="4814" y="6605"/>
                    <a:pt x="4814" y="6611"/>
                  </a:cubicBezTo>
                  <a:cubicBezTo>
                    <a:pt x="4820" y="6611"/>
                    <a:pt x="4826" y="6611"/>
                    <a:pt x="4826" y="6617"/>
                  </a:cubicBezTo>
                  <a:cubicBezTo>
                    <a:pt x="4832" y="6623"/>
                    <a:pt x="4832" y="6623"/>
                    <a:pt x="4832" y="6629"/>
                  </a:cubicBezTo>
                  <a:cubicBezTo>
                    <a:pt x="4838" y="6635"/>
                    <a:pt x="4832" y="6647"/>
                    <a:pt x="4832" y="6652"/>
                  </a:cubicBezTo>
                  <a:cubicBezTo>
                    <a:pt x="4832" y="6658"/>
                    <a:pt x="4838" y="6658"/>
                    <a:pt x="4838" y="6664"/>
                  </a:cubicBezTo>
                  <a:cubicBezTo>
                    <a:pt x="4838" y="6670"/>
                    <a:pt x="4838" y="6670"/>
                    <a:pt x="4838" y="6676"/>
                  </a:cubicBezTo>
                  <a:cubicBezTo>
                    <a:pt x="4844" y="6682"/>
                    <a:pt x="4850" y="6682"/>
                    <a:pt x="4850" y="6682"/>
                  </a:cubicBezTo>
                  <a:cubicBezTo>
                    <a:pt x="4856" y="6688"/>
                    <a:pt x="4856" y="6694"/>
                    <a:pt x="4862" y="6694"/>
                  </a:cubicBezTo>
                  <a:cubicBezTo>
                    <a:pt x="4862" y="6700"/>
                    <a:pt x="4868" y="6700"/>
                    <a:pt x="4874" y="6706"/>
                  </a:cubicBezTo>
                  <a:cubicBezTo>
                    <a:pt x="4874" y="6712"/>
                    <a:pt x="4874" y="6718"/>
                    <a:pt x="4874" y="6730"/>
                  </a:cubicBezTo>
                  <a:cubicBezTo>
                    <a:pt x="4874" y="6753"/>
                    <a:pt x="4874" y="6753"/>
                    <a:pt x="4874" y="6753"/>
                  </a:cubicBezTo>
                  <a:cubicBezTo>
                    <a:pt x="4874" y="6759"/>
                    <a:pt x="4880" y="6765"/>
                    <a:pt x="4880" y="6765"/>
                  </a:cubicBezTo>
                  <a:cubicBezTo>
                    <a:pt x="4886" y="6771"/>
                    <a:pt x="4886" y="6777"/>
                    <a:pt x="4886" y="6777"/>
                  </a:cubicBezTo>
                  <a:cubicBezTo>
                    <a:pt x="4891" y="6783"/>
                    <a:pt x="4897" y="6783"/>
                    <a:pt x="4897" y="6789"/>
                  </a:cubicBezTo>
                  <a:cubicBezTo>
                    <a:pt x="4909" y="6795"/>
                    <a:pt x="4915" y="6807"/>
                    <a:pt x="4915" y="6818"/>
                  </a:cubicBezTo>
                  <a:cubicBezTo>
                    <a:pt x="4915" y="6836"/>
                    <a:pt x="4909" y="6848"/>
                    <a:pt x="4915" y="6860"/>
                  </a:cubicBezTo>
                  <a:cubicBezTo>
                    <a:pt x="4915" y="6860"/>
                    <a:pt x="4921" y="6866"/>
                    <a:pt x="4921" y="6872"/>
                  </a:cubicBezTo>
                  <a:cubicBezTo>
                    <a:pt x="4927" y="6872"/>
                    <a:pt x="4933" y="6872"/>
                    <a:pt x="4933" y="6878"/>
                  </a:cubicBezTo>
                  <a:cubicBezTo>
                    <a:pt x="4939" y="6878"/>
                    <a:pt x="4939" y="6884"/>
                    <a:pt x="4939" y="6884"/>
                  </a:cubicBezTo>
                  <a:cubicBezTo>
                    <a:pt x="4945" y="6890"/>
                    <a:pt x="4945" y="6890"/>
                    <a:pt x="4951" y="6890"/>
                  </a:cubicBezTo>
                  <a:cubicBezTo>
                    <a:pt x="4957" y="6896"/>
                    <a:pt x="4957" y="6896"/>
                    <a:pt x="4963" y="6901"/>
                  </a:cubicBezTo>
                  <a:cubicBezTo>
                    <a:pt x="4969" y="6901"/>
                    <a:pt x="4969" y="6901"/>
                    <a:pt x="4974" y="6906"/>
                  </a:cubicBezTo>
                  <a:cubicBezTo>
                    <a:pt x="4974" y="6906"/>
                    <a:pt x="4980" y="6912"/>
                    <a:pt x="4980" y="6918"/>
                  </a:cubicBezTo>
                  <a:cubicBezTo>
                    <a:pt x="4980" y="6918"/>
                    <a:pt x="4980" y="6924"/>
                    <a:pt x="4980" y="6930"/>
                  </a:cubicBezTo>
                  <a:cubicBezTo>
                    <a:pt x="4980" y="6942"/>
                    <a:pt x="4980" y="6948"/>
                    <a:pt x="4980" y="6960"/>
                  </a:cubicBezTo>
                  <a:cubicBezTo>
                    <a:pt x="4980" y="6960"/>
                    <a:pt x="4980" y="6966"/>
                    <a:pt x="4980" y="6972"/>
                  </a:cubicBezTo>
                  <a:cubicBezTo>
                    <a:pt x="4980" y="6978"/>
                    <a:pt x="4980" y="6978"/>
                    <a:pt x="4980" y="6984"/>
                  </a:cubicBezTo>
                  <a:cubicBezTo>
                    <a:pt x="4986" y="6989"/>
                    <a:pt x="4992" y="6989"/>
                    <a:pt x="4992" y="6989"/>
                  </a:cubicBezTo>
                  <a:cubicBezTo>
                    <a:pt x="4998" y="7001"/>
                    <a:pt x="4998" y="7007"/>
                    <a:pt x="5004" y="7013"/>
                  </a:cubicBezTo>
                  <a:cubicBezTo>
                    <a:pt x="5010" y="7019"/>
                    <a:pt x="5010" y="7019"/>
                    <a:pt x="5010" y="7025"/>
                  </a:cubicBezTo>
                  <a:cubicBezTo>
                    <a:pt x="5016" y="7031"/>
                    <a:pt x="5016" y="7031"/>
                    <a:pt x="5022" y="7037"/>
                  </a:cubicBezTo>
                  <a:cubicBezTo>
                    <a:pt x="5028" y="7037"/>
                    <a:pt x="5028" y="7037"/>
                    <a:pt x="5034" y="7037"/>
                  </a:cubicBezTo>
                  <a:cubicBezTo>
                    <a:pt x="5040" y="7043"/>
                    <a:pt x="5046" y="7043"/>
                    <a:pt x="5046" y="7049"/>
                  </a:cubicBezTo>
                  <a:cubicBezTo>
                    <a:pt x="5052" y="7049"/>
                    <a:pt x="5052" y="7055"/>
                    <a:pt x="5057" y="7055"/>
                  </a:cubicBezTo>
                  <a:cubicBezTo>
                    <a:pt x="5063" y="7055"/>
                    <a:pt x="5069" y="7061"/>
                    <a:pt x="5069" y="7061"/>
                  </a:cubicBezTo>
                  <a:cubicBezTo>
                    <a:pt x="5081" y="7061"/>
                    <a:pt x="5087" y="7061"/>
                    <a:pt x="5093" y="7061"/>
                  </a:cubicBezTo>
                  <a:cubicBezTo>
                    <a:pt x="5099" y="7061"/>
                    <a:pt x="5099" y="7066"/>
                    <a:pt x="5105" y="7066"/>
                  </a:cubicBezTo>
                  <a:cubicBezTo>
                    <a:pt x="5111" y="7072"/>
                    <a:pt x="5111" y="7078"/>
                    <a:pt x="5117" y="7078"/>
                  </a:cubicBezTo>
                  <a:cubicBezTo>
                    <a:pt x="5123" y="7084"/>
                    <a:pt x="5123" y="7090"/>
                    <a:pt x="5123" y="7090"/>
                  </a:cubicBezTo>
                  <a:cubicBezTo>
                    <a:pt x="5129" y="7096"/>
                    <a:pt x="5135" y="7096"/>
                    <a:pt x="5135" y="7096"/>
                  </a:cubicBezTo>
                  <a:cubicBezTo>
                    <a:pt x="5140" y="7102"/>
                    <a:pt x="5146" y="7102"/>
                    <a:pt x="5146" y="7108"/>
                  </a:cubicBezTo>
                  <a:cubicBezTo>
                    <a:pt x="5158" y="7114"/>
                    <a:pt x="5158" y="7120"/>
                    <a:pt x="5170" y="7120"/>
                  </a:cubicBezTo>
                  <a:cubicBezTo>
                    <a:pt x="5176" y="7126"/>
                    <a:pt x="5188" y="7126"/>
                    <a:pt x="5194" y="7132"/>
                  </a:cubicBezTo>
                  <a:cubicBezTo>
                    <a:pt x="5200" y="7132"/>
                    <a:pt x="5200" y="7138"/>
                    <a:pt x="5206" y="7138"/>
                  </a:cubicBezTo>
                  <a:cubicBezTo>
                    <a:pt x="5218" y="7144"/>
                    <a:pt x="5224" y="7144"/>
                    <a:pt x="5229" y="7155"/>
                  </a:cubicBezTo>
                  <a:cubicBezTo>
                    <a:pt x="5235" y="7155"/>
                    <a:pt x="5235" y="7161"/>
                    <a:pt x="5235" y="7167"/>
                  </a:cubicBezTo>
                  <a:cubicBezTo>
                    <a:pt x="5241" y="7173"/>
                    <a:pt x="5247" y="7173"/>
                    <a:pt x="5247" y="7179"/>
                  </a:cubicBezTo>
                  <a:cubicBezTo>
                    <a:pt x="5253" y="7185"/>
                    <a:pt x="5259" y="7191"/>
                    <a:pt x="5265" y="7197"/>
                  </a:cubicBezTo>
                  <a:cubicBezTo>
                    <a:pt x="5271" y="7203"/>
                    <a:pt x="5271" y="7209"/>
                    <a:pt x="5277" y="7209"/>
                  </a:cubicBezTo>
                  <a:cubicBezTo>
                    <a:pt x="5283" y="7209"/>
                    <a:pt x="5283" y="7209"/>
                    <a:pt x="5289" y="7209"/>
                  </a:cubicBezTo>
                  <a:cubicBezTo>
                    <a:pt x="5295" y="7209"/>
                    <a:pt x="5301" y="7209"/>
                    <a:pt x="5312" y="7209"/>
                  </a:cubicBezTo>
                  <a:cubicBezTo>
                    <a:pt x="5312" y="7327"/>
                    <a:pt x="5312" y="7327"/>
                    <a:pt x="5312" y="7327"/>
                  </a:cubicBezTo>
                  <a:cubicBezTo>
                    <a:pt x="5312" y="7339"/>
                    <a:pt x="5306" y="7345"/>
                    <a:pt x="5306" y="7351"/>
                  </a:cubicBezTo>
                  <a:cubicBezTo>
                    <a:pt x="5306" y="7363"/>
                    <a:pt x="5306" y="7363"/>
                    <a:pt x="5306" y="7369"/>
                  </a:cubicBezTo>
                  <a:cubicBezTo>
                    <a:pt x="5306" y="7375"/>
                    <a:pt x="5306" y="7375"/>
                    <a:pt x="5306" y="7375"/>
                  </a:cubicBezTo>
                  <a:cubicBezTo>
                    <a:pt x="5306" y="7387"/>
                    <a:pt x="5306" y="7387"/>
                    <a:pt x="5306" y="7387"/>
                  </a:cubicBezTo>
                  <a:cubicBezTo>
                    <a:pt x="5306" y="7398"/>
                    <a:pt x="5312" y="7405"/>
                    <a:pt x="5312" y="7416"/>
                  </a:cubicBezTo>
                  <a:cubicBezTo>
                    <a:pt x="5312" y="7422"/>
                    <a:pt x="5312" y="7422"/>
                    <a:pt x="5312" y="7422"/>
                  </a:cubicBezTo>
                  <a:cubicBezTo>
                    <a:pt x="5312" y="7428"/>
                    <a:pt x="5306" y="7428"/>
                    <a:pt x="5306" y="7434"/>
                  </a:cubicBezTo>
                  <a:cubicBezTo>
                    <a:pt x="5306" y="7440"/>
                    <a:pt x="5306" y="7440"/>
                    <a:pt x="5306" y="7446"/>
                  </a:cubicBezTo>
                  <a:cubicBezTo>
                    <a:pt x="5306" y="7452"/>
                    <a:pt x="5301" y="7452"/>
                    <a:pt x="5301" y="7458"/>
                  </a:cubicBezTo>
                  <a:cubicBezTo>
                    <a:pt x="5301" y="7464"/>
                    <a:pt x="5301" y="7470"/>
                    <a:pt x="5301" y="7476"/>
                  </a:cubicBezTo>
                  <a:cubicBezTo>
                    <a:pt x="5301" y="7476"/>
                    <a:pt x="5301" y="7476"/>
                    <a:pt x="5301" y="7482"/>
                  </a:cubicBezTo>
                  <a:cubicBezTo>
                    <a:pt x="5301" y="7493"/>
                    <a:pt x="5301" y="7493"/>
                    <a:pt x="5301" y="7493"/>
                  </a:cubicBezTo>
                  <a:cubicBezTo>
                    <a:pt x="5301" y="7499"/>
                    <a:pt x="5306" y="7499"/>
                    <a:pt x="5306" y="7505"/>
                  </a:cubicBezTo>
                  <a:cubicBezTo>
                    <a:pt x="5306" y="7511"/>
                    <a:pt x="5306" y="7517"/>
                    <a:pt x="5306" y="7523"/>
                  </a:cubicBezTo>
                  <a:cubicBezTo>
                    <a:pt x="5306" y="7529"/>
                    <a:pt x="5306" y="7529"/>
                    <a:pt x="5306" y="7529"/>
                  </a:cubicBezTo>
                  <a:cubicBezTo>
                    <a:pt x="5306" y="7541"/>
                    <a:pt x="5306" y="7541"/>
                    <a:pt x="5306" y="7541"/>
                  </a:cubicBezTo>
                  <a:cubicBezTo>
                    <a:pt x="5306" y="7547"/>
                    <a:pt x="5295" y="7547"/>
                    <a:pt x="5295" y="7553"/>
                  </a:cubicBezTo>
                  <a:cubicBezTo>
                    <a:pt x="5295" y="7564"/>
                    <a:pt x="5295" y="7571"/>
                    <a:pt x="5295" y="7576"/>
                  </a:cubicBezTo>
                  <a:cubicBezTo>
                    <a:pt x="5301" y="7582"/>
                    <a:pt x="5306" y="7588"/>
                    <a:pt x="5306" y="7594"/>
                  </a:cubicBezTo>
                  <a:cubicBezTo>
                    <a:pt x="5306" y="7606"/>
                    <a:pt x="5306" y="7606"/>
                    <a:pt x="5306" y="7606"/>
                  </a:cubicBezTo>
                  <a:cubicBezTo>
                    <a:pt x="5306" y="7618"/>
                    <a:pt x="5306" y="7618"/>
                    <a:pt x="5306" y="7618"/>
                  </a:cubicBezTo>
                  <a:cubicBezTo>
                    <a:pt x="5306" y="7618"/>
                    <a:pt x="5301" y="7624"/>
                    <a:pt x="5301" y="7630"/>
                  </a:cubicBezTo>
                  <a:cubicBezTo>
                    <a:pt x="5301" y="7630"/>
                    <a:pt x="5301" y="7636"/>
                    <a:pt x="5301" y="7642"/>
                  </a:cubicBezTo>
                  <a:cubicBezTo>
                    <a:pt x="5301" y="7642"/>
                    <a:pt x="5295" y="7648"/>
                    <a:pt x="5295" y="7653"/>
                  </a:cubicBezTo>
                  <a:cubicBezTo>
                    <a:pt x="5295" y="7653"/>
                    <a:pt x="5295" y="7659"/>
                    <a:pt x="5289" y="7659"/>
                  </a:cubicBezTo>
                  <a:cubicBezTo>
                    <a:pt x="5289" y="7665"/>
                    <a:pt x="5289" y="7671"/>
                    <a:pt x="5283" y="7677"/>
                  </a:cubicBezTo>
                  <a:cubicBezTo>
                    <a:pt x="5283" y="7689"/>
                    <a:pt x="5277" y="7695"/>
                    <a:pt x="5271" y="7707"/>
                  </a:cubicBezTo>
                  <a:cubicBezTo>
                    <a:pt x="5271" y="7707"/>
                    <a:pt x="5265" y="7713"/>
                    <a:pt x="5265" y="7719"/>
                  </a:cubicBezTo>
                  <a:cubicBezTo>
                    <a:pt x="5265" y="7725"/>
                    <a:pt x="5265" y="7730"/>
                    <a:pt x="5265" y="7742"/>
                  </a:cubicBezTo>
                  <a:cubicBezTo>
                    <a:pt x="5265" y="7742"/>
                    <a:pt x="5265" y="7742"/>
                    <a:pt x="5265" y="7748"/>
                  </a:cubicBezTo>
                  <a:cubicBezTo>
                    <a:pt x="5265" y="7760"/>
                    <a:pt x="5265" y="7766"/>
                    <a:pt x="5265" y="7778"/>
                  </a:cubicBezTo>
                  <a:cubicBezTo>
                    <a:pt x="5265" y="7778"/>
                    <a:pt x="5265" y="7784"/>
                    <a:pt x="5265" y="7790"/>
                  </a:cubicBezTo>
                  <a:cubicBezTo>
                    <a:pt x="5265" y="7790"/>
                    <a:pt x="5265" y="7796"/>
                    <a:pt x="5265" y="7802"/>
                  </a:cubicBezTo>
                  <a:cubicBezTo>
                    <a:pt x="5265" y="7808"/>
                    <a:pt x="5265" y="7808"/>
                    <a:pt x="5265" y="7814"/>
                  </a:cubicBezTo>
                  <a:cubicBezTo>
                    <a:pt x="5265" y="7819"/>
                    <a:pt x="5265" y="7825"/>
                    <a:pt x="5265" y="7825"/>
                  </a:cubicBezTo>
                  <a:cubicBezTo>
                    <a:pt x="5265" y="7831"/>
                    <a:pt x="5259" y="7837"/>
                    <a:pt x="5259" y="7843"/>
                  </a:cubicBezTo>
                  <a:cubicBezTo>
                    <a:pt x="5253" y="7843"/>
                    <a:pt x="5253" y="7849"/>
                    <a:pt x="5253" y="7855"/>
                  </a:cubicBezTo>
                  <a:cubicBezTo>
                    <a:pt x="5253" y="7861"/>
                    <a:pt x="5247" y="7861"/>
                    <a:pt x="5247" y="7867"/>
                  </a:cubicBezTo>
                  <a:cubicBezTo>
                    <a:pt x="5241" y="7873"/>
                    <a:pt x="5235" y="7873"/>
                    <a:pt x="5235" y="7879"/>
                  </a:cubicBezTo>
                  <a:cubicBezTo>
                    <a:pt x="5224" y="7891"/>
                    <a:pt x="5218" y="7896"/>
                    <a:pt x="5218" y="7914"/>
                  </a:cubicBezTo>
                  <a:cubicBezTo>
                    <a:pt x="5218" y="7920"/>
                    <a:pt x="5218" y="7920"/>
                    <a:pt x="5218" y="7920"/>
                  </a:cubicBezTo>
                  <a:cubicBezTo>
                    <a:pt x="5218" y="7920"/>
                    <a:pt x="5218" y="7926"/>
                    <a:pt x="5218" y="7932"/>
                  </a:cubicBezTo>
                  <a:cubicBezTo>
                    <a:pt x="5218" y="7932"/>
                    <a:pt x="5218" y="7938"/>
                    <a:pt x="5218" y="7944"/>
                  </a:cubicBezTo>
                  <a:cubicBezTo>
                    <a:pt x="5224" y="7944"/>
                    <a:pt x="5224" y="7950"/>
                    <a:pt x="5224" y="7956"/>
                  </a:cubicBezTo>
                  <a:cubicBezTo>
                    <a:pt x="5229" y="7956"/>
                    <a:pt x="5229" y="7962"/>
                    <a:pt x="5235" y="7962"/>
                  </a:cubicBezTo>
                  <a:cubicBezTo>
                    <a:pt x="5241" y="7980"/>
                    <a:pt x="5247" y="7991"/>
                    <a:pt x="5247" y="8009"/>
                  </a:cubicBezTo>
                  <a:cubicBezTo>
                    <a:pt x="5247" y="8027"/>
                    <a:pt x="5241" y="8039"/>
                    <a:pt x="5241" y="8057"/>
                  </a:cubicBezTo>
                  <a:cubicBezTo>
                    <a:pt x="5241" y="8057"/>
                    <a:pt x="5235" y="8062"/>
                    <a:pt x="5235" y="8069"/>
                  </a:cubicBezTo>
                  <a:cubicBezTo>
                    <a:pt x="5235" y="8080"/>
                    <a:pt x="5235" y="8086"/>
                    <a:pt x="5235" y="8104"/>
                  </a:cubicBezTo>
                  <a:cubicBezTo>
                    <a:pt x="5235" y="8110"/>
                    <a:pt x="5229" y="8116"/>
                    <a:pt x="5229" y="8128"/>
                  </a:cubicBezTo>
                  <a:cubicBezTo>
                    <a:pt x="5229" y="8134"/>
                    <a:pt x="5229" y="8134"/>
                    <a:pt x="5224" y="8140"/>
                  </a:cubicBezTo>
                  <a:cubicBezTo>
                    <a:pt x="5224" y="8146"/>
                    <a:pt x="5218" y="8146"/>
                    <a:pt x="5212" y="8151"/>
                  </a:cubicBezTo>
                  <a:cubicBezTo>
                    <a:pt x="5212" y="8157"/>
                    <a:pt x="5218" y="8157"/>
                    <a:pt x="5212" y="8163"/>
                  </a:cubicBezTo>
                  <a:cubicBezTo>
                    <a:pt x="5212" y="8169"/>
                    <a:pt x="5212" y="8169"/>
                    <a:pt x="5206" y="8175"/>
                  </a:cubicBezTo>
                  <a:cubicBezTo>
                    <a:pt x="5206" y="8181"/>
                    <a:pt x="5200" y="8181"/>
                    <a:pt x="5200" y="8187"/>
                  </a:cubicBezTo>
                  <a:cubicBezTo>
                    <a:pt x="5194" y="8193"/>
                    <a:pt x="5194" y="8193"/>
                    <a:pt x="5188" y="8199"/>
                  </a:cubicBezTo>
                  <a:lnTo>
                    <a:pt x="5182" y="8205"/>
                  </a:lnTo>
                  <a:cubicBezTo>
                    <a:pt x="5182" y="8229"/>
                    <a:pt x="5182" y="8229"/>
                    <a:pt x="5182" y="8229"/>
                  </a:cubicBezTo>
                  <a:cubicBezTo>
                    <a:pt x="5182" y="8235"/>
                    <a:pt x="5182" y="8240"/>
                    <a:pt x="5182" y="8246"/>
                  </a:cubicBezTo>
                  <a:cubicBezTo>
                    <a:pt x="5182" y="8252"/>
                    <a:pt x="5182" y="8252"/>
                    <a:pt x="5182" y="8264"/>
                  </a:cubicBezTo>
                  <a:lnTo>
                    <a:pt x="5182" y="8270"/>
                  </a:lnTo>
                  <a:cubicBezTo>
                    <a:pt x="5182" y="8276"/>
                    <a:pt x="5182" y="8276"/>
                    <a:pt x="5182" y="8282"/>
                  </a:cubicBezTo>
                  <a:cubicBezTo>
                    <a:pt x="5182" y="8288"/>
                    <a:pt x="5176" y="8288"/>
                    <a:pt x="5176" y="8294"/>
                  </a:cubicBezTo>
                  <a:cubicBezTo>
                    <a:pt x="5170" y="8300"/>
                    <a:pt x="5170" y="8300"/>
                    <a:pt x="5170" y="8306"/>
                  </a:cubicBezTo>
                  <a:cubicBezTo>
                    <a:pt x="5164" y="8312"/>
                    <a:pt x="5158" y="8312"/>
                    <a:pt x="5158" y="8317"/>
                  </a:cubicBezTo>
                  <a:cubicBezTo>
                    <a:pt x="5152" y="8323"/>
                    <a:pt x="5152" y="8323"/>
                    <a:pt x="5152" y="8329"/>
                  </a:cubicBezTo>
                  <a:cubicBezTo>
                    <a:pt x="5152" y="8335"/>
                    <a:pt x="5140" y="8341"/>
                    <a:pt x="5135" y="8347"/>
                  </a:cubicBezTo>
                  <a:cubicBezTo>
                    <a:pt x="5135" y="8347"/>
                    <a:pt x="5129" y="8347"/>
                    <a:pt x="5123" y="8353"/>
                  </a:cubicBezTo>
                  <a:cubicBezTo>
                    <a:pt x="5123" y="8359"/>
                    <a:pt x="5123" y="8359"/>
                    <a:pt x="5117" y="8365"/>
                  </a:cubicBezTo>
                  <a:cubicBezTo>
                    <a:pt x="5117" y="8365"/>
                    <a:pt x="5117" y="8371"/>
                    <a:pt x="5117" y="8377"/>
                  </a:cubicBezTo>
                  <a:cubicBezTo>
                    <a:pt x="5117" y="8383"/>
                    <a:pt x="5129" y="8383"/>
                    <a:pt x="5129" y="8389"/>
                  </a:cubicBezTo>
                  <a:cubicBezTo>
                    <a:pt x="5129" y="8389"/>
                    <a:pt x="5129" y="8395"/>
                    <a:pt x="5129" y="8401"/>
                  </a:cubicBezTo>
                  <a:cubicBezTo>
                    <a:pt x="5129" y="8406"/>
                    <a:pt x="5135" y="8412"/>
                    <a:pt x="5135" y="8424"/>
                  </a:cubicBezTo>
                  <a:lnTo>
                    <a:pt x="5135" y="8430"/>
                  </a:lnTo>
                  <a:cubicBezTo>
                    <a:pt x="5135" y="8436"/>
                    <a:pt x="5140" y="8442"/>
                    <a:pt x="5140" y="8442"/>
                  </a:cubicBezTo>
                  <a:cubicBezTo>
                    <a:pt x="5140" y="8454"/>
                    <a:pt x="5140" y="8460"/>
                    <a:pt x="5140" y="8466"/>
                  </a:cubicBezTo>
                  <a:cubicBezTo>
                    <a:pt x="5140" y="8489"/>
                    <a:pt x="5140" y="8501"/>
                    <a:pt x="5129" y="8513"/>
                  </a:cubicBezTo>
                  <a:cubicBezTo>
                    <a:pt x="5129" y="8519"/>
                    <a:pt x="5123" y="8525"/>
                    <a:pt x="5123" y="8525"/>
                  </a:cubicBezTo>
                  <a:cubicBezTo>
                    <a:pt x="5117" y="8531"/>
                    <a:pt x="5111" y="8531"/>
                    <a:pt x="5111" y="8537"/>
                  </a:cubicBezTo>
                  <a:cubicBezTo>
                    <a:pt x="5105" y="8543"/>
                    <a:pt x="5111" y="8549"/>
                    <a:pt x="5111" y="8561"/>
                  </a:cubicBezTo>
                  <a:cubicBezTo>
                    <a:pt x="5111" y="8561"/>
                    <a:pt x="5105" y="8567"/>
                    <a:pt x="5111" y="8572"/>
                  </a:cubicBezTo>
                  <a:lnTo>
                    <a:pt x="5117" y="8578"/>
                  </a:lnTo>
                  <a:cubicBezTo>
                    <a:pt x="5123" y="8590"/>
                    <a:pt x="5123" y="8590"/>
                    <a:pt x="5123" y="8590"/>
                  </a:cubicBezTo>
                  <a:cubicBezTo>
                    <a:pt x="5129" y="8602"/>
                    <a:pt x="5135" y="8608"/>
                    <a:pt x="5135" y="8614"/>
                  </a:cubicBezTo>
                  <a:cubicBezTo>
                    <a:pt x="5135" y="8620"/>
                    <a:pt x="5129" y="8620"/>
                    <a:pt x="5129" y="8626"/>
                  </a:cubicBezTo>
                  <a:cubicBezTo>
                    <a:pt x="5123" y="8626"/>
                    <a:pt x="5117" y="8626"/>
                    <a:pt x="5111" y="8632"/>
                  </a:cubicBezTo>
                  <a:cubicBezTo>
                    <a:pt x="5105" y="8632"/>
                    <a:pt x="5099" y="8632"/>
                    <a:pt x="5099" y="8638"/>
                  </a:cubicBezTo>
                  <a:cubicBezTo>
                    <a:pt x="5093" y="8644"/>
                    <a:pt x="5093" y="8644"/>
                    <a:pt x="5093" y="8650"/>
                  </a:cubicBezTo>
                  <a:cubicBezTo>
                    <a:pt x="5093" y="8655"/>
                    <a:pt x="5093" y="8655"/>
                    <a:pt x="5093" y="8661"/>
                  </a:cubicBezTo>
                  <a:cubicBezTo>
                    <a:pt x="5087" y="8667"/>
                    <a:pt x="5081" y="8667"/>
                    <a:pt x="5081" y="8673"/>
                  </a:cubicBezTo>
                  <a:cubicBezTo>
                    <a:pt x="5081" y="8673"/>
                    <a:pt x="5081" y="8679"/>
                    <a:pt x="5081" y="8685"/>
                  </a:cubicBezTo>
                  <a:cubicBezTo>
                    <a:pt x="5075" y="8691"/>
                    <a:pt x="5075" y="8697"/>
                    <a:pt x="5075" y="8703"/>
                  </a:cubicBezTo>
                  <a:cubicBezTo>
                    <a:pt x="5075" y="8709"/>
                    <a:pt x="5075" y="8715"/>
                    <a:pt x="5081" y="8721"/>
                  </a:cubicBezTo>
                  <a:cubicBezTo>
                    <a:pt x="5087" y="8721"/>
                    <a:pt x="5093" y="8721"/>
                    <a:pt x="5093" y="8727"/>
                  </a:cubicBezTo>
                  <a:cubicBezTo>
                    <a:pt x="5099" y="8727"/>
                    <a:pt x="5099" y="8733"/>
                    <a:pt x="5105" y="8733"/>
                  </a:cubicBezTo>
                  <a:cubicBezTo>
                    <a:pt x="5140" y="8733"/>
                    <a:pt x="5140" y="8733"/>
                    <a:pt x="5140" y="8733"/>
                  </a:cubicBezTo>
                  <a:cubicBezTo>
                    <a:pt x="5152" y="8632"/>
                    <a:pt x="5152" y="8632"/>
                    <a:pt x="5152" y="8632"/>
                  </a:cubicBezTo>
                  <a:cubicBezTo>
                    <a:pt x="5194" y="8632"/>
                    <a:pt x="5194" y="8632"/>
                    <a:pt x="5194" y="8632"/>
                  </a:cubicBezTo>
                  <a:cubicBezTo>
                    <a:pt x="5194" y="8661"/>
                    <a:pt x="5194" y="8661"/>
                    <a:pt x="5194" y="8661"/>
                  </a:cubicBezTo>
                  <a:cubicBezTo>
                    <a:pt x="5188" y="8667"/>
                    <a:pt x="5188" y="8673"/>
                    <a:pt x="5188" y="8673"/>
                  </a:cubicBezTo>
                  <a:cubicBezTo>
                    <a:pt x="5182" y="8679"/>
                    <a:pt x="5176" y="8679"/>
                    <a:pt x="5176" y="8679"/>
                  </a:cubicBezTo>
                  <a:cubicBezTo>
                    <a:pt x="5170" y="8685"/>
                    <a:pt x="5170" y="8691"/>
                    <a:pt x="5164" y="8691"/>
                  </a:cubicBezTo>
                  <a:cubicBezTo>
                    <a:pt x="5164" y="8750"/>
                    <a:pt x="5164" y="8750"/>
                    <a:pt x="5164" y="8750"/>
                  </a:cubicBezTo>
                  <a:cubicBezTo>
                    <a:pt x="5164" y="8756"/>
                    <a:pt x="5158" y="8762"/>
                    <a:pt x="5158" y="8762"/>
                  </a:cubicBezTo>
                  <a:cubicBezTo>
                    <a:pt x="5152" y="8768"/>
                    <a:pt x="5146" y="8768"/>
                    <a:pt x="5146" y="8774"/>
                  </a:cubicBezTo>
                  <a:cubicBezTo>
                    <a:pt x="5140" y="8774"/>
                    <a:pt x="5140" y="8780"/>
                    <a:pt x="5140" y="8786"/>
                  </a:cubicBezTo>
                  <a:cubicBezTo>
                    <a:pt x="5140" y="8786"/>
                    <a:pt x="5140" y="8792"/>
                    <a:pt x="5140" y="8798"/>
                  </a:cubicBezTo>
                  <a:cubicBezTo>
                    <a:pt x="5140" y="8810"/>
                    <a:pt x="5146" y="8816"/>
                    <a:pt x="5146" y="8833"/>
                  </a:cubicBezTo>
                  <a:cubicBezTo>
                    <a:pt x="5146" y="8845"/>
                    <a:pt x="5146" y="8851"/>
                    <a:pt x="5146" y="8869"/>
                  </a:cubicBezTo>
                  <a:cubicBezTo>
                    <a:pt x="5146" y="8869"/>
                    <a:pt x="5140" y="8875"/>
                    <a:pt x="5140" y="8881"/>
                  </a:cubicBezTo>
                  <a:cubicBezTo>
                    <a:pt x="5129" y="8869"/>
                    <a:pt x="5129" y="8869"/>
                    <a:pt x="5129" y="8869"/>
                  </a:cubicBezTo>
                  <a:cubicBezTo>
                    <a:pt x="5123" y="8869"/>
                    <a:pt x="5123" y="8863"/>
                    <a:pt x="5117" y="8857"/>
                  </a:cubicBezTo>
                  <a:lnTo>
                    <a:pt x="5111" y="8857"/>
                  </a:lnTo>
                  <a:cubicBezTo>
                    <a:pt x="5105" y="8851"/>
                    <a:pt x="5111" y="8845"/>
                    <a:pt x="5111" y="8845"/>
                  </a:cubicBezTo>
                  <a:cubicBezTo>
                    <a:pt x="5111" y="8833"/>
                    <a:pt x="5111" y="8833"/>
                    <a:pt x="5111" y="8833"/>
                  </a:cubicBezTo>
                  <a:cubicBezTo>
                    <a:pt x="5111" y="8821"/>
                    <a:pt x="5105" y="8816"/>
                    <a:pt x="5105" y="8810"/>
                  </a:cubicBezTo>
                  <a:lnTo>
                    <a:pt x="5105" y="8816"/>
                  </a:lnTo>
                  <a:cubicBezTo>
                    <a:pt x="5099" y="8816"/>
                    <a:pt x="5093" y="8816"/>
                    <a:pt x="5087" y="8816"/>
                  </a:cubicBezTo>
                  <a:cubicBezTo>
                    <a:pt x="5087" y="8851"/>
                    <a:pt x="5087" y="8851"/>
                    <a:pt x="5087" y="8851"/>
                  </a:cubicBezTo>
                  <a:cubicBezTo>
                    <a:pt x="5093" y="8851"/>
                    <a:pt x="5099" y="8851"/>
                    <a:pt x="5099" y="8851"/>
                  </a:cubicBezTo>
                  <a:cubicBezTo>
                    <a:pt x="5105" y="8857"/>
                    <a:pt x="5105" y="8863"/>
                    <a:pt x="5105" y="8863"/>
                  </a:cubicBezTo>
                  <a:cubicBezTo>
                    <a:pt x="5111" y="8869"/>
                    <a:pt x="5117" y="8869"/>
                    <a:pt x="5117" y="8875"/>
                  </a:cubicBezTo>
                  <a:cubicBezTo>
                    <a:pt x="5117" y="8875"/>
                    <a:pt x="5123" y="8881"/>
                    <a:pt x="5123" y="8887"/>
                  </a:cubicBezTo>
                  <a:lnTo>
                    <a:pt x="5123" y="8893"/>
                  </a:lnTo>
                  <a:cubicBezTo>
                    <a:pt x="5123" y="8899"/>
                    <a:pt x="5123" y="8905"/>
                    <a:pt x="5123" y="8905"/>
                  </a:cubicBezTo>
                  <a:cubicBezTo>
                    <a:pt x="5129" y="8916"/>
                    <a:pt x="5123" y="8922"/>
                    <a:pt x="5123" y="8928"/>
                  </a:cubicBezTo>
                  <a:lnTo>
                    <a:pt x="5117" y="8922"/>
                  </a:lnTo>
                  <a:close/>
                  <a:moveTo>
                    <a:pt x="5259" y="5241"/>
                  </a:moveTo>
                  <a:lnTo>
                    <a:pt x="5259" y="5241"/>
                  </a:lnTo>
                  <a:cubicBezTo>
                    <a:pt x="5271" y="5235"/>
                    <a:pt x="5271" y="5224"/>
                    <a:pt x="5283" y="5218"/>
                  </a:cubicBezTo>
                  <a:cubicBezTo>
                    <a:pt x="5289" y="5218"/>
                    <a:pt x="5301" y="5212"/>
                    <a:pt x="5306" y="5212"/>
                  </a:cubicBezTo>
                  <a:cubicBezTo>
                    <a:pt x="5312" y="5212"/>
                    <a:pt x="5318" y="5212"/>
                    <a:pt x="5330" y="5212"/>
                  </a:cubicBezTo>
                  <a:cubicBezTo>
                    <a:pt x="5336" y="5212"/>
                    <a:pt x="5342" y="5218"/>
                    <a:pt x="5348" y="5218"/>
                  </a:cubicBezTo>
                  <a:cubicBezTo>
                    <a:pt x="5360" y="5218"/>
                    <a:pt x="5366" y="5212"/>
                    <a:pt x="5372" y="5212"/>
                  </a:cubicBezTo>
                  <a:cubicBezTo>
                    <a:pt x="5390" y="5212"/>
                    <a:pt x="5401" y="5212"/>
                    <a:pt x="5419" y="5212"/>
                  </a:cubicBezTo>
                  <a:cubicBezTo>
                    <a:pt x="5437" y="5212"/>
                    <a:pt x="5449" y="5206"/>
                    <a:pt x="5467" y="5206"/>
                  </a:cubicBezTo>
                  <a:cubicBezTo>
                    <a:pt x="5472" y="5206"/>
                    <a:pt x="5479" y="5200"/>
                    <a:pt x="5490" y="5200"/>
                  </a:cubicBezTo>
                  <a:cubicBezTo>
                    <a:pt x="5496" y="5200"/>
                    <a:pt x="5502" y="5206"/>
                    <a:pt x="5508" y="5206"/>
                  </a:cubicBezTo>
                  <a:cubicBezTo>
                    <a:pt x="5526" y="5206"/>
                    <a:pt x="5538" y="5212"/>
                    <a:pt x="5556" y="5212"/>
                  </a:cubicBezTo>
                  <a:cubicBezTo>
                    <a:pt x="5579" y="5212"/>
                    <a:pt x="5579" y="5212"/>
                    <a:pt x="5579" y="5212"/>
                  </a:cubicBezTo>
                  <a:cubicBezTo>
                    <a:pt x="5591" y="5212"/>
                    <a:pt x="5591" y="5200"/>
                    <a:pt x="5603" y="5200"/>
                  </a:cubicBezTo>
                  <a:cubicBezTo>
                    <a:pt x="5597" y="5194"/>
                    <a:pt x="5585" y="5194"/>
                    <a:pt x="5579" y="5188"/>
                  </a:cubicBezTo>
                  <a:cubicBezTo>
                    <a:pt x="5573" y="5176"/>
                    <a:pt x="5579" y="5164"/>
                    <a:pt x="5579" y="5152"/>
                  </a:cubicBezTo>
                  <a:cubicBezTo>
                    <a:pt x="5550" y="5158"/>
                    <a:pt x="5538" y="5164"/>
                    <a:pt x="5508" y="5164"/>
                  </a:cubicBezTo>
                  <a:cubicBezTo>
                    <a:pt x="5490" y="5164"/>
                    <a:pt x="5490" y="5164"/>
                    <a:pt x="5490" y="5164"/>
                  </a:cubicBezTo>
                  <a:cubicBezTo>
                    <a:pt x="5472" y="5164"/>
                    <a:pt x="5467" y="5152"/>
                    <a:pt x="5455" y="5152"/>
                  </a:cubicBezTo>
                  <a:cubicBezTo>
                    <a:pt x="5443" y="5152"/>
                    <a:pt x="5443" y="5152"/>
                    <a:pt x="5443" y="5152"/>
                  </a:cubicBezTo>
                  <a:cubicBezTo>
                    <a:pt x="5431" y="5152"/>
                    <a:pt x="5431" y="5170"/>
                    <a:pt x="5419" y="5170"/>
                  </a:cubicBezTo>
                  <a:cubicBezTo>
                    <a:pt x="5413" y="5170"/>
                    <a:pt x="5407" y="5170"/>
                    <a:pt x="5395" y="5170"/>
                  </a:cubicBezTo>
                  <a:cubicBezTo>
                    <a:pt x="5390" y="5170"/>
                    <a:pt x="5378" y="5170"/>
                    <a:pt x="5372" y="5170"/>
                  </a:cubicBezTo>
                  <a:cubicBezTo>
                    <a:pt x="5366" y="5170"/>
                    <a:pt x="5360" y="5158"/>
                    <a:pt x="5348" y="5152"/>
                  </a:cubicBezTo>
                  <a:cubicBezTo>
                    <a:pt x="5342" y="5152"/>
                    <a:pt x="5336" y="5152"/>
                    <a:pt x="5330" y="5146"/>
                  </a:cubicBezTo>
                  <a:cubicBezTo>
                    <a:pt x="5318" y="5146"/>
                    <a:pt x="5312" y="5135"/>
                    <a:pt x="5306" y="5129"/>
                  </a:cubicBezTo>
                  <a:cubicBezTo>
                    <a:pt x="5289" y="5129"/>
                    <a:pt x="5277" y="5129"/>
                    <a:pt x="5259" y="5129"/>
                  </a:cubicBezTo>
                  <a:cubicBezTo>
                    <a:pt x="5241" y="5129"/>
                    <a:pt x="5229" y="5123"/>
                    <a:pt x="5212" y="5123"/>
                  </a:cubicBezTo>
                  <a:cubicBezTo>
                    <a:pt x="5194" y="5123"/>
                    <a:pt x="5188" y="5129"/>
                    <a:pt x="5170" y="5129"/>
                  </a:cubicBezTo>
                  <a:cubicBezTo>
                    <a:pt x="5170" y="5200"/>
                    <a:pt x="5170" y="5200"/>
                    <a:pt x="5170" y="5200"/>
                  </a:cubicBezTo>
                  <a:cubicBezTo>
                    <a:pt x="5176" y="5206"/>
                    <a:pt x="5182" y="5218"/>
                    <a:pt x="5188" y="5224"/>
                  </a:cubicBezTo>
                  <a:cubicBezTo>
                    <a:pt x="5200" y="5230"/>
                    <a:pt x="5206" y="5235"/>
                    <a:pt x="5212" y="5241"/>
                  </a:cubicBezTo>
                  <a:cubicBezTo>
                    <a:pt x="5235" y="5241"/>
                    <a:pt x="5235" y="5241"/>
                    <a:pt x="5235" y="5241"/>
                  </a:cubicBezTo>
                  <a:cubicBezTo>
                    <a:pt x="5247" y="5241"/>
                    <a:pt x="5253" y="5241"/>
                    <a:pt x="5259" y="5241"/>
                  </a:cubicBezTo>
                  <a:close/>
                  <a:moveTo>
                    <a:pt x="4992" y="5224"/>
                  </a:moveTo>
                  <a:lnTo>
                    <a:pt x="4992" y="5224"/>
                  </a:lnTo>
                  <a:cubicBezTo>
                    <a:pt x="4986" y="5218"/>
                    <a:pt x="4992" y="5206"/>
                    <a:pt x="4986" y="5200"/>
                  </a:cubicBezTo>
                  <a:cubicBezTo>
                    <a:pt x="4980" y="5194"/>
                    <a:pt x="4969" y="5200"/>
                    <a:pt x="4963" y="5194"/>
                  </a:cubicBezTo>
                  <a:cubicBezTo>
                    <a:pt x="4957" y="5188"/>
                    <a:pt x="4951" y="5182"/>
                    <a:pt x="4939" y="5182"/>
                  </a:cubicBezTo>
                  <a:cubicBezTo>
                    <a:pt x="4874" y="5182"/>
                    <a:pt x="4874" y="5182"/>
                    <a:pt x="4874" y="5182"/>
                  </a:cubicBezTo>
                  <a:cubicBezTo>
                    <a:pt x="4880" y="5194"/>
                    <a:pt x="4880" y="5206"/>
                    <a:pt x="4891" y="5212"/>
                  </a:cubicBezTo>
                  <a:cubicBezTo>
                    <a:pt x="4903" y="5212"/>
                    <a:pt x="4909" y="5206"/>
                    <a:pt x="4915" y="5212"/>
                  </a:cubicBezTo>
                  <a:cubicBezTo>
                    <a:pt x="4927" y="5218"/>
                    <a:pt x="4933" y="5218"/>
                    <a:pt x="4939" y="5224"/>
                  </a:cubicBezTo>
                  <a:cubicBezTo>
                    <a:pt x="4945" y="5230"/>
                    <a:pt x="4939" y="5235"/>
                    <a:pt x="4945" y="5247"/>
                  </a:cubicBezTo>
                  <a:cubicBezTo>
                    <a:pt x="4951" y="5241"/>
                    <a:pt x="4963" y="5247"/>
                    <a:pt x="4969" y="5247"/>
                  </a:cubicBezTo>
                  <a:cubicBezTo>
                    <a:pt x="4980" y="5241"/>
                    <a:pt x="4980" y="5230"/>
                    <a:pt x="4992" y="5224"/>
                  </a:cubicBezTo>
                  <a:close/>
                  <a:moveTo>
                    <a:pt x="5093" y="5093"/>
                  </a:moveTo>
                  <a:lnTo>
                    <a:pt x="5093" y="5093"/>
                  </a:lnTo>
                  <a:cubicBezTo>
                    <a:pt x="5081" y="5075"/>
                    <a:pt x="5069" y="5063"/>
                    <a:pt x="5052" y="5052"/>
                  </a:cubicBezTo>
                  <a:cubicBezTo>
                    <a:pt x="5034" y="5040"/>
                    <a:pt x="5028" y="5022"/>
                    <a:pt x="5004" y="5022"/>
                  </a:cubicBezTo>
                  <a:cubicBezTo>
                    <a:pt x="4980" y="5022"/>
                    <a:pt x="4980" y="5022"/>
                    <a:pt x="4980" y="5022"/>
                  </a:cubicBezTo>
                  <a:cubicBezTo>
                    <a:pt x="4957" y="5022"/>
                    <a:pt x="4951" y="5022"/>
                    <a:pt x="4927" y="5022"/>
                  </a:cubicBezTo>
                  <a:cubicBezTo>
                    <a:pt x="4921" y="5022"/>
                    <a:pt x="4915" y="5022"/>
                    <a:pt x="4903" y="5022"/>
                  </a:cubicBezTo>
                  <a:cubicBezTo>
                    <a:pt x="4897" y="5022"/>
                    <a:pt x="4891" y="5016"/>
                    <a:pt x="4880" y="5010"/>
                  </a:cubicBezTo>
                  <a:cubicBezTo>
                    <a:pt x="4874" y="5004"/>
                    <a:pt x="4874" y="4992"/>
                    <a:pt x="4868" y="4986"/>
                  </a:cubicBezTo>
                  <a:cubicBezTo>
                    <a:pt x="4856" y="4986"/>
                    <a:pt x="4850" y="4980"/>
                    <a:pt x="4844" y="4975"/>
                  </a:cubicBezTo>
                  <a:cubicBezTo>
                    <a:pt x="4826" y="4969"/>
                    <a:pt x="4814" y="4963"/>
                    <a:pt x="4797" y="4957"/>
                  </a:cubicBezTo>
                  <a:cubicBezTo>
                    <a:pt x="4773" y="4945"/>
                    <a:pt x="4773" y="4945"/>
                    <a:pt x="4773" y="4945"/>
                  </a:cubicBezTo>
                  <a:cubicBezTo>
                    <a:pt x="4767" y="4939"/>
                    <a:pt x="4767" y="4921"/>
                    <a:pt x="4755" y="4921"/>
                  </a:cubicBezTo>
                  <a:cubicBezTo>
                    <a:pt x="4743" y="4915"/>
                    <a:pt x="4731" y="4921"/>
                    <a:pt x="4720" y="4921"/>
                  </a:cubicBezTo>
                  <a:cubicBezTo>
                    <a:pt x="4708" y="4921"/>
                    <a:pt x="4696" y="4921"/>
                    <a:pt x="4684" y="4921"/>
                  </a:cubicBezTo>
                  <a:cubicBezTo>
                    <a:pt x="4672" y="4921"/>
                    <a:pt x="4672" y="4933"/>
                    <a:pt x="4660" y="4933"/>
                  </a:cubicBezTo>
                  <a:cubicBezTo>
                    <a:pt x="4648" y="4933"/>
                    <a:pt x="4648" y="4927"/>
                    <a:pt x="4636" y="4927"/>
                  </a:cubicBezTo>
                  <a:cubicBezTo>
                    <a:pt x="4589" y="4927"/>
                    <a:pt x="4589" y="4927"/>
                    <a:pt x="4589" y="4927"/>
                  </a:cubicBezTo>
                  <a:cubicBezTo>
                    <a:pt x="4577" y="4927"/>
                    <a:pt x="4571" y="4921"/>
                    <a:pt x="4565" y="4927"/>
                  </a:cubicBezTo>
                  <a:cubicBezTo>
                    <a:pt x="4554" y="4927"/>
                    <a:pt x="4547" y="4921"/>
                    <a:pt x="4542" y="4927"/>
                  </a:cubicBezTo>
                  <a:cubicBezTo>
                    <a:pt x="4530" y="4933"/>
                    <a:pt x="4524" y="4945"/>
                    <a:pt x="4524" y="4963"/>
                  </a:cubicBezTo>
                  <a:cubicBezTo>
                    <a:pt x="4524" y="4975"/>
                    <a:pt x="4536" y="4986"/>
                    <a:pt x="4547" y="4992"/>
                  </a:cubicBezTo>
                  <a:cubicBezTo>
                    <a:pt x="4559" y="5004"/>
                    <a:pt x="4577" y="5004"/>
                    <a:pt x="4595" y="5004"/>
                  </a:cubicBezTo>
                  <a:cubicBezTo>
                    <a:pt x="4607" y="5004"/>
                    <a:pt x="4613" y="5004"/>
                    <a:pt x="4619" y="5004"/>
                  </a:cubicBezTo>
                  <a:cubicBezTo>
                    <a:pt x="4636" y="4998"/>
                    <a:pt x="4648" y="4980"/>
                    <a:pt x="4666" y="4975"/>
                  </a:cubicBezTo>
                  <a:cubicBezTo>
                    <a:pt x="4672" y="4975"/>
                    <a:pt x="4678" y="4975"/>
                    <a:pt x="4690" y="4975"/>
                  </a:cubicBezTo>
                  <a:cubicBezTo>
                    <a:pt x="4720" y="4975"/>
                    <a:pt x="4737" y="4986"/>
                    <a:pt x="4755" y="5004"/>
                  </a:cubicBezTo>
                  <a:cubicBezTo>
                    <a:pt x="4767" y="5010"/>
                    <a:pt x="4761" y="5022"/>
                    <a:pt x="4767" y="5028"/>
                  </a:cubicBezTo>
                  <a:cubicBezTo>
                    <a:pt x="4773" y="5034"/>
                    <a:pt x="4785" y="5034"/>
                    <a:pt x="4791" y="5034"/>
                  </a:cubicBezTo>
                  <a:cubicBezTo>
                    <a:pt x="4802" y="5034"/>
                    <a:pt x="4802" y="5046"/>
                    <a:pt x="4814" y="5046"/>
                  </a:cubicBezTo>
                  <a:cubicBezTo>
                    <a:pt x="4826" y="5046"/>
                    <a:pt x="4832" y="5040"/>
                    <a:pt x="4844" y="5046"/>
                  </a:cubicBezTo>
                  <a:cubicBezTo>
                    <a:pt x="4856" y="5046"/>
                    <a:pt x="4856" y="5063"/>
                    <a:pt x="4868" y="5069"/>
                  </a:cubicBezTo>
                  <a:cubicBezTo>
                    <a:pt x="4880" y="5081"/>
                    <a:pt x="4897" y="5093"/>
                    <a:pt x="4915" y="5093"/>
                  </a:cubicBezTo>
                  <a:lnTo>
                    <a:pt x="5093" y="5093"/>
                  </a:lnTo>
                  <a:close/>
                  <a:moveTo>
                    <a:pt x="7850" y="1998"/>
                  </a:moveTo>
                  <a:lnTo>
                    <a:pt x="7850" y="1998"/>
                  </a:lnTo>
                  <a:cubicBezTo>
                    <a:pt x="7862" y="1992"/>
                    <a:pt x="7862" y="1986"/>
                    <a:pt x="7874" y="1986"/>
                  </a:cubicBezTo>
                  <a:cubicBezTo>
                    <a:pt x="7880" y="1986"/>
                    <a:pt x="7892" y="1986"/>
                    <a:pt x="7897" y="1986"/>
                  </a:cubicBezTo>
                  <a:cubicBezTo>
                    <a:pt x="7903" y="1986"/>
                    <a:pt x="7909" y="1998"/>
                    <a:pt x="7915" y="2004"/>
                  </a:cubicBezTo>
                  <a:cubicBezTo>
                    <a:pt x="7921" y="2010"/>
                    <a:pt x="7933" y="2004"/>
                    <a:pt x="7939" y="2016"/>
                  </a:cubicBezTo>
                  <a:cubicBezTo>
                    <a:pt x="7945" y="2022"/>
                    <a:pt x="7933" y="2034"/>
                    <a:pt x="7939" y="2040"/>
                  </a:cubicBezTo>
                  <a:cubicBezTo>
                    <a:pt x="7927" y="2040"/>
                    <a:pt x="7921" y="2034"/>
                    <a:pt x="7915" y="2034"/>
                  </a:cubicBezTo>
                  <a:cubicBezTo>
                    <a:pt x="7886" y="2034"/>
                    <a:pt x="7874" y="2034"/>
                    <a:pt x="7844" y="2034"/>
                  </a:cubicBezTo>
                  <a:cubicBezTo>
                    <a:pt x="7838" y="2034"/>
                    <a:pt x="7832" y="2040"/>
                    <a:pt x="7820" y="2040"/>
                  </a:cubicBezTo>
                  <a:cubicBezTo>
                    <a:pt x="7826" y="2075"/>
                    <a:pt x="7826" y="2075"/>
                    <a:pt x="7826" y="2075"/>
                  </a:cubicBezTo>
                  <a:cubicBezTo>
                    <a:pt x="7838" y="2075"/>
                    <a:pt x="7844" y="2069"/>
                    <a:pt x="7850" y="2069"/>
                  </a:cubicBezTo>
                  <a:cubicBezTo>
                    <a:pt x="7897" y="2069"/>
                    <a:pt x="7897" y="2069"/>
                    <a:pt x="7897" y="2069"/>
                  </a:cubicBezTo>
                  <a:lnTo>
                    <a:pt x="7903" y="2075"/>
                  </a:lnTo>
                  <a:cubicBezTo>
                    <a:pt x="7903" y="2123"/>
                    <a:pt x="7903" y="2123"/>
                    <a:pt x="7903" y="2123"/>
                  </a:cubicBezTo>
                  <a:cubicBezTo>
                    <a:pt x="7915" y="2146"/>
                    <a:pt x="7915" y="2146"/>
                    <a:pt x="7915" y="2146"/>
                  </a:cubicBezTo>
                  <a:cubicBezTo>
                    <a:pt x="7939" y="2146"/>
                    <a:pt x="7939" y="2146"/>
                    <a:pt x="7939" y="2146"/>
                  </a:cubicBezTo>
                  <a:cubicBezTo>
                    <a:pt x="7945" y="2146"/>
                    <a:pt x="7951" y="2141"/>
                    <a:pt x="7957" y="2141"/>
                  </a:cubicBezTo>
                  <a:cubicBezTo>
                    <a:pt x="7975" y="2141"/>
                    <a:pt x="7986" y="2141"/>
                    <a:pt x="8004" y="2141"/>
                  </a:cubicBezTo>
                  <a:cubicBezTo>
                    <a:pt x="8028" y="2141"/>
                    <a:pt x="8028" y="2141"/>
                    <a:pt x="8028" y="2141"/>
                  </a:cubicBezTo>
                  <a:cubicBezTo>
                    <a:pt x="8034" y="2141"/>
                    <a:pt x="8046" y="2134"/>
                    <a:pt x="8052" y="2141"/>
                  </a:cubicBezTo>
                  <a:cubicBezTo>
                    <a:pt x="8064" y="2146"/>
                    <a:pt x="8058" y="2158"/>
                    <a:pt x="8069" y="2164"/>
                  </a:cubicBezTo>
                  <a:cubicBezTo>
                    <a:pt x="8075" y="2164"/>
                    <a:pt x="8081" y="2170"/>
                    <a:pt x="8093" y="2176"/>
                  </a:cubicBezTo>
                  <a:cubicBezTo>
                    <a:pt x="8105" y="2176"/>
                    <a:pt x="8111" y="2176"/>
                    <a:pt x="8123" y="2176"/>
                  </a:cubicBezTo>
                  <a:cubicBezTo>
                    <a:pt x="8141" y="2176"/>
                    <a:pt x="8147" y="2176"/>
                    <a:pt x="8158" y="2176"/>
                  </a:cubicBezTo>
                  <a:cubicBezTo>
                    <a:pt x="8170" y="2170"/>
                    <a:pt x="8176" y="2164"/>
                    <a:pt x="8182" y="2158"/>
                  </a:cubicBezTo>
                  <a:cubicBezTo>
                    <a:pt x="8194" y="2146"/>
                    <a:pt x="8188" y="2134"/>
                    <a:pt x="8200" y="2129"/>
                  </a:cubicBezTo>
                  <a:cubicBezTo>
                    <a:pt x="8206" y="2123"/>
                    <a:pt x="8212" y="2117"/>
                    <a:pt x="8224" y="2111"/>
                  </a:cubicBezTo>
                  <a:cubicBezTo>
                    <a:pt x="8230" y="2111"/>
                    <a:pt x="8235" y="2111"/>
                    <a:pt x="8247" y="2111"/>
                  </a:cubicBezTo>
                  <a:cubicBezTo>
                    <a:pt x="8259" y="2105"/>
                    <a:pt x="8259" y="2093"/>
                    <a:pt x="8265" y="2087"/>
                  </a:cubicBezTo>
                  <a:cubicBezTo>
                    <a:pt x="8283" y="2081"/>
                    <a:pt x="8295" y="2075"/>
                    <a:pt x="8313" y="2069"/>
                  </a:cubicBezTo>
                  <a:cubicBezTo>
                    <a:pt x="8342" y="2069"/>
                    <a:pt x="8366" y="2069"/>
                    <a:pt x="8402" y="2069"/>
                  </a:cubicBezTo>
                  <a:cubicBezTo>
                    <a:pt x="8402" y="2028"/>
                    <a:pt x="8402" y="2028"/>
                    <a:pt x="8402" y="2028"/>
                  </a:cubicBezTo>
                  <a:cubicBezTo>
                    <a:pt x="8396" y="2016"/>
                    <a:pt x="8396" y="2004"/>
                    <a:pt x="8390" y="2004"/>
                  </a:cubicBezTo>
                  <a:cubicBezTo>
                    <a:pt x="8366" y="1992"/>
                    <a:pt x="8366" y="1992"/>
                    <a:pt x="8366" y="1992"/>
                  </a:cubicBezTo>
                  <a:cubicBezTo>
                    <a:pt x="8360" y="1986"/>
                    <a:pt x="8348" y="1992"/>
                    <a:pt x="8342" y="1992"/>
                  </a:cubicBezTo>
                  <a:cubicBezTo>
                    <a:pt x="8342" y="1980"/>
                    <a:pt x="8342" y="1975"/>
                    <a:pt x="8342" y="1968"/>
                  </a:cubicBezTo>
                  <a:cubicBezTo>
                    <a:pt x="8342" y="1957"/>
                    <a:pt x="8354" y="1957"/>
                    <a:pt x="8354" y="1945"/>
                  </a:cubicBezTo>
                  <a:cubicBezTo>
                    <a:pt x="8354" y="1933"/>
                    <a:pt x="8348" y="1927"/>
                    <a:pt x="8348" y="1915"/>
                  </a:cubicBezTo>
                  <a:cubicBezTo>
                    <a:pt x="8295" y="1915"/>
                    <a:pt x="8295" y="1915"/>
                    <a:pt x="8295" y="1915"/>
                  </a:cubicBezTo>
                  <a:cubicBezTo>
                    <a:pt x="8283" y="1915"/>
                    <a:pt x="8277" y="1921"/>
                    <a:pt x="8265" y="1921"/>
                  </a:cubicBezTo>
                  <a:cubicBezTo>
                    <a:pt x="8259" y="1927"/>
                    <a:pt x="8253" y="1933"/>
                    <a:pt x="8247" y="1939"/>
                  </a:cubicBezTo>
                  <a:cubicBezTo>
                    <a:pt x="8235" y="1945"/>
                    <a:pt x="8230" y="1951"/>
                    <a:pt x="8218" y="1951"/>
                  </a:cubicBezTo>
                  <a:cubicBezTo>
                    <a:pt x="8212" y="1951"/>
                    <a:pt x="8212" y="1963"/>
                    <a:pt x="8206" y="1963"/>
                  </a:cubicBezTo>
                  <a:cubicBezTo>
                    <a:pt x="8194" y="1963"/>
                    <a:pt x="8188" y="1957"/>
                    <a:pt x="8182" y="1957"/>
                  </a:cubicBezTo>
                  <a:cubicBezTo>
                    <a:pt x="8164" y="1957"/>
                    <a:pt x="8152" y="1951"/>
                    <a:pt x="8135" y="1951"/>
                  </a:cubicBezTo>
                  <a:cubicBezTo>
                    <a:pt x="8117" y="1951"/>
                    <a:pt x="8105" y="1957"/>
                    <a:pt x="8093" y="1957"/>
                  </a:cubicBezTo>
                  <a:cubicBezTo>
                    <a:pt x="8069" y="1963"/>
                    <a:pt x="8064" y="1980"/>
                    <a:pt x="8040" y="1980"/>
                  </a:cubicBezTo>
                  <a:cubicBezTo>
                    <a:pt x="7992" y="1980"/>
                    <a:pt x="7992" y="1980"/>
                    <a:pt x="7992" y="1980"/>
                  </a:cubicBezTo>
                  <a:cubicBezTo>
                    <a:pt x="7992" y="1957"/>
                    <a:pt x="7992" y="1957"/>
                    <a:pt x="7992" y="1957"/>
                  </a:cubicBezTo>
                  <a:cubicBezTo>
                    <a:pt x="7992" y="1933"/>
                    <a:pt x="7992" y="1933"/>
                    <a:pt x="7992" y="1933"/>
                  </a:cubicBezTo>
                  <a:cubicBezTo>
                    <a:pt x="7992" y="1921"/>
                    <a:pt x="7980" y="1921"/>
                    <a:pt x="7975" y="1909"/>
                  </a:cubicBezTo>
                  <a:cubicBezTo>
                    <a:pt x="7957" y="1915"/>
                    <a:pt x="7957" y="1915"/>
                    <a:pt x="7957" y="1915"/>
                  </a:cubicBezTo>
                  <a:cubicBezTo>
                    <a:pt x="7957" y="1939"/>
                    <a:pt x="7957" y="1939"/>
                    <a:pt x="7957" y="1939"/>
                  </a:cubicBezTo>
                  <a:cubicBezTo>
                    <a:pt x="7939" y="1933"/>
                    <a:pt x="7933" y="1927"/>
                    <a:pt x="7921" y="1927"/>
                  </a:cubicBezTo>
                  <a:cubicBezTo>
                    <a:pt x="7909" y="1927"/>
                    <a:pt x="7897" y="1933"/>
                    <a:pt x="7886" y="1933"/>
                  </a:cubicBezTo>
                  <a:cubicBezTo>
                    <a:pt x="7880" y="1933"/>
                    <a:pt x="7868" y="1933"/>
                    <a:pt x="7862" y="1933"/>
                  </a:cubicBezTo>
                  <a:cubicBezTo>
                    <a:pt x="7856" y="1939"/>
                    <a:pt x="7844" y="1939"/>
                    <a:pt x="7838" y="1945"/>
                  </a:cubicBezTo>
                  <a:cubicBezTo>
                    <a:pt x="7832" y="1951"/>
                    <a:pt x="7820" y="1957"/>
                    <a:pt x="7820" y="1968"/>
                  </a:cubicBezTo>
                  <a:cubicBezTo>
                    <a:pt x="7820" y="1980"/>
                    <a:pt x="7826" y="1986"/>
                    <a:pt x="7826" y="1998"/>
                  </a:cubicBezTo>
                  <a:cubicBezTo>
                    <a:pt x="7838" y="1992"/>
                    <a:pt x="7844" y="1998"/>
                    <a:pt x="7850" y="1998"/>
                  </a:cubicBezTo>
                  <a:close/>
                  <a:moveTo>
                    <a:pt x="6095" y="3137"/>
                  </a:moveTo>
                  <a:lnTo>
                    <a:pt x="6095" y="3137"/>
                  </a:lnTo>
                  <a:cubicBezTo>
                    <a:pt x="6083" y="3142"/>
                    <a:pt x="6077" y="3142"/>
                    <a:pt x="6071" y="3148"/>
                  </a:cubicBezTo>
                  <a:cubicBezTo>
                    <a:pt x="6065" y="3154"/>
                    <a:pt x="6071" y="3166"/>
                    <a:pt x="6071" y="3172"/>
                  </a:cubicBezTo>
                  <a:cubicBezTo>
                    <a:pt x="6065" y="3184"/>
                    <a:pt x="6065" y="3190"/>
                    <a:pt x="6065" y="3202"/>
                  </a:cubicBezTo>
                  <a:cubicBezTo>
                    <a:pt x="6065" y="3214"/>
                    <a:pt x="6054" y="3214"/>
                    <a:pt x="6048" y="3225"/>
                  </a:cubicBezTo>
                  <a:cubicBezTo>
                    <a:pt x="6042" y="3231"/>
                    <a:pt x="6036" y="3237"/>
                    <a:pt x="6030" y="3249"/>
                  </a:cubicBezTo>
                  <a:cubicBezTo>
                    <a:pt x="6018" y="3261"/>
                    <a:pt x="6006" y="3279"/>
                    <a:pt x="5988" y="3291"/>
                  </a:cubicBezTo>
                  <a:cubicBezTo>
                    <a:pt x="5965" y="3314"/>
                    <a:pt x="5947" y="3332"/>
                    <a:pt x="5947" y="3368"/>
                  </a:cubicBezTo>
                  <a:cubicBezTo>
                    <a:pt x="5947" y="3380"/>
                    <a:pt x="5953" y="3386"/>
                    <a:pt x="5953" y="3397"/>
                  </a:cubicBezTo>
                  <a:cubicBezTo>
                    <a:pt x="6113" y="3397"/>
                    <a:pt x="6113" y="3397"/>
                    <a:pt x="6113" y="3397"/>
                  </a:cubicBezTo>
                  <a:cubicBezTo>
                    <a:pt x="6136" y="3397"/>
                    <a:pt x="6148" y="3415"/>
                    <a:pt x="6160" y="3427"/>
                  </a:cubicBezTo>
                  <a:cubicBezTo>
                    <a:pt x="6178" y="3445"/>
                    <a:pt x="6184" y="3457"/>
                    <a:pt x="6208" y="3463"/>
                  </a:cubicBezTo>
                  <a:cubicBezTo>
                    <a:pt x="6214" y="3457"/>
                    <a:pt x="6225" y="3457"/>
                    <a:pt x="6231" y="3445"/>
                  </a:cubicBezTo>
                  <a:cubicBezTo>
                    <a:pt x="6231" y="3433"/>
                    <a:pt x="6231" y="3415"/>
                    <a:pt x="6231" y="3403"/>
                  </a:cubicBezTo>
                  <a:cubicBezTo>
                    <a:pt x="6231" y="3391"/>
                    <a:pt x="6225" y="3386"/>
                    <a:pt x="6225" y="3380"/>
                  </a:cubicBezTo>
                  <a:cubicBezTo>
                    <a:pt x="6225" y="3356"/>
                    <a:pt x="6237" y="3350"/>
                    <a:pt x="6249" y="3332"/>
                  </a:cubicBezTo>
                  <a:cubicBezTo>
                    <a:pt x="6243" y="3309"/>
                    <a:pt x="6243" y="3309"/>
                    <a:pt x="6243" y="3309"/>
                  </a:cubicBezTo>
                  <a:cubicBezTo>
                    <a:pt x="6231" y="3309"/>
                    <a:pt x="6225" y="3314"/>
                    <a:pt x="6220" y="3309"/>
                  </a:cubicBezTo>
                  <a:cubicBezTo>
                    <a:pt x="6202" y="3303"/>
                    <a:pt x="6190" y="3291"/>
                    <a:pt x="6172" y="3279"/>
                  </a:cubicBezTo>
                  <a:cubicBezTo>
                    <a:pt x="6160" y="3273"/>
                    <a:pt x="6160" y="3261"/>
                    <a:pt x="6148" y="3261"/>
                  </a:cubicBezTo>
                  <a:cubicBezTo>
                    <a:pt x="6143" y="3255"/>
                    <a:pt x="6136" y="3255"/>
                    <a:pt x="6125" y="3255"/>
                  </a:cubicBezTo>
                  <a:cubicBezTo>
                    <a:pt x="6119" y="3249"/>
                    <a:pt x="6113" y="3255"/>
                    <a:pt x="6107" y="3255"/>
                  </a:cubicBezTo>
                  <a:cubicBezTo>
                    <a:pt x="6095" y="3249"/>
                    <a:pt x="6089" y="3243"/>
                    <a:pt x="6083" y="3243"/>
                  </a:cubicBezTo>
                  <a:cubicBezTo>
                    <a:pt x="6089" y="3225"/>
                    <a:pt x="6089" y="3208"/>
                    <a:pt x="6101" y="3196"/>
                  </a:cubicBezTo>
                  <a:cubicBezTo>
                    <a:pt x="6101" y="3190"/>
                    <a:pt x="6119" y="3190"/>
                    <a:pt x="6119" y="3184"/>
                  </a:cubicBezTo>
                  <a:cubicBezTo>
                    <a:pt x="6125" y="3178"/>
                    <a:pt x="6125" y="3172"/>
                    <a:pt x="6125" y="3160"/>
                  </a:cubicBezTo>
                  <a:cubicBezTo>
                    <a:pt x="6125" y="3148"/>
                    <a:pt x="6119" y="3148"/>
                    <a:pt x="6113" y="3137"/>
                  </a:cubicBezTo>
                  <a:cubicBezTo>
                    <a:pt x="6107" y="3142"/>
                    <a:pt x="6101" y="3137"/>
                    <a:pt x="6095" y="3137"/>
                  </a:cubicBezTo>
                  <a:close/>
                  <a:moveTo>
                    <a:pt x="5787" y="3261"/>
                  </a:moveTo>
                  <a:lnTo>
                    <a:pt x="5787" y="3261"/>
                  </a:lnTo>
                  <a:cubicBezTo>
                    <a:pt x="5775" y="3261"/>
                    <a:pt x="5769" y="3255"/>
                    <a:pt x="5763" y="3255"/>
                  </a:cubicBezTo>
                  <a:cubicBezTo>
                    <a:pt x="5757" y="3249"/>
                    <a:pt x="5745" y="3255"/>
                    <a:pt x="5739" y="3255"/>
                  </a:cubicBezTo>
                  <a:cubicBezTo>
                    <a:pt x="5727" y="3249"/>
                    <a:pt x="5727" y="3243"/>
                    <a:pt x="5716" y="3243"/>
                  </a:cubicBezTo>
                  <a:cubicBezTo>
                    <a:pt x="5704" y="3237"/>
                    <a:pt x="5704" y="3225"/>
                    <a:pt x="5692" y="3220"/>
                  </a:cubicBezTo>
                  <a:cubicBezTo>
                    <a:pt x="5686" y="3214"/>
                    <a:pt x="5680" y="3220"/>
                    <a:pt x="5668" y="3220"/>
                  </a:cubicBezTo>
                  <a:cubicBezTo>
                    <a:pt x="5650" y="3231"/>
                    <a:pt x="5650" y="3231"/>
                    <a:pt x="5650" y="3231"/>
                  </a:cubicBezTo>
                  <a:cubicBezTo>
                    <a:pt x="5656" y="3231"/>
                    <a:pt x="5662" y="3237"/>
                    <a:pt x="5668" y="3243"/>
                  </a:cubicBezTo>
                  <a:cubicBezTo>
                    <a:pt x="5680" y="3249"/>
                    <a:pt x="5680" y="3261"/>
                    <a:pt x="5686" y="3261"/>
                  </a:cubicBezTo>
                  <a:cubicBezTo>
                    <a:pt x="5692" y="3267"/>
                    <a:pt x="5704" y="3273"/>
                    <a:pt x="5710" y="3279"/>
                  </a:cubicBezTo>
                  <a:cubicBezTo>
                    <a:pt x="5722" y="3291"/>
                    <a:pt x="5727" y="3303"/>
                    <a:pt x="5745" y="3303"/>
                  </a:cubicBezTo>
                  <a:cubicBezTo>
                    <a:pt x="5757" y="3303"/>
                    <a:pt x="5763" y="3291"/>
                    <a:pt x="5775" y="3279"/>
                  </a:cubicBezTo>
                  <a:cubicBezTo>
                    <a:pt x="5775" y="3279"/>
                    <a:pt x="5781" y="3267"/>
                    <a:pt x="5787" y="3261"/>
                  </a:cubicBezTo>
                  <a:close/>
                  <a:moveTo>
                    <a:pt x="7393" y="1731"/>
                  </a:moveTo>
                  <a:lnTo>
                    <a:pt x="7393" y="1731"/>
                  </a:lnTo>
                  <a:cubicBezTo>
                    <a:pt x="7400" y="1731"/>
                    <a:pt x="7400" y="1731"/>
                    <a:pt x="7400" y="1731"/>
                  </a:cubicBezTo>
                  <a:cubicBezTo>
                    <a:pt x="7405" y="1731"/>
                    <a:pt x="7405" y="1731"/>
                    <a:pt x="7411" y="1731"/>
                  </a:cubicBezTo>
                  <a:lnTo>
                    <a:pt x="7411" y="1731"/>
                  </a:lnTo>
                  <a:cubicBezTo>
                    <a:pt x="7411" y="1731"/>
                    <a:pt x="7411" y="1731"/>
                    <a:pt x="7417" y="1731"/>
                  </a:cubicBezTo>
                  <a:lnTo>
                    <a:pt x="7417" y="1731"/>
                  </a:lnTo>
                  <a:cubicBezTo>
                    <a:pt x="7423" y="1737"/>
                    <a:pt x="7423" y="1737"/>
                    <a:pt x="7423" y="1737"/>
                  </a:cubicBezTo>
                  <a:cubicBezTo>
                    <a:pt x="7423" y="1737"/>
                    <a:pt x="7423" y="1737"/>
                    <a:pt x="7429" y="1737"/>
                  </a:cubicBezTo>
                  <a:cubicBezTo>
                    <a:pt x="7429" y="1743"/>
                    <a:pt x="7429" y="1743"/>
                    <a:pt x="7435" y="1743"/>
                  </a:cubicBezTo>
                  <a:cubicBezTo>
                    <a:pt x="7435" y="1749"/>
                    <a:pt x="7435" y="1749"/>
                    <a:pt x="7435" y="1749"/>
                  </a:cubicBezTo>
                  <a:cubicBezTo>
                    <a:pt x="7441" y="1749"/>
                    <a:pt x="7447" y="1749"/>
                    <a:pt x="7447" y="1749"/>
                  </a:cubicBezTo>
                  <a:cubicBezTo>
                    <a:pt x="7459" y="1749"/>
                    <a:pt x="7465" y="1749"/>
                    <a:pt x="7471" y="1749"/>
                  </a:cubicBezTo>
                  <a:cubicBezTo>
                    <a:pt x="7482" y="1755"/>
                    <a:pt x="7488" y="1761"/>
                    <a:pt x="7494" y="1767"/>
                  </a:cubicBezTo>
                  <a:cubicBezTo>
                    <a:pt x="7506" y="1773"/>
                    <a:pt x="7512" y="1767"/>
                    <a:pt x="7524" y="1767"/>
                  </a:cubicBezTo>
                  <a:cubicBezTo>
                    <a:pt x="7530" y="1767"/>
                    <a:pt x="7536" y="1767"/>
                    <a:pt x="7542" y="1767"/>
                  </a:cubicBezTo>
                  <a:cubicBezTo>
                    <a:pt x="7548" y="1767"/>
                    <a:pt x="7548" y="1761"/>
                    <a:pt x="7554" y="1761"/>
                  </a:cubicBezTo>
                  <a:cubicBezTo>
                    <a:pt x="7566" y="1761"/>
                    <a:pt x="7571" y="1755"/>
                    <a:pt x="7577" y="1749"/>
                  </a:cubicBezTo>
                  <a:cubicBezTo>
                    <a:pt x="7583" y="1743"/>
                    <a:pt x="7589" y="1743"/>
                    <a:pt x="7595" y="1737"/>
                  </a:cubicBezTo>
                  <a:cubicBezTo>
                    <a:pt x="7595" y="1731"/>
                    <a:pt x="7595" y="1725"/>
                    <a:pt x="7601" y="1725"/>
                  </a:cubicBezTo>
                  <a:cubicBezTo>
                    <a:pt x="7613" y="1720"/>
                    <a:pt x="7619" y="1714"/>
                    <a:pt x="7625" y="1714"/>
                  </a:cubicBezTo>
                  <a:cubicBezTo>
                    <a:pt x="7631" y="1708"/>
                    <a:pt x="7643" y="1714"/>
                    <a:pt x="7648" y="1714"/>
                  </a:cubicBezTo>
                  <a:cubicBezTo>
                    <a:pt x="7654" y="1714"/>
                    <a:pt x="7654" y="1708"/>
                    <a:pt x="7660" y="1708"/>
                  </a:cubicBezTo>
                  <a:cubicBezTo>
                    <a:pt x="7666" y="1708"/>
                    <a:pt x="7672" y="1702"/>
                    <a:pt x="7672" y="1702"/>
                  </a:cubicBezTo>
                  <a:cubicBezTo>
                    <a:pt x="7678" y="1702"/>
                    <a:pt x="7684" y="1702"/>
                    <a:pt x="7690" y="1702"/>
                  </a:cubicBezTo>
                  <a:cubicBezTo>
                    <a:pt x="7690" y="1702"/>
                    <a:pt x="7696" y="1696"/>
                    <a:pt x="7702" y="1696"/>
                  </a:cubicBezTo>
                  <a:cubicBezTo>
                    <a:pt x="7702" y="1696"/>
                    <a:pt x="7708" y="1690"/>
                    <a:pt x="7714" y="1690"/>
                  </a:cubicBezTo>
                  <a:cubicBezTo>
                    <a:pt x="7714" y="1690"/>
                    <a:pt x="7720" y="1690"/>
                    <a:pt x="7726" y="1690"/>
                  </a:cubicBezTo>
                  <a:lnTo>
                    <a:pt x="7732" y="1684"/>
                  </a:lnTo>
                  <a:cubicBezTo>
                    <a:pt x="7737" y="1678"/>
                    <a:pt x="7743" y="1678"/>
                    <a:pt x="7743" y="1678"/>
                  </a:cubicBezTo>
                  <a:cubicBezTo>
                    <a:pt x="7749" y="1672"/>
                    <a:pt x="7749" y="1666"/>
                    <a:pt x="7755" y="1666"/>
                  </a:cubicBezTo>
                  <a:cubicBezTo>
                    <a:pt x="7761" y="1660"/>
                    <a:pt x="7761" y="1654"/>
                    <a:pt x="7767" y="1648"/>
                  </a:cubicBezTo>
                  <a:cubicBezTo>
                    <a:pt x="7767" y="1648"/>
                    <a:pt x="7773" y="1642"/>
                    <a:pt x="7779" y="1636"/>
                  </a:cubicBezTo>
                  <a:cubicBezTo>
                    <a:pt x="7785" y="1625"/>
                    <a:pt x="7791" y="1619"/>
                    <a:pt x="7803" y="1619"/>
                  </a:cubicBezTo>
                  <a:cubicBezTo>
                    <a:pt x="7862" y="1619"/>
                    <a:pt x="7862" y="1619"/>
                    <a:pt x="7862" y="1619"/>
                  </a:cubicBezTo>
                  <a:cubicBezTo>
                    <a:pt x="7868" y="1619"/>
                    <a:pt x="7874" y="1613"/>
                    <a:pt x="7880" y="1607"/>
                  </a:cubicBezTo>
                  <a:cubicBezTo>
                    <a:pt x="7886" y="1607"/>
                    <a:pt x="7892" y="1601"/>
                    <a:pt x="7892" y="1595"/>
                  </a:cubicBezTo>
                  <a:cubicBezTo>
                    <a:pt x="7897" y="1595"/>
                    <a:pt x="7903" y="1589"/>
                    <a:pt x="7909" y="1583"/>
                  </a:cubicBezTo>
                  <a:cubicBezTo>
                    <a:pt x="7909" y="1583"/>
                    <a:pt x="7909" y="1577"/>
                    <a:pt x="7909" y="1571"/>
                  </a:cubicBezTo>
                  <a:cubicBezTo>
                    <a:pt x="7897" y="1571"/>
                    <a:pt x="7897" y="1571"/>
                    <a:pt x="7897" y="1571"/>
                  </a:cubicBezTo>
                  <a:cubicBezTo>
                    <a:pt x="7886" y="1577"/>
                    <a:pt x="7880" y="1577"/>
                    <a:pt x="7874" y="1583"/>
                  </a:cubicBezTo>
                  <a:cubicBezTo>
                    <a:pt x="7874" y="1589"/>
                    <a:pt x="7874" y="1595"/>
                    <a:pt x="7874" y="1595"/>
                  </a:cubicBezTo>
                  <a:cubicBezTo>
                    <a:pt x="7868" y="1601"/>
                    <a:pt x="7862" y="1601"/>
                    <a:pt x="7850" y="1601"/>
                  </a:cubicBezTo>
                  <a:cubicBezTo>
                    <a:pt x="7844" y="1601"/>
                    <a:pt x="7844" y="1601"/>
                    <a:pt x="7844" y="1601"/>
                  </a:cubicBezTo>
                  <a:cubicBezTo>
                    <a:pt x="7838" y="1601"/>
                    <a:pt x="7826" y="1595"/>
                    <a:pt x="7820" y="1589"/>
                  </a:cubicBezTo>
                  <a:cubicBezTo>
                    <a:pt x="7814" y="1583"/>
                    <a:pt x="7814" y="1571"/>
                    <a:pt x="7803" y="1571"/>
                  </a:cubicBezTo>
                  <a:cubicBezTo>
                    <a:pt x="7803" y="1565"/>
                    <a:pt x="7797" y="1571"/>
                    <a:pt x="7797" y="1571"/>
                  </a:cubicBezTo>
                  <a:cubicBezTo>
                    <a:pt x="7785" y="1571"/>
                    <a:pt x="7785" y="1571"/>
                    <a:pt x="7785" y="1571"/>
                  </a:cubicBezTo>
                  <a:cubicBezTo>
                    <a:pt x="7761" y="1571"/>
                    <a:pt x="7749" y="1571"/>
                    <a:pt x="7732" y="1565"/>
                  </a:cubicBezTo>
                  <a:cubicBezTo>
                    <a:pt x="7732" y="1559"/>
                    <a:pt x="7726" y="1559"/>
                    <a:pt x="7726" y="1559"/>
                  </a:cubicBezTo>
                  <a:cubicBezTo>
                    <a:pt x="7720" y="1559"/>
                    <a:pt x="7714" y="1554"/>
                    <a:pt x="7714" y="1554"/>
                  </a:cubicBezTo>
                  <a:cubicBezTo>
                    <a:pt x="7708" y="1548"/>
                    <a:pt x="7702" y="1548"/>
                    <a:pt x="7702" y="1542"/>
                  </a:cubicBezTo>
                  <a:cubicBezTo>
                    <a:pt x="7696" y="1536"/>
                    <a:pt x="7696" y="1536"/>
                    <a:pt x="7696" y="1530"/>
                  </a:cubicBezTo>
                  <a:cubicBezTo>
                    <a:pt x="7696" y="1506"/>
                    <a:pt x="7696" y="1506"/>
                    <a:pt x="7696" y="1506"/>
                  </a:cubicBezTo>
                  <a:cubicBezTo>
                    <a:pt x="7708" y="1506"/>
                    <a:pt x="7708" y="1500"/>
                    <a:pt x="7720" y="1500"/>
                  </a:cubicBezTo>
                  <a:cubicBezTo>
                    <a:pt x="7732" y="1500"/>
                    <a:pt x="7737" y="1506"/>
                    <a:pt x="7749" y="1500"/>
                  </a:cubicBezTo>
                  <a:cubicBezTo>
                    <a:pt x="7755" y="1500"/>
                    <a:pt x="7761" y="1500"/>
                    <a:pt x="7761" y="1500"/>
                  </a:cubicBezTo>
                  <a:cubicBezTo>
                    <a:pt x="7773" y="1500"/>
                    <a:pt x="7779" y="1500"/>
                    <a:pt x="7791" y="1494"/>
                  </a:cubicBezTo>
                  <a:cubicBezTo>
                    <a:pt x="7797" y="1488"/>
                    <a:pt x="7803" y="1482"/>
                    <a:pt x="7809" y="1470"/>
                  </a:cubicBezTo>
                  <a:cubicBezTo>
                    <a:pt x="7814" y="1470"/>
                    <a:pt x="7814" y="1470"/>
                    <a:pt x="7820" y="1476"/>
                  </a:cubicBezTo>
                  <a:cubicBezTo>
                    <a:pt x="7826" y="1476"/>
                    <a:pt x="7826" y="1482"/>
                    <a:pt x="7826" y="1488"/>
                  </a:cubicBezTo>
                  <a:cubicBezTo>
                    <a:pt x="7832" y="1494"/>
                    <a:pt x="7826" y="1506"/>
                    <a:pt x="7826" y="1512"/>
                  </a:cubicBezTo>
                  <a:cubicBezTo>
                    <a:pt x="7826" y="1518"/>
                    <a:pt x="7832" y="1524"/>
                    <a:pt x="7832" y="1524"/>
                  </a:cubicBezTo>
                  <a:cubicBezTo>
                    <a:pt x="7838" y="1530"/>
                    <a:pt x="7838" y="1536"/>
                    <a:pt x="7838" y="1536"/>
                  </a:cubicBezTo>
                  <a:cubicBezTo>
                    <a:pt x="7844" y="1548"/>
                    <a:pt x="7856" y="1548"/>
                    <a:pt x="7868" y="1548"/>
                  </a:cubicBezTo>
                  <a:cubicBezTo>
                    <a:pt x="7874" y="1548"/>
                    <a:pt x="7874" y="1548"/>
                    <a:pt x="7880" y="1542"/>
                  </a:cubicBezTo>
                  <a:cubicBezTo>
                    <a:pt x="7880" y="1536"/>
                    <a:pt x="7880" y="1530"/>
                    <a:pt x="7880" y="1530"/>
                  </a:cubicBezTo>
                  <a:cubicBezTo>
                    <a:pt x="7886" y="1518"/>
                    <a:pt x="7897" y="1518"/>
                    <a:pt x="7903" y="1512"/>
                  </a:cubicBezTo>
                  <a:cubicBezTo>
                    <a:pt x="7915" y="1512"/>
                    <a:pt x="7921" y="1512"/>
                    <a:pt x="7927" y="1512"/>
                  </a:cubicBezTo>
                  <a:cubicBezTo>
                    <a:pt x="7939" y="1512"/>
                    <a:pt x="7945" y="1512"/>
                    <a:pt x="7957" y="1512"/>
                  </a:cubicBezTo>
                  <a:cubicBezTo>
                    <a:pt x="7957" y="1512"/>
                    <a:pt x="7963" y="1512"/>
                    <a:pt x="7963" y="1506"/>
                  </a:cubicBezTo>
                  <a:cubicBezTo>
                    <a:pt x="7963" y="1500"/>
                    <a:pt x="7963" y="1494"/>
                    <a:pt x="7963" y="1488"/>
                  </a:cubicBezTo>
                  <a:cubicBezTo>
                    <a:pt x="7963" y="1476"/>
                    <a:pt x="7957" y="1470"/>
                    <a:pt x="7951" y="1459"/>
                  </a:cubicBezTo>
                  <a:cubicBezTo>
                    <a:pt x="7951" y="1453"/>
                    <a:pt x="7945" y="1447"/>
                    <a:pt x="7945" y="1447"/>
                  </a:cubicBezTo>
                  <a:cubicBezTo>
                    <a:pt x="7933" y="1441"/>
                    <a:pt x="7927" y="1441"/>
                    <a:pt x="7921" y="1435"/>
                  </a:cubicBezTo>
                  <a:cubicBezTo>
                    <a:pt x="7909" y="1429"/>
                    <a:pt x="7903" y="1423"/>
                    <a:pt x="7897" y="1417"/>
                  </a:cubicBezTo>
                  <a:cubicBezTo>
                    <a:pt x="7897" y="1405"/>
                    <a:pt x="7903" y="1399"/>
                    <a:pt x="7897" y="1393"/>
                  </a:cubicBezTo>
                  <a:cubicBezTo>
                    <a:pt x="7897" y="1387"/>
                    <a:pt x="7892" y="1387"/>
                    <a:pt x="7886" y="1387"/>
                  </a:cubicBezTo>
                  <a:cubicBezTo>
                    <a:pt x="7886" y="1382"/>
                    <a:pt x="7886" y="1376"/>
                    <a:pt x="7886" y="1376"/>
                  </a:cubicBezTo>
                  <a:cubicBezTo>
                    <a:pt x="7886" y="1370"/>
                    <a:pt x="7886" y="1364"/>
                    <a:pt x="7886" y="1364"/>
                  </a:cubicBezTo>
                  <a:cubicBezTo>
                    <a:pt x="7886" y="1358"/>
                    <a:pt x="7880" y="1358"/>
                    <a:pt x="7874" y="1358"/>
                  </a:cubicBezTo>
                  <a:cubicBezTo>
                    <a:pt x="7868" y="1352"/>
                    <a:pt x="7862" y="1352"/>
                    <a:pt x="7850" y="1346"/>
                  </a:cubicBezTo>
                  <a:cubicBezTo>
                    <a:pt x="7844" y="1346"/>
                    <a:pt x="7844" y="1340"/>
                    <a:pt x="7838" y="1340"/>
                  </a:cubicBezTo>
                  <a:cubicBezTo>
                    <a:pt x="7844" y="1334"/>
                    <a:pt x="7844" y="1334"/>
                    <a:pt x="7850" y="1328"/>
                  </a:cubicBezTo>
                  <a:cubicBezTo>
                    <a:pt x="7850" y="1328"/>
                    <a:pt x="7856" y="1328"/>
                    <a:pt x="7862" y="1328"/>
                  </a:cubicBezTo>
                  <a:cubicBezTo>
                    <a:pt x="7868" y="1328"/>
                    <a:pt x="7874" y="1340"/>
                    <a:pt x="7880" y="1346"/>
                  </a:cubicBezTo>
                  <a:cubicBezTo>
                    <a:pt x="7886" y="1346"/>
                    <a:pt x="7880" y="1358"/>
                    <a:pt x="7886" y="1358"/>
                  </a:cubicBezTo>
                  <a:cubicBezTo>
                    <a:pt x="7892" y="1358"/>
                    <a:pt x="7892" y="1358"/>
                    <a:pt x="7897" y="1358"/>
                  </a:cubicBezTo>
                  <a:cubicBezTo>
                    <a:pt x="7909" y="1358"/>
                    <a:pt x="7909" y="1358"/>
                    <a:pt x="7909" y="1358"/>
                  </a:cubicBezTo>
                  <a:cubicBezTo>
                    <a:pt x="7915" y="1358"/>
                    <a:pt x="7921" y="1352"/>
                    <a:pt x="7921" y="1352"/>
                  </a:cubicBezTo>
                  <a:cubicBezTo>
                    <a:pt x="7927" y="1352"/>
                    <a:pt x="7927" y="1358"/>
                    <a:pt x="7933" y="1358"/>
                  </a:cubicBezTo>
                  <a:cubicBezTo>
                    <a:pt x="7939" y="1340"/>
                    <a:pt x="7939" y="1328"/>
                    <a:pt x="7939" y="1310"/>
                  </a:cubicBezTo>
                  <a:cubicBezTo>
                    <a:pt x="7939" y="1299"/>
                    <a:pt x="7939" y="1299"/>
                    <a:pt x="7939" y="1299"/>
                  </a:cubicBezTo>
                  <a:cubicBezTo>
                    <a:pt x="7939" y="1299"/>
                    <a:pt x="7939" y="1293"/>
                    <a:pt x="7939" y="1287"/>
                  </a:cubicBezTo>
                  <a:cubicBezTo>
                    <a:pt x="7939" y="1287"/>
                    <a:pt x="7945" y="1281"/>
                    <a:pt x="7945" y="1275"/>
                  </a:cubicBezTo>
                  <a:cubicBezTo>
                    <a:pt x="7945" y="1275"/>
                    <a:pt x="7945" y="1269"/>
                    <a:pt x="7945" y="1263"/>
                  </a:cubicBezTo>
                  <a:cubicBezTo>
                    <a:pt x="7939" y="1263"/>
                    <a:pt x="7933" y="1263"/>
                    <a:pt x="7933" y="1263"/>
                  </a:cubicBezTo>
                  <a:cubicBezTo>
                    <a:pt x="7921" y="1257"/>
                    <a:pt x="7915" y="1257"/>
                    <a:pt x="7909" y="1257"/>
                  </a:cubicBezTo>
                  <a:cubicBezTo>
                    <a:pt x="7897" y="1257"/>
                    <a:pt x="7892" y="1251"/>
                    <a:pt x="7880" y="1257"/>
                  </a:cubicBezTo>
                  <a:cubicBezTo>
                    <a:pt x="7880" y="1257"/>
                    <a:pt x="7880" y="1263"/>
                    <a:pt x="7880" y="1269"/>
                  </a:cubicBezTo>
                  <a:cubicBezTo>
                    <a:pt x="7874" y="1269"/>
                    <a:pt x="7868" y="1269"/>
                    <a:pt x="7862" y="1269"/>
                  </a:cubicBezTo>
                  <a:cubicBezTo>
                    <a:pt x="7826" y="1269"/>
                    <a:pt x="7826" y="1269"/>
                    <a:pt x="7826" y="1269"/>
                  </a:cubicBezTo>
                  <a:cubicBezTo>
                    <a:pt x="7832" y="1263"/>
                    <a:pt x="7832" y="1257"/>
                    <a:pt x="7838" y="1257"/>
                  </a:cubicBezTo>
                  <a:cubicBezTo>
                    <a:pt x="7838" y="1251"/>
                    <a:pt x="7844" y="1251"/>
                    <a:pt x="7850" y="1251"/>
                  </a:cubicBezTo>
                  <a:cubicBezTo>
                    <a:pt x="7850" y="1251"/>
                    <a:pt x="7856" y="1245"/>
                    <a:pt x="7862" y="1245"/>
                  </a:cubicBezTo>
                  <a:cubicBezTo>
                    <a:pt x="7862" y="1245"/>
                    <a:pt x="7856" y="1239"/>
                    <a:pt x="7862" y="1233"/>
                  </a:cubicBezTo>
                  <a:cubicBezTo>
                    <a:pt x="7850" y="1233"/>
                    <a:pt x="7844" y="1227"/>
                    <a:pt x="7838" y="1227"/>
                  </a:cubicBezTo>
                  <a:cubicBezTo>
                    <a:pt x="7832" y="1227"/>
                    <a:pt x="7832" y="1221"/>
                    <a:pt x="7826" y="1221"/>
                  </a:cubicBezTo>
                  <a:cubicBezTo>
                    <a:pt x="7832" y="1210"/>
                    <a:pt x="7832" y="1210"/>
                    <a:pt x="7832" y="1210"/>
                  </a:cubicBezTo>
                  <a:cubicBezTo>
                    <a:pt x="7880" y="1210"/>
                    <a:pt x="7880" y="1210"/>
                    <a:pt x="7880" y="1210"/>
                  </a:cubicBezTo>
                  <a:cubicBezTo>
                    <a:pt x="7880" y="1245"/>
                    <a:pt x="7880" y="1245"/>
                    <a:pt x="7880" y="1245"/>
                  </a:cubicBezTo>
                  <a:cubicBezTo>
                    <a:pt x="7927" y="1245"/>
                    <a:pt x="7927" y="1245"/>
                    <a:pt x="7927" y="1245"/>
                  </a:cubicBezTo>
                  <a:cubicBezTo>
                    <a:pt x="7933" y="1245"/>
                    <a:pt x="7939" y="1245"/>
                    <a:pt x="7939" y="1239"/>
                  </a:cubicBezTo>
                  <a:cubicBezTo>
                    <a:pt x="7945" y="1239"/>
                    <a:pt x="7939" y="1233"/>
                    <a:pt x="7945" y="1227"/>
                  </a:cubicBezTo>
                  <a:cubicBezTo>
                    <a:pt x="7951" y="1227"/>
                    <a:pt x="7963" y="1227"/>
                    <a:pt x="7969" y="1227"/>
                  </a:cubicBezTo>
                  <a:cubicBezTo>
                    <a:pt x="7980" y="1227"/>
                    <a:pt x="7980" y="1227"/>
                    <a:pt x="7980" y="1227"/>
                  </a:cubicBezTo>
                  <a:cubicBezTo>
                    <a:pt x="7998" y="1227"/>
                    <a:pt x="7998" y="1239"/>
                    <a:pt x="8016" y="1239"/>
                  </a:cubicBezTo>
                  <a:cubicBezTo>
                    <a:pt x="8022" y="1239"/>
                    <a:pt x="8028" y="1233"/>
                    <a:pt x="8034" y="1233"/>
                  </a:cubicBezTo>
                  <a:cubicBezTo>
                    <a:pt x="8034" y="1227"/>
                    <a:pt x="8034" y="1221"/>
                    <a:pt x="8040" y="1221"/>
                  </a:cubicBezTo>
                  <a:cubicBezTo>
                    <a:pt x="8046" y="1215"/>
                    <a:pt x="8052" y="1215"/>
                    <a:pt x="8052" y="1210"/>
                  </a:cubicBezTo>
                  <a:cubicBezTo>
                    <a:pt x="8052" y="1204"/>
                    <a:pt x="8046" y="1198"/>
                    <a:pt x="8040" y="1192"/>
                  </a:cubicBezTo>
                  <a:cubicBezTo>
                    <a:pt x="8040" y="1186"/>
                    <a:pt x="8034" y="1180"/>
                    <a:pt x="8034" y="1180"/>
                  </a:cubicBezTo>
                  <a:cubicBezTo>
                    <a:pt x="8028" y="1174"/>
                    <a:pt x="8022" y="1168"/>
                    <a:pt x="8016" y="1168"/>
                  </a:cubicBezTo>
                  <a:cubicBezTo>
                    <a:pt x="8010" y="1168"/>
                    <a:pt x="8004" y="1168"/>
                    <a:pt x="7998" y="1168"/>
                  </a:cubicBezTo>
                  <a:cubicBezTo>
                    <a:pt x="7992" y="1168"/>
                    <a:pt x="7992" y="1174"/>
                    <a:pt x="7986" y="1174"/>
                  </a:cubicBezTo>
                  <a:cubicBezTo>
                    <a:pt x="7980" y="1174"/>
                    <a:pt x="7980" y="1180"/>
                    <a:pt x="7975" y="1180"/>
                  </a:cubicBezTo>
                  <a:cubicBezTo>
                    <a:pt x="7969" y="1180"/>
                    <a:pt x="7969" y="1174"/>
                    <a:pt x="7963" y="1174"/>
                  </a:cubicBezTo>
                  <a:cubicBezTo>
                    <a:pt x="7957" y="1174"/>
                    <a:pt x="7951" y="1168"/>
                    <a:pt x="7951" y="1168"/>
                  </a:cubicBezTo>
                  <a:cubicBezTo>
                    <a:pt x="7951" y="1162"/>
                    <a:pt x="7945" y="1162"/>
                    <a:pt x="7945" y="1156"/>
                  </a:cubicBezTo>
                  <a:cubicBezTo>
                    <a:pt x="7945" y="1144"/>
                    <a:pt x="7951" y="1144"/>
                    <a:pt x="7957" y="1144"/>
                  </a:cubicBezTo>
                  <a:cubicBezTo>
                    <a:pt x="7963" y="1144"/>
                    <a:pt x="7969" y="1144"/>
                    <a:pt x="7969" y="1144"/>
                  </a:cubicBezTo>
                  <a:cubicBezTo>
                    <a:pt x="7975" y="1144"/>
                    <a:pt x="7980" y="1150"/>
                    <a:pt x="7980" y="1150"/>
                  </a:cubicBezTo>
                  <a:cubicBezTo>
                    <a:pt x="7992" y="1150"/>
                    <a:pt x="7998" y="1150"/>
                    <a:pt x="8004" y="1150"/>
                  </a:cubicBezTo>
                  <a:cubicBezTo>
                    <a:pt x="8016" y="1150"/>
                    <a:pt x="8022" y="1150"/>
                    <a:pt x="8034" y="1150"/>
                  </a:cubicBezTo>
                  <a:lnTo>
                    <a:pt x="8040" y="1144"/>
                  </a:lnTo>
                  <a:cubicBezTo>
                    <a:pt x="8052" y="1138"/>
                    <a:pt x="8052" y="1138"/>
                    <a:pt x="8052" y="1138"/>
                  </a:cubicBezTo>
                  <a:cubicBezTo>
                    <a:pt x="8058" y="1132"/>
                    <a:pt x="8058" y="1127"/>
                    <a:pt x="8064" y="1127"/>
                  </a:cubicBezTo>
                  <a:cubicBezTo>
                    <a:pt x="8069" y="1127"/>
                    <a:pt x="8069" y="1132"/>
                    <a:pt x="8075" y="1132"/>
                  </a:cubicBezTo>
                  <a:cubicBezTo>
                    <a:pt x="8093" y="1132"/>
                    <a:pt x="8093" y="1132"/>
                    <a:pt x="8093" y="1132"/>
                  </a:cubicBezTo>
                  <a:cubicBezTo>
                    <a:pt x="8099" y="1132"/>
                    <a:pt x="8105" y="1132"/>
                    <a:pt x="8111" y="1132"/>
                  </a:cubicBezTo>
                  <a:cubicBezTo>
                    <a:pt x="8117" y="1132"/>
                    <a:pt x="8117" y="1132"/>
                    <a:pt x="8123" y="1127"/>
                  </a:cubicBezTo>
                  <a:cubicBezTo>
                    <a:pt x="8129" y="1127"/>
                    <a:pt x="8123" y="1121"/>
                    <a:pt x="8123" y="1115"/>
                  </a:cubicBezTo>
                  <a:cubicBezTo>
                    <a:pt x="8117" y="1109"/>
                    <a:pt x="8111" y="1103"/>
                    <a:pt x="8105" y="1103"/>
                  </a:cubicBezTo>
                  <a:cubicBezTo>
                    <a:pt x="8099" y="1097"/>
                    <a:pt x="8093" y="1103"/>
                    <a:pt x="8093" y="1103"/>
                  </a:cubicBezTo>
                  <a:cubicBezTo>
                    <a:pt x="8087" y="1097"/>
                    <a:pt x="8081" y="1097"/>
                    <a:pt x="8075" y="1091"/>
                  </a:cubicBezTo>
                  <a:cubicBezTo>
                    <a:pt x="8069" y="1085"/>
                    <a:pt x="8064" y="1085"/>
                    <a:pt x="8064" y="1079"/>
                  </a:cubicBezTo>
                  <a:cubicBezTo>
                    <a:pt x="8064" y="1073"/>
                    <a:pt x="8058" y="1073"/>
                    <a:pt x="8058" y="1067"/>
                  </a:cubicBezTo>
                  <a:cubicBezTo>
                    <a:pt x="8058" y="1061"/>
                    <a:pt x="8064" y="1055"/>
                    <a:pt x="8064" y="1050"/>
                  </a:cubicBezTo>
                  <a:cubicBezTo>
                    <a:pt x="8064" y="1044"/>
                    <a:pt x="8058" y="1038"/>
                    <a:pt x="8058" y="1032"/>
                  </a:cubicBezTo>
                  <a:cubicBezTo>
                    <a:pt x="8058" y="1026"/>
                    <a:pt x="8064" y="1026"/>
                    <a:pt x="8064" y="1020"/>
                  </a:cubicBezTo>
                  <a:lnTo>
                    <a:pt x="8064" y="1014"/>
                  </a:lnTo>
                  <a:cubicBezTo>
                    <a:pt x="8081" y="1014"/>
                    <a:pt x="8087" y="1014"/>
                    <a:pt x="8111" y="1014"/>
                  </a:cubicBezTo>
                  <a:cubicBezTo>
                    <a:pt x="8111" y="978"/>
                    <a:pt x="8111" y="978"/>
                    <a:pt x="8111" y="978"/>
                  </a:cubicBezTo>
                  <a:cubicBezTo>
                    <a:pt x="8111" y="966"/>
                    <a:pt x="8093" y="961"/>
                    <a:pt x="8087" y="949"/>
                  </a:cubicBezTo>
                  <a:cubicBezTo>
                    <a:pt x="8081" y="943"/>
                    <a:pt x="8087" y="943"/>
                    <a:pt x="8087" y="937"/>
                  </a:cubicBezTo>
                  <a:cubicBezTo>
                    <a:pt x="8087" y="931"/>
                    <a:pt x="8081" y="925"/>
                    <a:pt x="8081" y="919"/>
                  </a:cubicBezTo>
                  <a:cubicBezTo>
                    <a:pt x="8069" y="919"/>
                    <a:pt x="8064" y="925"/>
                    <a:pt x="8046" y="919"/>
                  </a:cubicBezTo>
                  <a:cubicBezTo>
                    <a:pt x="8040" y="919"/>
                    <a:pt x="8040" y="919"/>
                    <a:pt x="8034" y="919"/>
                  </a:cubicBezTo>
                  <a:cubicBezTo>
                    <a:pt x="8028" y="919"/>
                    <a:pt x="8028" y="913"/>
                    <a:pt x="8022" y="913"/>
                  </a:cubicBezTo>
                  <a:cubicBezTo>
                    <a:pt x="8016" y="913"/>
                    <a:pt x="8016" y="913"/>
                    <a:pt x="8010" y="907"/>
                  </a:cubicBezTo>
                  <a:cubicBezTo>
                    <a:pt x="8004" y="907"/>
                    <a:pt x="8004" y="907"/>
                    <a:pt x="7998" y="901"/>
                  </a:cubicBezTo>
                  <a:cubicBezTo>
                    <a:pt x="7998" y="901"/>
                    <a:pt x="7992" y="895"/>
                    <a:pt x="7992" y="889"/>
                  </a:cubicBezTo>
                  <a:cubicBezTo>
                    <a:pt x="7986" y="889"/>
                    <a:pt x="7986" y="884"/>
                    <a:pt x="7986" y="877"/>
                  </a:cubicBezTo>
                  <a:cubicBezTo>
                    <a:pt x="7986" y="872"/>
                    <a:pt x="7986" y="872"/>
                    <a:pt x="7986" y="872"/>
                  </a:cubicBezTo>
                  <a:cubicBezTo>
                    <a:pt x="7992" y="866"/>
                    <a:pt x="7998" y="866"/>
                    <a:pt x="7998" y="866"/>
                  </a:cubicBezTo>
                  <a:cubicBezTo>
                    <a:pt x="8004" y="860"/>
                    <a:pt x="8004" y="854"/>
                    <a:pt x="8010" y="854"/>
                  </a:cubicBezTo>
                  <a:cubicBezTo>
                    <a:pt x="8010" y="848"/>
                    <a:pt x="8016" y="854"/>
                    <a:pt x="8022" y="854"/>
                  </a:cubicBezTo>
                  <a:cubicBezTo>
                    <a:pt x="8028" y="848"/>
                    <a:pt x="8034" y="848"/>
                    <a:pt x="8046" y="848"/>
                  </a:cubicBezTo>
                  <a:cubicBezTo>
                    <a:pt x="8052" y="848"/>
                    <a:pt x="8052" y="848"/>
                    <a:pt x="8058" y="848"/>
                  </a:cubicBezTo>
                  <a:cubicBezTo>
                    <a:pt x="8081" y="848"/>
                    <a:pt x="8081" y="848"/>
                    <a:pt x="8081" y="848"/>
                  </a:cubicBezTo>
                  <a:cubicBezTo>
                    <a:pt x="8087" y="848"/>
                    <a:pt x="8093" y="842"/>
                    <a:pt x="8105" y="848"/>
                  </a:cubicBezTo>
                  <a:lnTo>
                    <a:pt x="8111" y="854"/>
                  </a:lnTo>
                  <a:cubicBezTo>
                    <a:pt x="8117" y="860"/>
                    <a:pt x="8123" y="860"/>
                    <a:pt x="8123" y="872"/>
                  </a:cubicBezTo>
                  <a:cubicBezTo>
                    <a:pt x="8123" y="877"/>
                    <a:pt x="8123" y="877"/>
                    <a:pt x="8123" y="877"/>
                  </a:cubicBezTo>
                  <a:cubicBezTo>
                    <a:pt x="8129" y="877"/>
                    <a:pt x="8123" y="884"/>
                    <a:pt x="8117" y="884"/>
                  </a:cubicBezTo>
                  <a:cubicBezTo>
                    <a:pt x="8117" y="895"/>
                    <a:pt x="8111" y="895"/>
                    <a:pt x="8111" y="901"/>
                  </a:cubicBezTo>
                  <a:cubicBezTo>
                    <a:pt x="8111" y="919"/>
                    <a:pt x="8117" y="931"/>
                    <a:pt x="8123" y="949"/>
                  </a:cubicBezTo>
                  <a:cubicBezTo>
                    <a:pt x="8141" y="943"/>
                    <a:pt x="8141" y="943"/>
                    <a:pt x="8141" y="943"/>
                  </a:cubicBezTo>
                  <a:cubicBezTo>
                    <a:pt x="8141" y="848"/>
                    <a:pt x="8141" y="848"/>
                    <a:pt x="8141" y="848"/>
                  </a:cubicBezTo>
                  <a:cubicBezTo>
                    <a:pt x="8141" y="842"/>
                    <a:pt x="8147" y="842"/>
                    <a:pt x="8147" y="836"/>
                  </a:cubicBezTo>
                  <a:cubicBezTo>
                    <a:pt x="8152" y="836"/>
                    <a:pt x="8158" y="830"/>
                    <a:pt x="8158" y="824"/>
                  </a:cubicBezTo>
                  <a:cubicBezTo>
                    <a:pt x="8158" y="818"/>
                    <a:pt x="8158" y="818"/>
                    <a:pt x="8158" y="818"/>
                  </a:cubicBezTo>
                  <a:cubicBezTo>
                    <a:pt x="8158" y="812"/>
                    <a:pt x="8152" y="812"/>
                    <a:pt x="8152" y="806"/>
                  </a:cubicBezTo>
                  <a:cubicBezTo>
                    <a:pt x="8147" y="800"/>
                    <a:pt x="8147" y="795"/>
                    <a:pt x="8135" y="795"/>
                  </a:cubicBezTo>
                  <a:cubicBezTo>
                    <a:pt x="8129" y="795"/>
                    <a:pt x="8123" y="795"/>
                    <a:pt x="8117" y="795"/>
                  </a:cubicBezTo>
                  <a:lnTo>
                    <a:pt x="8111" y="800"/>
                  </a:lnTo>
                  <a:cubicBezTo>
                    <a:pt x="8099" y="800"/>
                    <a:pt x="8099" y="800"/>
                    <a:pt x="8087" y="800"/>
                  </a:cubicBezTo>
                  <a:cubicBezTo>
                    <a:pt x="8069" y="800"/>
                    <a:pt x="8069" y="800"/>
                    <a:pt x="8069" y="800"/>
                  </a:cubicBezTo>
                  <a:cubicBezTo>
                    <a:pt x="8064" y="800"/>
                    <a:pt x="8064" y="800"/>
                    <a:pt x="8058" y="800"/>
                  </a:cubicBezTo>
                  <a:cubicBezTo>
                    <a:pt x="8052" y="800"/>
                    <a:pt x="8052" y="800"/>
                    <a:pt x="8046" y="800"/>
                  </a:cubicBezTo>
                  <a:cubicBezTo>
                    <a:pt x="8046" y="765"/>
                    <a:pt x="8046" y="765"/>
                    <a:pt x="8046" y="765"/>
                  </a:cubicBezTo>
                  <a:cubicBezTo>
                    <a:pt x="8052" y="765"/>
                    <a:pt x="8058" y="759"/>
                    <a:pt x="8058" y="759"/>
                  </a:cubicBezTo>
                  <a:cubicBezTo>
                    <a:pt x="8064" y="759"/>
                    <a:pt x="8064" y="765"/>
                    <a:pt x="8069" y="765"/>
                  </a:cubicBezTo>
                  <a:cubicBezTo>
                    <a:pt x="8081" y="765"/>
                    <a:pt x="8081" y="765"/>
                    <a:pt x="8081" y="765"/>
                  </a:cubicBezTo>
                  <a:cubicBezTo>
                    <a:pt x="8093" y="765"/>
                    <a:pt x="8099" y="765"/>
                    <a:pt x="8105" y="765"/>
                  </a:cubicBezTo>
                  <a:cubicBezTo>
                    <a:pt x="8111" y="765"/>
                    <a:pt x="8111" y="759"/>
                    <a:pt x="8117" y="753"/>
                  </a:cubicBezTo>
                  <a:cubicBezTo>
                    <a:pt x="8111" y="753"/>
                    <a:pt x="8111" y="747"/>
                    <a:pt x="8111" y="741"/>
                  </a:cubicBezTo>
                  <a:cubicBezTo>
                    <a:pt x="8105" y="741"/>
                    <a:pt x="8105" y="735"/>
                    <a:pt x="8099" y="729"/>
                  </a:cubicBezTo>
                  <a:cubicBezTo>
                    <a:pt x="8087" y="729"/>
                    <a:pt x="8081" y="735"/>
                    <a:pt x="8075" y="735"/>
                  </a:cubicBezTo>
                  <a:cubicBezTo>
                    <a:pt x="8069" y="735"/>
                    <a:pt x="8069" y="729"/>
                    <a:pt x="8064" y="723"/>
                  </a:cubicBezTo>
                  <a:cubicBezTo>
                    <a:pt x="8058" y="723"/>
                    <a:pt x="8058" y="723"/>
                    <a:pt x="8052" y="723"/>
                  </a:cubicBezTo>
                  <a:cubicBezTo>
                    <a:pt x="8046" y="723"/>
                    <a:pt x="8046" y="723"/>
                    <a:pt x="8040" y="723"/>
                  </a:cubicBezTo>
                  <a:cubicBezTo>
                    <a:pt x="8034" y="723"/>
                    <a:pt x="8028" y="718"/>
                    <a:pt x="8022" y="718"/>
                  </a:cubicBezTo>
                  <a:cubicBezTo>
                    <a:pt x="8010" y="718"/>
                    <a:pt x="8004" y="718"/>
                    <a:pt x="7992" y="723"/>
                  </a:cubicBezTo>
                  <a:cubicBezTo>
                    <a:pt x="7992" y="729"/>
                    <a:pt x="7998" y="735"/>
                    <a:pt x="7992" y="741"/>
                  </a:cubicBezTo>
                  <a:cubicBezTo>
                    <a:pt x="7992" y="747"/>
                    <a:pt x="7992" y="747"/>
                    <a:pt x="7986" y="753"/>
                  </a:cubicBezTo>
                  <a:cubicBezTo>
                    <a:pt x="7986" y="753"/>
                    <a:pt x="7980" y="753"/>
                    <a:pt x="7975" y="753"/>
                  </a:cubicBezTo>
                  <a:cubicBezTo>
                    <a:pt x="7975" y="747"/>
                    <a:pt x="7969" y="747"/>
                    <a:pt x="7963" y="741"/>
                  </a:cubicBezTo>
                  <a:cubicBezTo>
                    <a:pt x="7963" y="741"/>
                    <a:pt x="7963" y="735"/>
                    <a:pt x="7963" y="729"/>
                  </a:cubicBezTo>
                  <a:cubicBezTo>
                    <a:pt x="7963" y="723"/>
                    <a:pt x="7963" y="718"/>
                    <a:pt x="7969" y="711"/>
                  </a:cubicBezTo>
                  <a:cubicBezTo>
                    <a:pt x="7969" y="706"/>
                    <a:pt x="7969" y="700"/>
                    <a:pt x="7975" y="700"/>
                  </a:cubicBezTo>
                  <a:cubicBezTo>
                    <a:pt x="7975" y="694"/>
                    <a:pt x="7980" y="700"/>
                    <a:pt x="7986" y="694"/>
                  </a:cubicBezTo>
                  <a:cubicBezTo>
                    <a:pt x="7986" y="688"/>
                    <a:pt x="7992" y="688"/>
                    <a:pt x="7992" y="682"/>
                  </a:cubicBezTo>
                  <a:cubicBezTo>
                    <a:pt x="7998" y="682"/>
                    <a:pt x="7992" y="676"/>
                    <a:pt x="7992" y="670"/>
                  </a:cubicBezTo>
                  <a:cubicBezTo>
                    <a:pt x="7992" y="664"/>
                    <a:pt x="7992" y="658"/>
                    <a:pt x="7992" y="646"/>
                  </a:cubicBezTo>
                  <a:cubicBezTo>
                    <a:pt x="7992" y="640"/>
                    <a:pt x="7998" y="629"/>
                    <a:pt x="7998" y="617"/>
                  </a:cubicBezTo>
                  <a:cubicBezTo>
                    <a:pt x="8034" y="617"/>
                    <a:pt x="8034" y="617"/>
                    <a:pt x="8034" y="617"/>
                  </a:cubicBezTo>
                  <a:cubicBezTo>
                    <a:pt x="8034" y="605"/>
                    <a:pt x="8034" y="599"/>
                    <a:pt x="8040" y="587"/>
                  </a:cubicBezTo>
                  <a:cubicBezTo>
                    <a:pt x="8040" y="587"/>
                    <a:pt x="8046" y="581"/>
                    <a:pt x="8046" y="575"/>
                  </a:cubicBezTo>
                  <a:cubicBezTo>
                    <a:pt x="8058" y="575"/>
                    <a:pt x="8064" y="575"/>
                    <a:pt x="8069" y="575"/>
                  </a:cubicBezTo>
                  <a:cubicBezTo>
                    <a:pt x="8081" y="575"/>
                    <a:pt x="8081" y="575"/>
                    <a:pt x="8081" y="575"/>
                  </a:cubicBezTo>
                  <a:cubicBezTo>
                    <a:pt x="8087" y="575"/>
                    <a:pt x="8087" y="569"/>
                    <a:pt x="8093" y="569"/>
                  </a:cubicBezTo>
                  <a:cubicBezTo>
                    <a:pt x="8093" y="563"/>
                    <a:pt x="8093" y="557"/>
                    <a:pt x="8093" y="557"/>
                  </a:cubicBezTo>
                  <a:cubicBezTo>
                    <a:pt x="8093" y="552"/>
                    <a:pt x="8087" y="545"/>
                    <a:pt x="8087" y="540"/>
                  </a:cubicBezTo>
                  <a:cubicBezTo>
                    <a:pt x="8087" y="534"/>
                    <a:pt x="8093" y="528"/>
                    <a:pt x="8099" y="522"/>
                  </a:cubicBezTo>
                  <a:cubicBezTo>
                    <a:pt x="8099" y="516"/>
                    <a:pt x="8105" y="516"/>
                    <a:pt x="8105" y="510"/>
                  </a:cubicBezTo>
                  <a:cubicBezTo>
                    <a:pt x="8105" y="504"/>
                    <a:pt x="8111" y="504"/>
                    <a:pt x="8111" y="498"/>
                  </a:cubicBezTo>
                  <a:cubicBezTo>
                    <a:pt x="8111" y="492"/>
                    <a:pt x="8117" y="492"/>
                    <a:pt x="8123" y="492"/>
                  </a:cubicBezTo>
                  <a:cubicBezTo>
                    <a:pt x="8129" y="486"/>
                    <a:pt x="8135" y="480"/>
                    <a:pt x="8147" y="480"/>
                  </a:cubicBezTo>
                  <a:cubicBezTo>
                    <a:pt x="8158" y="474"/>
                    <a:pt x="8164" y="486"/>
                    <a:pt x="8182" y="480"/>
                  </a:cubicBezTo>
                  <a:lnTo>
                    <a:pt x="8188" y="480"/>
                  </a:lnTo>
                  <a:cubicBezTo>
                    <a:pt x="8194" y="474"/>
                    <a:pt x="8194" y="468"/>
                    <a:pt x="8194" y="468"/>
                  </a:cubicBezTo>
                  <a:cubicBezTo>
                    <a:pt x="8200" y="463"/>
                    <a:pt x="8200" y="457"/>
                    <a:pt x="8200" y="457"/>
                  </a:cubicBezTo>
                  <a:cubicBezTo>
                    <a:pt x="8200" y="451"/>
                    <a:pt x="8200" y="445"/>
                    <a:pt x="8206" y="445"/>
                  </a:cubicBezTo>
                  <a:cubicBezTo>
                    <a:pt x="8206" y="439"/>
                    <a:pt x="8212" y="439"/>
                    <a:pt x="8218" y="439"/>
                  </a:cubicBezTo>
                  <a:cubicBezTo>
                    <a:pt x="8224" y="433"/>
                    <a:pt x="8224" y="433"/>
                    <a:pt x="8230" y="433"/>
                  </a:cubicBezTo>
                  <a:cubicBezTo>
                    <a:pt x="8230" y="433"/>
                    <a:pt x="8235" y="433"/>
                    <a:pt x="8241" y="433"/>
                  </a:cubicBezTo>
                  <a:cubicBezTo>
                    <a:pt x="8241" y="433"/>
                    <a:pt x="8247" y="433"/>
                    <a:pt x="8253" y="427"/>
                  </a:cubicBezTo>
                  <a:cubicBezTo>
                    <a:pt x="8253" y="427"/>
                    <a:pt x="8259" y="433"/>
                    <a:pt x="8265" y="427"/>
                  </a:cubicBezTo>
                  <a:cubicBezTo>
                    <a:pt x="8265" y="427"/>
                    <a:pt x="8265" y="421"/>
                    <a:pt x="8271" y="415"/>
                  </a:cubicBezTo>
                  <a:cubicBezTo>
                    <a:pt x="8265" y="403"/>
                    <a:pt x="8265" y="403"/>
                    <a:pt x="8265" y="403"/>
                  </a:cubicBezTo>
                  <a:cubicBezTo>
                    <a:pt x="8164" y="403"/>
                    <a:pt x="8164" y="403"/>
                    <a:pt x="8164" y="403"/>
                  </a:cubicBezTo>
                  <a:cubicBezTo>
                    <a:pt x="8135" y="397"/>
                    <a:pt x="8135" y="397"/>
                    <a:pt x="8135" y="397"/>
                  </a:cubicBezTo>
                  <a:cubicBezTo>
                    <a:pt x="8147" y="397"/>
                    <a:pt x="8152" y="397"/>
                    <a:pt x="8158" y="391"/>
                  </a:cubicBezTo>
                  <a:cubicBezTo>
                    <a:pt x="8170" y="386"/>
                    <a:pt x="8176" y="374"/>
                    <a:pt x="8188" y="374"/>
                  </a:cubicBezTo>
                  <a:cubicBezTo>
                    <a:pt x="8200" y="374"/>
                    <a:pt x="8200" y="374"/>
                    <a:pt x="8206" y="379"/>
                  </a:cubicBezTo>
                  <a:cubicBezTo>
                    <a:pt x="8212" y="379"/>
                    <a:pt x="8218" y="386"/>
                    <a:pt x="8224" y="386"/>
                  </a:cubicBezTo>
                  <a:cubicBezTo>
                    <a:pt x="8230" y="386"/>
                    <a:pt x="8230" y="386"/>
                    <a:pt x="8235" y="386"/>
                  </a:cubicBezTo>
                  <a:cubicBezTo>
                    <a:pt x="8247" y="386"/>
                    <a:pt x="8247" y="386"/>
                    <a:pt x="8247" y="386"/>
                  </a:cubicBezTo>
                  <a:cubicBezTo>
                    <a:pt x="8253" y="386"/>
                    <a:pt x="8253" y="386"/>
                    <a:pt x="8259" y="386"/>
                  </a:cubicBezTo>
                  <a:cubicBezTo>
                    <a:pt x="8265" y="386"/>
                    <a:pt x="8265" y="386"/>
                    <a:pt x="8271" y="386"/>
                  </a:cubicBezTo>
                  <a:cubicBezTo>
                    <a:pt x="8277" y="386"/>
                    <a:pt x="8283" y="379"/>
                    <a:pt x="8283" y="379"/>
                  </a:cubicBezTo>
                  <a:cubicBezTo>
                    <a:pt x="8289" y="379"/>
                    <a:pt x="8289" y="374"/>
                    <a:pt x="8295" y="368"/>
                  </a:cubicBezTo>
                  <a:cubicBezTo>
                    <a:pt x="8295" y="368"/>
                    <a:pt x="8301" y="362"/>
                    <a:pt x="8301" y="356"/>
                  </a:cubicBezTo>
                  <a:cubicBezTo>
                    <a:pt x="8307" y="350"/>
                    <a:pt x="8313" y="350"/>
                    <a:pt x="8318" y="344"/>
                  </a:cubicBezTo>
                  <a:cubicBezTo>
                    <a:pt x="8318" y="338"/>
                    <a:pt x="8318" y="332"/>
                    <a:pt x="8324" y="332"/>
                  </a:cubicBezTo>
                  <a:cubicBezTo>
                    <a:pt x="8330" y="332"/>
                    <a:pt x="8342" y="332"/>
                    <a:pt x="8348" y="332"/>
                  </a:cubicBezTo>
                  <a:cubicBezTo>
                    <a:pt x="8360" y="332"/>
                    <a:pt x="8360" y="332"/>
                    <a:pt x="8360" y="332"/>
                  </a:cubicBezTo>
                  <a:cubicBezTo>
                    <a:pt x="8378" y="332"/>
                    <a:pt x="8390" y="326"/>
                    <a:pt x="8407" y="326"/>
                  </a:cubicBezTo>
                  <a:cubicBezTo>
                    <a:pt x="8407" y="326"/>
                    <a:pt x="8413" y="326"/>
                    <a:pt x="8419" y="326"/>
                  </a:cubicBezTo>
                  <a:cubicBezTo>
                    <a:pt x="8419" y="320"/>
                    <a:pt x="8425" y="320"/>
                    <a:pt x="8425" y="320"/>
                  </a:cubicBezTo>
                  <a:cubicBezTo>
                    <a:pt x="8431" y="320"/>
                    <a:pt x="8437" y="314"/>
                    <a:pt x="8437" y="308"/>
                  </a:cubicBezTo>
                  <a:cubicBezTo>
                    <a:pt x="8443" y="302"/>
                    <a:pt x="8449" y="302"/>
                    <a:pt x="8449" y="297"/>
                  </a:cubicBezTo>
                  <a:cubicBezTo>
                    <a:pt x="8449" y="291"/>
                    <a:pt x="8449" y="285"/>
                    <a:pt x="8449" y="273"/>
                  </a:cubicBezTo>
                  <a:cubicBezTo>
                    <a:pt x="8449" y="267"/>
                    <a:pt x="8449" y="261"/>
                    <a:pt x="8443" y="255"/>
                  </a:cubicBezTo>
                  <a:cubicBezTo>
                    <a:pt x="8443" y="249"/>
                    <a:pt x="8437" y="249"/>
                    <a:pt x="8431" y="249"/>
                  </a:cubicBezTo>
                  <a:cubicBezTo>
                    <a:pt x="8425" y="243"/>
                    <a:pt x="8419" y="243"/>
                    <a:pt x="8407" y="243"/>
                  </a:cubicBezTo>
                  <a:cubicBezTo>
                    <a:pt x="8396" y="243"/>
                    <a:pt x="8390" y="243"/>
                    <a:pt x="8384" y="249"/>
                  </a:cubicBezTo>
                  <a:cubicBezTo>
                    <a:pt x="8378" y="249"/>
                    <a:pt x="8372" y="255"/>
                    <a:pt x="8366" y="255"/>
                  </a:cubicBezTo>
                  <a:cubicBezTo>
                    <a:pt x="8360" y="255"/>
                    <a:pt x="8354" y="261"/>
                    <a:pt x="8342" y="261"/>
                  </a:cubicBezTo>
                  <a:cubicBezTo>
                    <a:pt x="8336" y="261"/>
                    <a:pt x="8330" y="255"/>
                    <a:pt x="8318" y="255"/>
                  </a:cubicBezTo>
                  <a:cubicBezTo>
                    <a:pt x="8313" y="249"/>
                    <a:pt x="8313" y="249"/>
                    <a:pt x="8307" y="249"/>
                  </a:cubicBezTo>
                  <a:cubicBezTo>
                    <a:pt x="8289" y="243"/>
                    <a:pt x="8289" y="243"/>
                    <a:pt x="8289" y="243"/>
                  </a:cubicBezTo>
                  <a:cubicBezTo>
                    <a:pt x="8283" y="237"/>
                    <a:pt x="8277" y="237"/>
                    <a:pt x="8271" y="237"/>
                  </a:cubicBezTo>
                  <a:cubicBezTo>
                    <a:pt x="8265" y="237"/>
                    <a:pt x="8259" y="243"/>
                    <a:pt x="8247" y="243"/>
                  </a:cubicBezTo>
                  <a:cubicBezTo>
                    <a:pt x="8241" y="243"/>
                    <a:pt x="8241" y="243"/>
                    <a:pt x="8235" y="243"/>
                  </a:cubicBezTo>
                  <a:cubicBezTo>
                    <a:pt x="8224" y="243"/>
                    <a:pt x="8218" y="243"/>
                    <a:pt x="8206" y="249"/>
                  </a:cubicBezTo>
                  <a:cubicBezTo>
                    <a:pt x="8206" y="249"/>
                    <a:pt x="8200" y="255"/>
                    <a:pt x="8194" y="255"/>
                  </a:cubicBezTo>
                  <a:cubicBezTo>
                    <a:pt x="8194" y="261"/>
                    <a:pt x="8188" y="261"/>
                    <a:pt x="8188" y="261"/>
                  </a:cubicBezTo>
                  <a:cubicBezTo>
                    <a:pt x="8182" y="273"/>
                    <a:pt x="8182" y="279"/>
                    <a:pt x="8176" y="285"/>
                  </a:cubicBezTo>
                  <a:cubicBezTo>
                    <a:pt x="8176" y="291"/>
                    <a:pt x="8176" y="297"/>
                    <a:pt x="8170" y="297"/>
                  </a:cubicBezTo>
                  <a:cubicBezTo>
                    <a:pt x="8170" y="302"/>
                    <a:pt x="8164" y="302"/>
                    <a:pt x="8158" y="302"/>
                  </a:cubicBezTo>
                  <a:cubicBezTo>
                    <a:pt x="8152" y="302"/>
                    <a:pt x="8147" y="302"/>
                    <a:pt x="8135" y="302"/>
                  </a:cubicBezTo>
                  <a:cubicBezTo>
                    <a:pt x="8123" y="302"/>
                    <a:pt x="8117" y="302"/>
                    <a:pt x="8111" y="302"/>
                  </a:cubicBezTo>
                  <a:cubicBezTo>
                    <a:pt x="8099" y="302"/>
                    <a:pt x="8093" y="302"/>
                    <a:pt x="8087" y="302"/>
                  </a:cubicBezTo>
                  <a:cubicBezTo>
                    <a:pt x="8081" y="297"/>
                    <a:pt x="8081" y="291"/>
                    <a:pt x="8075" y="291"/>
                  </a:cubicBezTo>
                  <a:cubicBezTo>
                    <a:pt x="8069" y="285"/>
                    <a:pt x="8058" y="285"/>
                    <a:pt x="8046" y="285"/>
                  </a:cubicBezTo>
                  <a:cubicBezTo>
                    <a:pt x="8040" y="285"/>
                    <a:pt x="8034" y="285"/>
                    <a:pt x="8028" y="285"/>
                  </a:cubicBezTo>
                  <a:cubicBezTo>
                    <a:pt x="8016" y="291"/>
                    <a:pt x="8016" y="297"/>
                    <a:pt x="8010" y="308"/>
                  </a:cubicBezTo>
                  <a:cubicBezTo>
                    <a:pt x="8004" y="308"/>
                    <a:pt x="8004" y="314"/>
                    <a:pt x="8004" y="320"/>
                  </a:cubicBezTo>
                  <a:cubicBezTo>
                    <a:pt x="7998" y="320"/>
                    <a:pt x="7998" y="320"/>
                    <a:pt x="7992" y="326"/>
                  </a:cubicBezTo>
                  <a:cubicBezTo>
                    <a:pt x="7986" y="326"/>
                    <a:pt x="7986" y="326"/>
                    <a:pt x="7980" y="326"/>
                  </a:cubicBezTo>
                  <a:cubicBezTo>
                    <a:pt x="7969" y="326"/>
                    <a:pt x="7963" y="320"/>
                    <a:pt x="7957" y="326"/>
                  </a:cubicBezTo>
                  <a:cubicBezTo>
                    <a:pt x="7945" y="326"/>
                    <a:pt x="7939" y="326"/>
                    <a:pt x="7933" y="332"/>
                  </a:cubicBezTo>
                  <a:cubicBezTo>
                    <a:pt x="7927" y="332"/>
                    <a:pt x="7927" y="338"/>
                    <a:pt x="7921" y="338"/>
                  </a:cubicBezTo>
                  <a:cubicBezTo>
                    <a:pt x="7909" y="344"/>
                    <a:pt x="7903" y="338"/>
                    <a:pt x="7892" y="344"/>
                  </a:cubicBezTo>
                  <a:cubicBezTo>
                    <a:pt x="7892" y="344"/>
                    <a:pt x="7886" y="350"/>
                    <a:pt x="7880" y="350"/>
                  </a:cubicBezTo>
                  <a:cubicBezTo>
                    <a:pt x="7880" y="356"/>
                    <a:pt x="7874" y="362"/>
                    <a:pt x="7868" y="362"/>
                  </a:cubicBezTo>
                  <a:cubicBezTo>
                    <a:pt x="7862" y="374"/>
                    <a:pt x="7862" y="386"/>
                    <a:pt x="7850" y="391"/>
                  </a:cubicBezTo>
                  <a:cubicBezTo>
                    <a:pt x="7844" y="397"/>
                    <a:pt x="7844" y="397"/>
                    <a:pt x="7838" y="397"/>
                  </a:cubicBezTo>
                  <a:cubicBezTo>
                    <a:pt x="7832" y="397"/>
                    <a:pt x="7832" y="391"/>
                    <a:pt x="7826" y="391"/>
                  </a:cubicBezTo>
                  <a:cubicBezTo>
                    <a:pt x="7832" y="391"/>
                    <a:pt x="7832" y="386"/>
                    <a:pt x="7832" y="379"/>
                  </a:cubicBezTo>
                  <a:cubicBezTo>
                    <a:pt x="7838" y="379"/>
                    <a:pt x="7844" y="379"/>
                    <a:pt x="7844" y="374"/>
                  </a:cubicBezTo>
                  <a:cubicBezTo>
                    <a:pt x="7850" y="374"/>
                    <a:pt x="7850" y="368"/>
                    <a:pt x="7850" y="362"/>
                  </a:cubicBezTo>
                  <a:cubicBezTo>
                    <a:pt x="7856" y="362"/>
                    <a:pt x="7856" y="356"/>
                    <a:pt x="7862" y="350"/>
                  </a:cubicBezTo>
                  <a:cubicBezTo>
                    <a:pt x="7862" y="344"/>
                    <a:pt x="7868" y="332"/>
                    <a:pt x="7874" y="332"/>
                  </a:cubicBezTo>
                  <a:cubicBezTo>
                    <a:pt x="7880" y="326"/>
                    <a:pt x="7880" y="332"/>
                    <a:pt x="7886" y="332"/>
                  </a:cubicBezTo>
                  <a:cubicBezTo>
                    <a:pt x="7892" y="326"/>
                    <a:pt x="7897" y="326"/>
                    <a:pt x="7903" y="320"/>
                  </a:cubicBezTo>
                  <a:cubicBezTo>
                    <a:pt x="7903" y="314"/>
                    <a:pt x="7903" y="314"/>
                    <a:pt x="7903" y="308"/>
                  </a:cubicBezTo>
                  <a:cubicBezTo>
                    <a:pt x="7903" y="285"/>
                    <a:pt x="7903" y="285"/>
                    <a:pt x="7903" y="285"/>
                  </a:cubicBezTo>
                  <a:cubicBezTo>
                    <a:pt x="7909" y="279"/>
                    <a:pt x="7909" y="273"/>
                    <a:pt x="7915" y="273"/>
                  </a:cubicBezTo>
                  <a:cubicBezTo>
                    <a:pt x="7921" y="273"/>
                    <a:pt x="7927" y="273"/>
                    <a:pt x="7927" y="267"/>
                  </a:cubicBezTo>
                  <a:cubicBezTo>
                    <a:pt x="7933" y="267"/>
                    <a:pt x="7939" y="267"/>
                    <a:pt x="7939" y="261"/>
                  </a:cubicBezTo>
                  <a:cubicBezTo>
                    <a:pt x="7945" y="255"/>
                    <a:pt x="7939" y="255"/>
                    <a:pt x="7939" y="249"/>
                  </a:cubicBezTo>
                  <a:cubicBezTo>
                    <a:pt x="7939" y="243"/>
                    <a:pt x="7939" y="243"/>
                    <a:pt x="7939" y="237"/>
                  </a:cubicBezTo>
                  <a:cubicBezTo>
                    <a:pt x="7939" y="231"/>
                    <a:pt x="7939" y="231"/>
                    <a:pt x="7933" y="225"/>
                  </a:cubicBezTo>
                  <a:cubicBezTo>
                    <a:pt x="7933" y="225"/>
                    <a:pt x="7927" y="220"/>
                    <a:pt x="7927" y="213"/>
                  </a:cubicBezTo>
                  <a:cubicBezTo>
                    <a:pt x="7921" y="213"/>
                    <a:pt x="7921" y="213"/>
                    <a:pt x="7915" y="213"/>
                  </a:cubicBezTo>
                  <a:cubicBezTo>
                    <a:pt x="7903" y="213"/>
                    <a:pt x="7903" y="213"/>
                    <a:pt x="7903" y="213"/>
                  </a:cubicBezTo>
                  <a:cubicBezTo>
                    <a:pt x="7897" y="213"/>
                    <a:pt x="7897" y="220"/>
                    <a:pt x="7892" y="220"/>
                  </a:cubicBezTo>
                  <a:cubicBezTo>
                    <a:pt x="7880" y="220"/>
                    <a:pt x="7874" y="220"/>
                    <a:pt x="7862" y="220"/>
                  </a:cubicBezTo>
                  <a:cubicBezTo>
                    <a:pt x="7856" y="220"/>
                    <a:pt x="7856" y="220"/>
                    <a:pt x="7850" y="220"/>
                  </a:cubicBezTo>
                  <a:cubicBezTo>
                    <a:pt x="7838" y="220"/>
                    <a:pt x="7826" y="220"/>
                    <a:pt x="7814" y="220"/>
                  </a:cubicBezTo>
                  <a:cubicBezTo>
                    <a:pt x="7809" y="220"/>
                    <a:pt x="7803" y="220"/>
                    <a:pt x="7803" y="213"/>
                  </a:cubicBezTo>
                  <a:cubicBezTo>
                    <a:pt x="7803" y="231"/>
                    <a:pt x="7803" y="237"/>
                    <a:pt x="7803" y="255"/>
                  </a:cubicBezTo>
                  <a:lnTo>
                    <a:pt x="7797" y="261"/>
                  </a:lnTo>
                  <a:cubicBezTo>
                    <a:pt x="7797" y="267"/>
                    <a:pt x="7803" y="267"/>
                    <a:pt x="7803" y="273"/>
                  </a:cubicBezTo>
                  <a:cubicBezTo>
                    <a:pt x="7797" y="273"/>
                    <a:pt x="7791" y="279"/>
                    <a:pt x="7785" y="279"/>
                  </a:cubicBezTo>
                  <a:cubicBezTo>
                    <a:pt x="7779" y="279"/>
                    <a:pt x="7779" y="273"/>
                    <a:pt x="7773" y="273"/>
                  </a:cubicBezTo>
                  <a:cubicBezTo>
                    <a:pt x="7761" y="273"/>
                    <a:pt x="7761" y="273"/>
                    <a:pt x="7749" y="273"/>
                  </a:cubicBezTo>
                  <a:cubicBezTo>
                    <a:pt x="7743" y="273"/>
                    <a:pt x="7737" y="273"/>
                    <a:pt x="7732" y="273"/>
                  </a:cubicBezTo>
                  <a:cubicBezTo>
                    <a:pt x="7720" y="273"/>
                    <a:pt x="7720" y="279"/>
                    <a:pt x="7708" y="285"/>
                  </a:cubicBezTo>
                  <a:cubicBezTo>
                    <a:pt x="7708" y="285"/>
                    <a:pt x="7702" y="285"/>
                    <a:pt x="7696" y="285"/>
                  </a:cubicBezTo>
                  <a:cubicBezTo>
                    <a:pt x="7690" y="291"/>
                    <a:pt x="7690" y="291"/>
                    <a:pt x="7684" y="297"/>
                  </a:cubicBezTo>
                  <a:cubicBezTo>
                    <a:pt x="7684" y="297"/>
                    <a:pt x="7678" y="297"/>
                    <a:pt x="7672" y="297"/>
                  </a:cubicBezTo>
                  <a:cubicBezTo>
                    <a:pt x="7672" y="291"/>
                    <a:pt x="7678" y="285"/>
                    <a:pt x="7678" y="285"/>
                  </a:cubicBezTo>
                  <a:cubicBezTo>
                    <a:pt x="7678" y="279"/>
                    <a:pt x="7684" y="279"/>
                    <a:pt x="7684" y="273"/>
                  </a:cubicBezTo>
                  <a:cubicBezTo>
                    <a:pt x="7684" y="267"/>
                    <a:pt x="7684" y="261"/>
                    <a:pt x="7690" y="261"/>
                  </a:cubicBezTo>
                  <a:cubicBezTo>
                    <a:pt x="7690" y="255"/>
                    <a:pt x="7696" y="249"/>
                    <a:pt x="7702" y="249"/>
                  </a:cubicBezTo>
                  <a:cubicBezTo>
                    <a:pt x="7714" y="249"/>
                    <a:pt x="7714" y="249"/>
                    <a:pt x="7714" y="249"/>
                  </a:cubicBezTo>
                  <a:cubicBezTo>
                    <a:pt x="7720" y="249"/>
                    <a:pt x="7726" y="249"/>
                    <a:pt x="7737" y="249"/>
                  </a:cubicBezTo>
                  <a:cubicBezTo>
                    <a:pt x="7743" y="249"/>
                    <a:pt x="7749" y="249"/>
                    <a:pt x="7761" y="249"/>
                  </a:cubicBezTo>
                  <a:cubicBezTo>
                    <a:pt x="7767" y="243"/>
                    <a:pt x="7767" y="243"/>
                    <a:pt x="7773" y="237"/>
                  </a:cubicBezTo>
                  <a:cubicBezTo>
                    <a:pt x="7767" y="225"/>
                    <a:pt x="7767" y="225"/>
                    <a:pt x="7767" y="225"/>
                  </a:cubicBezTo>
                  <a:cubicBezTo>
                    <a:pt x="7767" y="225"/>
                    <a:pt x="7761" y="220"/>
                    <a:pt x="7755" y="220"/>
                  </a:cubicBezTo>
                  <a:cubicBezTo>
                    <a:pt x="7749" y="220"/>
                    <a:pt x="7749" y="220"/>
                    <a:pt x="7743" y="220"/>
                  </a:cubicBezTo>
                  <a:cubicBezTo>
                    <a:pt x="7737" y="220"/>
                    <a:pt x="7732" y="220"/>
                    <a:pt x="7726" y="220"/>
                  </a:cubicBezTo>
                  <a:cubicBezTo>
                    <a:pt x="7708" y="220"/>
                    <a:pt x="7696" y="225"/>
                    <a:pt x="7678" y="225"/>
                  </a:cubicBezTo>
                  <a:cubicBezTo>
                    <a:pt x="7672" y="225"/>
                    <a:pt x="7666" y="225"/>
                    <a:pt x="7654" y="225"/>
                  </a:cubicBezTo>
                  <a:cubicBezTo>
                    <a:pt x="7654" y="225"/>
                    <a:pt x="7648" y="231"/>
                    <a:pt x="7643" y="231"/>
                  </a:cubicBezTo>
                  <a:cubicBezTo>
                    <a:pt x="7566" y="231"/>
                    <a:pt x="7566" y="231"/>
                    <a:pt x="7566" y="231"/>
                  </a:cubicBezTo>
                  <a:cubicBezTo>
                    <a:pt x="7554" y="231"/>
                    <a:pt x="7548" y="225"/>
                    <a:pt x="7536" y="225"/>
                  </a:cubicBezTo>
                  <a:cubicBezTo>
                    <a:pt x="7524" y="225"/>
                    <a:pt x="7518" y="225"/>
                    <a:pt x="7506" y="231"/>
                  </a:cubicBezTo>
                  <a:cubicBezTo>
                    <a:pt x="7500" y="231"/>
                    <a:pt x="7494" y="231"/>
                    <a:pt x="7494" y="231"/>
                  </a:cubicBezTo>
                  <a:cubicBezTo>
                    <a:pt x="7488" y="231"/>
                    <a:pt x="7482" y="237"/>
                    <a:pt x="7482" y="237"/>
                  </a:cubicBezTo>
                  <a:cubicBezTo>
                    <a:pt x="7477" y="237"/>
                    <a:pt x="7471" y="243"/>
                    <a:pt x="7471" y="243"/>
                  </a:cubicBezTo>
                  <a:cubicBezTo>
                    <a:pt x="7465" y="243"/>
                    <a:pt x="7459" y="249"/>
                    <a:pt x="7453" y="249"/>
                  </a:cubicBezTo>
                  <a:cubicBezTo>
                    <a:pt x="7447" y="249"/>
                    <a:pt x="7441" y="249"/>
                    <a:pt x="7435" y="249"/>
                  </a:cubicBezTo>
                  <a:cubicBezTo>
                    <a:pt x="7429" y="249"/>
                    <a:pt x="7429" y="255"/>
                    <a:pt x="7423" y="255"/>
                  </a:cubicBezTo>
                  <a:cubicBezTo>
                    <a:pt x="7417" y="255"/>
                    <a:pt x="7411" y="255"/>
                    <a:pt x="7405" y="255"/>
                  </a:cubicBezTo>
                  <a:cubicBezTo>
                    <a:pt x="7400" y="255"/>
                    <a:pt x="7400" y="261"/>
                    <a:pt x="7393" y="261"/>
                  </a:cubicBezTo>
                  <a:cubicBezTo>
                    <a:pt x="7388" y="261"/>
                    <a:pt x="7382" y="261"/>
                    <a:pt x="7382" y="261"/>
                  </a:cubicBezTo>
                  <a:cubicBezTo>
                    <a:pt x="7376" y="267"/>
                    <a:pt x="7370" y="267"/>
                    <a:pt x="7364" y="267"/>
                  </a:cubicBezTo>
                  <a:cubicBezTo>
                    <a:pt x="7358" y="267"/>
                    <a:pt x="7358" y="267"/>
                    <a:pt x="7352" y="261"/>
                  </a:cubicBezTo>
                  <a:cubicBezTo>
                    <a:pt x="7358" y="261"/>
                    <a:pt x="7358" y="255"/>
                    <a:pt x="7358" y="255"/>
                  </a:cubicBezTo>
                  <a:cubicBezTo>
                    <a:pt x="7364" y="243"/>
                    <a:pt x="7370" y="237"/>
                    <a:pt x="7376" y="231"/>
                  </a:cubicBezTo>
                  <a:cubicBezTo>
                    <a:pt x="7376" y="225"/>
                    <a:pt x="7382" y="220"/>
                    <a:pt x="7382" y="220"/>
                  </a:cubicBezTo>
                  <a:cubicBezTo>
                    <a:pt x="7393" y="213"/>
                    <a:pt x="7400" y="208"/>
                    <a:pt x="7411" y="208"/>
                  </a:cubicBezTo>
                  <a:cubicBezTo>
                    <a:pt x="7417" y="208"/>
                    <a:pt x="7417" y="202"/>
                    <a:pt x="7423" y="202"/>
                  </a:cubicBezTo>
                  <a:cubicBezTo>
                    <a:pt x="7619" y="202"/>
                    <a:pt x="7619" y="202"/>
                    <a:pt x="7619" y="202"/>
                  </a:cubicBezTo>
                  <a:cubicBezTo>
                    <a:pt x="7619" y="202"/>
                    <a:pt x="7625" y="202"/>
                    <a:pt x="7631" y="202"/>
                  </a:cubicBezTo>
                  <a:cubicBezTo>
                    <a:pt x="7631" y="196"/>
                    <a:pt x="7631" y="190"/>
                    <a:pt x="7637" y="190"/>
                  </a:cubicBezTo>
                  <a:cubicBezTo>
                    <a:pt x="7643" y="190"/>
                    <a:pt x="7643" y="184"/>
                    <a:pt x="7648" y="184"/>
                  </a:cubicBezTo>
                  <a:cubicBezTo>
                    <a:pt x="7809" y="184"/>
                    <a:pt x="7809" y="184"/>
                    <a:pt x="7809" y="184"/>
                  </a:cubicBezTo>
                  <a:cubicBezTo>
                    <a:pt x="7814" y="184"/>
                    <a:pt x="7820" y="184"/>
                    <a:pt x="7820" y="184"/>
                  </a:cubicBezTo>
                  <a:cubicBezTo>
                    <a:pt x="7832" y="184"/>
                    <a:pt x="7838" y="184"/>
                    <a:pt x="7844" y="184"/>
                  </a:cubicBezTo>
                  <a:cubicBezTo>
                    <a:pt x="7850" y="184"/>
                    <a:pt x="7850" y="178"/>
                    <a:pt x="7856" y="178"/>
                  </a:cubicBezTo>
                  <a:cubicBezTo>
                    <a:pt x="7862" y="178"/>
                    <a:pt x="7856" y="166"/>
                    <a:pt x="7862" y="166"/>
                  </a:cubicBezTo>
                  <a:cubicBezTo>
                    <a:pt x="7868" y="166"/>
                    <a:pt x="7868" y="166"/>
                    <a:pt x="7874" y="166"/>
                  </a:cubicBezTo>
                  <a:cubicBezTo>
                    <a:pt x="7880" y="166"/>
                    <a:pt x="7880" y="160"/>
                    <a:pt x="7886" y="160"/>
                  </a:cubicBezTo>
                  <a:cubicBezTo>
                    <a:pt x="7892" y="160"/>
                    <a:pt x="7892" y="160"/>
                    <a:pt x="7897" y="160"/>
                  </a:cubicBezTo>
                  <a:cubicBezTo>
                    <a:pt x="7903" y="160"/>
                    <a:pt x="7903" y="160"/>
                    <a:pt x="7909" y="160"/>
                  </a:cubicBezTo>
                  <a:cubicBezTo>
                    <a:pt x="7915" y="160"/>
                    <a:pt x="7915" y="154"/>
                    <a:pt x="7921" y="154"/>
                  </a:cubicBezTo>
                  <a:cubicBezTo>
                    <a:pt x="7933" y="148"/>
                    <a:pt x="7945" y="154"/>
                    <a:pt x="7957" y="154"/>
                  </a:cubicBezTo>
                  <a:cubicBezTo>
                    <a:pt x="7963" y="154"/>
                    <a:pt x="7963" y="148"/>
                    <a:pt x="7969" y="148"/>
                  </a:cubicBezTo>
                  <a:cubicBezTo>
                    <a:pt x="7969" y="125"/>
                    <a:pt x="7969" y="125"/>
                    <a:pt x="7969" y="125"/>
                  </a:cubicBezTo>
                  <a:cubicBezTo>
                    <a:pt x="7939" y="119"/>
                    <a:pt x="7939" y="119"/>
                    <a:pt x="7939" y="119"/>
                  </a:cubicBezTo>
                  <a:cubicBezTo>
                    <a:pt x="7933" y="125"/>
                    <a:pt x="7927" y="125"/>
                    <a:pt x="7921" y="125"/>
                  </a:cubicBezTo>
                  <a:cubicBezTo>
                    <a:pt x="7915" y="125"/>
                    <a:pt x="7915" y="125"/>
                    <a:pt x="7915" y="125"/>
                  </a:cubicBezTo>
                  <a:cubicBezTo>
                    <a:pt x="7909" y="125"/>
                    <a:pt x="7909" y="125"/>
                    <a:pt x="7903" y="119"/>
                  </a:cubicBezTo>
                  <a:cubicBezTo>
                    <a:pt x="7892" y="119"/>
                    <a:pt x="7880" y="113"/>
                    <a:pt x="7868" y="113"/>
                  </a:cubicBezTo>
                  <a:cubicBezTo>
                    <a:pt x="7856" y="113"/>
                    <a:pt x="7850" y="119"/>
                    <a:pt x="7844" y="119"/>
                  </a:cubicBezTo>
                  <a:cubicBezTo>
                    <a:pt x="7832" y="119"/>
                    <a:pt x="7826" y="119"/>
                    <a:pt x="7814" y="113"/>
                  </a:cubicBezTo>
                  <a:cubicBezTo>
                    <a:pt x="7809" y="113"/>
                    <a:pt x="7809" y="113"/>
                    <a:pt x="7803" y="107"/>
                  </a:cubicBezTo>
                  <a:cubicBezTo>
                    <a:pt x="7803" y="107"/>
                    <a:pt x="7814" y="107"/>
                    <a:pt x="7814" y="101"/>
                  </a:cubicBezTo>
                  <a:cubicBezTo>
                    <a:pt x="7814" y="95"/>
                    <a:pt x="7809" y="95"/>
                    <a:pt x="7809" y="89"/>
                  </a:cubicBezTo>
                  <a:cubicBezTo>
                    <a:pt x="7803" y="89"/>
                    <a:pt x="7803" y="89"/>
                    <a:pt x="7797" y="89"/>
                  </a:cubicBezTo>
                  <a:cubicBezTo>
                    <a:pt x="7791" y="89"/>
                    <a:pt x="7785" y="83"/>
                    <a:pt x="7773" y="83"/>
                  </a:cubicBezTo>
                  <a:cubicBezTo>
                    <a:pt x="7773" y="83"/>
                    <a:pt x="7773" y="83"/>
                    <a:pt x="7767" y="83"/>
                  </a:cubicBezTo>
                  <a:cubicBezTo>
                    <a:pt x="7761" y="89"/>
                    <a:pt x="7761" y="95"/>
                    <a:pt x="7755" y="95"/>
                  </a:cubicBezTo>
                  <a:cubicBezTo>
                    <a:pt x="7702" y="95"/>
                    <a:pt x="7702" y="95"/>
                    <a:pt x="7702" y="95"/>
                  </a:cubicBezTo>
                  <a:cubicBezTo>
                    <a:pt x="7690" y="95"/>
                    <a:pt x="7684" y="83"/>
                    <a:pt x="7678" y="77"/>
                  </a:cubicBezTo>
                  <a:cubicBezTo>
                    <a:pt x="7672" y="77"/>
                    <a:pt x="7672" y="77"/>
                    <a:pt x="7666" y="77"/>
                  </a:cubicBezTo>
                  <a:cubicBezTo>
                    <a:pt x="7654" y="71"/>
                    <a:pt x="7648" y="77"/>
                    <a:pt x="7643" y="77"/>
                  </a:cubicBezTo>
                  <a:cubicBezTo>
                    <a:pt x="7571" y="77"/>
                    <a:pt x="7571" y="77"/>
                    <a:pt x="7571" y="77"/>
                  </a:cubicBezTo>
                  <a:cubicBezTo>
                    <a:pt x="7554" y="77"/>
                    <a:pt x="7554" y="77"/>
                    <a:pt x="7554" y="77"/>
                  </a:cubicBezTo>
                  <a:cubicBezTo>
                    <a:pt x="7512" y="77"/>
                    <a:pt x="7512" y="77"/>
                    <a:pt x="7512" y="77"/>
                  </a:cubicBezTo>
                  <a:cubicBezTo>
                    <a:pt x="7488" y="77"/>
                    <a:pt x="7488" y="77"/>
                    <a:pt x="7488" y="77"/>
                  </a:cubicBezTo>
                  <a:cubicBezTo>
                    <a:pt x="7482" y="77"/>
                    <a:pt x="7477" y="77"/>
                    <a:pt x="7465" y="77"/>
                  </a:cubicBezTo>
                  <a:cubicBezTo>
                    <a:pt x="7459" y="77"/>
                    <a:pt x="7459" y="83"/>
                    <a:pt x="7453" y="89"/>
                  </a:cubicBezTo>
                  <a:cubicBezTo>
                    <a:pt x="7352" y="89"/>
                    <a:pt x="7352" y="89"/>
                    <a:pt x="7352" y="89"/>
                  </a:cubicBezTo>
                  <a:cubicBezTo>
                    <a:pt x="7358" y="77"/>
                    <a:pt x="7358" y="77"/>
                    <a:pt x="7358" y="77"/>
                  </a:cubicBezTo>
                  <a:cubicBezTo>
                    <a:pt x="7382" y="77"/>
                    <a:pt x="7382" y="77"/>
                    <a:pt x="7382" y="77"/>
                  </a:cubicBezTo>
                  <a:cubicBezTo>
                    <a:pt x="7388" y="77"/>
                    <a:pt x="7393" y="77"/>
                    <a:pt x="7405" y="77"/>
                  </a:cubicBezTo>
                  <a:cubicBezTo>
                    <a:pt x="7405" y="77"/>
                    <a:pt x="7411" y="71"/>
                    <a:pt x="7411" y="65"/>
                  </a:cubicBezTo>
                  <a:cubicBezTo>
                    <a:pt x="7417" y="65"/>
                    <a:pt x="7417" y="59"/>
                    <a:pt x="7417" y="54"/>
                  </a:cubicBezTo>
                  <a:cubicBezTo>
                    <a:pt x="7761" y="54"/>
                    <a:pt x="7761" y="54"/>
                    <a:pt x="7761" y="54"/>
                  </a:cubicBezTo>
                  <a:cubicBezTo>
                    <a:pt x="7761" y="47"/>
                    <a:pt x="7761" y="47"/>
                    <a:pt x="7761" y="42"/>
                  </a:cubicBezTo>
                  <a:cubicBezTo>
                    <a:pt x="7755" y="36"/>
                    <a:pt x="7755" y="36"/>
                    <a:pt x="7749" y="30"/>
                  </a:cubicBezTo>
                  <a:cubicBezTo>
                    <a:pt x="7743" y="30"/>
                    <a:pt x="7743" y="24"/>
                    <a:pt x="7737" y="24"/>
                  </a:cubicBezTo>
                  <a:cubicBezTo>
                    <a:pt x="7726" y="18"/>
                    <a:pt x="7720" y="18"/>
                    <a:pt x="7714" y="18"/>
                  </a:cubicBezTo>
                  <a:cubicBezTo>
                    <a:pt x="7696" y="18"/>
                    <a:pt x="7696" y="18"/>
                    <a:pt x="7696" y="18"/>
                  </a:cubicBezTo>
                  <a:cubicBezTo>
                    <a:pt x="7690" y="18"/>
                    <a:pt x="7684" y="18"/>
                    <a:pt x="7672" y="18"/>
                  </a:cubicBezTo>
                  <a:cubicBezTo>
                    <a:pt x="7660" y="18"/>
                    <a:pt x="7654" y="12"/>
                    <a:pt x="7648" y="12"/>
                  </a:cubicBezTo>
                  <a:cubicBezTo>
                    <a:pt x="7643" y="12"/>
                    <a:pt x="7643" y="6"/>
                    <a:pt x="7637" y="6"/>
                  </a:cubicBezTo>
                  <a:cubicBezTo>
                    <a:pt x="7631" y="6"/>
                    <a:pt x="7631" y="6"/>
                    <a:pt x="7625" y="6"/>
                  </a:cubicBezTo>
                  <a:cubicBezTo>
                    <a:pt x="7619" y="0"/>
                    <a:pt x="7613" y="6"/>
                    <a:pt x="7601" y="6"/>
                  </a:cubicBezTo>
                  <a:cubicBezTo>
                    <a:pt x="7589" y="6"/>
                    <a:pt x="7583" y="6"/>
                    <a:pt x="7577" y="6"/>
                  </a:cubicBezTo>
                  <a:cubicBezTo>
                    <a:pt x="7571" y="6"/>
                    <a:pt x="7566" y="6"/>
                    <a:pt x="7566" y="6"/>
                  </a:cubicBezTo>
                  <a:cubicBezTo>
                    <a:pt x="7554" y="6"/>
                    <a:pt x="7548" y="6"/>
                    <a:pt x="7536" y="6"/>
                  </a:cubicBezTo>
                  <a:cubicBezTo>
                    <a:pt x="7524" y="6"/>
                    <a:pt x="7524" y="6"/>
                    <a:pt x="7524" y="6"/>
                  </a:cubicBezTo>
                  <a:cubicBezTo>
                    <a:pt x="7512" y="6"/>
                    <a:pt x="7506" y="0"/>
                    <a:pt x="7500" y="0"/>
                  </a:cubicBezTo>
                  <a:cubicBezTo>
                    <a:pt x="7405" y="0"/>
                    <a:pt x="7352" y="0"/>
                    <a:pt x="7257" y="0"/>
                  </a:cubicBezTo>
                  <a:cubicBezTo>
                    <a:pt x="7245" y="0"/>
                    <a:pt x="7239" y="0"/>
                    <a:pt x="7234" y="6"/>
                  </a:cubicBezTo>
                  <a:cubicBezTo>
                    <a:pt x="7227" y="6"/>
                    <a:pt x="7222" y="6"/>
                    <a:pt x="7222" y="6"/>
                  </a:cubicBezTo>
                  <a:cubicBezTo>
                    <a:pt x="7216" y="6"/>
                    <a:pt x="7210" y="12"/>
                    <a:pt x="7204" y="12"/>
                  </a:cubicBezTo>
                  <a:cubicBezTo>
                    <a:pt x="7204" y="18"/>
                    <a:pt x="7198" y="24"/>
                    <a:pt x="7192" y="24"/>
                  </a:cubicBezTo>
                  <a:cubicBezTo>
                    <a:pt x="7192" y="24"/>
                    <a:pt x="7186" y="24"/>
                    <a:pt x="7180" y="24"/>
                  </a:cubicBezTo>
                  <a:cubicBezTo>
                    <a:pt x="7168" y="24"/>
                    <a:pt x="7168" y="24"/>
                    <a:pt x="7168" y="24"/>
                  </a:cubicBezTo>
                  <a:cubicBezTo>
                    <a:pt x="7162" y="24"/>
                    <a:pt x="7162" y="24"/>
                    <a:pt x="7156" y="24"/>
                  </a:cubicBezTo>
                  <a:cubicBezTo>
                    <a:pt x="7139" y="24"/>
                    <a:pt x="7139" y="24"/>
                    <a:pt x="7139" y="24"/>
                  </a:cubicBezTo>
                  <a:cubicBezTo>
                    <a:pt x="7139" y="24"/>
                    <a:pt x="7133" y="18"/>
                    <a:pt x="7127" y="18"/>
                  </a:cubicBezTo>
                  <a:cubicBezTo>
                    <a:pt x="7121" y="18"/>
                    <a:pt x="7115" y="18"/>
                    <a:pt x="7109" y="18"/>
                  </a:cubicBezTo>
                  <a:cubicBezTo>
                    <a:pt x="7103" y="18"/>
                    <a:pt x="7097" y="18"/>
                    <a:pt x="7091" y="18"/>
                  </a:cubicBezTo>
                  <a:cubicBezTo>
                    <a:pt x="7073" y="18"/>
                    <a:pt x="7068" y="30"/>
                    <a:pt x="7056" y="36"/>
                  </a:cubicBezTo>
                  <a:cubicBezTo>
                    <a:pt x="7061" y="42"/>
                    <a:pt x="7061" y="54"/>
                    <a:pt x="7061" y="59"/>
                  </a:cubicBezTo>
                  <a:cubicBezTo>
                    <a:pt x="7068" y="65"/>
                    <a:pt x="7068" y="65"/>
                    <a:pt x="7068" y="71"/>
                  </a:cubicBezTo>
                  <a:cubicBezTo>
                    <a:pt x="7068" y="83"/>
                    <a:pt x="7056" y="83"/>
                    <a:pt x="7050" y="89"/>
                  </a:cubicBezTo>
                  <a:cubicBezTo>
                    <a:pt x="7044" y="89"/>
                    <a:pt x="7038" y="89"/>
                    <a:pt x="7026" y="89"/>
                  </a:cubicBezTo>
                  <a:cubicBezTo>
                    <a:pt x="7014" y="89"/>
                    <a:pt x="7008" y="89"/>
                    <a:pt x="7002" y="83"/>
                  </a:cubicBezTo>
                  <a:cubicBezTo>
                    <a:pt x="6996" y="83"/>
                    <a:pt x="6996" y="77"/>
                    <a:pt x="6990" y="77"/>
                  </a:cubicBezTo>
                  <a:cubicBezTo>
                    <a:pt x="6931" y="77"/>
                    <a:pt x="6931" y="77"/>
                    <a:pt x="6931" y="77"/>
                  </a:cubicBezTo>
                  <a:cubicBezTo>
                    <a:pt x="6913" y="77"/>
                    <a:pt x="6907" y="65"/>
                    <a:pt x="6890" y="54"/>
                  </a:cubicBezTo>
                  <a:lnTo>
                    <a:pt x="6884" y="54"/>
                  </a:lnTo>
                  <a:cubicBezTo>
                    <a:pt x="6866" y="54"/>
                    <a:pt x="6860" y="47"/>
                    <a:pt x="6848" y="47"/>
                  </a:cubicBezTo>
                  <a:cubicBezTo>
                    <a:pt x="6842" y="47"/>
                    <a:pt x="6842" y="47"/>
                    <a:pt x="6836" y="47"/>
                  </a:cubicBezTo>
                  <a:cubicBezTo>
                    <a:pt x="6830" y="54"/>
                    <a:pt x="6824" y="54"/>
                    <a:pt x="6824" y="54"/>
                  </a:cubicBezTo>
                  <a:cubicBezTo>
                    <a:pt x="6818" y="54"/>
                    <a:pt x="6818" y="59"/>
                    <a:pt x="6813" y="65"/>
                  </a:cubicBezTo>
                  <a:cubicBezTo>
                    <a:pt x="6813" y="65"/>
                    <a:pt x="6807" y="71"/>
                    <a:pt x="6801" y="71"/>
                  </a:cubicBezTo>
                  <a:cubicBezTo>
                    <a:pt x="6789" y="71"/>
                    <a:pt x="6783" y="71"/>
                    <a:pt x="6777" y="71"/>
                  </a:cubicBezTo>
                  <a:cubicBezTo>
                    <a:pt x="6765" y="71"/>
                    <a:pt x="6765" y="71"/>
                    <a:pt x="6765" y="71"/>
                  </a:cubicBezTo>
                  <a:cubicBezTo>
                    <a:pt x="6759" y="71"/>
                    <a:pt x="6759" y="71"/>
                    <a:pt x="6753" y="71"/>
                  </a:cubicBezTo>
                  <a:cubicBezTo>
                    <a:pt x="6747" y="71"/>
                    <a:pt x="6741" y="59"/>
                    <a:pt x="6735" y="59"/>
                  </a:cubicBezTo>
                  <a:cubicBezTo>
                    <a:pt x="6724" y="59"/>
                    <a:pt x="6718" y="65"/>
                    <a:pt x="6706" y="71"/>
                  </a:cubicBezTo>
                  <a:cubicBezTo>
                    <a:pt x="6688" y="71"/>
                    <a:pt x="6676" y="65"/>
                    <a:pt x="6658" y="65"/>
                  </a:cubicBezTo>
                  <a:lnTo>
                    <a:pt x="6652" y="65"/>
                  </a:lnTo>
                  <a:lnTo>
                    <a:pt x="6646" y="71"/>
                  </a:lnTo>
                  <a:lnTo>
                    <a:pt x="6641" y="71"/>
                  </a:lnTo>
                  <a:lnTo>
                    <a:pt x="6635" y="71"/>
                  </a:lnTo>
                  <a:cubicBezTo>
                    <a:pt x="6629" y="71"/>
                    <a:pt x="6623" y="77"/>
                    <a:pt x="6623" y="77"/>
                  </a:cubicBezTo>
                  <a:cubicBezTo>
                    <a:pt x="6617" y="77"/>
                    <a:pt x="6611" y="83"/>
                    <a:pt x="6605" y="83"/>
                  </a:cubicBezTo>
                  <a:cubicBezTo>
                    <a:pt x="6605" y="89"/>
                    <a:pt x="6611" y="89"/>
                    <a:pt x="6611" y="95"/>
                  </a:cubicBezTo>
                  <a:cubicBezTo>
                    <a:pt x="6617" y="101"/>
                    <a:pt x="6617" y="101"/>
                    <a:pt x="6617" y="101"/>
                  </a:cubicBezTo>
                  <a:cubicBezTo>
                    <a:pt x="6623" y="101"/>
                    <a:pt x="6623" y="101"/>
                    <a:pt x="6623" y="107"/>
                  </a:cubicBezTo>
                  <a:cubicBezTo>
                    <a:pt x="6629" y="107"/>
                    <a:pt x="6629" y="101"/>
                    <a:pt x="6635" y="107"/>
                  </a:cubicBezTo>
                  <a:cubicBezTo>
                    <a:pt x="6641" y="107"/>
                    <a:pt x="6641" y="107"/>
                    <a:pt x="6646" y="113"/>
                  </a:cubicBezTo>
                  <a:cubicBezTo>
                    <a:pt x="6652" y="113"/>
                    <a:pt x="6652" y="113"/>
                    <a:pt x="6652" y="119"/>
                  </a:cubicBezTo>
                  <a:cubicBezTo>
                    <a:pt x="6658" y="119"/>
                    <a:pt x="6658" y="119"/>
                    <a:pt x="6658" y="125"/>
                  </a:cubicBezTo>
                  <a:cubicBezTo>
                    <a:pt x="6658" y="125"/>
                    <a:pt x="6664" y="125"/>
                    <a:pt x="6664" y="131"/>
                  </a:cubicBezTo>
                  <a:cubicBezTo>
                    <a:pt x="6664" y="131"/>
                    <a:pt x="6664" y="136"/>
                    <a:pt x="6664" y="142"/>
                  </a:cubicBezTo>
                  <a:cubicBezTo>
                    <a:pt x="6670" y="148"/>
                    <a:pt x="6664" y="148"/>
                    <a:pt x="6664" y="154"/>
                  </a:cubicBezTo>
                  <a:cubicBezTo>
                    <a:pt x="6658" y="148"/>
                    <a:pt x="6658" y="148"/>
                    <a:pt x="6658" y="148"/>
                  </a:cubicBezTo>
                  <a:lnTo>
                    <a:pt x="6658" y="148"/>
                  </a:lnTo>
                  <a:cubicBezTo>
                    <a:pt x="6652" y="142"/>
                    <a:pt x="6652" y="142"/>
                    <a:pt x="6652" y="142"/>
                  </a:cubicBezTo>
                  <a:cubicBezTo>
                    <a:pt x="6652" y="136"/>
                    <a:pt x="6646" y="142"/>
                    <a:pt x="6646" y="142"/>
                  </a:cubicBezTo>
                  <a:cubicBezTo>
                    <a:pt x="6646" y="136"/>
                    <a:pt x="6641" y="136"/>
                    <a:pt x="6641" y="136"/>
                  </a:cubicBezTo>
                  <a:cubicBezTo>
                    <a:pt x="6635" y="136"/>
                    <a:pt x="6635" y="136"/>
                    <a:pt x="6635" y="136"/>
                  </a:cubicBezTo>
                  <a:cubicBezTo>
                    <a:pt x="6629" y="136"/>
                    <a:pt x="6629" y="131"/>
                    <a:pt x="6623" y="131"/>
                  </a:cubicBezTo>
                  <a:cubicBezTo>
                    <a:pt x="6623" y="131"/>
                    <a:pt x="6623" y="131"/>
                    <a:pt x="6617" y="131"/>
                  </a:cubicBezTo>
                  <a:cubicBezTo>
                    <a:pt x="6617" y="131"/>
                    <a:pt x="6617" y="131"/>
                    <a:pt x="6611" y="131"/>
                  </a:cubicBezTo>
                  <a:cubicBezTo>
                    <a:pt x="6611" y="125"/>
                    <a:pt x="6611" y="125"/>
                    <a:pt x="6605" y="125"/>
                  </a:cubicBezTo>
                  <a:cubicBezTo>
                    <a:pt x="6605" y="125"/>
                    <a:pt x="6605" y="125"/>
                    <a:pt x="6599" y="125"/>
                  </a:cubicBezTo>
                  <a:lnTo>
                    <a:pt x="6593" y="125"/>
                  </a:lnTo>
                  <a:cubicBezTo>
                    <a:pt x="6587" y="125"/>
                    <a:pt x="6587" y="125"/>
                    <a:pt x="6581" y="125"/>
                  </a:cubicBezTo>
                  <a:cubicBezTo>
                    <a:pt x="6575" y="125"/>
                    <a:pt x="6575" y="125"/>
                    <a:pt x="6569" y="125"/>
                  </a:cubicBezTo>
                  <a:cubicBezTo>
                    <a:pt x="6569" y="125"/>
                    <a:pt x="6563" y="125"/>
                    <a:pt x="6563" y="131"/>
                  </a:cubicBezTo>
                  <a:cubicBezTo>
                    <a:pt x="6563" y="131"/>
                    <a:pt x="6563" y="131"/>
                    <a:pt x="6563" y="136"/>
                  </a:cubicBezTo>
                  <a:cubicBezTo>
                    <a:pt x="6563" y="136"/>
                    <a:pt x="6563" y="136"/>
                    <a:pt x="6563" y="142"/>
                  </a:cubicBezTo>
                  <a:cubicBezTo>
                    <a:pt x="6563" y="148"/>
                    <a:pt x="6563" y="148"/>
                    <a:pt x="6569" y="154"/>
                  </a:cubicBezTo>
                  <a:cubicBezTo>
                    <a:pt x="6569" y="154"/>
                    <a:pt x="6569" y="154"/>
                    <a:pt x="6575" y="160"/>
                  </a:cubicBezTo>
                  <a:cubicBezTo>
                    <a:pt x="6575" y="160"/>
                    <a:pt x="6575" y="160"/>
                    <a:pt x="6581" y="166"/>
                  </a:cubicBezTo>
                  <a:cubicBezTo>
                    <a:pt x="6587" y="166"/>
                    <a:pt x="6587" y="166"/>
                    <a:pt x="6593" y="172"/>
                  </a:cubicBezTo>
                  <a:cubicBezTo>
                    <a:pt x="6599" y="172"/>
                    <a:pt x="6605" y="172"/>
                    <a:pt x="6605" y="178"/>
                  </a:cubicBezTo>
                  <a:cubicBezTo>
                    <a:pt x="6611" y="178"/>
                    <a:pt x="6611" y="178"/>
                    <a:pt x="6611" y="178"/>
                  </a:cubicBezTo>
                  <a:cubicBezTo>
                    <a:pt x="6617" y="178"/>
                    <a:pt x="6617" y="178"/>
                    <a:pt x="6617" y="178"/>
                  </a:cubicBezTo>
                  <a:cubicBezTo>
                    <a:pt x="6623" y="178"/>
                    <a:pt x="6623" y="178"/>
                    <a:pt x="6623" y="184"/>
                  </a:cubicBezTo>
                  <a:cubicBezTo>
                    <a:pt x="6629" y="184"/>
                    <a:pt x="6635" y="184"/>
                    <a:pt x="6641" y="184"/>
                  </a:cubicBezTo>
                  <a:cubicBezTo>
                    <a:pt x="6652" y="184"/>
                    <a:pt x="6652" y="184"/>
                    <a:pt x="6652" y="184"/>
                  </a:cubicBezTo>
                  <a:lnTo>
                    <a:pt x="6658" y="184"/>
                  </a:lnTo>
                  <a:lnTo>
                    <a:pt x="6664" y="184"/>
                  </a:lnTo>
                  <a:cubicBezTo>
                    <a:pt x="6664" y="190"/>
                    <a:pt x="6670" y="190"/>
                    <a:pt x="6670" y="190"/>
                  </a:cubicBezTo>
                  <a:cubicBezTo>
                    <a:pt x="6676" y="196"/>
                    <a:pt x="6676" y="196"/>
                    <a:pt x="6682" y="202"/>
                  </a:cubicBezTo>
                  <a:cubicBezTo>
                    <a:pt x="6682" y="202"/>
                    <a:pt x="6682" y="202"/>
                    <a:pt x="6688" y="208"/>
                  </a:cubicBezTo>
                  <a:cubicBezTo>
                    <a:pt x="6688" y="208"/>
                    <a:pt x="6694" y="213"/>
                    <a:pt x="6694" y="220"/>
                  </a:cubicBezTo>
                  <a:cubicBezTo>
                    <a:pt x="6700" y="220"/>
                    <a:pt x="6700" y="220"/>
                    <a:pt x="6700" y="225"/>
                  </a:cubicBezTo>
                  <a:cubicBezTo>
                    <a:pt x="6700" y="225"/>
                    <a:pt x="6706" y="225"/>
                    <a:pt x="6706" y="231"/>
                  </a:cubicBezTo>
                  <a:cubicBezTo>
                    <a:pt x="6706" y="231"/>
                    <a:pt x="6706" y="231"/>
                    <a:pt x="6706" y="237"/>
                  </a:cubicBezTo>
                  <a:lnTo>
                    <a:pt x="6706" y="243"/>
                  </a:lnTo>
                  <a:cubicBezTo>
                    <a:pt x="6706" y="249"/>
                    <a:pt x="6706" y="255"/>
                    <a:pt x="6700" y="255"/>
                  </a:cubicBezTo>
                  <a:cubicBezTo>
                    <a:pt x="6700" y="255"/>
                    <a:pt x="6700" y="255"/>
                    <a:pt x="6694" y="255"/>
                  </a:cubicBezTo>
                  <a:cubicBezTo>
                    <a:pt x="6688" y="255"/>
                    <a:pt x="6688" y="249"/>
                    <a:pt x="6682" y="249"/>
                  </a:cubicBezTo>
                  <a:lnTo>
                    <a:pt x="6676" y="249"/>
                  </a:lnTo>
                  <a:cubicBezTo>
                    <a:pt x="6670" y="249"/>
                    <a:pt x="6670" y="249"/>
                    <a:pt x="6670" y="249"/>
                  </a:cubicBezTo>
                  <a:cubicBezTo>
                    <a:pt x="6664" y="249"/>
                    <a:pt x="6664" y="243"/>
                    <a:pt x="6658" y="243"/>
                  </a:cubicBezTo>
                  <a:cubicBezTo>
                    <a:pt x="6652" y="243"/>
                    <a:pt x="6652" y="237"/>
                    <a:pt x="6646" y="237"/>
                  </a:cubicBezTo>
                  <a:cubicBezTo>
                    <a:pt x="6646" y="237"/>
                    <a:pt x="6646" y="237"/>
                    <a:pt x="6641" y="237"/>
                  </a:cubicBezTo>
                  <a:cubicBezTo>
                    <a:pt x="6641" y="237"/>
                    <a:pt x="6641" y="237"/>
                    <a:pt x="6635" y="231"/>
                  </a:cubicBezTo>
                  <a:lnTo>
                    <a:pt x="6629" y="231"/>
                  </a:lnTo>
                  <a:cubicBezTo>
                    <a:pt x="6623" y="231"/>
                    <a:pt x="6623" y="225"/>
                    <a:pt x="6617" y="225"/>
                  </a:cubicBezTo>
                  <a:cubicBezTo>
                    <a:pt x="6617" y="225"/>
                    <a:pt x="6617" y="225"/>
                    <a:pt x="6611" y="225"/>
                  </a:cubicBezTo>
                  <a:cubicBezTo>
                    <a:pt x="6605" y="225"/>
                    <a:pt x="6599" y="220"/>
                    <a:pt x="6593" y="220"/>
                  </a:cubicBezTo>
                  <a:cubicBezTo>
                    <a:pt x="6587" y="220"/>
                    <a:pt x="6587" y="220"/>
                    <a:pt x="6581" y="220"/>
                  </a:cubicBezTo>
                  <a:cubicBezTo>
                    <a:pt x="6575" y="213"/>
                    <a:pt x="6575" y="213"/>
                    <a:pt x="6569" y="208"/>
                  </a:cubicBezTo>
                  <a:cubicBezTo>
                    <a:pt x="6563" y="208"/>
                    <a:pt x="6563" y="208"/>
                    <a:pt x="6563" y="208"/>
                  </a:cubicBezTo>
                  <a:cubicBezTo>
                    <a:pt x="6558" y="208"/>
                    <a:pt x="6558" y="202"/>
                    <a:pt x="6558" y="202"/>
                  </a:cubicBezTo>
                  <a:cubicBezTo>
                    <a:pt x="6552" y="202"/>
                    <a:pt x="6552" y="202"/>
                    <a:pt x="6552" y="202"/>
                  </a:cubicBezTo>
                  <a:cubicBezTo>
                    <a:pt x="6546" y="196"/>
                    <a:pt x="6546" y="196"/>
                    <a:pt x="6540" y="196"/>
                  </a:cubicBezTo>
                  <a:cubicBezTo>
                    <a:pt x="6540" y="190"/>
                    <a:pt x="6534" y="190"/>
                    <a:pt x="6534" y="190"/>
                  </a:cubicBezTo>
                  <a:lnTo>
                    <a:pt x="6528" y="184"/>
                  </a:lnTo>
                  <a:lnTo>
                    <a:pt x="6522" y="178"/>
                  </a:lnTo>
                  <a:cubicBezTo>
                    <a:pt x="6516" y="178"/>
                    <a:pt x="6516" y="178"/>
                    <a:pt x="6516" y="178"/>
                  </a:cubicBezTo>
                  <a:cubicBezTo>
                    <a:pt x="6510" y="178"/>
                    <a:pt x="6510" y="172"/>
                    <a:pt x="6510" y="172"/>
                  </a:cubicBezTo>
                  <a:cubicBezTo>
                    <a:pt x="6504" y="172"/>
                    <a:pt x="6504" y="172"/>
                    <a:pt x="6504" y="172"/>
                  </a:cubicBezTo>
                  <a:cubicBezTo>
                    <a:pt x="6498" y="172"/>
                    <a:pt x="6498" y="172"/>
                    <a:pt x="6492" y="172"/>
                  </a:cubicBezTo>
                  <a:cubicBezTo>
                    <a:pt x="6469" y="172"/>
                    <a:pt x="6469" y="172"/>
                    <a:pt x="6469" y="172"/>
                  </a:cubicBezTo>
                  <a:lnTo>
                    <a:pt x="6463" y="172"/>
                  </a:lnTo>
                  <a:cubicBezTo>
                    <a:pt x="6457" y="172"/>
                    <a:pt x="6451" y="166"/>
                    <a:pt x="6451" y="166"/>
                  </a:cubicBezTo>
                  <a:cubicBezTo>
                    <a:pt x="6445" y="166"/>
                    <a:pt x="6439" y="166"/>
                    <a:pt x="6439" y="166"/>
                  </a:cubicBezTo>
                  <a:cubicBezTo>
                    <a:pt x="6433" y="160"/>
                    <a:pt x="6427" y="154"/>
                    <a:pt x="6421" y="154"/>
                  </a:cubicBezTo>
                  <a:cubicBezTo>
                    <a:pt x="6397" y="154"/>
                    <a:pt x="6386" y="160"/>
                    <a:pt x="6362" y="160"/>
                  </a:cubicBezTo>
                  <a:cubicBezTo>
                    <a:pt x="6362" y="160"/>
                    <a:pt x="6362" y="160"/>
                    <a:pt x="6362" y="166"/>
                  </a:cubicBezTo>
                  <a:cubicBezTo>
                    <a:pt x="6362" y="166"/>
                    <a:pt x="6368" y="166"/>
                    <a:pt x="6368" y="172"/>
                  </a:cubicBezTo>
                  <a:cubicBezTo>
                    <a:pt x="6374" y="178"/>
                    <a:pt x="6374" y="178"/>
                    <a:pt x="6380" y="184"/>
                  </a:cubicBezTo>
                  <a:cubicBezTo>
                    <a:pt x="6386" y="190"/>
                    <a:pt x="6386" y="190"/>
                    <a:pt x="6391" y="190"/>
                  </a:cubicBezTo>
                  <a:cubicBezTo>
                    <a:pt x="6391" y="196"/>
                    <a:pt x="6397" y="190"/>
                    <a:pt x="6397" y="190"/>
                  </a:cubicBezTo>
                  <a:cubicBezTo>
                    <a:pt x="6403" y="196"/>
                    <a:pt x="6403" y="196"/>
                    <a:pt x="6403" y="196"/>
                  </a:cubicBezTo>
                  <a:cubicBezTo>
                    <a:pt x="6409" y="196"/>
                    <a:pt x="6409" y="202"/>
                    <a:pt x="6409" y="202"/>
                  </a:cubicBezTo>
                  <a:cubicBezTo>
                    <a:pt x="6409" y="208"/>
                    <a:pt x="6415" y="208"/>
                    <a:pt x="6421" y="213"/>
                  </a:cubicBezTo>
                  <a:cubicBezTo>
                    <a:pt x="6421" y="213"/>
                    <a:pt x="6421" y="213"/>
                    <a:pt x="6427" y="213"/>
                  </a:cubicBezTo>
                  <a:cubicBezTo>
                    <a:pt x="6427" y="220"/>
                    <a:pt x="6427" y="220"/>
                    <a:pt x="6427" y="225"/>
                  </a:cubicBezTo>
                  <a:cubicBezTo>
                    <a:pt x="6433" y="225"/>
                    <a:pt x="6433" y="225"/>
                    <a:pt x="6439" y="225"/>
                  </a:cubicBezTo>
                  <a:cubicBezTo>
                    <a:pt x="6439" y="231"/>
                    <a:pt x="6439" y="237"/>
                    <a:pt x="6445" y="237"/>
                  </a:cubicBezTo>
                  <a:cubicBezTo>
                    <a:pt x="6445" y="243"/>
                    <a:pt x="6445" y="243"/>
                    <a:pt x="6445" y="243"/>
                  </a:cubicBezTo>
                  <a:cubicBezTo>
                    <a:pt x="6445" y="249"/>
                    <a:pt x="6445" y="249"/>
                    <a:pt x="6451" y="255"/>
                  </a:cubicBezTo>
                  <a:cubicBezTo>
                    <a:pt x="6451" y="255"/>
                    <a:pt x="6451" y="261"/>
                    <a:pt x="6451" y="267"/>
                  </a:cubicBezTo>
                  <a:cubicBezTo>
                    <a:pt x="6451" y="273"/>
                    <a:pt x="6451" y="273"/>
                    <a:pt x="6451" y="273"/>
                  </a:cubicBezTo>
                  <a:cubicBezTo>
                    <a:pt x="6439" y="273"/>
                    <a:pt x="6439" y="273"/>
                    <a:pt x="6439" y="273"/>
                  </a:cubicBezTo>
                  <a:cubicBezTo>
                    <a:pt x="6433" y="273"/>
                    <a:pt x="6433" y="273"/>
                    <a:pt x="6433" y="273"/>
                  </a:cubicBezTo>
                  <a:cubicBezTo>
                    <a:pt x="6427" y="273"/>
                    <a:pt x="6427" y="273"/>
                    <a:pt x="6421" y="267"/>
                  </a:cubicBezTo>
                  <a:cubicBezTo>
                    <a:pt x="6421" y="267"/>
                    <a:pt x="6421" y="267"/>
                    <a:pt x="6421" y="261"/>
                  </a:cubicBezTo>
                  <a:cubicBezTo>
                    <a:pt x="6415" y="261"/>
                    <a:pt x="6409" y="261"/>
                    <a:pt x="6409" y="261"/>
                  </a:cubicBezTo>
                  <a:lnTo>
                    <a:pt x="6409" y="255"/>
                  </a:lnTo>
                  <a:cubicBezTo>
                    <a:pt x="6403" y="255"/>
                    <a:pt x="6403" y="255"/>
                    <a:pt x="6403" y="249"/>
                  </a:cubicBezTo>
                  <a:cubicBezTo>
                    <a:pt x="6397" y="249"/>
                    <a:pt x="6397" y="249"/>
                    <a:pt x="6391" y="243"/>
                  </a:cubicBezTo>
                  <a:cubicBezTo>
                    <a:pt x="6391" y="243"/>
                    <a:pt x="6386" y="243"/>
                    <a:pt x="6386" y="237"/>
                  </a:cubicBezTo>
                  <a:cubicBezTo>
                    <a:pt x="6386" y="237"/>
                    <a:pt x="6380" y="237"/>
                    <a:pt x="6380" y="231"/>
                  </a:cubicBezTo>
                  <a:cubicBezTo>
                    <a:pt x="6374" y="231"/>
                    <a:pt x="6368" y="225"/>
                    <a:pt x="6362" y="225"/>
                  </a:cubicBezTo>
                  <a:cubicBezTo>
                    <a:pt x="6362" y="225"/>
                    <a:pt x="6362" y="220"/>
                    <a:pt x="6356" y="220"/>
                  </a:cubicBezTo>
                  <a:cubicBezTo>
                    <a:pt x="6356" y="220"/>
                    <a:pt x="6356" y="220"/>
                    <a:pt x="6350" y="220"/>
                  </a:cubicBezTo>
                  <a:cubicBezTo>
                    <a:pt x="6350" y="213"/>
                    <a:pt x="6350" y="213"/>
                    <a:pt x="6344" y="213"/>
                  </a:cubicBezTo>
                  <a:cubicBezTo>
                    <a:pt x="6344" y="208"/>
                    <a:pt x="6338" y="208"/>
                    <a:pt x="6338" y="202"/>
                  </a:cubicBezTo>
                  <a:cubicBezTo>
                    <a:pt x="6332" y="202"/>
                    <a:pt x="6332" y="202"/>
                    <a:pt x="6332" y="202"/>
                  </a:cubicBezTo>
                  <a:cubicBezTo>
                    <a:pt x="6326" y="202"/>
                    <a:pt x="6326" y="202"/>
                    <a:pt x="6326" y="202"/>
                  </a:cubicBezTo>
                  <a:cubicBezTo>
                    <a:pt x="6320" y="202"/>
                    <a:pt x="6314" y="202"/>
                    <a:pt x="6309" y="196"/>
                  </a:cubicBezTo>
                  <a:lnTo>
                    <a:pt x="6303" y="196"/>
                  </a:lnTo>
                  <a:cubicBezTo>
                    <a:pt x="6303" y="190"/>
                    <a:pt x="6303" y="190"/>
                    <a:pt x="6303" y="184"/>
                  </a:cubicBezTo>
                  <a:lnTo>
                    <a:pt x="6297" y="184"/>
                  </a:lnTo>
                  <a:cubicBezTo>
                    <a:pt x="6297" y="178"/>
                    <a:pt x="6291" y="178"/>
                    <a:pt x="6291" y="178"/>
                  </a:cubicBezTo>
                  <a:cubicBezTo>
                    <a:pt x="6285" y="178"/>
                    <a:pt x="6285" y="178"/>
                    <a:pt x="6279" y="178"/>
                  </a:cubicBezTo>
                  <a:cubicBezTo>
                    <a:pt x="6279" y="178"/>
                    <a:pt x="6279" y="178"/>
                    <a:pt x="6273" y="178"/>
                  </a:cubicBezTo>
                  <a:cubicBezTo>
                    <a:pt x="6273" y="178"/>
                    <a:pt x="6267" y="172"/>
                    <a:pt x="6261" y="172"/>
                  </a:cubicBezTo>
                  <a:cubicBezTo>
                    <a:pt x="6243" y="172"/>
                    <a:pt x="6243" y="172"/>
                    <a:pt x="6243" y="172"/>
                  </a:cubicBezTo>
                  <a:cubicBezTo>
                    <a:pt x="6243" y="184"/>
                    <a:pt x="6243" y="184"/>
                    <a:pt x="6243" y="184"/>
                  </a:cubicBezTo>
                  <a:cubicBezTo>
                    <a:pt x="6243" y="190"/>
                    <a:pt x="6243" y="190"/>
                    <a:pt x="6249" y="196"/>
                  </a:cubicBezTo>
                  <a:cubicBezTo>
                    <a:pt x="6249" y="202"/>
                    <a:pt x="6255" y="208"/>
                    <a:pt x="6255" y="213"/>
                  </a:cubicBezTo>
                  <a:cubicBezTo>
                    <a:pt x="6261" y="213"/>
                    <a:pt x="6261" y="220"/>
                    <a:pt x="6261" y="220"/>
                  </a:cubicBezTo>
                  <a:cubicBezTo>
                    <a:pt x="6261" y="225"/>
                    <a:pt x="6261" y="225"/>
                    <a:pt x="6261" y="231"/>
                  </a:cubicBezTo>
                  <a:cubicBezTo>
                    <a:pt x="6255" y="231"/>
                    <a:pt x="6261" y="231"/>
                    <a:pt x="6261" y="237"/>
                  </a:cubicBezTo>
                  <a:lnTo>
                    <a:pt x="6255" y="243"/>
                  </a:lnTo>
                  <a:cubicBezTo>
                    <a:pt x="6255" y="249"/>
                    <a:pt x="6255" y="249"/>
                    <a:pt x="6255" y="249"/>
                  </a:cubicBezTo>
                  <a:cubicBezTo>
                    <a:pt x="6255" y="249"/>
                    <a:pt x="6255" y="249"/>
                    <a:pt x="6255" y="255"/>
                  </a:cubicBezTo>
                  <a:cubicBezTo>
                    <a:pt x="6249" y="261"/>
                    <a:pt x="6249" y="267"/>
                    <a:pt x="6243" y="279"/>
                  </a:cubicBezTo>
                  <a:lnTo>
                    <a:pt x="6243" y="285"/>
                  </a:lnTo>
                  <a:cubicBezTo>
                    <a:pt x="6243" y="285"/>
                    <a:pt x="6243" y="291"/>
                    <a:pt x="6237" y="291"/>
                  </a:cubicBezTo>
                  <a:cubicBezTo>
                    <a:pt x="6237" y="291"/>
                    <a:pt x="6237" y="291"/>
                    <a:pt x="6231" y="291"/>
                  </a:cubicBezTo>
                  <a:cubicBezTo>
                    <a:pt x="6225" y="291"/>
                    <a:pt x="6225" y="291"/>
                    <a:pt x="6220" y="291"/>
                  </a:cubicBezTo>
                  <a:lnTo>
                    <a:pt x="6214" y="285"/>
                  </a:lnTo>
                  <a:cubicBezTo>
                    <a:pt x="6208" y="285"/>
                    <a:pt x="6202" y="279"/>
                    <a:pt x="6202" y="273"/>
                  </a:cubicBezTo>
                  <a:cubicBezTo>
                    <a:pt x="6202" y="273"/>
                    <a:pt x="6202" y="273"/>
                    <a:pt x="6202" y="267"/>
                  </a:cubicBezTo>
                  <a:cubicBezTo>
                    <a:pt x="6202" y="267"/>
                    <a:pt x="6202" y="261"/>
                    <a:pt x="6202" y="255"/>
                  </a:cubicBezTo>
                  <a:cubicBezTo>
                    <a:pt x="6202" y="255"/>
                    <a:pt x="6208" y="255"/>
                    <a:pt x="6208" y="249"/>
                  </a:cubicBezTo>
                  <a:cubicBezTo>
                    <a:pt x="6214" y="243"/>
                    <a:pt x="6214" y="243"/>
                    <a:pt x="6220" y="237"/>
                  </a:cubicBezTo>
                  <a:cubicBezTo>
                    <a:pt x="6220" y="237"/>
                    <a:pt x="6225" y="237"/>
                    <a:pt x="6225" y="231"/>
                  </a:cubicBezTo>
                  <a:cubicBezTo>
                    <a:pt x="6225" y="231"/>
                    <a:pt x="6225" y="231"/>
                    <a:pt x="6225" y="225"/>
                  </a:cubicBezTo>
                  <a:cubicBezTo>
                    <a:pt x="6225" y="225"/>
                    <a:pt x="6225" y="225"/>
                    <a:pt x="6225" y="220"/>
                  </a:cubicBezTo>
                  <a:cubicBezTo>
                    <a:pt x="6225" y="220"/>
                    <a:pt x="6220" y="220"/>
                    <a:pt x="6220" y="213"/>
                  </a:cubicBezTo>
                  <a:cubicBezTo>
                    <a:pt x="6220" y="213"/>
                    <a:pt x="6220" y="208"/>
                    <a:pt x="6214" y="208"/>
                  </a:cubicBezTo>
                  <a:cubicBezTo>
                    <a:pt x="6214" y="202"/>
                    <a:pt x="6208" y="202"/>
                    <a:pt x="6208" y="202"/>
                  </a:cubicBezTo>
                  <a:cubicBezTo>
                    <a:pt x="6208" y="196"/>
                    <a:pt x="6208" y="196"/>
                    <a:pt x="6208" y="196"/>
                  </a:cubicBezTo>
                  <a:lnTo>
                    <a:pt x="6214" y="190"/>
                  </a:lnTo>
                  <a:cubicBezTo>
                    <a:pt x="6208" y="184"/>
                    <a:pt x="6208" y="184"/>
                    <a:pt x="6202" y="178"/>
                  </a:cubicBezTo>
                  <a:cubicBezTo>
                    <a:pt x="6202" y="178"/>
                    <a:pt x="6202" y="178"/>
                    <a:pt x="6196" y="172"/>
                  </a:cubicBezTo>
                  <a:cubicBezTo>
                    <a:pt x="6196" y="172"/>
                    <a:pt x="6190" y="172"/>
                    <a:pt x="6190" y="166"/>
                  </a:cubicBezTo>
                  <a:lnTo>
                    <a:pt x="6184" y="166"/>
                  </a:lnTo>
                  <a:cubicBezTo>
                    <a:pt x="6178" y="160"/>
                    <a:pt x="6178" y="160"/>
                    <a:pt x="6178" y="160"/>
                  </a:cubicBezTo>
                  <a:cubicBezTo>
                    <a:pt x="6172" y="154"/>
                    <a:pt x="6172" y="160"/>
                    <a:pt x="6166" y="160"/>
                  </a:cubicBezTo>
                  <a:lnTo>
                    <a:pt x="6160" y="160"/>
                  </a:lnTo>
                  <a:cubicBezTo>
                    <a:pt x="6154" y="160"/>
                    <a:pt x="6154" y="160"/>
                    <a:pt x="6154" y="160"/>
                  </a:cubicBezTo>
                  <a:cubicBezTo>
                    <a:pt x="6148" y="160"/>
                    <a:pt x="6143" y="160"/>
                    <a:pt x="6143" y="166"/>
                  </a:cubicBezTo>
                  <a:cubicBezTo>
                    <a:pt x="6136" y="166"/>
                    <a:pt x="6136" y="166"/>
                    <a:pt x="6136" y="166"/>
                  </a:cubicBezTo>
                  <a:cubicBezTo>
                    <a:pt x="6131" y="166"/>
                    <a:pt x="6125" y="172"/>
                    <a:pt x="6119" y="172"/>
                  </a:cubicBezTo>
                  <a:cubicBezTo>
                    <a:pt x="6119" y="178"/>
                    <a:pt x="6119" y="178"/>
                    <a:pt x="6113" y="178"/>
                  </a:cubicBezTo>
                  <a:cubicBezTo>
                    <a:pt x="6113" y="178"/>
                    <a:pt x="6113" y="184"/>
                    <a:pt x="6107" y="184"/>
                  </a:cubicBezTo>
                  <a:cubicBezTo>
                    <a:pt x="6107" y="184"/>
                    <a:pt x="6107" y="184"/>
                    <a:pt x="6101" y="184"/>
                  </a:cubicBezTo>
                  <a:cubicBezTo>
                    <a:pt x="6101" y="184"/>
                    <a:pt x="6101" y="184"/>
                    <a:pt x="6095" y="184"/>
                  </a:cubicBezTo>
                  <a:cubicBezTo>
                    <a:pt x="6095" y="184"/>
                    <a:pt x="6095" y="190"/>
                    <a:pt x="6089" y="190"/>
                  </a:cubicBezTo>
                  <a:lnTo>
                    <a:pt x="6083" y="190"/>
                  </a:lnTo>
                  <a:cubicBezTo>
                    <a:pt x="6077" y="190"/>
                    <a:pt x="6077" y="196"/>
                    <a:pt x="6077" y="196"/>
                  </a:cubicBezTo>
                  <a:cubicBezTo>
                    <a:pt x="6071" y="196"/>
                    <a:pt x="6065" y="196"/>
                    <a:pt x="6065" y="196"/>
                  </a:cubicBezTo>
                  <a:cubicBezTo>
                    <a:pt x="6059" y="196"/>
                    <a:pt x="6059" y="196"/>
                    <a:pt x="6059" y="196"/>
                  </a:cubicBezTo>
                  <a:cubicBezTo>
                    <a:pt x="6024" y="196"/>
                    <a:pt x="6024" y="196"/>
                    <a:pt x="6024" y="196"/>
                  </a:cubicBezTo>
                  <a:cubicBezTo>
                    <a:pt x="6018" y="196"/>
                    <a:pt x="6018" y="196"/>
                    <a:pt x="6018" y="196"/>
                  </a:cubicBezTo>
                  <a:cubicBezTo>
                    <a:pt x="6012" y="196"/>
                    <a:pt x="6012" y="196"/>
                    <a:pt x="6006" y="202"/>
                  </a:cubicBezTo>
                  <a:cubicBezTo>
                    <a:pt x="6006" y="202"/>
                    <a:pt x="6006" y="202"/>
                    <a:pt x="6000" y="202"/>
                  </a:cubicBezTo>
                  <a:cubicBezTo>
                    <a:pt x="6000" y="202"/>
                    <a:pt x="5994" y="208"/>
                    <a:pt x="5988" y="208"/>
                  </a:cubicBezTo>
                  <a:lnTo>
                    <a:pt x="5988" y="208"/>
                  </a:lnTo>
                  <a:cubicBezTo>
                    <a:pt x="5982" y="208"/>
                    <a:pt x="5982" y="202"/>
                    <a:pt x="5977" y="202"/>
                  </a:cubicBezTo>
                  <a:cubicBezTo>
                    <a:pt x="5965" y="202"/>
                    <a:pt x="5959" y="208"/>
                    <a:pt x="5947" y="208"/>
                  </a:cubicBezTo>
                  <a:cubicBezTo>
                    <a:pt x="5941" y="208"/>
                    <a:pt x="5941" y="208"/>
                    <a:pt x="5935" y="208"/>
                  </a:cubicBezTo>
                  <a:cubicBezTo>
                    <a:pt x="5935" y="208"/>
                    <a:pt x="5935" y="208"/>
                    <a:pt x="5929" y="208"/>
                  </a:cubicBezTo>
                  <a:cubicBezTo>
                    <a:pt x="5929" y="208"/>
                    <a:pt x="5929" y="213"/>
                    <a:pt x="5923" y="213"/>
                  </a:cubicBezTo>
                  <a:cubicBezTo>
                    <a:pt x="5923" y="213"/>
                    <a:pt x="5929" y="220"/>
                    <a:pt x="5923" y="220"/>
                  </a:cubicBezTo>
                  <a:cubicBezTo>
                    <a:pt x="5929" y="220"/>
                    <a:pt x="5929" y="225"/>
                    <a:pt x="5929" y="225"/>
                  </a:cubicBezTo>
                  <a:lnTo>
                    <a:pt x="5935" y="225"/>
                  </a:lnTo>
                  <a:cubicBezTo>
                    <a:pt x="5935" y="225"/>
                    <a:pt x="5935" y="225"/>
                    <a:pt x="5941" y="225"/>
                  </a:cubicBezTo>
                  <a:cubicBezTo>
                    <a:pt x="5947" y="231"/>
                    <a:pt x="5947" y="225"/>
                    <a:pt x="5953" y="225"/>
                  </a:cubicBezTo>
                  <a:cubicBezTo>
                    <a:pt x="5959" y="231"/>
                    <a:pt x="5959" y="231"/>
                    <a:pt x="5959" y="231"/>
                  </a:cubicBezTo>
                  <a:cubicBezTo>
                    <a:pt x="5965" y="231"/>
                    <a:pt x="5965" y="231"/>
                    <a:pt x="5970" y="237"/>
                  </a:cubicBezTo>
                  <a:cubicBezTo>
                    <a:pt x="5970" y="237"/>
                    <a:pt x="5970" y="237"/>
                    <a:pt x="5977" y="243"/>
                  </a:cubicBezTo>
                  <a:cubicBezTo>
                    <a:pt x="5977" y="243"/>
                    <a:pt x="5977" y="243"/>
                    <a:pt x="5977" y="249"/>
                  </a:cubicBezTo>
                  <a:cubicBezTo>
                    <a:pt x="5977" y="249"/>
                    <a:pt x="5982" y="249"/>
                    <a:pt x="5982" y="255"/>
                  </a:cubicBezTo>
                  <a:cubicBezTo>
                    <a:pt x="5982" y="255"/>
                    <a:pt x="5982" y="261"/>
                    <a:pt x="5988" y="261"/>
                  </a:cubicBezTo>
                  <a:cubicBezTo>
                    <a:pt x="5988" y="261"/>
                    <a:pt x="5988" y="261"/>
                    <a:pt x="5994" y="261"/>
                  </a:cubicBezTo>
                  <a:cubicBezTo>
                    <a:pt x="6000" y="261"/>
                    <a:pt x="6000" y="267"/>
                    <a:pt x="6006" y="267"/>
                  </a:cubicBezTo>
                  <a:cubicBezTo>
                    <a:pt x="6006" y="267"/>
                    <a:pt x="6006" y="267"/>
                    <a:pt x="6012" y="267"/>
                  </a:cubicBezTo>
                  <a:cubicBezTo>
                    <a:pt x="6012" y="267"/>
                    <a:pt x="6018" y="267"/>
                    <a:pt x="6024" y="267"/>
                  </a:cubicBezTo>
                  <a:cubicBezTo>
                    <a:pt x="6024" y="267"/>
                    <a:pt x="6024" y="267"/>
                    <a:pt x="6030" y="267"/>
                  </a:cubicBezTo>
                  <a:cubicBezTo>
                    <a:pt x="6030" y="273"/>
                    <a:pt x="6030" y="273"/>
                    <a:pt x="6036" y="273"/>
                  </a:cubicBezTo>
                  <a:cubicBezTo>
                    <a:pt x="6036" y="279"/>
                    <a:pt x="6042" y="279"/>
                    <a:pt x="6042" y="279"/>
                  </a:cubicBezTo>
                  <a:cubicBezTo>
                    <a:pt x="6048" y="279"/>
                    <a:pt x="6048" y="285"/>
                    <a:pt x="6048" y="285"/>
                  </a:cubicBezTo>
                  <a:cubicBezTo>
                    <a:pt x="6054" y="285"/>
                    <a:pt x="6054" y="285"/>
                    <a:pt x="6054" y="285"/>
                  </a:cubicBezTo>
                  <a:cubicBezTo>
                    <a:pt x="6059" y="291"/>
                    <a:pt x="6059" y="291"/>
                    <a:pt x="6065" y="297"/>
                  </a:cubicBezTo>
                  <a:cubicBezTo>
                    <a:pt x="6059" y="302"/>
                    <a:pt x="6059" y="302"/>
                    <a:pt x="6059" y="302"/>
                  </a:cubicBezTo>
                  <a:cubicBezTo>
                    <a:pt x="6036" y="302"/>
                    <a:pt x="6036" y="302"/>
                    <a:pt x="6036" y="302"/>
                  </a:cubicBezTo>
                  <a:cubicBezTo>
                    <a:pt x="6036" y="302"/>
                    <a:pt x="6036" y="297"/>
                    <a:pt x="6030" y="297"/>
                  </a:cubicBezTo>
                  <a:cubicBezTo>
                    <a:pt x="6030" y="297"/>
                    <a:pt x="6030" y="297"/>
                    <a:pt x="6024" y="297"/>
                  </a:cubicBezTo>
                  <a:cubicBezTo>
                    <a:pt x="6024" y="297"/>
                    <a:pt x="6024" y="297"/>
                    <a:pt x="6018" y="297"/>
                  </a:cubicBezTo>
                  <a:cubicBezTo>
                    <a:pt x="6012" y="291"/>
                    <a:pt x="6012" y="291"/>
                    <a:pt x="6006" y="291"/>
                  </a:cubicBezTo>
                  <a:cubicBezTo>
                    <a:pt x="6000" y="291"/>
                    <a:pt x="6000" y="285"/>
                    <a:pt x="6000" y="285"/>
                  </a:cubicBezTo>
                  <a:cubicBezTo>
                    <a:pt x="5994" y="285"/>
                    <a:pt x="5994" y="279"/>
                    <a:pt x="5994" y="279"/>
                  </a:cubicBezTo>
                  <a:cubicBezTo>
                    <a:pt x="5988" y="279"/>
                    <a:pt x="5988" y="279"/>
                    <a:pt x="5988" y="273"/>
                  </a:cubicBezTo>
                  <a:cubicBezTo>
                    <a:pt x="5982" y="273"/>
                    <a:pt x="5982" y="273"/>
                    <a:pt x="5982" y="267"/>
                  </a:cubicBezTo>
                  <a:cubicBezTo>
                    <a:pt x="5970" y="267"/>
                    <a:pt x="5970" y="273"/>
                    <a:pt x="5959" y="267"/>
                  </a:cubicBezTo>
                  <a:cubicBezTo>
                    <a:pt x="5959" y="267"/>
                    <a:pt x="5959" y="267"/>
                    <a:pt x="5953" y="267"/>
                  </a:cubicBezTo>
                  <a:cubicBezTo>
                    <a:pt x="5947" y="267"/>
                    <a:pt x="5947" y="267"/>
                    <a:pt x="5947" y="267"/>
                  </a:cubicBezTo>
                  <a:cubicBezTo>
                    <a:pt x="5947" y="267"/>
                    <a:pt x="5947" y="267"/>
                    <a:pt x="5941" y="267"/>
                  </a:cubicBezTo>
                  <a:cubicBezTo>
                    <a:pt x="5935" y="267"/>
                    <a:pt x="5935" y="261"/>
                    <a:pt x="5935" y="261"/>
                  </a:cubicBezTo>
                  <a:cubicBezTo>
                    <a:pt x="5929" y="255"/>
                    <a:pt x="5929" y="255"/>
                    <a:pt x="5923" y="255"/>
                  </a:cubicBezTo>
                  <a:cubicBezTo>
                    <a:pt x="5917" y="255"/>
                    <a:pt x="5917" y="255"/>
                    <a:pt x="5917" y="255"/>
                  </a:cubicBezTo>
                  <a:cubicBezTo>
                    <a:pt x="5911" y="249"/>
                    <a:pt x="5905" y="249"/>
                    <a:pt x="5899" y="249"/>
                  </a:cubicBezTo>
                  <a:cubicBezTo>
                    <a:pt x="5899" y="243"/>
                    <a:pt x="5899" y="243"/>
                    <a:pt x="5893" y="243"/>
                  </a:cubicBezTo>
                  <a:cubicBezTo>
                    <a:pt x="5893" y="237"/>
                    <a:pt x="5888" y="237"/>
                    <a:pt x="5888" y="237"/>
                  </a:cubicBezTo>
                  <a:cubicBezTo>
                    <a:pt x="5888" y="231"/>
                    <a:pt x="5888" y="231"/>
                    <a:pt x="5888" y="231"/>
                  </a:cubicBezTo>
                  <a:cubicBezTo>
                    <a:pt x="5882" y="225"/>
                    <a:pt x="5882" y="225"/>
                    <a:pt x="5882" y="225"/>
                  </a:cubicBezTo>
                  <a:cubicBezTo>
                    <a:pt x="5876" y="225"/>
                    <a:pt x="5876" y="225"/>
                    <a:pt x="5876" y="225"/>
                  </a:cubicBezTo>
                  <a:cubicBezTo>
                    <a:pt x="5864" y="225"/>
                    <a:pt x="5858" y="225"/>
                    <a:pt x="5852" y="231"/>
                  </a:cubicBezTo>
                  <a:cubicBezTo>
                    <a:pt x="5846" y="231"/>
                    <a:pt x="5846" y="231"/>
                    <a:pt x="5846" y="231"/>
                  </a:cubicBezTo>
                  <a:cubicBezTo>
                    <a:pt x="5840" y="231"/>
                    <a:pt x="5840" y="231"/>
                    <a:pt x="5840" y="237"/>
                  </a:cubicBezTo>
                  <a:cubicBezTo>
                    <a:pt x="5834" y="237"/>
                    <a:pt x="5834" y="237"/>
                    <a:pt x="5834" y="237"/>
                  </a:cubicBezTo>
                  <a:cubicBezTo>
                    <a:pt x="5828" y="243"/>
                    <a:pt x="5828" y="237"/>
                    <a:pt x="5822" y="243"/>
                  </a:cubicBezTo>
                  <a:cubicBezTo>
                    <a:pt x="5822" y="243"/>
                    <a:pt x="5822" y="243"/>
                    <a:pt x="5816" y="243"/>
                  </a:cubicBezTo>
                  <a:cubicBezTo>
                    <a:pt x="5816" y="249"/>
                    <a:pt x="5811" y="249"/>
                    <a:pt x="5804" y="249"/>
                  </a:cubicBezTo>
                  <a:cubicBezTo>
                    <a:pt x="5804" y="249"/>
                    <a:pt x="5799" y="249"/>
                    <a:pt x="5799" y="255"/>
                  </a:cubicBezTo>
                  <a:cubicBezTo>
                    <a:pt x="5793" y="255"/>
                    <a:pt x="5793" y="255"/>
                    <a:pt x="5793" y="261"/>
                  </a:cubicBezTo>
                  <a:cubicBezTo>
                    <a:pt x="5793" y="267"/>
                    <a:pt x="5793" y="273"/>
                    <a:pt x="5799" y="273"/>
                  </a:cubicBezTo>
                  <a:cubicBezTo>
                    <a:pt x="5799" y="279"/>
                    <a:pt x="5804" y="279"/>
                    <a:pt x="5804" y="279"/>
                  </a:cubicBezTo>
                  <a:cubicBezTo>
                    <a:pt x="5804" y="285"/>
                    <a:pt x="5804" y="285"/>
                    <a:pt x="5804" y="285"/>
                  </a:cubicBezTo>
                  <a:cubicBezTo>
                    <a:pt x="5811" y="291"/>
                    <a:pt x="5811" y="291"/>
                    <a:pt x="5811" y="291"/>
                  </a:cubicBezTo>
                  <a:cubicBezTo>
                    <a:pt x="5811" y="338"/>
                    <a:pt x="5811" y="338"/>
                    <a:pt x="5811" y="338"/>
                  </a:cubicBezTo>
                  <a:cubicBezTo>
                    <a:pt x="5775" y="338"/>
                    <a:pt x="5775" y="338"/>
                    <a:pt x="5775" y="338"/>
                  </a:cubicBezTo>
                  <a:cubicBezTo>
                    <a:pt x="5769" y="338"/>
                    <a:pt x="5769" y="338"/>
                    <a:pt x="5763" y="338"/>
                  </a:cubicBezTo>
                  <a:cubicBezTo>
                    <a:pt x="5757" y="332"/>
                    <a:pt x="5757" y="332"/>
                    <a:pt x="5757" y="332"/>
                  </a:cubicBezTo>
                  <a:cubicBezTo>
                    <a:pt x="5751" y="332"/>
                    <a:pt x="5751" y="326"/>
                    <a:pt x="5751" y="326"/>
                  </a:cubicBezTo>
                  <a:cubicBezTo>
                    <a:pt x="5745" y="326"/>
                    <a:pt x="5745" y="326"/>
                    <a:pt x="5745" y="326"/>
                  </a:cubicBezTo>
                  <a:cubicBezTo>
                    <a:pt x="5716" y="326"/>
                    <a:pt x="5704" y="320"/>
                    <a:pt x="5680" y="320"/>
                  </a:cubicBezTo>
                  <a:cubicBezTo>
                    <a:pt x="5680" y="326"/>
                    <a:pt x="5674" y="326"/>
                    <a:pt x="5674" y="326"/>
                  </a:cubicBezTo>
                  <a:cubicBezTo>
                    <a:pt x="5668" y="332"/>
                    <a:pt x="5668" y="332"/>
                    <a:pt x="5668" y="338"/>
                  </a:cubicBezTo>
                  <a:lnTo>
                    <a:pt x="5662" y="344"/>
                  </a:lnTo>
                  <a:cubicBezTo>
                    <a:pt x="5656" y="344"/>
                    <a:pt x="5656" y="344"/>
                    <a:pt x="5650" y="344"/>
                  </a:cubicBezTo>
                  <a:cubicBezTo>
                    <a:pt x="5645" y="350"/>
                    <a:pt x="5638" y="350"/>
                    <a:pt x="5633" y="356"/>
                  </a:cubicBezTo>
                  <a:cubicBezTo>
                    <a:pt x="5627" y="356"/>
                    <a:pt x="5627" y="356"/>
                    <a:pt x="5621" y="356"/>
                  </a:cubicBezTo>
                  <a:cubicBezTo>
                    <a:pt x="5615" y="356"/>
                    <a:pt x="5615" y="362"/>
                    <a:pt x="5609" y="368"/>
                  </a:cubicBezTo>
                  <a:cubicBezTo>
                    <a:pt x="5603" y="374"/>
                    <a:pt x="5603" y="374"/>
                    <a:pt x="5603" y="374"/>
                  </a:cubicBezTo>
                  <a:cubicBezTo>
                    <a:pt x="5603" y="374"/>
                    <a:pt x="5597" y="379"/>
                    <a:pt x="5591" y="379"/>
                  </a:cubicBezTo>
                  <a:cubicBezTo>
                    <a:pt x="5591" y="386"/>
                    <a:pt x="5591" y="386"/>
                    <a:pt x="5585" y="386"/>
                  </a:cubicBezTo>
                  <a:lnTo>
                    <a:pt x="5579" y="386"/>
                  </a:lnTo>
                  <a:cubicBezTo>
                    <a:pt x="5579" y="391"/>
                    <a:pt x="5573" y="386"/>
                    <a:pt x="5567" y="386"/>
                  </a:cubicBezTo>
                  <a:lnTo>
                    <a:pt x="5561" y="386"/>
                  </a:lnTo>
                  <a:cubicBezTo>
                    <a:pt x="5556" y="386"/>
                    <a:pt x="5556" y="391"/>
                    <a:pt x="5550" y="391"/>
                  </a:cubicBezTo>
                  <a:cubicBezTo>
                    <a:pt x="5550" y="391"/>
                    <a:pt x="5550" y="391"/>
                    <a:pt x="5544" y="391"/>
                  </a:cubicBezTo>
                  <a:lnTo>
                    <a:pt x="5538" y="391"/>
                  </a:lnTo>
                  <a:cubicBezTo>
                    <a:pt x="5538" y="397"/>
                    <a:pt x="5532" y="397"/>
                    <a:pt x="5532" y="397"/>
                  </a:cubicBezTo>
                  <a:cubicBezTo>
                    <a:pt x="5526" y="397"/>
                    <a:pt x="5526" y="403"/>
                    <a:pt x="5526" y="403"/>
                  </a:cubicBezTo>
                  <a:cubicBezTo>
                    <a:pt x="5520" y="403"/>
                    <a:pt x="5520" y="403"/>
                    <a:pt x="5520" y="403"/>
                  </a:cubicBezTo>
                  <a:lnTo>
                    <a:pt x="5520" y="409"/>
                  </a:lnTo>
                  <a:cubicBezTo>
                    <a:pt x="5514" y="415"/>
                    <a:pt x="5514" y="415"/>
                    <a:pt x="5514" y="415"/>
                  </a:cubicBezTo>
                  <a:cubicBezTo>
                    <a:pt x="5508" y="415"/>
                    <a:pt x="5508" y="415"/>
                    <a:pt x="5508" y="415"/>
                  </a:cubicBezTo>
                  <a:cubicBezTo>
                    <a:pt x="5502" y="415"/>
                    <a:pt x="5502" y="415"/>
                    <a:pt x="5502" y="415"/>
                  </a:cubicBezTo>
                  <a:cubicBezTo>
                    <a:pt x="5496" y="415"/>
                    <a:pt x="5496" y="421"/>
                    <a:pt x="5496" y="421"/>
                  </a:cubicBezTo>
                  <a:cubicBezTo>
                    <a:pt x="5496" y="427"/>
                    <a:pt x="5490" y="433"/>
                    <a:pt x="5484" y="439"/>
                  </a:cubicBezTo>
                  <a:cubicBezTo>
                    <a:pt x="5484" y="439"/>
                    <a:pt x="5484" y="439"/>
                    <a:pt x="5484" y="445"/>
                  </a:cubicBezTo>
                  <a:lnTo>
                    <a:pt x="5479" y="445"/>
                  </a:lnTo>
                  <a:cubicBezTo>
                    <a:pt x="5479" y="445"/>
                    <a:pt x="5472" y="445"/>
                    <a:pt x="5472" y="451"/>
                  </a:cubicBezTo>
                  <a:cubicBezTo>
                    <a:pt x="5472" y="457"/>
                    <a:pt x="5472" y="457"/>
                    <a:pt x="5472" y="463"/>
                  </a:cubicBezTo>
                  <a:cubicBezTo>
                    <a:pt x="5484" y="463"/>
                    <a:pt x="5484" y="463"/>
                    <a:pt x="5484" y="463"/>
                  </a:cubicBezTo>
                  <a:cubicBezTo>
                    <a:pt x="5490" y="463"/>
                    <a:pt x="5490" y="463"/>
                    <a:pt x="5496" y="463"/>
                  </a:cubicBezTo>
                  <a:cubicBezTo>
                    <a:pt x="5502" y="463"/>
                    <a:pt x="5508" y="463"/>
                    <a:pt x="5514" y="468"/>
                  </a:cubicBezTo>
                  <a:cubicBezTo>
                    <a:pt x="5514" y="468"/>
                    <a:pt x="5514" y="468"/>
                    <a:pt x="5520" y="468"/>
                  </a:cubicBezTo>
                  <a:cubicBezTo>
                    <a:pt x="5520" y="474"/>
                    <a:pt x="5520" y="474"/>
                    <a:pt x="5520" y="474"/>
                  </a:cubicBezTo>
                  <a:cubicBezTo>
                    <a:pt x="5526" y="474"/>
                    <a:pt x="5526" y="474"/>
                    <a:pt x="5526" y="474"/>
                  </a:cubicBezTo>
                  <a:cubicBezTo>
                    <a:pt x="5532" y="474"/>
                    <a:pt x="5538" y="474"/>
                    <a:pt x="5544" y="474"/>
                  </a:cubicBezTo>
                  <a:cubicBezTo>
                    <a:pt x="5550" y="474"/>
                    <a:pt x="5556" y="480"/>
                    <a:pt x="5561" y="474"/>
                  </a:cubicBezTo>
                  <a:cubicBezTo>
                    <a:pt x="5567" y="474"/>
                    <a:pt x="5573" y="474"/>
                    <a:pt x="5573" y="474"/>
                  </a:cubicBezTo>
                  <a:cubicBezTo>
                    <a:pt x="5579" y="474"/>
                    <a:pt x="5579" y="474"/>
                    <a:pt x="5579" y="468"/>
                  </a:cubicBezTo>
                  <a:cubicBezTo>
                    <a:pt x="5585" y="468"/>
                    <a:pt x="5585" y="468"/>
                    <a:pt x="5585" y="463"/>
                  </a:cubicBezTo>
                  <a:cubicBezTo>
                    <a:pt x="5591" y="463"/>
                    <a:pt x="5591" y="463"/>
                    <a:pt x="5597" y="463"/>
                  </a:cubicBezTo>
                  <a:cubicBezTo>
                    <a:pt x="5603" y="463"/>
                    <a:pt x="5603" y="468"/>
                    <a:pt x="5603" y="474"/>
                  </a:cubicBezTo>
                  <a:cubicBezTo>
                    <a:pt x="5603" y="474"/>
                    <a:pt x="5603" y="480"/>
                    <a:pt x="5603" y="486"/>
                  </a:cubicBezTo>
                  <a:lnTo>
                    <a:pt x="5603" y="492"/>
                  </a:lnTo>
                  <a:cubicBezTo>
                    <a:pt x="5603" y="498"/>
                    <a:pt x="5603" y="498"/>
                    <a:pt x="5609" y="498"/>
                  </a:cubicBezTo>
                  <a:cubicBezTo>
                    <a:pt x="5609" y="504"/>
                    <a:pt x="5609" y="504"/>
                    <a:pt x="5609" y="504"/>
                  </a:cubicBezTo>
                  <a:cubicBezTo>
                    <a:pt x="5609" y="510"/>
                    <a:pt x="5609" y="510"/>
                    <a:pt x="5609" y="510"/>
                  </a:cubicBezTo>
                  <a:cubicBezTo>
                    <a:pt x="5609" y="540"/>
                    <a:pt x="5609" y="540"/>
                    <a:pt x="5609" y="540"/>
                  </a:cubicBezTo>
                  <a:cubicBezTo>
                    <a:pt x="5609" y="552"/>
                    <a:pt x="5603" y="557"/>
                    <a:pt x="5597" y="569"/>
                  </a:cubicBezTo>
                  <a:cubicBezTo>
                    <a:pt x="5591" y="569"/>
                    <a:pt x="5591" y="569"/>
                    <a:pt x="5591" y="569"/>
                  </a:cubicBezTo>
                  <a:cubicBezTo>
                    <a:pt x="5585" y="575"/>
                    <a:pt x="5585" y="575"/>
                    <a:pt x="5585" y="575"/>
                  </a:cubicBezTo>
                  <a:cubicBezTo>
                    <a:pt x="5579" y="575"/>
                    <a:pt x="5573" y="575"/>
                    <a:pt x="5567" y="575"/>
                  </a:cubicBezTo>
                  <a:cubicBezTo>
                    <a:pt x="5561" y="575"/>
                    <a:pt x="5561" y="575"/>
                    <a:pt x="5561" y="575"/>
                  </a:cubicBezTo>
                  <a:cubicBezTo>
                    <a:pt x="5556" y="575"/>
                    <a:pt x="5556" y="575"/>
                    <a:pt x="5550" y="575"/>
                  </a:cubicBezTo>
                  <a:cubicBezTo>
                    <a:pt x="5550" y="575"/>
                    <a:pt x="5544" y="575"/>
                    <a:pt x="5538" y="575"/>
                  </a:cubicBezTo>
                  <a:cubicBezTo>
                    <a:pt x="5532" y="575"/>
                    <a:pt x="5532" y="575"/>
                    <a:pt x="5526" y="575"/>
                  </a:cubicBezTo>
                  <a:cubicBezTo>
                    <a:pt x="5526" y="581"/>
                    <a:pt x="5526" y="581"/>
                    <a:pt x="5520" y="581"/>
                  </a:cubicBezTo>
                  <a:cubicBezTo>
                    <a:pt x="5520" y="587"/>
                    <a:pt x="5514" y="587"/>
                    <a:pt x="5514" y="587"/>
                  </a:cubicBezTo>
                  <a:cubicBezTo>
                    <a:pt x="5508" y="587"/>
                    <a:pt x="5508" y="587"/>
                    <a:pt x="5502" y="587"/>
                  </a:cubicBezTo>
                  <a:cubicBezTo>
                    <a:pt x="5479" y="587"/>
                    <a:pt x="5479" y="587"/>
                    <a:pt x="5479" y="587"/>
                  </a:cubicBezTo>
                  <a:cubicBezTo>
                    <a:pt x="5472" y="587"/>
                    <a:pt x="5467" y="587"/>
                    <a:pt x="5455" y="587"/>
                  </a:cubicBezTo>
                  <a:cubicBezTo>
                    <a:pt x="5455" y="587"/>
                    <a:pt x="5455" y="587"/>
                    <a:pt x="5449" y="587"/>
                  </a:cubicBezTo>
                  <a:cubicBezTo>
                    <a:pt x="5449" y="587"/>
                    <a:pt x="5449" y="581"/>
                    <a:pt x="5443" y="581"/>
                  </a:cubicBezTo>
                  <a:cubicBezTo>
                    <a:pt x="5437" y="581"/>
                    <a:pt x="5437" y="581"/>
                    <a:pt x="5431" y="581"/>
                  </a:cubicBezTo>
                  <a:cubicBezTo>
                    <a:pt x="5425" y="581"/>
                    <a:pt x="5419" y="581"/>
                    <a:pt x="5413" y="581"/>
                  </a:cubicBezTo>
                  <a:cubicBezTo>
                    <a:pt x="5407" y="587"/>
                    <a:pt x="5401" y="587"/>
                    <a:pt x="5401" y="587"/>
                  </a:cubicBezTo>
                  <a:cubicBezTo>
                    <a:pt x="5401" y="593"/>
                    <a:pt x="5395" y="593"/>
                    <a:pt x="5395" y="599"/>
                  </a:cubicBezTo>
                  <a:lnTo>
                    <a:pt x="5395" y="605"/>
                  </a:lnTo>
                  <a:cubicBezTo>
                    <a:pt x="5395" y="611"/>
                    <a:pt x="5390" y="617"/>
                    <a:pt x="5384" y="617"/>
                  </a:cubicBezTo>
                  <a:cubicBezTo>
                    <a:pt x="5384" y="617"/>
                    <a:pt x="5384" y="617"/>
                    <a:pt x="5378" y="617"/>
                  </a:cubicBezTo>
                  <a:cubicBezTo>
                    <a:pt x="5348" y="617"/>
                    <a:pt x="5348" y="617"/>
                    <a:pt x="5348" y="617"/>
                  </a:cubicBezTo>
                  <a:cubicBezTo>
                    <a:pt x="5342" y="617"/>
                    <a:pt x="5342" y="623"/>
                    <a:pt x="5336" y="629"/>
                  </a:cubicBezTo>
                  <a:cubicBezTo>
                    <a:pt x="5330" y="629"/>
                    <a:pt x="5330" y="629"/>
                    <a:pt x="5330" y="629"/>
                  </a:cubicBezTo>
                  <a:cubicBezTo>
                    <a:pt x="5324" y="629"/>
                    <a:pt x="5318" y="634"/>
                    <a:pt x="5312" y="634"/>
                  </a:cubicBezTo>
                  <a:cubicBezTo>
                    <a:pt x="5306" y="634"/>
                    <a:pt x="5306" y="634"/>
                    <a:pt x="5301" y="634"/>
                  </a:cubicBezTo>
                  <a:lnTo>
                    <a:pt x="5295" y="629"/>
                  </a:lnTo>
                  <a:cubicBezTo>
                    <a:pt x="5289" y="629"/>
                    <a:pt x="5283" y="629"/>
                    <a:pt x="5277" y="629"/>
                  </a:cubicBezTo>
                  <a:cubicBezTo>
                    <a:pt x="5277" y="629"/>
                    <a:pt x="5271" y="629"/>
                    <a:pt x="5265" y="629"/>
                  </a:cubicBezTo>
                  <a:cubicBezTo>
                    <a:pt x="5265" y="629"/>
                    <a:pt x="5259" y="629"/>
                    <a:pt x="5259" y="634"/>
                  </a:cubicBezTo>
                  <a:cubicBezTo>
                    <a:pt x="5253" y="634"/>
                    <a:pt x="5253" y="634"/>
                    <a:pt x="5253" y="634"/>
                  </a:cubicBezTo>
                  <a:cubicBezTo>
                    <a:pt x="5247" y="634"/>
                    <a:pt x="5247" y="634"/>
                    <a:pt x="5241" y="634"/>
                  </a:cubicBezTo>
                  <a:cubicBezTo>
                    <a:pt x="5241" y="634"/>
                    <a:pt x="5235" y="634"/>
                    <a:pt x="5235" y="640"/>
                  </a:cubicBezTo>
                  <a:cubicBezTo>
                    <a:pt x="5235" y="640"/>
                    <a:pt x="5235" y="640"/>
                    <a:pt x="5235" y="646"/>
                  </a:cubicBezTo>
                  <a:cubicBezTo>
                    <a:pt x="5235" y="646"/>
                    <a:pt x="5235" y="646"/>
                    <a:pt x="5235" y="652"/>
                  </a:cubicBezTo>
                  <a:cubicBezTo>
                    <a:pt x="5235" y="652"/>
                    <a:pt x="5235" y="652"/>
                    <a:pt x="5229" y="658"/>
                  </a:cubicBezTo>
                  <a:cubicBezTo>
                    <a:pt x="5229" y="658"/>
                    <a:pt x="5229" y="658"/>
                    <a:pt x="5229" y="664"/>
                  </a:cubicBezTo>
                  <a:lnTo>
                    <a:pt x="5224" y="664"/>
                  </a:lnTo>
                  <a:cubicBezTo>
                    <a:pt x="5194" y="664"/>
                    <a:pt x="5194" y="664"/>
                    <a:pt x="5194" y="664"/>
                  </a:cubicBezTo>
                  <a:cubicBezTo>
                    <a:pt x="5188" y="664"/>
                    <a:pt x="5188" y="664"/>
                    <a:pt x="5188" y="670"/>
                  </a:cubicBezTo>
                  <a:cubicBezTo>
                    <a:pt x="5182" y="676"/>
                    <a:pt x="5182" y="676"/>
                    <a:pt x="5182" y="682"/>
                  </a:cubicBezTo>
                  <a:cubicBezTo>
                    <a:pt x="5182" y="682"/>
                    <a:pt x="5182" y="688"/>
                    <a:pt x="5182" y="694"/>
                  </a:cubicBezTo>
                  <a:cubicBezTo>
                    <a:pt x="5188" y="694"/>
                    <a:pt x="5188" y="700"/>
                    <a:pt x="5188" y="706"/>
                  </a:cubicBezTo>
                  <a:cubicBezTo>
                    <a:pt x="5194" y="706"/>
                    <a:pt x="5200" y="711"/>
                    <a:pt x="5200" y="711"/>
                  </a:cubicBezTo>
                  <a:cubicBezTo>
                    <a:pt x="5206" y="718"/>
                    <a:pt x="5206" y="723"/>
                    <a:pt x="5206" y="723"/>
                  </a:cubicBezTo>
                  <a:cubicBezTo>
                    <a:pt x="5212" y="723"/>
                    <a:pt x="5218" y="723"/>
                    <a:pt x="5218" y="723"/>
                  </a:cubicBezTo>
                  <a:cubicBezTo>
                    <a:pt x="5224" y="723"/>
                    <a:pt x="5229" y="723"/>
                    <a:pt x="5229" y="723"/>
                  </a:cubicBezTo>
                  <a:cubicBezTo>
                    <a:pt x="5235" y="723"/>
                    <a:pt x="5241" y="723"/>
                    <a:pt x="5241" y="723"/>
                  </a:cubicBezTo>
                  <a:cubicBezTo>
                    <a:pt x="5253" y="729"/>
                    <a:pt x="5259" y="729"/>
                    <a:pt x="5265" y="735"/>
                  </a:cubicBezTo>
                  <a:cubicBezTo>
                    <a:pt x="5271" y="735"/>
                    <a:pt x="5265" y="741"/>
                    <a:pt x="5271" y="747"/>
                  </a:cubicBezTo>
                  <a:cubicBezTo>
                    <a:pt x="5330" y="747"/>
                    <a:pt x="5330" y="747"/>
                    <a:pt x="5330" y="747"/>
                  </a:cubicBezTo>
                  <a:cubicBezTo>
                    <a:pt x="5348" y="759"/>
                    <a:pt x="5348" y="759"/>
                    <a:pt x="5348" y="759"/>
                  </a:cubicBezTo>
                  <a:cubicBezTo>
                    <a:pt x="5354" y="759"/>
                    <a:pt x="5360" y="759"/>
                    <a:pt x="5360" y="759"/>
                  </a:cubicBezTo>
                  <a:cubicBezTo>
                    <a:pt x="5360" y="759"/>
                    <a:pt x="5360" y="765"/>
                    <a:pt x="5366" y="765"/>
                  </a:cubicBezTo>
                  <a:cubicBezTo>
                    <a:pt x="5366" y="765"/>
                    <a:pt x="5372" y="771"/>
                    <a:pt x="5378" y="771"/>
                  </a:cubicBezTo>
                  <a:cubicBezTo>
                    <a:pt x="5384" y="771"/>
                    <a:pt x="5384" y="771"/>
                    <a:pt x="5390" y="771"/>
                  </a:cubicBezTo>
                  <a:lnTo>
                    <a:pt x="5395" y="771"/>
                  </a:lnTo>
                  <a:cubicBezTo>
                    <a:pt x="5407" y="771"/>
                    <a:pt x="5407" y="771"/>
                    <a:pt x="5407" y="771"/>
                  </a:cubicBezTo>
                  <a:cubicBezTo>
                    <a:pt x="5413" y="771"/>
                    <a:pt x="5413" y="771"/>
                    <a:pt x="5419" y="771"/>
                  </a:cubicBezTo>
                  <a:cubicBezTo>
                    <a:pt x="5419" y="771"/>
                    <a:pt x="5419" y="771"/>
                    <a:pt x="5425" y="771"/>
                  </a:cubicBezTo>
                  <a:cubicBezTo>
                    <a:pt x="5431" y="771"/>
                    <a:pt x="5431" y="765"/>
                    <a:pt x="5437" y="765"/>
                  </a:cubicBezTo>
                  <a:lnTo>
                    <a:pt x="5443" y="765"/>
                  </a:lnTo>
                  <a:cubicBezTo>
                    <a:pt x="5479" y="765"/>
                    <a:pt x="5479" y="765"/>
                    <a:pt x="5479" y="765"/>
                  </a:cubicBezTo>
                  <a:cubicBezTo>
                    <a:pt x="5479" y="765"/>
                    <a:pt x="5484" y="759"/>
                    <a:pt x="5490" y="759"/>
                  </a:cubicBezTo>
                  <a:cubicBezTo>
                    <a:pt x="5496" y="759"/>
                    <a:pt x="5496" y="759"/>
                    <a:pt x="5502" y="759"/>
                  </a:cubicBezTo>
                  <a:cubicBezTo>
                    <a:pt x="5508" y="759"/>
                    <a:pt x="5508" y="759"/>
                    <a:pt x="5508" y="759"/>
                  </a:cubicBezTo>
                  <a:cubicBezTo>
                    <a:pt x="5514" y="759"/>
                    <a:pt x="5514" y="759"/>
                    <a:pt x="5520" y="759"/>
                  </a:cubicBezTo>
                  <a:cubicBezTo>
                    <a:pt x="5520" y="759"/>
                    <a:pt x="5520" y="759"/>
                    <a:pt x="5526" y="759"/>
                  </a:cubicBezTo>
                  <a:cubicBezTo>
                    <a:pt x="5526" y="783"/>
                    <a:pt x="5526" y="783"/>
                    <a:pt x="5526" y="783"/>
                  </a:cubicBezTo>
                  <a:cubicBezTo>
                    <a:pt x="5526" y="783"/>
                    <a:pt x="5520" y="789"/>
                    <a:pt x="5520" y="795"/>
                  </a:cubicBezTo>
                  <a:cubicBezTo>
                    <a:pt x="5514" y="795"/>
                    <a:pt x="5514" y="795"/>
                    <a:pt x="5514" y="795"/>
                  </a:cubicBezTo>
                  <a:cubicBezTo>
                    <a:pt x="5508" y="795"/>
                    <a:pt x="5508" y="795"/>
                    <a:pt x="5502" y="800"/>
                  </a:cubicBezTo>
                  <a:lnTo>
                    <a:pt x="5496" y="800"/>
                  </a:lnTo>
                  <a:cubicBezTo>
                    <a:pt x="5490" y="806"/>
                    <a:pt x="5490" y="812"/>
                    <a:pt x="5490" y="812"/>
                  </a:cubicBezTo>
                  <a:cubicBezTo>
                    <a:pt x="5484" y="812"/>
                    <a:pt x="5484" y="812"/>
                    <a:pt x="5484" y="812"/>
                  </a:cubicBezTo>
                  <a:cubicBezTo>
                    <a:pt x="5479" y="812"/>
                    <a:pt x="5479" y="812"/>
                    <a:pt x="5479" y="812"/>
                  </a:cubicBezTo>
                  <a:cubicBezTo>
                    <a:pt x="5472" y="812"/>
                    <a:pt x="5472" y="806"/>
                    <a:pt x="5467" y="806"/>
                  </a:cubicBezTo>
                  <a:cubicBezTo>
                    <a:pt x="5467" y="806"/>
                    <a:pt x="5467" y="806"/>
                    <a:pt x="5461" y="806"/>
                  </a:cubicBezTo>
                  <a:cubicBezTo>
                    <a:pt x="5461" y="806"/>
                    <a:pt x="5461" y="806"/>
                    <a:pt x="5455" y="800"/>
                  </a:cubicBezTo>
                  <a:cubicBezTo>
                    <a:pt x="5455" y="800"/>
                    <a:pt x="5455" y="800"/>
                    <a:pt x="5449" y="800"/>
                  </a:cubicBezTo>
                  <a:cubicBezTo>
                    <a:pt x="5437" y="800"/>
                    <a:pt x="5437" y="800"/>
                    <a:pt x="5437" y="800"/>
                  </a:cubicBezTo>
                  <a:cubicBezTo>
                    <a:pt x="5431" y="800"/>
                    <a:pt x="5425" y="800"/>
                    <a:pt x="5419" y="800"/>
                  </a:cubicBezTo>
                  <a:cubicBezTo>
                    <a:pt x="5419" y="806"/>
                    <a:pt x="5413" y="806"/>
                    <a:pt x="5413" y="806"/>
                  </a:cubicBezTo>
                  <a:cubicBezTo>
                    <a:pt x="5407" y="812"/>
                    <a:pt x="5401" y="812"/>
                    <a:pt x="5395" y="812"/>
                  </a:cubicBezTo>
                  <a:cubicBezTo>
                    <a:pt x="5390" y="812"/>
                    <a:pt x="5390" y="812"/>
                    <a:pt x="5390" y="812"/>
                  </a:cubicBezTo>
                  <a:cubicBezTo>
                    <a:pt x="5384" y="812"/>
                    <a:pt x="5384" y="806"/>
                    <a:pt x="5378" y="806"/>
                  </a:cubicBezTo>
                  <a:cubicBezTo>
                    <a:pt x="5378" y="806"/>
                    <a:pt x="5378" y="812"/>
                    <a:pt x="5372" y="806"/>
                  </a:cubicBezTo>
                  <a:cubicBezTo>
                    <a:pt x="5366" y="806"/>
                    <a:pt x="5366" y="806"/>
                    <a:pt x="5360" y="800"/>
                  </a:cubicBezTo>
                  <a:cubicBezTo>
                    <a:pt x="5354" y="800"/>
                    <a:pt x="5354" y="800"/>
                    <a:pt x="5348" y="800"/>
                  </a:cubicBezTo>
                  <a:cubicBezTo>
                    <a:pt x="5342" y="800"/>
                    <a:pt x="5342" y="800"/>
                    <a:pt x="5342" y="800"/>
                  </a:cubicBezTo>
                  <a:cubicBezTo>
                    <a:pt x="5336" y="800"/>
                    <a:pt x="5336" y="806"/>
                    <a:pt x="5336" y="806"/>
                  </a:cubicBezTo>
                  <a:cubicBezTo>
                    <a:pt x="5336" y="812"/>
                    <a:pt x="5330" y="812"/>
                    <a:pt x="5330" y="818"/>
                  </a:cubicBezTo>
                  <a:cubicBezTo>
                    <a:pt x="5301" y="818"/>
                    <a:pt x="5301" y="818"/>
                    <a:pt x="5301" y="818"/>
                  </a:cubicBezTo>
                  <a:cubicBezTo>
                    <a:pt x="5295" y="818"/>
                    <a:pt x="5295" y="818"/>
                    <a:pt x="5295" y="824"/>
                  </a:cubicBezTo>
                  <a:cubicBezTo>
                    <a:pt x="5289" y="824"/>
                    <a:pt x="5289" y="824"/>
                    <a:pt x="5289" y="830"/>
                  </a:cubicBezTo>
                  <a:cubicBezTo>
                    <a:pt x="5289" y="836"/>
                    <a:pt x="5295" y="842"/>
                    <a:pt x="5301" y="848"/>
                  </a:cubicBezTo>
                  <a:cubicBezTo>
                    <a:pt x="5301" y="848"/>
                    <a:pt x="5306" y="848"/>
                    <a:pt x="5306" y="854"/>
                  </a:cubicBezTo>
                  <a:cubicBezTo>
                    <a:pt x="5312" y="854"/>
                    <a:pt x="5312" y="854"/>
                    <a:pt x="5312" y="854"/>
                  </a:cubicBezTo>
                  <a:cubicBezTo>
                    <a:pt x="5324" y="860"/>
                    <a:pt x="5324" y="854"/>
                    <a:pt x="5330" y="854"/>
                  </a:cubicBezTo>
                  <a:cubicBezTo>
                    <a:pt x="5342" y="860"/>
                    <a:pt x="5342" y="860"/>
                    <a:pt x="5348" y="866"/>
                  </a:cubicBezTo>
                  <a:cubicBezTo>
                    <a:pt x="5354" y="866"/>
                    <a:pt x="5360" y="866"/>
                    <a:pt x="5366" y="872"/>
                  </a:cubicBezTo>
                  <a:cubicBezTo>
                    <a:pt x="5372" y="872"/>
                    <a:pt x="5372" y="872"/>
                    <a:pt x="5378" y="872"/>
                  </a:cubicBezTo>
                  <a:cubicBezTo>
                    <a:pt x="5384" y="877"/>
                    <a:pt x="5390" y="877"/>
                    <a:pt x="5395" y="884"/>
                  </a:cubicBezTo>
                  <a:cubicBezTo>
                    <a:pt x="5401" y="884"/>
                    <a:pt x="5401" y="884"/>
                    <a:pt x="5401" y="884"/>
                  </a:cubicBezTo>
                  <a:cubicBezTo>
                    <a:pt x="5395" y="884"/>
                    <a:pt x="5390" y="884"/>
                    <a:pt x="5384" y="884"/>
                  </a:cubicBezTo>
                  <a:cubicBezTo>
                    <a:pt x="5384" y="889"/>
                    <a:pt x="5378" y="889"/>
                    <a:pt x="5378" y="889"/>
                  </a:cubicBezTo>
                  <a:lnTo>
                    <a:pt x="5378" y="895"/>
                  </a:lnTo>
                  <a:cubicBezTo>
                    <a:pt x="5378" y="895"/>
                    <a:pt x="5378" y="901"/>
                    <a:pt x="5384" y="901"/>
                  </a:cubicBezTo>
                  <a:cubicBezTo>
                    <a:pt x="5384" y="901"/>
                    <a:pt x="5384" y="901"/>
                    <a:pt x="5390" y="901"/>
                  </a:cubicBezTo>
                  <a:cubicBezTo>
                    <a:pt x="5390" y="907"/>
                    <a:pt x="5395" y="907"/>
                    <a:pt x="5401" y="907"/>
                  </a:cubicBezTo>
                  <a:lnTo>
                    <a:pt x="5401" y="913"/>
                  </a:lnTo>
                  <a:cubicBezTo>
                    <a:pt x="5407" y="913"/>
                    <a:pt x="5407" y="919"/>
                    <a:pt x="5407" y="919"/>
                  </a:cubicBezTo>
                  <a:cubicBezTo>
                    <a:pt x="5407" y="919"/>
                    <a:pt x="5407" y="925"/>
                    <a:pt x="5413" y="925"/>
                  </a:cubicBezTo>
                  <a:cubicBezTo>
                    <a:pt x="5413" y="925"/>
                    <a:pt x="5413" y="925"/>
                    <a:pt x="5419" y="925"/>
                  </a:cubicBezTo>
                  <a:cubicBezTo>
                    <a:pt x="5419" y="931"/>
                    <a:pt x="5419" y="931"/>
                    <a:pt x="5425" y="931"/>
                  </a:cubicBezTo>
                  <a:cubicBezTo>
                    <a:pt x="5425" y="931"/>
                    <a:pt x="5425" y="931"/>
                    <a:pt x="5431" y="931"/>
                  </a:cubicBezTo>
                  <a:cubicBezTo>
                    <a:pt x="5431" y="937"/>
                    <a:pt x="5431" y="937"/>
                    <a:pt x="5437" y="937"/>
                  </a:cubicBezTo>
                  <a:cubicBezTo>
                    <a:pt x="5443" y="937"/>
                    <a:pt x="5443" y="937"/>
                    <a:pt x="5449" y="943"/>
                  </a:cubicBezTo>
                  <a:lnTo>
                    <a:pt x="5455" y="943"/>
                  </a:lnTo>
                  <a:cubicBezTo>
                    <a:pt x="5461" y="949"/>
                    <a:pt x="5461" y="949"/>
                    <a:pt x="5461" y="949"/>
                  </a:cubicBezTo>
                  <a:cubicBezTo>
                    <a:pt x="5467" y="955"/>
                    <a:pt x="5467" y="955"/>
                    <a:pt x="5472" y="955"/>
                  </a:cubicBezTo>
                  <a:cubicBezTo>
                    <a:pt x="5479" y="955"/>
                    <a:pt x="5484" y="955"/>
                    <a:pt x="5490" y="955"/>
                  </a:cubicBezTo>
                  <a:lnTo>
                    <a:pt x="5490" y="955"/>
                  </a:lnTo>
                  <a:cubicBezTo>
                    <a:pt x="5496" y="955"/>
                    <a:pt x="5496" y="955"/>
                    <a:pt x="5496" y="955"/>
                  </a:cubicBezTo>
                  <a:cubicBezTo>
                    <a:pt x="5502" y="955"/>
                    <a:pt x="5502" y="955"/>
                    <a:pt x="5502" y="955"/>
                  </a:cubicBezTo>
                  <a:cubicBezTo>
                    <a:pt x="5502" y="949"/>
                    <a:pt x="5502" y="949"/>
                    <a:pt x="5502" y="949"/>
                  </a:cubicBezTo>
                  <a:cubicBezTo>
                    <a:pt x="5502" y="943"/>
                    <a:pt x="5496" y="943"/>
                    <a:pt x="5496" y="937"/>
                  </a:cubicBezTo>
                  <a:cubicBezTo>
                    <a:pt x="5496" y="937"/>
                    <a:pt x="5490" y="937"/>
                    <a:pt x="5490" y="931"/>
                  </a:cubicBezTo>
                  <a:cubicBezTo>
                    <a:pt x="5490" y="931"/>
                    <a:pt x="5490" y="925"/>
                    <a:pt x="5496" y="925"/>
                  </a:cubicBezTo>
                  <a:lnTo>
                    <a:pt x="5496" y="925"/>
                  </a:lnTo>
                  <a:cubicBezTo>
                    <a:pt x="5502" y="925"/>
                    <a:pt x="5508" y="925"/>
                    <a:pt x="5514" y="925"/>
                  </a:cubicBezTo>
                  <a:cubicBezTo>
                    <a:pt x="5520" y="925"/>
                    <a:pt x="5526" y="925"/>
                    <a:pt x="5532" y="925"/>
                  </a:cubicBezTo>
                  <a:cubicBezTo>
                    <a:pt x="5538" y="925"/>
                    <a:pt x="5544" y="925"/>
                    <a:pt x="5550" y="931"/>
                  </a:cubicBezTo>
                  <a:cubicBezTo>
                    <a:pt x="5550" y="931"/>
                    <a:pt x="5550" y="931"/>
                    <a:pt x="5556" y="931"/>
                  </a:cubicBezTo>
                  <a:cubicBezTo>
                    <a:pt x="5556" y="931"/>
                    <a:pt x="5556" y="931"/>
                    <a:pt x="5561" y="931"/>
                  </a:cubicBezTo>
                  <a:cubicBezTo>
                    <a:pt x="5561" y="931"/>
                    <a:pt x="5561" y="937"/>
                    <a:pt x="5567" y="937"/>
                  </a:cubicBezTo>
                  <a:cubicBezTo>
                    <a:pt x="5567" y="937"/>
                    <a:pt x="5567" y="937"/>
                    <a:pt x="5573" y="937"/>
                  </a:cubicBezTo>
                  <a:cubicBezTo>
                    <a:pt x="5573" y="925"/>
                    <a:pt x="5573" y="925"/>
                    <a:pt x="5573" y="925"/>
                  </a:cubicBezTo>
                  <a:cubicBezTo>
                    <a:pt x="5597" y="925"/>
                    <a:pt x="5597" y="925"/>
                    <a:pt x="5597" y="925"/>
                  </a:cubicBezTo>
                  <a:cubicBezTo>
                    <a:pt x="5597" y="925"/>
                    <a:pt x="5597" y="925"/>
                    <a:pt x="5603" y="925"/>
                  </a:cubicBezTo>
                  <a:cubicBezTo>
                    <a:pt x="5603" y="931"/>
                    <a:pt x="5603" y="931"/>
                    <a:pt x="5609" y="931"/>
                  </a:cubicBezTo>
                  <a:cubicBezTo>
                    <a:pt x="5615" y="931"/>
                    <a:pt x="5615" y="931"/>
                    <a:pt x="5621" y="931"/>
                  </a:cubicBezTo>
                  <a:cubicBezTo>
                    <a:pt x="5627" y="931"/>
                    <a:pt x="5633" y="937"/>
                    <a:pt x="5638" y="931"/>
                  </a:cubicBezTo>
                  <a:cubicBezTo>
                    <a:pt x="5638" y="931"/>
                    <a:pt x="5638" y="925"/>
                    <a:pt x="5645" y="925"/>
                  </a:cubicBezTo>
                  <a:cubicBezTo>
                    <a:pt x="5645" y="925"/>
                    <a:pt x="5645" y="925"/>
                    <a:pt x="5650" y="925"/>
                  </a:cubicBezTo>
                  <a:lnTo>
                    <a:pt x="5650" y="919"/>
                  </a:lnTo>
                  <a:cubicBezTo>
                    <a:pt x="5656" y="919"/>
                    <a:pt x="5656" y="919"/>
                    <a:pt x="5656" y="919"/>
                  </a:cubicBezTo>
                  <a:cubicBezTo>
                    <a:pt x="5662" y="919"/>
                    <a:pt x="5668" y="919"/>
                    <a:pt x="5668" y="919"/>
                  </a:cubicBezTo>
                  <a:cubicBezTo>
                    <a:pt x="5674" y="919"/>
                    <a:pt x="5674" y="913"/>
                    <a:pt x="5674" y="913"/>
                  </a:cubicBezTo>
                  <a:lnTo>
                    <a:pt x="5680" y="907"/>
                  </a:lnTo>
                  <a:cubicBezTo>
                    <a:pt x="5686" y="907"/>
                    <a:pt x="5686" y="901"/>
                    <a:pt x="5686" y="901"/>
                  </a:cubicBezTo>
                  <a:cubicBezTo>
                    <a:pt x="5692" y="901"/>
                    <a:pt x="5698" y="907"/>
                    <a:pt x="5704" y="907"/>
                  </a:cubicBezTo>
                  <a:cubicBezTo>
                    <a:pt x="5710" y="907"/>
                    <a:pt x="5710" y="913"/>
                    <a:pt x="5716" y="913"/>
                  </a:cubicBezTo>
                  <a:cubicBezTo>
                    <a:pt x="5716" y="919"/>
                    <a:pt x="5716" y="919"/>
                    <a:pt x="5722" y="919"/>
                  </a:cubicBezTo>
                  <a:cubicBezTo>
                    <a:pt x="5739" y="919"/>
                    <a:pt x="5739" y="919"/>
                    <a:pt x="5739" y="919"/>
                  </a:cubicBezTo>
                  <a:cubicBezTo>
                    <a:pt x="5745" y="919"/>
                    <a:pt x="5751" y="919"/>
                    <a:pt x="5757" y="919"/>
                  </a:cubicBezTo>
                  <a:cubicBezTo>
                    <a:pt x="5757" y="919"/>
                    <a:pt x="5757" y="919"/>
                    <a:pt x="5763" y="919"/>
                  </a:cubicBezTo>
                  <a:cubicBezTo>
                    <a:pt x="5763" y="919"/>
                    <a:pt x="5763" y="925"/>
                    <a:pt x="5769" y="925"/>
                  </a:cubicBezTo>
                  <a:cubicBezTo>
                    <a:pt x="5775" y="925"/>
                    <a:pt x="5781" y="925"/>
                    <a:pt x="5787" y="931"/>
                  </a:cubicBezTo>
                  <a:cubicBezTo>
                    <a:pt x="5787" y="931"/>
                    <a:pt x="5787" y="937"/>
                    <a:pt x="5793" y="937"/>
                  </a:cubicBezTo>
                  <a:cubicBezTo>
                    <a:pt x="5793" y="937"/>
                    <a:pt x="5799" y="937"/>
                    <a:pt x="5799" y="943"/>
                  </a:cubicBezTo>
                  <a:lnTo>
                    <a:pt x="5804" y="943"/>
                  </a:lnTo>
                  <a:cubicBezTo>
                    <a:pt x="5846" y="943"/>
                    <a:pt x="5846" y="943"/>
                    <a:pt x="5846" y="943"/>
                  </a:cubicBezTo>
                  <a:cubicBezTo>
                    <a:pt x="5846" y="943"/>
                    <a:pt x="5846" y="943"/>
                    <a:pt x="5852" y="943"/>
                  </a:cubicBezTo>
                  <a:cubicBezTo>
                    <a:pt x="5852" y="943"/>
                    <a:pt x="5852" y="943"/>
                    <a:pt x="5858" y="943"/>
                  </a:cubicBezTo>
                  <a:cubicBezTo>
                    <a:pt x="5864" y="949"/>
                    <a:pt x="5864" y="949"/>
                    <a:pt x="5876" y="955"/>
                  </a:cubicBezTo>
                  <a:cubicBezTo>
                    <a:pt x="5876" y="955"/>
                    <a:pt x="5876" y="961"/>
                    <a:pt x="5882" y="961"/>
                  </a:cubicBezTo>
                  <a:cubicBezTo>
                    <a:pt x="5888" y="961"/>
                    <a:pt x="5888" y="961"/>
                    <a:pt x="5893" y="961"/>
                  </a:cubicBezTo>
                  <a:cubicBezTo>
                    <a:pt x="5899" y="961"/>
                    <a:pt x="5899" y="961"/>
                    <a:pt x="5899" y="961"/>
                  </a:cubicBezTo>
                  <a:cubicBezTo>
                    <a:pt x="5905" y="961"/>
                    <a:pt x="5905" y="961"/>
                    <a:pt x="5905" y="961"/>
                  </a:cubicBezTo>
                  <a:cubicBezTo>
                    <a:pt x="5911" y="961"/>
                    <a:pt x="5911" y="966"/>
                    <a:pt x="5911" y="966"/>
                  </a:cubicBezTo>
                  <a:cubicBezTo>
                    <a:pt x="5917" y="972"/>
                    <a:pt x="5917" y="972"/>
                    <a:pt x="5923" y="978"/>
                  </a:cubicBezTo>
                  <a:cubicBezTo>
                    <a:pt x="5923" y="978"/>
                    <a:pt x="5929" y="978"/>
                    <a:pt x="5929" y="984"/>
                  </a:cubicBezTo>
                  <a:cubicBezTo>
                    <a:pt x="5935" y="984"/>
                    <a:pt x="5935" y="984"/>
                    <a:pt x="5941" y="984"/>
                  </a:cubicBezTo>
                  <a:cubicBezTo>
                    <a:pt x="5947" y="984"/>
                    <a:pt x="5947" y="984"/>
                    <a:pt x="5947" y="984"/>
                  </a:cubicBezTo>
                  <a:cubicBezTo>
                    <a:pt x="5953" y="984"/>
                    <a:pt x="5953" y="984"/>
                    <a:pt x="5959" y="984"/>
                  </a:cubicBezTo>
                  <a:cubicBezTo>
                    <a:pt x="5959" y="984"/>
                    <a:pt x="5959" y="990"/>
                    <a:pt x="5965" y="990"/>
                  </a:cubicBezTo>
                  <a:cubicBezTo>
                    <a:pt x="5965" y="996"/>
                    <a:pt x="5970" y="996"/>
                    <a:pt x="5970" y="1002"/>
                  </a:cubicBezTo>
                  <a:cubicBezTo>
                    <a:pt x="5970" y="1038"/>
                    <a:pt x="5970" y="1038"/>
                    <a:pt x="5970" y="1038"/>
                  </a:cubicBezTo>
                  <a:cubicBezTo>
                    <a:pt x="5970" y="1044"/>
                    <a:pt x="5977" y="1050"/>
                    <a:pt x="5977" y="1050"/>
                  </a:cubicBezTo>
                  <a:cubicBezTo>
                    <a:pt x="5982" y="1055"/>
                    <a:pt x="5982" y="1055"/>
                    <a:pt x="5982" y="1055"/>
                  </a:cubicBezTo>
                  <a:cubicBezTo>
                    <a:pt x="5982" y="1061"/>
                    <a:pt x="5988" y="1061"/>
                    <a:pt x="5988" y="1061"/>
                  </a:cubicBezTo>
                  <a:cubicBezTo>
                    <a:pt x="5988" y="1061"/>
                    <a:pt x="5994" y="1061"/>
                    <a:pt x="5994" y="1067"/>
                  </a:cubicBezTo>
                  <a:cubicBezTo>
                    <a:pt x="5994" y="1067"/>
                    <a:pt x="6000" y="1061"/>
                    <a:pt x="6000" y="1067"/>
                  </a:cubicBezTo>
                  <a:cubicBezTo>
                    <a:pt x="6006" y="1067"/>
                    <a:pt x="6006" y="1067"/>
                    <a:pt x="6012" y="1067"/>
                  </a:cubicBezTo>
                  <a:cubicBezTo>
                    <a:pt x="6012" y="1067"/>
                    <a:pt x="6012" y="1073"/>
                    <a:pt x="6018" y="1073"/>
                  </a:cubicBezTo>
                  <a:lnTo>
                    <a:pt x="6024" y="1073"/>
                  </a:lnTo>
                  <a:cubicBezTo>
                    <a:pt x="6024" y="1079"/>
                    <a:pt x="6024" y="1079"/>
                    <a:pt x="6030" y="1079"/>
                  </a:cubicBezTo>
                  <a:cubicBezTo>
                    <a:pt x="6030" y="1085"/>
                    <a:pt x="6030" y="1091"/>
                    <a:pt x="6036" y="1091"/>
                  </a:cubicBezTo>
                  <a:cubicBezTo>
                    <a:pt x="6036" y="1097"/>
                    <a:pt x="6036" y="1097"/>
                    <a:pt x="6036" y="1097"/>
                  </a:cubicBezTo>
                  <a:cubicBezTo>
                    <a:pt x="6036" y="1103"/>
                    <a:pt x="6036" y="1103"/>
                    <a:pt x="6042" y="1103"/>
                  </a:cubicBezTo>
                  <a:cubicBezTo>
                    <a:pt x="6042" y="1109"/>
                    <a:pt x="6048" y="1109"/>
                    <a:pt x="6048" y="1115"/>
                  </a:cubicBezTo>
                  <a:cubicBezTo>
                    <a:pt x="6054" y="1115"/>
                    <a:pt x="6054" y="1121"/>
                    <a:pt x="6054" y="1121"/>
                  </a:cubicBezTo>
                  <a:cubicBezTo>
                    <a:pt x="6059" y="1121"/>
                    <a:pt x="6059" y="1127"/>
                    <a:pt x="6059" y="1127"/>
                  </a:cubicBezTo>
                  <a:cubicBezTo>
                    <a:pt x="6059" y="1132"/>
                    <a:pt x="6065" y="1132"/>
                    <a:pt x="6065" y="1132"/>
                  </a:cubicBezTo>
                  <a:cubicBezTo>
                    <a:pt x="6065" y="1138"/>
                    <a:pt x="6071" y="1138"/>
                    <a:pt x="6071" y="1138"/>
                  </a:cubicBezTo>
                  <a:cubicBezTo>
                    <a:pt x="6071" y="1144"/>
                    <a:pt x="6071" y="1144"/>
                    <a:pt x="6077" y="1150"/>
                  </a:cubicBezTo>
                  <a:cubicBezTo>
                    <a:pt x="6077" y="1156"/>
                    <a:pt x="6077" y="1156"/>
                    <a:pt x="6077" y="1162"/>
                  </a:cubicBezTo>
                  <a:cubicBezTo>
                    <a:pt x="6083" y="1162"/>
                    <a:pt x="6083" y="1168"/>
                    <a:pt x="6083" y="1168"/>
                  </a:cubicBezTo>
                  <a:cubicBezTo>
                    <a:pt x="6083" y="1174"/>
                    <a:pt x="6089" y="1180"/>
                    <a:pt x="6095" y="1186"/>
                  </a:cubicBezTo>
                  <a:cubicBezTo>
                    <a:pt x="6095" y="1186"/>
                    <a:pt x="6095" y="1186"/>
                    <a:pt x="6101" y="1192"/>
                  </a:cubicBezTo>
                  <a:cubicBezTo>
                    <a:pt x="6101" y="1192"/>
                    <a:pt x="6107" y="1198"/>
                    <a:pt x="6113" y="1198"/>
                  </a:cubicBezTo>
                  <a:lnTo>
                    <a:pt x="6113" y="1204"/>
                  </a:lnTo>
                  <a:cubicBezTo>
                    <a:pt x="6113" y="1210"/>
                    <a:pt x="6113" y="1210"/>
                    <a:pt x="6113" y="1210"/>
                  </a:cubicBezTo>
                  <a:cubicBezTo>
                    <a:pt x="6113" y="1215"/>
                    <a:pt x="6113" y="1215"/>
                    <a:pt x="6113" y="1221"/>
                  </a:cubicBezTo>
                  <a:cubicBezTo>
                    <a:pt x="6113" y="1221"/>
                    <a:pt x="6107" y="1221"/>
                    <a:pt x="6107" y="1227"/>
                  </a:cubicBezTo>
                  <a:cubicBezTo>
                    <a:pt x="6107" y="1233"/>
                    <a:pt x="6113" y="1233"/>
                    <a:pt x="6113" y="1233"/>
                  </a:cubicBezTo>
                  <a:cubicBezTo>
                    <a:pt x="6119" y="1245"/>
                    <a:pt x="6125" y="1245"/>
                    <a:pt x="6125" y="1251"/>
                  </a:cubicBezTo>
                  <a:cubicBezTo>
                    <a:pt x="6125" y="1281"/>
                    <a:pt x="6125" y="1281"/>
                    <a:pt x="6125" y="1281"/>
                  </a:cubicBezTo>
                  <a:cubicBezTo>
                    <a:pt x="6125" y="1287"/>
                    <a:pt x="6119" y="1287"/>
                    <a:pt x="6119" y="1293"/>
                  </a:cubicBezTo>
                  <a:lnTo>
                    <a:pt x="6113" y="1299"/>
                  </a:lnTo>
                  <a:cubicBezTo>
                    <a:pt x="6113" y="1304"/>
                    <a:pt x="6113" y="1304"/>
                    <a:pt x="6113" y="1310"/>
                  </a:cubicBezTo>
                  <a:cubicBezTo>
                    <a:pt x="6143" y="1310"/>
                    <a:pt x="6143" y="1310"/>
                    <a:pt x="6143" y="1310"/>
                  </a:cubicBezTo>
                  <a:cubicBezTo>
                    <a:pt x="6143" y="1334"/>
                    <a:pt x="6143" y="1334"/>
                    <a:pt x="6143" y="1334"/>
                  </a:cubicBezTo>
                  <a:cubicBezTo>
                    <a:pt x="6136" y="1334"/>
                    <a:pt x="6131" y="1334"/>
                    <a:pt x="6125" y="1334"/>
                  </a:cubicBezTo>
                  <a:cubicBezTo>
                    <a:pt x="6125" y="1334"/>
                    <a:pt x="6119" y="1340"/>
                    <a:pt x="6113" y="1340"/>
                  </a:cubicBezTo>
                  <a:lnTo>
                    <a:pt x="6113" y="1346"/>
                  </a:lnTo>
                  <a:cubicBezTo>
                    <a:pt x="6113" y="1358"/>
                    <a:pt x="6119" y="1358"/>
                    <a:pt x="6119" y="1370"/>
                  </a:cubicBezTo>
                  <a:cubicBezTo>
                    <a:pt x="6119" y="1376"/>
                    <a:pt x="6119" y="1382"/>
                    <a:pt x="6119" y="1387"/>
                  </a:cubicBezTo>
                  <a:cubicBezTo>
                    <a:pt x="6095" y="1387"/>
                    <a:pt x="6095" y="1387"/>
                    <a:pt x="6095" y="1387"/>
                  </a:cubicBezTo>
                  <a:cubicBezTo>
                    <a:pt x="6095" y="1411"/>
                    <a:pt x="6095" y="1411"/>
                    <a:pt x="6095" y="1411"/>
                  </a:cubicBezTo>
                  <a:cubicBezTo>
                    <a:pt x="6101" y="1411"/>
                    <a:pt x="6101" y="1423"/>
                    <a:pt x="6107" y="1423"/>
                  </a:cubicBezTo>
                  <a:cubicBezTo>
                    <a:pt x="6113" y="1429"/>
                    <a:pt x="6119" y="1429"/>
                    <a:pt x="6125" y="1429"/>
                  </a:cubicBezTo>
                  <a:cubicBezTo>
                    <a:pt x="6136" y="1429"/>
                    <a:pt x="6136" y="1429"/>
                    <a:pt x="6136" y="1429"/>
                  </a:cubicBezTo>
                  <a:cubicBezTo>
                    <a:pt x="6143" y="1429"/>
                    <a:pt x="6148" y="1429"/>
                    <a:pt x="6148" y="1429"/>
                  </a:cubicBezTo>
                  <a:cubicBezTo>
                    <a:pt x="6154" y="1435"/>
                    <a:pt x="6154" y="1435"/>
                    <a:pt x="6160" y="1435"/>
                  </a:cubicBezTo>
                  <a:cubicBezTo>
                    <a:pt x="6220" y="1435"/>
                    <a:pt x="6220" y="1435"/>
                    <a:pt x="6220" y="1435"/>
                  </a:cubicBezTo>
                  <a:cubicBezTo>
                    <a:pt x="6220" y="1429"/>
                    <a:pt x="6220" y="1423"/>
                    <a:pt x="6220" y="1417"/>
                  </a:cubicBezTo>
                  <a:lnTo>
                    <a:pt x="6225" y="1411"/>
                  </a:lnTo>
                  <a:cubicBezTo>
                    <a:pt x="6231" y="1411"/>
                    <a:pt x="6237" y="1411"/>
                    <a:pt x="6249" y="1411"/>
                  </a:cubicBezTo>
                  <a:cubicBezTo>
                    <a:pt x="6249" y="1411"/>
                    <a:pt x="6255" y="1411"/>
                    <a:pt x="6261" y="1411"/>
                  </a:cubicBezTo>
                  <a:lnTo>
                    <a:pt x="6267" y="1411"/>
                  </a:lnTo>
                  <a:cubicBezTo>
                    <a:pt x="6273" y="1417"/>
                    <a:pt x="6273" y="1417"/>
                    <a:pt x="6273" y="1423"/>
                  </a:cubicBezTo>
                  <a:cubicBezTo>
                    <a:pt x="6273" y="1429"/>
                    <a:pt x="6273" y="1435"/>
                    <a:pt x="6273" y="1435"/>
                  </a:cubicBezTo>
                  <a:cubicBezTo>
                    <a:pt x="6273" y="1441"/>
                    <a:pt x="6279" y="1447"/>
                    <a:pt x="6279" y="1447"/>
                  </a:cubicBezTo>
                  <a:cubicBezTo>
                    <a:pt x="6285" y="1453"/>
                    <a:pt x="6285" y="1459"/>
                    <a:pt x="6291" y="1459"/>
                  </a:cubicBezTo>
                  <a:cubicBezTo>
                    <a:pt x="6297" y="1465"/>
                    <a:pt x="6297" y="1470"/>
                    <a:pt x="6303" y="1470"/>
                  </a:cubicBezTo>
                  <a:cubicBezTo>
                    <a:pt x="6309" y="1470"/>
                    <a:pt x="6314" y="1470"/>
                    <a:pt x="6314" y="1470"/>
                  </a:cubicBezTo>
                  <a:cubicBezTo>
                    <a:pt x="6320" y="1470"/>
                    <a:pt x="6326" y="1470"/>
                    <a:pt x="6326" y="1470"/>
                  </a:cubicBezTo>
                  <a:cubicBezTo>
                    <a:pt x="6332" y="1470"/>
                    <a:pt x="6332" y="1470"/>
                    <a:pt x="6338" y="1476"/>
                  </a:cubicBezTo>
                  <a:cubicBezTo>
                    <a:pt x="6344" y="1476"/>
                    <a:pt x="6344" y="1476"/>
                    <a:pt x="6350" y="1482"/>
                  </a:cubicBezTo>
                  <a:cubicBezTo>
                    <a:pt x="6356" y="1482"/>
                    <a:pt x="6356" y="1488"/>
                    <a:pt x="6356" y="1494"/>
                  </a:cubicBezTo>
                  <a:cubicBezTo>
                    <a:pt x="6362" y="1494"/>
                    <a:pt x="6368" y="1494"/>
                    <a:pt x="6368" y="1500"/>
                  </a:cubicBezTo>
                  <a:cubicBezTo>
                    <a:pt x="6374" y="1500"/>
                    <a:pt x="6374" y="1506"/>
                    <a:pt x="6374" y="1512"/>
                  </a:cubicBezTo>
                  <a:cubicBezTo>
                    <a:pt x="6368" y="1524"/>
                    <a:pt x="6368" y="1524"/>
                    <a:pt x="6368" y="1524"/>
                  </a:cubicBezTo>
                  <a:cubicBezTo>
                    <a:pt x="6350" y="1524"/>
                    <a:pt x="6350" y="1524"/>
                    <a:pt x="6350" y="1524"/>
                  </a:cubicBezTo>
                  <a:cubicBezTo>
                    <a:pt x="6344" y="1524"/>
                    <a:pt x="6338" y="1518"/>
                    <a:pt x="6332" y="1518"/>
                  </a:cubicBezTo>
                  <a:cubicBezTo>
                    <a:pt x="6309" y="1518"/>
                    <a:pt x="6309" y="1518"/>
                    <a:pt x="6309" y="1518"/>
                  </a:cubicBezTo>
                  <a:cubicBezTo>
                    <a:pt x="6297" y="1518"/>
                    <a:pt x="6285" y="1524"/>
                    <a:pt x="6273" y="1518"/>
                  </a:cubicBezTo>
                  <a:cubicBezTo>
                    <a:pt x="6273" y="1518"/>
                    <a:pt x="6267" y="1512"/>
                    <a:pt x="6261" y="1512"/>
                  </a:cubicBezTo>
                  <a:cubicBezTo>
                    <a:pt x="6261" y="1512"/>
                    <a:pt x="6267" y="1500"/>
                    <a:pt x="6261" y="1500"/>
                  </a:cubicBezTo>
                  <a:cubicBezTo>
                    <a:pt x="6255" y="1500"/>
                    <a:pt x="6255" y="1500"/>
                    <a:pt x="6249" y="1500"/>
                  </a:cubicBezTo>
                  <a:cubicBezTo>
                    <a:pt x="6243" y="1500"/>
                    <a:pt x="6237" y="1500"/>
                    <a:pt x="6225" y="1494"/>
                  </a:cubicBezTo>
                  <a:cubicBezTo>
                    <a:pt x="6220" y="1494"/>
                    <a:pt x="6214" y="1494"/>
                    <a:pt x="6202" y="1494"/>
                  </a:cubicBezTo>
                  <a:cubicBezTo>
                    <a:pt x="6190" y="1494"/>
                    <a:pt x="6178" y="1500"/>
                    <a:pt x="6166" y="1500"/>
                  </a:cubicBezTo>
                  <a:cubicBezTo>
                    <a:pt x="6172" y="1512"/>
                    <a:pt x="6172" y="1518"/>
                    <a:pt x="6178" y="1524"/>
                  </a:cubicBezTo>
                  <a:cubicBezTo>
                    <a:pt x="6178" y="1530"/>
                    <a:pt x="6184" y="1530"/>
                    <a:pt x="6190" y="1536"/>
                  </a:cubicBezTo>
                  <a:cubicBezTo>
                    <a:pt x="6190" y="1536"/>
                    <a:pt x="6196" y="1542"/>
                    <a:pt x="6196" y="1548"/>
                  </a:cubicBezTo>
                  <a:cubicBezTo>
                    <a:pt x="6196" y="1554"/>
                    <a:pt x="6190" y="1554"/>
                    <a:pt x="6190" y="1559"/>
                  </a:cubicBezTo>
                  <a:cubicBezTo>
                    <a:pt x="6184" y="1559"/>
                    <a:pt x="6178" y="1559"/>
                    <a:pt x="6172" y="1559"/>
                  </a:cubicBezTo>
                  <a:cubicBezTo>
                    <a:pt x="6166" y="1559"/>
                    <a:pt x="6160" y="1565"/>
                    <a:pt x="6160" y="1571"/>
                  </a:cubicBezTo>
                  <a:cubicBezTo>
                    <a:pt x="6154" y="1571"/>
                    <a:pt x="6148" y="1577"/>
                    <a:pt x="6148" y="1583"/>
                  </a:cubicBezTo>
                  <a:cubicBezTo>
                    <a:pt x="6148" y="1595"/>
                    <a:pt x="6148" y="1601"/>
                    <a:pt x="6154" y="1601"/>
                  </a:cubicBezTo>
                  <a:cubicBezTo>
                    <a:pt x="6166" y="1613"/>
                    <a:pt x="6172" y="1601"/>
                    <a:pt x="6190" y="1607"/>
                  </a:cubicBezTo>
                  <a:cubicBezTo>
                    <a:pt x="6196" y="1607"/>
                    <a:pt x="6202" y="1613"/>
                    <a:pt x="6208" y="1619"/>
                  </a:cubicBezTo>
                  <a:cubicBezTo>
                    <a:pt x="6225" y="1625"/>
                    <a:pt x="6225" y="1642"/>
                    <a:pt x="6243" y="1642"/>
                  </a:cubicBezTo>
                  <a:cubicBezTo>
                    <a:pt x="6249" y="1642"/>
                    <a:pt x="6249" y="1636"/>
                    <a:pt x="6255" y="1631"/>
                  </a:cubicBezTo>
                  <a:cubicBezTo>
                    <a:pt x="6261" y="1625"/>
                    <a:pt x="6261" y="1613"/>
                    <a:pt x="6273" y="1613"/>
                  </a:cubicBezTo>
                  <a:cubicBezTo>
                    <a:pt x="6291" y="1613"/>
                    <a:pt x="6297" y="1613"/>
                    <a:pt x="6309" y="1613"/>
                  </a:cubicBezTo>
                  <a:cubicBezTo>
                    <a:pt x="6309" y="1571"/>
                    <a:pt x="6309" y="1571"/>
                    <a:pt x="6309" y="1571"/>
                  </a:cubicBezTo>
                  <a:cubicBezTo>
                    <a:pt x="6297" y="1571"/>
                    <a:pt x="6291" y="1577"/>
                    <a:pt x="6279" y="1571"/>
                  </a:cubicBezTo>
                  <a:cubicBezTo>
                    <a:pt x="6273" y="1571"/>
                    <a:pt x="6273" y="1571"/>
                    <a:pt x="6267" y="1571"/>
                  </a:cubicBezTo>
                  <a:cubicBezTo>
                    <a:pt x="6261" y="1571"/>
                    <a:pt x="6267" y="1559"/>
                    <a:pt x="6261" y="1559"/>
                  </a:cubicBezTo>
                  <a:cubicBezTo>
                    <a:pt x="6255" y="1559"/>
                    <a:pt x="6255" y="1559"/>
                    <a:pt x="6249" y="1559"/>
                  </a:cubicBezTo>
                  <a:cubicBezTo>
                    <a:pt x="6249" y="1559"/>
                    <a:pt x="6243" y="1559"/>
                    <a:pt x="6237" y="1559"/>
                  </a:cubicBezTo>
                  <a:cubicBezTo>
                    <a:pt x="6243" y="1548"/>
                    <a:pt x="6243" y="1548"/>
                    <a:pt x="6243" y="1548"/>
                  </a:cubicBezTo>
                  <a:cubicBezTo>
                    <a:pt x="6267" y="1548"/>
                    <a:pt x="6267" y="1548"/>
                    <a:pt x="6267" y="1548"/>
                  </a:cubicBezTo>
                  <a:cubicBezTo>
                    <a:pt x="6273" y="1548"/>
                    <a:pt x="6273" y="1548"/>
                    <a:pt x="6279" y="1548"/>
                  </a:cubicBezTo>
                  <a:cubicBezTo>
                    <a:pt x="6285" y="1554"/>
                    <a:pt x="6285" y="1554"/>
                    <a:pt x="6291" y="1559"/>
                  </a:cubicBezTo>
                  <a:cubicBezTo>
                    <a:pt x="6297" y="1559"/>
                    <a:pt x="6297" y="1559"/>
                    <a:pt x="6303" y="1565"/>
                  </a:cubicBezTo>
                  <a:cubicBezTo>
                    <a:pt x="6303" y="1565"/>
                    <a:pt x="6309" y="1565"/>
                    <a:pt x="6314" y="1565"/>
                  </a:cubicBezTo>
                  <a:cubicBezTo>
                    <a:pt x="6320" y="1565"/>
                    <a:pt x="6320" y="1565"/>
                    <a:pt x="6326" y="1565"/>
                  </a:cubicBezTo>
                  <a:cubicBezTo>
                    <a:pt x="6350" y="1565"/>
                    <a:pt x="6350" y="1565"/>
                    <a:pt x="6350" y="1565"/>
                  </a:cubicBezTo>
                  <a:cubicBezTo>
                    <a:pt x="6356" y="1565"/>
                    <a:pt x="6368" y="1565"/>
                    <a:pt x="6374" y="1571"/>
                  </a:cubicBezTo>
                  <a:cubicBezTo>
                    <a:pt x="6380" y="1571"/>
                    <a:pt x="6386" y="1577"/>
                    <a:pt x="6386" y="1583"/>
                  </a:cubicBezTo>
                  <a:cubicBezTo>
                    <a:pt x="6386" y="1589"/>
                    <a:pt x="6386" y="1589"/>
                    <a:pt x="6386" y="1589"/>
                  </a:cubicBezTo>
                  <a:cubicBezTo>
                    <a:pt x="6386" y="1595"/>
                    <a:pt x="6374" y="1595"/>
                    <a:pt x="6374" y="1601"/>
                  </a:cubicBezTo>
                  <a:cubicBezTo>
                    <a:pt x="6368" y="1601"/>
                    <a:pt x="6374" y="1607"/>
                    <a:pt x="6374" y="1613"/>
                  </a:cubicBezTo>
                  <a:cubicBezTo>
                    <a:pt x="6368" y="1619"/>
                    <a:pt x="6362" y="1619"/>
                    <a:pt x="6362" y="1625"/>
                  </a:cubicBezTo>
                  <a:cubicBezTo>
                    <a:pt x="6362" y="1631"/>
                    <a:pt x="6362" y="1631"/>
                    <a:pt x="6362" y="1631"/>
                  </a:cubicBezTo>
                  <a:cubicBezTo>
                    <a:pt x="6362" y="1636"/>
                    <a:pt x="6368" y="1636"/>
                    <a:pt x="6368" y="1642"/>
                  </a:cubicBezTo>
                  <a:cubicBezTo>
                    <a:pt x="6374" y="1642"/>
                    <a:pt x="6380" y="1648"/>
                    <a:pt x="6380" y="1648"/>
                  </a:cubicBezTo>
                  <a:cubicBezTo>
                    <a:pt x="6386" y="1654"/>
                    <a:pt x="6386" y="1660"/>
                    <a:pt x="6386" y="1666"/>
                  </a:cubicBezTo>
                  <a:cubicBezTo>
                    <a:pt x="6386" y="1696"/>
                    <a:pt x="6386" y="1696"/>
                    <a:pt x="6386" y="1696"/>
                  </a:cubicBezTo>
                  <a:cubicBezTo>
                    <a:pt x="6356" y="1696"/>
                    <a:pt x="6356" y="1696"/>
                    <a:pt x="6356" y="1696"/>
                  </a:cubicBezTo>
                  <a:cubicBezTo>
                    <a:pt x="6350" y="1696"/>
                    <a:pt x="6350" y="1690"/>
                    <a:pt x="6344" y="1696"/>
                  </a:cubicBezTo>
                  <a:cubicBezTo>
                    <a:pt x="6338" y="1696"/>
                    <a:pt x="6338" y="1702"/>
                    <a:pt x="6332" y="1702"/>
                  </a:cubicBezTo>
                  <a:cubicBezTo>
                    <a:pt x="6326" y="1708"/>
                    <a:pt x="6326" y="1714"/>
                    <a:pt x="6326" y="1714"/>
                  </a:cubicBezTo>
                  <a:cubicBezTo>
                    <a:pt x="6320" y="1714"/>
                    <a:pt x="6314" y="1714"/>
                    <a:pt x="6309" y="1714"/>
                  </a:cubicBezTo>
                  <a:cubicBezTo>
                    <a:pt x="6297" y="1714"/>
                    <a:pt x="6297" y="1714"/>
                    <a:pt x="6297" y="1714"/>
                  </a:cubicBezTo>
                  <a:cubicBezTo>
                    <a:pt x="6291" y="1714"/>
                    <a:pt x="6291" y="1708"/>
                    <a:pt x="6285" y="1708"/>
                  </a:cubicBezTo>
                  <a:cubicBezTo>
                    <a:pt x="6285" y="1708"/>
                    <a:pt x="6279" y="1714"/>
                    <a:pt x="6273" y="1714"/>
                  </a:cubicBezTo>
                  <a:cubicBezTo>
                    <a:pt x="6273" y="1767"/>
                    <a:pt x="6273" y="1767"/>
                    <a:pt x="6273" y="1767"/>
                  </a:cubicBezTo>
                  <a:cubicBezTo>
                    <a:pt x="6267" y="1767"/>
                    <a:pt x="6261" y="1767"/>
                    <a:pt x="6261" y="1767"/>
                  </a:cubicBezTo>
                  <a:cubicBezTo>
                    <a:pt x="6255" y="1761"/>
                    <a:pt x="6249" y="1761"/>
                    <a:pt x="6243" y="1761"/>
                  </a:cubicBezTo>
                  <a:cubicBezTo>
                    <a:pt x="6237" y="1761"/>
                    <a:pt x="6243" y="1767"/>
                    <a:pt x="6237" y="1773"/>
                  </a:cubicBezTo>
                  <a:cubicBezTo>
                    <a:pt x="6231" y="1773"/>
                    <a:pt x="6225" y="1773"/>
                    <a:pt x="6225" y="1779"/>
                  </a:cubicBezTo>
                  <a:cubicBezTo>
                    <a:pt x="6220" y="1779"/>
                    <a:pt x="6214" y="1779"/>
                    <a:pt x="6214" y="1779"/>
                  </a:cubicBezTo>
                  <a:cubicBezTo>
                    <a:pt x="6208" y="1779"/>
                    <a:pt x="6202" y="1779"/>
                    <a:pt x="6202" y="1785"/>
                  </a:cubicBezTo>
                  <a:cubicBezTo>
                    <a:pt x="6196" y="1785"/>
                    <a:pt x="6196" y="1797"/>
                    <a:pt x="6196" y="1802"/>
                  </a:cubicBezTo>
                  <a:cubicBezTo>
                    <a:pt x="6196" y="1809"/>
                    <a:pt x="6196" y="1809"/>
                    <a:pt x="6196" y="1809"/>
                  </a:cubicBezTo>
                  <a:cubicBezTo>
                    <a:pt x="6196" y="1814"/>
                    <a:pt x="6202" y="1820"/>
                    <a:pt x="6202" y="1820"/>
                  </a:cubicBezTo>
                  <a:cubicBezTo>
                    <a:pt x="6208" y="1826"/>
                    <a:pt x="6208" y="1832"/>
                    <a:pt x="6214" y="1838"/>
                  </a:cubicBezTo>
                  <a:cubicBezTo>
                    <a:pt x="6214" y="1838"/>
                    <a:pt x="6220" y="1838"/>
                    <a:pt x="6225" y="1838"/>
                  </a:cubicBezTo>
                  <a:cubicBezTo>
                    <a:pt x="6225" y="1844"/>
                    <a:pt x="6231" y="1844"/>
                    <a:pt x="6237" y="1844"/>
                  </a:cubicBezTo>
                  <a:cubicBezTo>
                    <a:pt x="6243" y="1844"/>
                    <a:pt x="6243" y="1850"/>
                    <a:pt x="6249" y="1850"/>
                  </a:cubicBezTo>
                  <a:cubicBezTo>
                    <a:pt x="6249" y="1856"/>
                    <a:pt x="6255" y="1856"/>
                    <a:pt x="6261" y="1856"/>
                  </a:cubicBezTo>
                  <a:cubicBezTo>
                    <a:pt x="6261" y="1862"/>
                    <a:pt x="6261" y="1874"/>
                    <a:pt x="6261" y="1880"/>
                  </a:cubicBezTo>
                  <a:cubicBezTo>
                    <a:pt x="6255" y="1880"/>
                    <a:pt x="6249" y="1880"/>
                    <a:pt x="6243" y="1886"/>
                  </a:cubicBezTo>
                  <a:cubicBezTo>
                    <a:pt x="6237" y="1886"/>
                    <a:pt x="6231" y="1897"/>
                    <a:pt x="6231" y="1903"/>
                  </a:cubicBezTo>
                  <a:cubicBezTo>
                    <a:pt x="6231" y="1915"/>
                    <a:pt x="6243" y="1921"/>
                    <a:pt x="6249" y="1933"/>
                  </a:cubicBezTo>
                  <a:cubicBezTo>
                    <a:pt x="6249" y="1939"/>
                    <a:pt x="6255" y="1945"/>
                    <a:pt x="6261" y="1957"/>
                  </a:cubicBezTo>
                  <a:lnTo>
                    <a:pt x="6261" y="1963"/>
                  </a:lnTo>
                  <a:cubicBezTo>
                    <a:pt x="6267" y="1968"/>
                    <a:pt x="6273" y="1968"/>
                    <a:pt x="6279" y="1968"/>
                  </a:cubicBezTo>
                  <a:cubicBezTo>
                    <a:pt x="6285" y="1968"/>
                    <a:pt x="6291" y="1968"/>
                    <a:pt x="6297" y="1963"/>
                  </a:cubicBezTo>
                  <a:cubicBezTo>
                    <a:pt x="6303" y="1963"/>
                    <a:pt x="6303" y="1957"/>
                    <a:pt x="6309" y="1957"/>
                  </a:cubicBezTo>
                  <a:cubicBezTo>
                    <a:pt x="6309" y="1951"/>
                    <a:pt x="6314" y="1957"/>
                    <a:pt x="6320" y="1957"/>
                  </a:cubicBezTo>
                  <a:cubicBezTo>
                    <a:pt x="6332" y="1957"/>
                    <a:pt x="6332" y="1957"/>
                    <a:pt x="6332" y="1957"/>
                  </a:cubicBezTo>
                  <a:cubicBezTo>
                    <a:pt x="6332" y="1957"/>
                    <a:pt x="6338" y="1957"/>
                    <a:pt x="6344" y="1957"/>
                  </a:cubicBezTo>
                  <a:cubicBezTo>
                    <a:pt x="6344" y="1963"/>
                    <a:pt x="6344" y="1968"/>
                    <a:pt x="6344" y="1968"/>
                  </a:cubicBezTo>
                  <a:cubicBezTo>
                    <a:pt x="6338" y="1975"/>
                    <a:pt x="6344" y="1980"/>
                    <a:pt x="6338" y="1980"/>
                  </a:cubicBezTo>
                  <a:cubicBezTo>
                    <a:pt x="6338" y="1986"/>
                    <a:pt x="6332" y="1980"/>
                    <a:pt x="6326" y="1980"/>
                  </a:cubicBezTo>
                  <a:cubicBezTo>
                    <a:pt x="6326" y="1986"/>
                    <a:pt x="6320" y="1986"/>
                    <a:pt x="6314" y="1986"/>
                  </a:cubicBezTo>
                  <a:cubicBezTo>
                    <a:pt x="6314" y="1992"/>
                    <a:pt x="6314" y="1998"/>
                    <a:pt x="6314" y="1998"/>
                  </a:cubicBezTo>
                  <a:cubicBezTo>
                    <a:pt x="6314" y="2004"/>
                    <a:pt x="6309" y="2004"/>
                    <a:pt x="6309" y="2010"/>
                  </a:cubicBezTo>
                  <a:cubicBezTo>
                    <a:pt x="6309" y="2016"/>
                    <a:pt x="6297" y="2016"/>
                    <a:pt x="6297" y="2028"/>
                  </a:cubicBezTo>
                  <a:cubicBezTo>
                    <a:pt x="6297" y="2034"/>
                    <a:pt x="6303" y="2034"/>
                    <a:pt x="6303" y="2040"/>
                  </a:cubicBezTo>
                  <a:cubicBezTo>
                    <a:pt x="6303" y="2052"/>
                    <a:pt x="6303" y="2057"/>
                    <a:pt x="6309" y="2063"/>
                  </a:cubicBezTo>
                  <a:cubicBezTo>
                    <a:pt x="6314" y="2069"/>
                    <a:pt x="6314" y="2075"/>
                    <a:pt x="6320" y="2075"/>
                  </a:cubicBezTo>
                  <a:cubicBezTo>
                    <a:pt x="6320" y="2081"/>
                    <a:pt x="6326" y="2075"/>
                    <a:pt x="6332" y="2075"/>
                  </a:cubicBezTo>
                  <a:cubicBezTo>
                    <a:pt x="6332" y="2075"/>
                    <a:pt x="6338" y="2075"/>
                    <a:pt x="6344" y="2075"/>
                  </a:cubicBezTo>
                  <a:lnTo>
                    <a:pt x="6350" y="2069"/>
                  </a:lnTo>
                  <a:cubicBezTo>
                    <a:pt x="6356" y="2063"/>
                    <a:pt x="6356" y="2057"/>
                    <a:pt x="6362" y="2057"/>
                  </a:cubicBezTo>
                  <a:cubicBezTo>
                    <a:pt x="6362" y="2052"/>
                    <a:pt x="6362" y="2046"/>
                    <a:pt x="6368" y="2046"/>
                  </a:cubicBezTo>
                  <a:cubicBezTo>
                    <a:pt x="6368" y="2046"/>
                    <a:pt x="6374" y="2040"/>
                    <a:pt x="6380" y="2040"/>
                  </a:cubicBezTo>
                  <a:cubicBezTo>
                    <a:pt x="6386" y="2040"/>
                    <a:pt x="6391" y="2046"/>
                    <a:pt x="6397" y="2046"/>
                  </a:cubicBezTo>
                  <a:cubicBezTo>
                    <a:pt x="6397" y="2093"/>
                    <a:pt x="6397" y="2093"/>
                    <a:pt x="6397" y="2093"/>
                  </a:cubicBezTo>
                  <a:cubicBezTo>
                    <a:pt x="6391" y="2093"/>
                    <a:pt x="6391" y="2099"/>
                    <a:pt x="6386" y="2105"/>
                  </a:cubicBezTo>
                  <a:cubicBezTo>
                    <a:pt x="6386" y="2105"/>
                    <a:pt x="6380" y="2105"/>
                    <a:pt x="6374" y="2105"/>
                  </a:cubicBezTo>
                  <a:cubicBezTo>
                    <a:pt x="6374" y="2105"/>
                    <a:pt x="6368" y="2111"/>
                    <a:pt x="6362" y="2111"/>
                  </a:cubicBezTo>
                  <a:cubicBezTo>
                    <a:pt x="6362" y="2117"/>
                    <a:pt x="6356" y="2117"/>
                    <a:pt x="6350" y="2123"/>
                  </a:cubicBezTo>
                  <a:cubicBezTo>
                    <a:pt x="6350" y="2129"/>
                    <a:pt x="6350" y="2134"/>
                    <a:pt x="6350" y="2141"/>
                  </a:cubicBezTo>
                  <a:cubicBezTo>
                    <a:pt x="6350" y="2146"/>
                    <a:pt x="6350" y="2152"/>
                    <a:pt x="6356" y="2158"/>
                  </a:cubicBezTo>
                  <a:cubicBezTo>
                    <a:pt x="6356" y="2158"/>
                    <a:pt x="6362" y="2164"/>
                    <a:pt x="6368" y="2164"/>
                  </a:cubicBezTo>
                  <a:cubicBezTo>
                    <a:pt x="6374" y="2170"/>
                    <a:pt x="6374" y="2170"/>
                    <a:pt x="6380" y="2176"/>
                  </a:cubicBezTo>
                  <a:cubicBezTo>
                    <a:pt x="6386" y="2188"/>
                    <a:pt x="6391" y="2200"/>
                    <a:pt x="6403" y="2212"/>
                  </a:cubicBezTo>
                  <a:cubicBezTo>
                    <a:pt x="6409" y="2212"/>
                    <a:pt x="6415" y="2218"/>
                    <a:pt x="6415" y="2218"/>
                  </a:cubicBezTo>
                  <a:cubicBezTo>
                    <a:pt x="6415" y="2223"/>
                    <a:pt x="6421" y="2223"/>
                    <a:pt x="6421" y="2229"/>
                  </a:cubicBezTo>
                  <a:cubicBezTo>
                    <a:pt x="6421" y="2235"/>
                    <a:pt x="6421" y="2241"/>
                    <a:pt x="6421" y="2241"/>
                  </a:cubicBezTo>
                  <a:cubicBezTo>
                    <a:pt x="6421" y="2253"/>
                    <a:pt x="6433" y="2259"/>
                    <a:pt x="6433" y="2265"/>
                  </a:cubicBezTo>
                  <a:cubicBezTo>
                    <a:pt x="6439" y="2271"/>
                    <a:pt x="6439" y="2283"/>
                    <a:pt x="6439" y="2289"/>
                  </a:cubicBezTo>
                  <a:cubicBezTo>
                    <a:pt x="6445" y="2300"/>
                    <a:pt x="6457" y="2300"/>
                    <a:pt x="6463" y="2307"/>
                  </a:cubicBezTo>
                  <a:cubicBezTo>
                    <a:pt x="6469" y="2312"/>
                    <a:pt x="6475" y="2312"/>
                    <a:pt x="6475" y="2312"/>
                  </a:cubicBezTo>
                  <a:cubicBezTo>
                    <a:pt x="6480" y="2318"/>
                    <a:pt x="6480" y="2318"/>
                    <a:pt x="6486" y="2324"/>
                  </a:cubicBezTo>
                  <a:cubicBezTo>
                    <a:pt x="6486" y="2330"/>
                    <a:pt x="6480" y="2342"/>
                    <a:pt x="6486" y="2348"/>
                  </a:cubicBezTo>
                  <a:cubicBezTo>
                    <a:pt x="6486" y="2354"/>
                    <a:pt x="6486" y="2354"/>
                    <a:pt x="6492" y="2360"/>
                  </a:cubicBezTo>
                  <a:cubicBezTo>
                    <a:pt x="6504" y="2366"/>
                    <a:pt x="6516" y="2366"/>
                    <a:pt x="6528" y="2372"/>
                  </a:cubicBezTo>
                  <a:cubicBezTo>
                    <a:pt x="6540" y="2372"/>
                    <a:pt x="6540" y="2384"/>
                    <a:pt x="6552" y="2389"/>
                  </a:cubicBezTo>
                  <a:cubicBezTo>
                    <a:pt x="6552" y="2389"/>
                    <a:pt x="6552" y="2395"/>
                    <a:pt x="6558" y="2401"/>
                  </a:cubicBezTo>
                  <a:cubicBezTo>
                    <a:pt x="6563" y="2401"/>
                    <a:pt x="6563" y="2401"/>
                    <a:pt x="6569" y="2401"/>
                  </a:cubicBezTo>
                  <a:cubicBezTo>
                    <a:pt x="6581" y="2401"/>
                    <a:pt x="6581" y="2401"/>
                    <a:pt x="6581" y="2401"/>
                  </a:cubicBezTo>
                  <a:cubicBezTo>
                    <a:pt x="6587" y="2401"/>
                    <a:pt x="6587" y="2395"/>
                    <a:pt x="6593" y="2395"/>
                  </a:cubicBezTo>
                  <a:cubicBezTo>
                    <a:pt x="6599" y="2389"/>
                    <a:pt x="6605" y="2389"/>
                    <a:pt x="6611" y="2389"/>
                  </a:cubicBezTo>
                  <a:cubicBezTo>
                    <a:pt x="6617" y="2389"/>
                    <a:pt x="6617" y="2389"/>
                    <a:pt x="6617" y="2389"/>
                  </a:cubicBezTo>
                  <a:cubicBezTo>
                    <a:pt x="6617" y="2389"/>
                    <a:pt x="6623" y="2395"/>
                    <a:pt x="6629" y="2395"/>
                  </a:cubicBezTo>
                  <a:cubicBezTo>
                    <a:pt x="6629" y="2395"/>
                    <a:pt x="6635" y="2389"/>
                    <a:pt x="6641" y="2395"/>
                  </a:cubicBezTo>
                  <a:cubicBezTo>
                    <a:pt x="6641" y="2395"/>
                    <a:pt x="6641" y="2401"/>
                    <a:pt x="6641" y="2407"/>
                  </a:cubicBezTo>
                  <a:cubicBezTo>
                    <a:pt x="6641" y="2407"/>
                    <a:pt x="6641" y="2413"/>
                    <a:pt x="6646" y="2419"/>
                  </a:cubicBezTo>
                  <a:cubicBezTo>
                    <a:pt x="6646" y="2425"/>
                    <a:pt x="6652" y="2425"/>
                    <a:pt x="6658" y="2425"/>
                  </a:cubicBezTo>
                  <a:cubicBezTo>
                    <a:pt x="6664" y="2431"/>
                    <a:pt x="6664" y="2431"/>
                    <a:pt x="6670" y="2431"/>
                  </a:cubicBezTo>
                  <a:cubicBezTo>
                    <a:pt x="6682" y="2437"/>
                    <a:pt x="6688" y="2431"/>
                    <a:pt x="6694" y="2431"/>
                  </a:cubicBezTo>
                  <a:cubicBezTo>
                    <a:pt x="6700" y="2437"/>
                    <a:pt x="6706" y="2437"/>
                    <a:pt x="6706" y="2443"/>
                  </a:cubicBezTo>
                  <a:cubicBezTo>
                    <a:pt x="6706" y="2449"/>
                    <a:pt x="6706" y="2455"/>
                    <a:pt x="6712" y="2455"/>
                  </a:cubicBezTo>
                  <a:cubicBezTo>
                    <a:pt x="6712" y="2461"/>
                    <a:pt x="6718" y="2466"/>
                    <a:pt x="6724" y="2466"/>
                  </a:cubicBezTo>
                  <a:cubicBezTo>
                    <a:pt x="6729" y="2466"/>
                    <a:pt x="6735" y="2466"/>
                    <a:pt x="6741" y="2466"/>
                  </a:cubicBezTo>
                  <a:cubicBezTo>
                    <a:pt x="6753" y="2466"/>
                    <a:pt x="6759" y="2473"/>
                    <a:pt x="6765" y="2466"/>
                  </a:cubicBezTo>
                  <a:cubicBezTo>
                    <a:pt x="6771" y="2466"/>
                    <a:pt x="6771" y="2461"/>
                    <a:pt x="6777" y="2461"/>
                  </a:cubicBezTo>
                  <a:cubicBezTo>
                    <a:pt x="6783" y="2455"/>
                    <a:pt x="6783" y="2455"/>
                    <a:pt x="6789" y="2455"/>
                  </a:cubicBezTo>
                  <a:cubicBezTo>
                    <a:pt x="6795" y="2449"/>
                    <a:pt x="6801" y="2449"/>
                    <a:pt x="6801" y="2443"/>
                  </a:cubicBezTo>
                  <a:cubicBezTo>
                    <a:pt x="6801" y="2443"/>
                    <a:pt x="6801" y="2437"/>
                    <a:pt x="6801" y="2431"/>
                  </a:cubicBezTo>
                  <a:cubicBezTo>
                    <a:pt x="6801" y="2419"/>
                    <a:pt x="6801" y="2419"/>
                    <a:pt x="6801" y="2419"/>
                  </a:cubicBezTo>
                  <a:cubicBezTo>
                    <a:pt x="6801" y="2401"/>
                    <a:pt x="6801" y="2389"/>
                    <a:pt x="6807" y="2378"/>
                  </a:cubicBezTo>
                  <a:cubicBezTo>
                    <a:pt x="6813" y="2366"/>
                    <a:pt x="6824" y="2366"/>
                    <a:pt x="6830" y="2354"/>
                  </a:cubicBezTo>
                  <a:cubicBezTo>
                    <a:pt x="6830" y="2354"/>
                    <a:pt x="6830" y="2348"/>
                    <a:pt x="6836" y="2342"/>
                  </a:cubicBezTo>
                  <a:cubicBezTo>
                    <a:pt x="6836" y="2342"/>
                    <a:pt x="6842" y="2336"/>
                    <a:pt x="6842" y="2330"/>
                  </a:cubicBezTo>
                  <a:cubicBezTo>
                    <a:pt x="6842" y="2324"/>
                    <a:pt x="6836" y="2318"/>
                    <a:pt x="6836" y="2312"/>
                  </a:cubicBezTo>
                  <a:cubicBezTo>
                    <a:pt x="6836" y="2307"/>
                    <a:pt x="6836" y="2307"/>
                    <a:pt x="6836" y="2300"/>
                  </a:cubicBezTo>
                  <a:cubicBezTo>
                    <a:pt x="6836" y="2295"/>
                    <a:pt x="6836" y="2295"/>
                    <a:pt x="6836" y="2289"/>
                  </a:cubicBezTo>
                  <a:cubicBezTo>
                    <a:pt x="6836" y="2277"/>
                    <a:pt x="6836" y="2271"/>
                    <a:pt x="6836" y="2265"/>
                  </a:cubicBezTo>
                  <a:cubicBezTo>
                    <a:pt x="6830" y="2259"/>
                    <a:pt x="6824" y="2259"/>
                    <a:pt x="6824" y="2259"/>
                  </a:cubicBezTo>
                  <a:cubicBezTo>
                    <a:pt x="6824" y="2253"/>
                    <a:pt x="6818" y="2247"/>
                    <a:pt x="6818" y="2247"/>
                  </a:cubicBezTo>
                  <a:cubicBezTo>
                    <a:pt x="6818" y="2241"/>
                    <a:pt x="6813" y="2235"/>
                    <a:pt x="6813" y="2235"/>
                  </a:cubicBezTo>
                  <a:cubicBezTo>
                    <a:pt x="6813" y="2223"/>
                    <a:pt x="6830" y="2218"/>
                    <a:pt x="6842" y="2218"/>
                  </a:cubicBezTo>
                  <a:cubicBezTo>
                    <a:pt x="6854" y="2218"/>
                    <a:pt x="6854" y="2218"/>
                    <a:pt x="6854" y="2218"/>
                  </a:cubicBezTo>
                  <a:cubicBezTo>
                    <a:pt x="6860" y="2218"/>
                    <a:pt x="6860" y="2218"/>
                    <a:pt x="6866" y="2218"/>
                  </a:cubicBezTo>
                  <a:cubicBezTo>
                    <a:pt x="6878" y="2218"/>
                    <a:pt x="6884" y="2218"/>
                    <a:pt x="6890" y="2218"/>
                  </a:cubicBezTo>
                  <a:cubicBezTo>
                    <a:pt x="6890" y="2206"/>
                    <a:pt x="6890" y="2206"/>
                    <a:pt x="6890" y="2194"/>
                  </a:cubicBezTo>
                  <a:lnTo>
                    <a:pt x="6890" y="2188"/>
                  </a:lnTo>
                  <a:cubicBezTo>
                    <a:pt x="6890" y="2182"/>
                    <a:pt x="6895" y="2176"/>
                    <a:pt x="6895" y="2176"/>
                  </a:cubicBezTo>
                  <a:cubicBezTo>
                    <a:pt x="6901" y="2170"/>
                    <a:pt x="6901" y="2170"/>
                    <a:pt x="6907" y="2164"/>
                  </a:cubicBezTo>
                  <a:cubicBezTo>
                    <a:pt x="6913" y="2164"/>
                    <a:pt x="6919" y="2164"/>
                    <a:pt x="6919" y="2164"/>
                  </a:cubicBezTo>
                  <a:cubicBezTo>
                    <a:pt x="6925" y="2164"/>
                    <a:pt x="6925" y="2158"/>
                    <a:pt x="6931" y="2158"/>
                  </a:cubicBezTo>
                  <a:cubicBezTo>
                    <a:pt x="6931" y="2099"/>
                    <a:pt x="6931" y="2099"/>
                    <a:pt x="6931" y="2099"/>
                  </a:cubicBezTo>
                  <a:cubicBezTo>
                    <a:pt x="6937" y="2093"/>
                    <a:pt x="6943" y="2093"/>
                    <a:pt x="6943" y="2087"/>
                  </a:cubicBezTo>
                  <a:cubicBezTo>
                    <a:pt x="6943" y="2081"/>
                    <a:pt x="6943" y="2075"/>
                    <a:pt x="6943" y="2069"/>
                  </a:cubicBezTo>
                  <a:cubicBezTo>
                    <a:pt x="6937" y="2063"/>
                    <a:pt x="6937" y="2063"/>
                    <a:pt x="6937" y="2057"/>
                  </a:cubicBezTo>
                  <a:cubicBezTo>
                    <a:pt x="6931" y="2052"/>
                    <a:pt x="6937" y="2052"/>
                    <a:pt x="6931" y="2046"/>
                  </a:cubicBezTo>
                  <a:cubicBezTo>
                    <a:pt x="6931" y="2040"/>
                    <a:pt x="6919" y="2046"/>
                    <a:pt x="6919" y="2040"/>
                  </a:cubicBezTo>
                  <a:cubicBezTo>
                    <a:pt x="6919" y="2034"/>
                    <a:pt x="6919" y="2028"/>
                    <a:pt x="6925" y="2022"/>
                  </a:cubicBezTo>
                  <a:cubicBezTo>
                    <a:pt x="6931" y="2022"/>
                    <a:pt x="6937" y="2022"/>
                    <a:pt x="6937" y="2022"/>
                  </a:cubicBezTo>
                  <a:cubicBezTo>
                    <a:pt x="6943" y="2022"/>
                    <a:pt x="6955" y="2022"/>
                    <a:pt x="6961" y="2022"/>
                  </a:cubicBezTo>
                  <a:cubicBezTo>
                    <a:pt x="6967" y="2016"/>
                    <a:pt x="6967" y="2016"/>
                    <a:pt x="6973" y="2016"/>
                  </a:cubicBezTo>
                  <a:cubicBezTo>
                    <a:pt x="6979" y="2010"/>
                    <a:pt x="6979" y="2010"/>
                    <a:pt x="6984" y="2004"/>
                  </a:cubicBezTo>
                  <a:cubicBezTo>
                    <a:pt x="6984" y="2004"/>
                    <a:pt x="6984" y="1998"/>
                    <a:pt x="6984" y="1992"/>
                  </a:cubicBezTo>
                  <a:cubicBezTo>
                    <a:pt x="6984" y="1992"/>
                    <a:pt x="6984" y="1986"/>
                    <a:pt x="6984" y="1980"/>
                  </a:cubicBezTo>
                  <a:cubicBezTo>
                    <a:pt x="6984" y="1980"/>
                    <a:pt x="6984" y="1975"/>
                    <a:pt x="6984" y="1968"/>
                  </a:cubicBezTo>
                  <a:cubicBezTo>
                    <a:pt x="7056" y="1968"/>
                    <a:pt x="7056" y="1968"/>
                    <a:pt x="7056" y="1968"/>
                  </a:cubicBezTo>
                  <a:cubicBezTo>
                    <a:pt x="7056" y="1957"/>
                    <a:pt x="7056" y="1951"/>
                    <a:pt x="7056" y="1939"/>
                  </a:cubicBezTo>
                  <a:cubicBezTo>
                    <a:pt x="7056" y="1933"/>
                    <a:pt x="7056" y="1933"/>
                    <a:pt x="7056" y="1927"/>
                  </a:cubicBezTo>
                  <a:cubicBezTo>
                    <a:pt x="7097" y="1927"/>
                    <a:pt x="7097" y="1927"/>
                    <a:pt x="7097" y="1927"/>
                  </a:cubicBezTo>
                  <a:cubicBezTo>
                    <a:pt x="7097" y="1939"/>
                    <a:pt x="7091" y="1951"/>
                    <a:pt x="7097" y="1963"/>
                  </a:cubicBezTo>
                  <a:cubicBezTo>
                    <a:pt x="7097" y="1968"/>
                    <a:pt x="7097" y="1968"/>
                    <a:pt x="7097" y="1975"/>
                  </a:cubicBezTo>
                  <a:cubicBezTo>
                    <a:pt x="7103" y="1975"/>
                    <a:pt x="7109" y="1975"/>
                    <a:pt x="7121" y="1975"/>
                  </a:cubicBezTo>
                  <a:cubicBezTo>
                    <a:pt x="7127" y="1975"/>
                    <a:pt x="7127" y="1975"/>
                    <a:pt x="7133" y="1975"/>
                  </a:cubicBezTo>
                  <a:cubicBezTo>
                    <a:pt x="7145" y="1975"/>
                    <a:pt x="7150" y="1963"/>
                    <a:pt x="7162" y="1957"/>
                  </a:cubicBezTo>
                  <a:cubicBezTo>
                    <a:pt x="7168" y="1951"/>
                    <a:pt x="7168" y="1945"/>
                    <a:pt x="7174" y="1945"/>
                  </a:cubicBezTo>
                  <a:cubicBezTo>
                    <a:pt x="7180" y="1939"/>
                    <a:pt x="7180" y="1933"/>
                    <a:pt x="7186" y="1933"/>
                  </a:cubicBezTo>
                  <a:cubicBezTo>
                    <a:pt x="7192" y="1927"/>
                    <a:pt x="7192" y="1927"/>
                    <a:pt x="7198" y="1927"/>
                  </a:cubicBezTo>
                  <a:cubicBezTo>
                    <a:pt x="7210" y="1927"/>
                    <a:pt x="7210" y="1927"/>
                    <a:pt x="7210" y="1927"/>
                  </a:cubicBezTo>
                  <a:cubicBezTo>
                    <a:pt x="7216" y="1927"/>
                    <a:pt x="7222" y="1927"/>
                    <a:pt x="7234" y="1927"/>
                  </a:cubicBezTo>
                  <a:cubicBezTo>
                    <a:pt x="7234" y="1927"/>
                    <a:pt x="7239" y="1921"/>
                    <a:pt x="7245" y="1921"/>
                  </a:cubicBezTo>
                  <a:cubicBezTo>
                    <a:pt x="7245" y="1915"/>
                    <a:pt x="7251" y="1921"/>
                    <a:pt x="7257" y="1915"/>
                  </a:cubicBezTo>
                  <a:cubicBezTo>
                    <a:pt x="7257" y="1915"/>
                    <a:pt x="7251" y="1909"/>
                    <a:pt x="7257" y="1903"/>
                  </a:cubicBezTo>
                  <a:cubicBezTo>
                    <a:pt x="7263" y="1891"/>
                    <a:pt x="7263" y="1891"/>
                    <a:pt x="7263" y="1891"/>
                  </a:cubicBezTo>
                  <a:lnTo>
                    <a:pt x="7269" y="1886"/>
                  </a:lnTo>
                  <a:cubicBezTo>
                    <a:pt x="7275" y="1880"/>
                    <a:pt x="7281" y="1880"/>
                    <a:pt x="7281" y="1880"/>
                  </a:cubicBezTo>
                  <a:cubicBezTo>
                    <a:pt x="7287" y="1874"/>
                    <a:pt x="7293" y="1874"/>
                    <a:pt x="7293" y="1874"/>
                  </a:cubicBezTo>
                  <a:cubicBezTo>
                    <a:pt x="7299" y="1868"/>
                    <a:pt x="7299" y="1862"/>
                    <a:pt x="7299" y="1862"/>
                  </a:cubicBezTo>
                  <a:cubicBezTo>
                    <a:pt x="7305" y="1856"/>
                    <a:pt x="7305" y="1850"/>
                    <a:pt x="7311" y="1850"/>
                  </a:cubicBezTo>
                  <a:cubicBezTo>
                    <a:pt x="7311" y="1844"/>
                    <a:pt x="7316" y="1850"/>
                    <a:pt x="7322" y="1844"/>
                  </a:cubicBezTo>
                  <a:cubicBezTo>
                    <a:pt x="7328" y="1838"/>
                    <a:pt x="7328" y="1832"/>
                    <a:pt x="7334" y="1820"/>
                  </a:cubicBezTo>
                  <a:cubicBezTo>
                    <a:pt x="7334" y="1820"/>
                    <a:pt x="7334" y="1814"/>
                    <a:pt x="7340" y="1809"/>
                  </a:cubicBezTo>
                  <a:cubicBezTo>
                    <a:pt x="7340" y="1809"/>
                    <a:pt x="7346" y="1809"/>
                    <a:pt x="7352" y="1809"/>
                  </a:cubicBezTo>
                  <a:cubicBezTo>
                    <a:pt x="7358" y="1809"/>
                    <a:pt x="7358" y="1809"/>
                    <a:pt x="7364" y="1802"/>
                  </a:cubicBezTo>
                  <a:cubicBezTo>
                    <a:pt x="7364" y="1802"/>
                    <a:pt x="7364" y="1797"/>
                    <a:pt x="7364" y="1791"/>
                  </a:cubicBezTo>
                  <a:cubicBezTo>
                    <a:pt x="7364" y="1785"/>
                    <a:pt x="7370" y="1785"/>
                    <a:pt x="7370" y="1779"/>
                  </a:cubicBezTo>
                  <a:cubicBezTo>
                    <a:pt x="7376" y="1779"/>
                    <a:pt x="7382" y="1779"/>
                    <a:pt x="7382" y="1779"/>
                  </a:cubicBezTo>
                  <a:cubicBezTo>
                    <a:pt x="7388" y="1773"/>
                    <a:pt x="7393" y="1773"/>
                    <a:pt x="7393" y="1767"/>
                  </a:cubicBezTo>
                  <a:cubicBezTo>
                    <a:pt x="7400" y="1755"/>
                    <a:pt x="7393" y="1743"/>
                    <a:pt x="7393" y="1731"/>
                  </a:cubicBezTo>
                  <a:close/>
                  <a:moveTo>
                    <a:pt x="4281" y="848"/>
                  </a:moveTo>
                  <a:lnTo>
                    <a:pt x="4281" y="848"/>
                  </a:lnTo>
                  <a:cubicBezTo>
                    <a:pt x="4322" y="889"/>
                    <a:pt x="4322" y="889"/>
                    <a:pt x="4322" y="889"/>
                  </a:cubicBezTo>
                  <a:cubicBezTo>
                    <a:pt x="4370" y="907"/>
                    <a:pt x="4370" y="907"/>
                    <a:pt x="4370" y="907"/>
                  </a:cubicBezTo>
                  <a:cubicBezTo>
                    <a:pt x="4423" y="889"/>
                    <a:pt x="4423" y="889"/>
                    <a:pt x="4423" y="889"/>
                  </a:cubicBezTo>
                  <a:cubicBezTo>
                    <a:pt x="4423" y="889"/>
                    <a:pt x="4423" y="877"/>
                    <a:pt x="4447" y="889"/>
                  </a:cubicBezTo>
                  <a:cubicBezTo>
                    <a:pt x="4470" y="895"/>
                    <a:pt x="4482" y="901"/>
                    <a:pt x="4494" y="901"/>
                  </a:cubicBezTo>
                  <a:cubicBezTo>
                    <a:pt x="4512" y="901"/>
                    <a:pt x="4536" y="913"/>
                    <a:pt x="4536" y="901"/>
                  </a:cubicBezTo>
                  <a:cubicBezTo>
                    <a:pt x="4542" y="889"/>
                    <a:pt x="4571" y="877"/>
                    <a:pt x="4571" y="877"/>
                  </a:cubicBezTo>
                  <a:cubicBezTo>
                    <a:pt x="4571" y="877"/>
                    <a:pt x="4595" y="895"/>
                    <a:pt x="4607" y="895"/>
                  </a:cubicBezTo>
                  <a:cubicBezTo>
                    <a:pt x="4619" y="895"/>
                    <a:pt x="4642" y="901"/>
                    <a:pt x="4648" y="895"/>
                  </a:cubicBezTo>
                  <a:cubicBezTo>
                    <a:pt x="4660" y="889"/>
                    <a:pt x="4654" y="889"/>
                    <a:pt x="4672" y="889"/>
                  </a:cubicBezTo>
                  <a:cubicBezTo>
                    <a:pt x="4720" y="889"/>
                    <a:pt x="4720" y="889"/>
                    <a:pt x="4720" y="889"/>
                  </a:cubicBezTo>
                  <a:cubicBezTo>
                    <a:pt x="4725" y="901"/>
                    <a:pt x="4702" y="919"/>
                    <a:pt x="4714" y="925"/>
                  </a:cubicBezTo>
                  <a:cubicBezTo>
                    <a:pt x="4755" y="931"/>
                    <a:pt x="4773" y="919"/>
                    <a:pt x="4773" y="919"/>
                  </a:cubicBezTo>
                  <a:cubicBezTo>
                    <a:pt x="4808" y="919"/>
                    <a:pt x="4808" y="919"/>
                    <a:pt x="4808" y="919"/>
                  </a:cubicBezTo>
                  <a:cubicBezTo>
                    <a:pt x="4856" y="901"/>
                    <a:pt x="4856" y="901"/>
                    <a:pt x="4856" y="901"/>
                  </a:cubicBezTo>
                  <a:cubicBezTo>
                    <a:pt x="4856" y="901"/>
                    <a:pt x="4856" y="889"/>
                    <a:pt x="4880" y="889"/>
                  </a:cubicBezTo>
                  <a:cubicBezTo>
                    <a:pt x="4897" y="889"/>
                    <a:pt x="4909" y="860"/>
                    <a:pt x="4909" y="860"/>
                  </a:cubicBezTo>
                  <a:cubicBezTo>
                    <a:pt x="4897" y="824"/>
                    <a:pt x="4897" y="824"/>
                    <a:pt x="4897" y="824"/>
                  </a:cubicBezTo>
                  <a:cubicBezTo>
                    <a:pt x="4856" y="848"/>
                    <a:pt x="4856" y="848"/>
                    <a:pt x="4856" y="848"/>
                  </a:cubicBezTo>
                  <a:cubicBezTo>
                    <a:pt x="4838" y="800"/>
                    <a:pt x="4838" y="800"/>
                    <a:pt x="4838" y="800"/>
                  </a:cubicBezTo>
                  <a:cubicBezTo>
                    <a:pt x="4886" y="795"/>
                    <a:pt x="4886" y="795"/>
                    <a:pt x="4886" y="795"/>
                  </a:cubicBezTo>
                  <a:cubicBezTo>
                    <a:pt x="4903" y="753"/>
                    <a:pt x="4903" y="753"/>
                    <a:pt x="4903" y="753"/>
                  </a:cubicBezTo>
                  <a:cubicBezTo>
                    <a:pt x="4886" y="718"/>
                    <a:pt x="4886" y="718"/>
                    <a:pt x="4886" y="718"/>
                  </a:cubicBezTo>
                  <a:cubicBezTo>
                    <a:pt x="4921" y="718"/>
                    <a:pt x="4921" y="718"/>
                    <a:pt x="4921" y="718"/>
                  </a:cubicBezTo>
                  <a:cubicBezTo>
                    <a:pt x="4980" y="723"/>
                    <a:pt x="4980" y="723"/>
                    <a:pt x="4980" y="723"/>
                  </a:cubicBezTo>
                  <a:cubicBezTo>
                    <a:pt x="4980" y="723"/>
                    <a:pt x="4998" y="723"/>
                    <a:pt x="5010" y="718"/>
                  </a:cubicBezTo>
                  <a:cubicBezTo>
                    <a:pt x="5016" y="706"/>
                    <a:pt x="5010" y="676"/>
                    <a:pt x="5010" y="676"/>
                  </a:cubicBezTo>
                  <a:cubicBezTo>
                    <a:pt x="5010" y="676"/>
                    <a:pt x="4957" y="646"/>
                    <a:pt x="4986" y="646"/>
                  </a:cubicBezTo>
                  <a:cubicBezTo>
                    <a:pt x="5034" y="646"/>
                    <a:pt x="5034" y="646"/>
                    <a:pt x="5034" y="646"/>
                  </a:cubicBezTo>
                  <a:cubicBezTo>
                    <a:pt x="5052" y="646"/>
                    <a:pt x="5063" y="652"/>
                    <a:pt x="5063" y="640"/>
                  </a:cubicBezTo>
                  <a:cubicBezTo>
                    <a:pt x="5063" y="623"/>
                    <a:pt x="5040" y="599"/>
                    <a:pt x="5040" y="599"/>
                  </a:cubicBezTo>
                  <a:cubicBezTo>
                    <a:pt x="5040" y="599"/>
                    <a:pt x="5010" y="599"/>
                    <a:pt x="4992" y="587"/>
                  </a:cubicBezTo>
                  <a:cubicBezTo>
                    <a:pt x="4980" y="575"/>
                    <a:pt x="4951" y="581"/>
                    <a:pt x="4951" y="581"/>
                  </a:cubicBezTo>
                  <a:cubicBezTo>
                    <a:pt x="4909" y="599"/>
                    <a:pt x="4909" y="599"/>
                    <a:pt x="4909" y="599"/>
                  </a:cubicBezTo>
                  <a:cubicBezTo>
                    <a:pt x="4880" y="617"/>
                    <a:pt x="4880" y="617"/>
                    <a:pt x="4880" y="617"/>
                  </a:cubicBezTo>
                  <a:cubicBezTo>
                    <a:pt x="4874" y="587"/>
                    <a:pt x="4874" y="587"/>
                    <a:pt x="4874" y="587"/>
                  </a:cubicBezTo>
                  <a:cubicBezTo>
                    <a:pt x="4915" y="575"/>
                    <a:pt x="4915" y="575"/>
                    <a:pt x="4915" y="575"/>
                  </a:cubicBezTo>
                  <a:cubicBezTo>
                    <a:pt x="4915" y="575"/>
                    <a:pt x="4909" y="563"/>
                    <a:pt x="4921" y="557"/>
                  </a:cubicBezTo>
                  <a:cubicBezTo>
                    <a:pt x="4933" y="557"/>
                    <a:pt x="4957" y="540"/>
                    <a:pt x="4957" y="540"/>
                  </a:cubicBezTo>
                  <a:cubicBezTo>
                    <a:pt x="4998" y="540"/>
                    <a:pt x="4998" y="540"/>
                    <a:pt x="4998" y="540"/>
                  </a:cubicBezTo>
                  <a:cubicBezTo>
                    <a:pt x="5016" y="563"/>
                    <a:pt x="5016" y="563"/>
                    <a:pt x="5016" y="563"/>
                  </a:cubicBezTo>
                  <a:cubicBezTo>
                    <a:pt x="5075" y="569"/>
                    <a:pt x="5075" y="569"/>
                    <a:pt x="5075" y="569"/>
                  </a:cubicBezTo>
                  <a:cubicBezTo>
                    <a:pt x="5075" y="569"/>
                    <a:pt x="5099" y="575"/>
                    <a:pt x="5111" y="563"/>
                  </a:cubicBezTo>
                  <a:cubicBezTo>
                    <a:pt x="5123" y="552"/>
                    <a:pt x="5152" y="534"/>
                    <a:pt x="5152" y="534"/>
                  </a:cubicBezTo>
                  <a:cubicBezTo>
                    <a:pt x="5105" y="498"/>
                    <a:pt x="5105" y="498"/>
                    <a:pt x="5105" y="498"/>
                  </a:cubicBezTo>
                  <a:cubicBezTo>
                    <a:pt x="5158" y="492"/>
                    <a:pt x="5158" y="492"/>
                    <a:pt x="5158" y="492"/>
                  </a:cubicBezTo>
                  <a:cubicBezTo>
                    <a:pt x="5182" y="522"/>
                    <a:pt x="5182" y="522"/>
                    <a:pt x="5182" y="522"/>
                  </a:cubicBezTo>
                  <a:cubicBezTo>
                    <a:pt x="5229" y="516"/>
                    <a:pt x="5229" y="516"/>
                    <a:pt x="5229" y="516"/>
                  </a:cubicBezTo>
                  <a:cubicBezTo>
                    <a:pt x="5283" y="498"/>
                    <a:pt x="5283" y="498"/>
                    <a:pt x="5283" y="498"/>
                  </a:cubicBezTo>
                  <a:cubicBezTo>
                    <a:pt x="5259" y="463"/>
                    <a:pt x="5259" y="463"/>
                    <a:pt x="5259" y="463"/>
                  </a:cubicBezTo>
                  <a:cubicBezTo>
                    <a:pt x="5224" y="445"/>
                    <a:pt x="5224" y="445"/>
                    <a:pt x="5224" y="445"/>
                  </a:cubicBezTo>
                  <a:cubicBezTo>
                    <a:pt x="5289" y="445"/>
                    <a:pt x="5289" y="445"/>
                    <a:pt x="5289" y="445"/>
                  </a:cubicBezTo>
                  <a:cubicBezTo>
                    <a:pt x="5330" y="445"/>
                    <a:pt x="5330" y="445"/>
                    <a:pt x="5330" y="445"/>
                  </a:cubicBezTo>
                  <a:cubicBezTo>
                    <a:pt x="5348" y="421"/>
                    <a:pt x="5348" y="421"/>
                    <a:pt x="5348" y="421"/>
                  </a:cubicBezTo>
                  <a:cubicBezTo>
                    <a:pt x="5401" y="409"/>
                    <a:pt x="5401" y="409"/>
                    <a:pt x="5401" y="409"/>
                  </a:cubicBezTo>
                  <a:cubicBezTo>
                    <a:pt x="5449" y="374"/>
                    <a:pt x="5449" y="374"/>
                    <a:pt x="5449" y="374"/>
                  </a:cubicBezTo>
                  <a:cubicBezTo>
                    <a:pt x="5449" y="374"/>
                    <a:pt x="5496" y="356"/>
                    <a:pt x="5508" y="356"/>
                  </a:cubicBezTo>
                  <a:cubicBezTo>
                    <a:pt x="5526" y="350"/>
                    <a:pt x="5561" y="320"/>
                    <a:pt x="5561" y="320"/>
                  </a:cubicBezTo>
                  <a:cubicBezTo>
                    <a:pt x="5615" y="314"/>
                    <a:pt x="5615" y="314"/>
                    <a:pt x="5615" y="314"/>
                  </a:cubicBezTo>
                  <a:cubicBezTo>
                    <a:pt x="5645" y="297"/>
                    <a:pt x="5645" y="297"/>
                    <a:pt x="5645" y="297"/>
                  </a:cubicBezTo>
                  <a:cubicBezTo>
                    <a:pt x="5621" y="267"/>
                    <a:pt x="5621" y="267"/>
                    <a:pt x="5621" y="267"/>
                  </a:cubicBezTo>
                  <a:cubicBezTo>
                    <a:pt x="5621" y="267"/>
                    <a:pt x="5591" y="285"/>
                    <a:pt x="5579" y="285"/>
                  </a:cubicBezTo>
                  <a:cubicBezTo>
                    <a:pt x="5573" y="285"/>
                    <a:pt x="5532" y="308"/>
                    <a:pt x="5520" y="297"/>
                  </a:cubicBezTo>
                  <a:cubicBezTo>
                    <a:pt x="5508" y="291"/>
                    <a:pt x="5520" y="285"/>
                    <a:pt x="5496" y="285"/>
                  </a:cubicBezTo>
                  <a:cubicBezTo>
                    <a:pt x="5472" y="285"/>
                    <a:pt x="5425" y="291"/>
                    <a:pt x="5425" y="291"/>
                  </a:cubicBezTo>
                  <a:cubicBezTo>
                    <a:pt x="5437" y="261"/>
                    <a:pt x="5437" y="261"/>
                    <a:pt x="5437" y="261"/>
                  </a:cubicBezTo>
                  <a:cubicBezTo>
                    <a:pt x="5490" y="255"/>
                    <a:pt x="5490" y="255"/>
                    <a:pt x="5490" y="255"/>
                  </a:cubicBezTo>
                  <a:cubicBezTo>
                    <a:pt x="5556" y="255"/>
                    <a:pt x="5556" y="255"/>
                    <a:pt x="5556" y="255"/>
                  </a:cubicBezTo>
                  <a:cubicBezTo>
                    <a:pt x="5615" y="255"/>
                    <a:pt x="5615" y="255"/>
                    <a:pt x="5615" y="255"/>
                  </a:cubicBezTo>
                  <a:cubicBezTo>
                    <a:pt x="5615" y="255"/>
                    <a:pt x="5650" y="237"/>
                    <a:pt x="5674" y="237"/>
                  </a:cubicBezTo>
                  <a:cubicBezTo>
                    <a:pt x="5698" y="237"/>
                    <a:pt x="5733" y="220"/>
                    <a:pt x="5733" y="220"/>
                  </a:cubicBezTo>
                  <a:cubicBezTo>
                    <a:pt x="5799" y="220"/>
                    <a:pt x="5799" y="220"/>
                    <a:pt x="5799" y="220"/>
                  </a:cubicBezTo>
                  <a:cubicBezTo>
                    <a:pt x="5799" y="220"/>
                    <a:pt x="5804" y="196"/>
                    <a:pt x="5811" y="184"/>
                  </a:cubicBezTo>
                  <a:cubicBezTo>
                    <a:pt x="5822" y="166"/>
                    <a:pt x="5804" y="148"/>
                    <a:pt x="5804" y="148"/>
                  </a:cubicBezTo>
                  <a:cubicBezTo>
                    <a:pt x="5751" y="160"/>
                    <a:pt x="5751" y="160"/>
                    <a:pt x="5751" y="160"/>
                  </a:cubicBezTo>
                  <a:cubicBezTo>
                    <a:pt x="5710" y="154"/>
                    <a:pt x="5710" y="154"/>
                    <a:pt x="5710" y="154"/>
                  </a:cubicBezTo>
                  <a:cubicBezTo>
                    <a:pt x="5698" y="125"/>
                    <a:pt x="5698" y="125"/>
                    <a:pt x="5698" y="125"/>
                  </a:cubicBezTo>
                  <a:cubicBezTo>
                    <a:pt x="5645" y="95"/>
                    <a:pt x="5645" y="95"/>
                    <a:pt x="5645" y="95"/>
                  </a:cubicBezTo>
                  <a:cubicBezTo>
                    <a:pt x="5597" y="107"/>
                    <a:pt x="5597" y="107"/>
                    <a:pt x="5597" y="107"/>
                  </a:cubicBezTo>
                  <a:cubicBezTo>
                    <a:pt x="5538" y="107"/>
                    <a:pt x="5538" y="107"/>
                    <a:pt x="5538" y="107"/>
                  </a:cubicBezTo>
                  <a:cubicBezTo>
                    <a:pt x="5472" y="125"/>
                    <a:pt x="5472" y="125"/>
                    <a:pt x="5472" y="125"/>
                  </a:cubicBezTo>
                  <a:cubicBezTo>
                    <a:pt x="5479" y="101"/>
                    <a:pt x="5479" y="101"/>
                    <a:pt x="5479" y="101"/>
                  </a:cubicBezTo>
                  <a:cubicBezTo>
                    <a:pt x="5425" y="95"/>
                    <a:pt x="5425" y="95"/>
                    <a:pt x="5425" y="95"/>
                  </a:cubicBezTo>
                  <a:cubicBezTo>
                    <a:pt x="5425" y="95"/>
                    <a:pt x="5390" y="107"/>
                    <a:pt x="5384" y="101"/>
                  </a:cubicBezTo>
                  <a:cubicBezTo>
                    <a:pt x="5378" y="89"/>
                    <a:pt x="5372" y="77"/>
                    <a:pt x="5372" y="77"/>
                  </a:cubicBezTo>
                  <a:cubicBezTo>
                    <a:pt x="5330" y="77"/>
                    <a:pt x="5330" y="77"/>
                    <a:pt x="5330" y="77"/>
                  </a:cubicBezTo>
                  <a:cubicBezTo>
                    <a:pt x="5301" y="59"/>
                    <a:pt x="5271" y="59"/>
                    <a:pt x="5271" y="59"/>
                  </a:cubicBezTo>
                  <a:cubicBezTo>
                    <a:pt x="5271" y="59"/>
                    <a:pt x="5271" y="107"/>
                    <a:pt x="5265" y="101"/>
                  </a:cubicBezTo>
                  <a:cubicBezTo>
                    <a:pt x="5253" y="101"/>
                    <a:pt x="5241" y="113"/>
                    <a:pt x="5229" y="101"/>
                  </a:cubicBezTo>
                  <a:cubicBezTo>
                    <a:pt x="5218" y="83"/>
                    <a:pt x="5224" y="77"/>
                    <a:pt x="5206" y="77"/>
                  </a:cubicBezTo>
                  <a:cubicBezTo>
                    <a:pt x="5188" y="77"/>
                    <a:pt x="5182" y="77"/>
                    <a:pt x="5170" y="77"/>
                  </a:cubicBezTo>
                  <a:cubicBezTo>
                    <a:pt x="5158" y="77"/>
                    <a:pt x="5158" y="107"/>
                    <a:pt x="5158" y="107"/>
                  </a:cubicBezTo>
                  <a:cubicBezTo>
                    <a:pt x="5140" y="125"/>
                    <a:pt x="5105" y="107"/>
                    <a:pt x="5105" y="107"/>
                  </a:cubicBezTo>
                  <a:cubicBezTo>
                    <a:pt x="5075" y="77"/>
                    <a:pt x="5052" y="77"/>
                    <a:pt x="5052" y="77"/>
                  </a:cubicBezTo>
                  <a:cubicBezTo>
                    <a:pt x="4998" y="71"/>
                    <a:pt x="4998" y="71"/>
                    <a:pt x="4998" y="71"/>
                  </a:cubicBezTo>
                  <a:cubicBezTo>
                    <a:pt x="4998" y="71"/>
                    <a:pt x="4957" y="59"/>
                    <a:pt x="4957" y="71"/>
                  </a:cubicBezTo>
                  <a:cubicBezTo>
                    <a:pt x="4945" y="101"/>
                    <a:pt x="4957" y="125"/>
                    <a:pt x="4957" y="125"/>
                  </a:cubicBezTo>
                  <a:cubicBezTo>
                    <a:pt x="4933" y="125"/>
                    <a:pt x="4933" y="125"/>
                    <a:pt x="4933" y="125"/>
                  </a:cubicBezTo>
                  <a:cubicBezTo>
                    <a:pt x="4897" y="107"/>
                    <a:pt x="4897" y="107"/>
                    <a:pt x="4897" y="107"/>
                  </a:cubicBezTo>
                  <a:cubicBezTo>
                    <a:pt x="4897" y="107"/>
                    <a:pt x="4891" y="95"/>
                    <a:pt x="4874" y="95"/>
                  </a:cubicBezTo>
                  <a:cubicBezTo>
                    <a:pt x="4820" y="95"/>
                    <a:pt x="4820" y="95"/>
                    <a:pt x="4820" y="95"/>
                  </a:cubicBezTo>
                  <a:cubicBezTo>
                    <a:pt x="4820" y="119"/>
                    <a:pt x="4820" y="119"/>
                    <a:pt x="4820" y="119"/>
                  </a:cubicBezTo>
                  <a:cubicBezTo>
                    <a:pt x="4773" y="119"/>
                    <a:pt x="4773" y="119"/>
                    <a:pt x="4773" y="119"/>
                  </a:cubicBezTo>
                  <a:cubicBezTo>
                    <a:pt x="4749" y="107"/>
                    <a:pt x="4702" y="113"/>
                    <a:pt x="4702" y="113"/>
                  </a:cubicBezTo>
                  <a:cubicBezTo>
                    <a:pt x="4684" y="131"/>
                    <a:pt x="4648" y="136"/>
                    <a:pt x="4648" y="136"/>
                  </a:cubicBezTo>
                  <a:cubicBezTo>
                    <a:pt x="4619" y="172"/>
                    <a:pt x="4619" y="172"/>
                    <a:pt x="4619" y="172"/>
                  </a:cubicBezTo>
                  <a:cubicBezTo>
                    <a:pt x="4684" y="172"/>
                    <a:pt x="4684" y="172"/>
                    <a:pt x="4684" y="172"/>
                  </a:cubicBezTo>
                  <a:cubicBezTo>
                    <a:pt x="4702" y="184"/>
                    <a:pt x="4767" y="202"/>
                    <a:pt x="4767" y="202"/>
                  </a:cubicBezTo>
                  <a:cubicBezTo>
                    <a:pt x="4767" y="202"/>
                    <a:pt x="4785" y="190"/>
                    <a:pt x="4791" y="202"/>
                  </a:cubicBezTo>
                  <a:cubicBezTo>
                    <a:pt x="4797" y="220"/>
                    <a:pt x="4802" y="237"/>
                    <a:pt x="4802" y="237"/>
                  </a:cubicBezTo>
                  <a:cubicBezTo>
                    <a:pt x="4802" y="237"/>
                    <a:pt x="4761" y="243"/>
                    <a:pt x="4749" y="231"/>
                  </a:cubicBezTo>
                  <a:cubicBezTo>
                    <a:pt x="4737" y="220"/>
                    <a:pt x="4725" y="208"/>
                    <a:pt x="4708" y="208"/>
                  </a:cubicBezTo>
                  <a:cubicBezTo>
                    <a:pt x="4648" y="208"/>
                    <a:pt x="4648" y="208"/>
                    <a:pt x="4648" y="208"/>
                  </a:cubicBezTo>
                  <a:cubicBezTo>
                    <a:pt x="4648" y="208"/>
                    <a:pt x="4613" y="202"/>
                    <a:pt x="4601" y="190"/>
                  </a:cubicBezTo>
                  <a:cubicBezTo>
                    <a:pt x="4595" y="184"/>
                    <a:pt x="4589" y="160"/>
                    <a:pt x="4571" y="160"/>
                  </a:cubicBezTo>
                  <a:cubicBezTo>
                    <a:pt x="4559" y="166"/>
                    <a:pt x="4530" y="166"/>
                    <a:pt x="4530" y="166"/>
                  </a:cubicBezTo>
                  <a:cubicBezTo>
                    <a:pt x="4494" y="148"/>
                    <a:pt x="4494" y="148"/>
                    <a:pt x="4494" y="148"/>
                  </a:cubicBezTo>
                  <a:cubicBezTo>
                    <a:pt x="4494" y="148"/>
                    <a:pt x="4482" y="142"/>
                    <a:pt x="4470" y="148"/>
                  </a:cubicBezTo>
                  <a:cubicBezTo>
                    <a:pt x="4441" y="154"/>
                    <a:pt x="4441" y="154"/>
                    <a:pt x="4441" y="154"/>
                  </a:cubicBezTo>
                  <a:cubicBezTo>
                    <a:pt x="4435" y="178"/>
                    <a:pt x="4435" y="178"/>
                    <a:pt x="4435" y="178"/>
                  </a:cubicBezTo>
                  <a:cubicBezTo>
                    <a:pt x="4435" y="178"/>
                    <a:pt x="4447" y="208"/>
                    <a:pt x="4435" y="208"/>
                  </a:cubicBezTo>
                  <a:cubicBezTo>
                    <a:pt x="4393" y="208"/>
                    <a:pt x="4393" y="208"/>
                    <a:pt x="4393" y="208"/>
                  </a:cubicBezTo>
                  <a:cubicBezTo>
                    <a:pt x="4346" y="196"/>
                    <a:pt x="4346" y="196"/>
                    <a:pt x="4346" y="196"/>
                  </a:cubicBezTo>
                  <a:cubicBezTo>
                    <a:pt x="4322" y="196"/>
                    <a:pt x="4322" y="196"/>
                    <a:pt x="4322" y="196"/>
                  </a:cubicBezTo>
                  <a:cubicBezTo>
                    <a:pt x="4293" y="220"/>
                    <a:pt x="4293" y="220"/>
                    <a:pt x="4293" y="220"/>
                  </a:cubicBezTo>
                  <a:cubicBezTo>
                    <a:pt x="4293" y="220"/>
                    <a:pt x="4281" y="231"/>
                    <a:pt x="4269" y="231"/>
                  </a:cubicBezTo>
                  <a:cubicBezTo>
                    <a:pt x="4239" y="231"/>
                    <a:pt x="4239" y="231"/>
                    <a:pt x="4239" y="231"/>
                  </a:cubicBezTo>
                  <a:cubicBezTo>
                    <a:pt x="4210" y="231"/>
                    <a:pt x="4210" y="231"/>
                    <a:pt x="4210" y="231"/>
                  </a:cubicBezTo>
                  <a:cubicBezTo>
                    <a:pt x="4204" y="255"/>
                    <a:pt x="4204" y="255"/>
                    <a:pt x="4204" y="255"/>
                  </a:cubicBezTo>
                  <a:cubicBezTo>
                    <a:pt x="4144" y="249"/>
                    <a:pt x="4144" y="249"/>
                    <a:pt x="4144" y="249"/>
                  </a:cubicBezTo>
                  <a:cubicBezTo>
                    <a:pt x="4144" y="273"/>
                    <a:pt x="4144" y="273"/>
                    <a:pt x="4144" y="273"/>
                  </a:cubicBezTo>
                  <a:cubicBezTo>
                    <a:pt x="4180" y="279"/>
                    <a:pt x="4180" y="279"/>
                    <a:pt x="4180" y="279"/>
                  </a:cubicBezTo>
                  <a:cubicBezTo>
                    <a:pt x="4198" y="285"/>
                    <a:pt x="4198" y="285"/>
                    <a:pt x="4198" y="285"/>
                  </a:cubicBezTo>
                  <a:cubicBezTo>
                    <a:pt x="4198" y="320"/>
                    <a:pt x="4198" y="320"/>
                    <a:pt x="4198" y="320"/>
                  </a:cubicBezTo>
                  <a:cubicBezTo>
                    <a:pt x="4245" y="332"/>
                    <a:pt x="4245" y="332"/>
                    <a:pt x="4245" y="332"/>
                  </a:cubicBezTo>
                  <a:cubicBezTo>
                    <a:pt x="4245" y="332"/>
                    <a:pt x="4257" y="362"/>
                    <a:pt x="4269" y="362"/>
                  </a:cubicBezTo>
                  <a:cubicBezTo>
                    <a:pt x="4281" y="362"/>
                    <a:pt x="4316" y="362"/>
                    <a:pt x="4316" y="362"/>
                  </a:cubicBezTo>
                  <a:cubicBezTo>
                    <a:pt x="4316" y="362"/>
                    <a:pt x="4340" y="374"/>
                    <a:pt x="4358" y="379"/>
                  </a:cubicBezTo>
                  <a:cubicBezTo>
                    <a:pt x="4381" y="386"/>
                    <a:pt x="4411" y="386"/>
                    <a:pt x="4411" y="386"/>
                  </a:cubicBezTo>
                  <a:cubicBezTo>
                    <a:pt x="4435" y="350"/>
                    <a:pt x="4435" y="350"/>
                    <a:pt x="4435" y="350"/>
                  </a:cubicBezTo>
                  <a:cubicBezTo>
                    <a:pt x="4453" y="332"/>
                    <a:pt x="4453" y="332"/>
                    <a:pt x="4453" y="332"/>
                  </a:cubicBezTo>
                  <a:cubicBezTo>
                    <a:pt x="4512" y="326"/>
                    <a:pt x="4512" y="326"/>
                    <a:pt x="4512" y="326"/>
                  </a:cubicBezTo>
                  <a:cubicBezTo>
                    <a:pt x="4476" y="350"/>
                    <a:pt x="4476" y="350"/>
                    <a:pt x="4476" y="350"/>
                  </a:cubicBezTo>
                  <a:cubicBezTo>
                    <a:pt x="4447" y="386"/>
                    <a:pt x="4447" y="386"/>
                    <a:pt x="4447" y="386"/>
                  </a:cubicBezTo>
                  <a:cubicBezTo>
                    <a:pt x="4453" y="415"/>
                    <a:pt x="4453" y="415"/>
                    <a:pt x="4453" y="415"/>
                  </a:cubicBezTo>
                  <a:cubicBezTo>
                    <a:pt x="4536" y="415"/>
                    <a:pt x="4536" y="415"/>
                    <a:pt x="4536" y="415"/>
                  </a:cubicBezTo>
                  <a:cubicBezTo>
                    <a:pt x="4536" y="415"/>
                    <a:pt x="4601" y="433"/>
                    <a:pt x="4607" y="415"/>
                  </a:cubicBezTo>
                  <a:cubicBezTo>
                    <a:pt x="4613" y="397"/>
                    <a:pt x="4631" y="379"/>
                    <a:pt x="4631" y="379"/>
                  </a:cubicBezTo>
                  <a:cubicBezTo>
                    <a:pt x="4684" y="386"/>
                    <a:pt x="4684" y="386"/>
                    <a:pt x="4684" y="386"/>
                  </a:cubicBezTo>
                  <a:cubicBezTo>
                    <a:pt x="4755" y="386"/>
                    <a:pt x="4755" y="386"/>
                    <a:pt x="4755" y="386"/>
                  </a:cubicBezTo>
                  <a:cubicBezTo>
                    <a:pt x="4802" y="356"/>
                    <a:pt x="4802" y="356"/>
                    <a:pt x="4802" y="356"/>
                  </a:cubicBezTo>
                  <a:cubicBezTo>
                    <a:pt x="4826" y="332"/>
                    <a:pt x="4826" y="332"/>
                    <a:pt x="4826" y="332"/>
                  </a:cubicBezTo>
                  <a:cubicBezTo>
                    <a:pt x="4832" y="314"/>
                    <a:pt x="4832" y="314"/>
                    <a:pt x="4832" y="314"/>
                  </a:cubicBezTo>
                  <a:cubicBezTo>
                    <a:pt x="4832" y="314"/>
                    <a:pt x="4856" y="314"/>
                    <a:pt x="4874" y="314"/>
                  </a:cubicBezTo>
                  <a:cubicBezTo>
                    <a:pt x="4886" y="308"/>
                    <a:pt x="4921" y="291"/>
                    <a:pt x="4921" y="291"/>
                  </a:cubicBezTo>
                  <a:cubicBezTo>
                    <a:pt x="4969" y="297"/>
                    <a:pt x="4969" y="297"/>
                    <a:pt x="4969" y="297"/>
                  </a:cubicBezTo>
                  <a:cubicBezTo>
                    <a:pt x="4939" y="302"/>
                    <a:pt x="4939" y="302"/>
                    <a:pt x="4939" y="302"/>
                  </a:cubicBezTo>
                  <a:cubicBezTo>
                    <a:pt x="4891" y="326"/>
                    <a:pt x="4891" y="326"/>
                    <a:pt x="4891" y="326"/>
                  </a:cubicBezTo>
                  <a:cubicBezTo>
                    <a:pt x="4868" y="338"/>
                    <a:pt x="4844" y="356"/>
                    <a:pt x="4844" y="356"/>
                  </a:cubicBezTo>
                  <a:cubicBezTo>
                    <a:pt x="4909" y="350"/>
                    <a:pt x="4909" y="350"/>
                    <a:pt x="4909" y="350"/>
                  </a:cubicBezTo>
                  <a:cubicBezTo>
                    <a:pt x="4939" y="356"/>
                    <a:pt x="4939" y="356"/>
                    <a:pt x="4939" y="356"/>
                  </a:cubicBezTo>
                  <a:cubicBezTo>
                    <a:pt x="4963" y="362"/>
                    <a:pt x="4963" y="362"/>
                    <a:pt x="4963" y="362"/>
                  </a:cubicBezTo>
                  <a:cubicBezTo>
                    <a:pt x="4945" y="386"/>
                    <a:pt x="4945" y="386"/>
                    <a:pt x="4945" y="386"/>
                  </a:cubicBezTo>
                  <a:cubicBezTo>
                    <a:pt x="4880" y="386"/>
                    <a:pt x="4880" y="386"/>
                    <a:pt x="4880" y="386"/>
                  </a:cubicBezTo>
                  <a:cubicBezTo>
                    <a:pt x="4832" y="386"/>
                    <a:pt x="4832" y="386"/>
                    <a:pt x="4832" y="386"/>
                  </a:cubicBezTo>
                  <a:cubicBezTo>
                    <a:pt x="4802" y="397"/>
                    <a:pt x="4802" y="397"/>
                    <a:pt x="4802" y="397"/>
                  </a:cubicBezTo>
                  <a:cubicBezTo>
                    <a:pt x="4773" y="403"/>
                    <a:pt x="4773" y="403"/>
                    <a:pt x="4773" y="403"/>
                  </a:cubicBezTo>
                  <a:cubicBezTo>
                    <a:pt x="4749" y="415"/>
                    <a:pt x="4708" y="415"/>
                    <a:pt x="4708" y="415"/>
                  </a:cubicBezTo>
                  <a:cubicBezTo>
                    <a:pt x="4672" y="415"/>
                    <a:pt x="4672" y="415"/>
                    <a:pt x="4672" y="415"/>
                  </a:cubicBezTo>
                  <a:cubicBezTo>
                    <a:pt x="4636" y="421"/>
                    <a:pt x="4636" y="421"/>
                    <a:pt x="4636" y="421"/>
                  </a:cubicBezTo>
                  <a:cubicBezTo>
                    <a:pt x="4636" y="451"/>
                    <a:pt x="4636" y="451"/>
                    <a:pt x="4636" y="451"/>
                  </a:cubicBezTo>
                  <a:cubicBezTo>
                    <a:pt x="4672" y="457"/>
                    <a:pt x="4672" y="457"/>
                    <a:pt x="4672" y="457"/>
                  </a:cubicBezTo>
                  <a:cubicBezTo>
                    <a:pt x="4702" y="474"/>
                    <a:pt x="4702" y="474"/>
                    <a:pt x="4702" y="474"/>
                  </a:cubicBezTo>
                  <a:cubicBezTo>
                    <a:pt x="4714" y="504"/>
                    <a:pt x="4714" y="504"/>
                    <a:pt x="4714" y="504"/>
                  </a:cubicBezTo>
                  <a:cubicBezTo>
                    <a:pt x="4791" y="516"/>
                    <a:pt x="4791" y="516"/>
                    <a:pt x="4791" y="516"/>
                  </a:cubicBezTo>
                  <a:cubicBezTo>
                    <a:pt x="4755" y="522"/>
                    <a:pt x="4755" y="522"/>
                    <a:pt x="4755" y="522"/>
                  </a:cubicBezTo>
                  <a:cubicBezTo>
                    <a:pt x="4714" y="516"/>
                    <a:pt x="4714" y="516"/>
                    <a:pt x="4714" y="516"/>
                  </a:cubicBezTo>
                  <a:cubicBezTo>
                    <a:pt x="4714" y="516"/>
                    <a:pt x="4672" y="492"/>
                    <a:pt x="4654" y="486"/>
                  </a:cubicBezTo>
                  <a:cubicBezTo>
                    <a:pt x="4642" y="480"/>
                    <a:pt x="4595" y="445"/>
                    <a:pt x="4583" y="445"/>
                  </a:cubicBezTo>
                  <a:cubicBezTo>
                    <a:pt x="4571" y="445"/>
                    <a:pt x="4524" y="439"/>
                    <a:pt x="4524" y="439"/>
                  </a:cubicBezTo>
                  <a:cubicBezTo>
                    <a:pt x="4441" y="433"/>
                    <a:pt x="4441" y="433"/>
                    <a:pt x="4441" y="433"/>
                  </a:cubicBezTo>
                  <a:cubicBezTo>
                    <a:pt x="4435" y="463"/>
                    <a:pt x="4435" y="463"/>
                    <a:pt x="4435" y="463"/>
                  </a:cubicBezTo>
                  <a:cubicBezTo>
                    <a:pt x="4465" y="492"/>
                    <a:pt x="4465" y="492"/>
                    <a:pt x="4465" y="492"/>
                  </a:cubicBezTo>
                  <a:cubicBezTo>
                    <a:pt x="4506" y="522"/>
                    <a:pt x="4506" y="522"/>
                    <a:pt x="4506" y="522"/>
                  </a:cubicBezTo>
                  <a:cubicBezTo>
                    <a:pt x="4583" y="569"/>
                    <a:pt x="4583" y="569"/>
                    <a:pt x="4583" y="569"/>
                  </a:cubicBezTo>
                  <a:cubicBezTo>
                    <a:pt x="4631" y="587"/>
                    <a:pt x="4631" y="587"/>
                    <a:pt x="4631" y="587"/>
                  </a:cubicBezTo>
                  <a:cubicBezTo>
                    <a:pt x="4708" y="593"/>
                    <a:pt x="4708" y="593"/>
                    <a:pt x="4708" y="593"/>
                  </a:cubicBezTo>
                  <a:cubicBezTo>
                    <a:pt x="4708" y="593"/>
                    <a:pt x="4702" y="617"/>
                    <a:pt x="4690" y="617"/>
                  </a:cubicBezTo>
                  <a:cubicBezTo>
                    <a:pt x="4678" y="617"/>
                    <a:pt x="4660" y="611"/>
                    <a:pt x="4660" y="629"/>
                  </a:cubicBezTo>
                  <a:cubicBezTo>
                    <a:pt x="4660" y="658"/>
                    <a:pt x="4660" y="658"/>
                    <a:pt x="4660" y="658"/>
                  </a:cubicBezTo>
                  <a:cubicBezTo>
                    <a:pt x="4589" y="611"/>
                    <a:pt x="4589" y="611"/>
                    <a:pt x="4589" y="611"/>
                  </a:cubicBezTo>
                  <a:cubicBezTo>
                    <a:pt x="4542" y="605"/>
                    <a:pt x="4542" y="605"/>
                    <a:pt x="4542" y="605"/>
                  </a:cubicBezTo>
                  <a:cubicBezTo>
                    <a:pt x="4482" y="611"/>
                    <a:pt x="4482" y="611"/>
                    <a:pt x="4482" y="611"/>
                  </a:cubicBezTo>
                  <a:cubicBezTo>
                    <a:pt x="4435" y="617"/>
                    <a:pt x="4435" y="617"/>
                    <a:pt x="4435" y="617"/>
                  </a:cubicBezTo>
                  <a:cubicBezTo>
                    <a:pt x="4393" y="640"/>
                    <a:pt x="4393" y="640"/>
                    <a:pt x="4393" y="640"/>
                  </a:cubicBezTo>
                  <a:cubicBezTo>
                    <a:pt x="4393" y="670"/>
                    <a:pt x="4393" y="670"/>
                    <a:pt x="4393" y="670"/>
                  </a:cubicBezTo>
                  <a:cubicBezTo>
                    <a:pt x="4399" y="694"/>
                    <a:pt x="4399" y="694"/>
                    <a:pt x="4399" y="694"/>
                  </a:cubicBezTo>
                  <a:cubicBezTo>
                    <a:pt x="4441" y="700"/>
                    <a:pt x="4441" y="700"/>
                    <a:pt x="4441" y="700"/>
                  </a:cubicBezTo>
                  <a:cubicBezTo>
                    <a:pt x="4500" y="700"/>
                    <a:pt x="4500" y="700"/>
                    <a:pt x="4500" y="700"/>
                  </a:cubicBezTo>
                  <a:cubicBezTo>
                    <a:pt x="4554" y="694"/>
                    <a:pt x="4554" y="694"/>
                    <a:pt x="4554" y="694"/>
                  </a:cubicBezTo>
                  <a:cubicBezTo>
                    <a:pt x="4506" y="723"/>
                    <a:pt x="4506" y="723"/>
                    <a:pt x="4506" y="723"/>
                  </a:cubicBezTo>
                  <a:cubicBezTo>
                    <a:pt x="4518" y="753"/>
                    <a:pt x="4518" y="753"/>
                    <a:pt x="4518" y="753"/>
                  </a:cubicBezTo>
                  <a:cubicBezTo>
                    <a:pt x="4565" y="759"/>
                    <a:pt x="4565" y="759"/>
                    <a:pt x="4565" y="759"/>
                  </a:cubicBezTo>
                  <a:cubicBezTo>
                    <a:pt x="4565" y="759"/>
                    <a:pt x="4577" y="753"/>
                    <a:pt x="4595" y="747"/>
                  </a:cubicBezTo>
                  <a:cubicBezTo>
                    <a:pt x="4607" y="741"/>
                    <a:pt x="4654" y="711"/>
                    <a:pt x="4654" y="711"/>
                  </a:cubicBezTo>
                  <a:cubicBezTo>
                    <a:pt x="4636" y="747"/>
                    <a:pt x="4636" y="747"/>
                    <a:pt x="4636" y="747"/>
                  </a:cubicBezTo>
                  <a:cubicBezTo>
                    <a:pt x="4589" y="777"/>
                    <a:pt x="4589" y="777"/>
                    <a:pt x="4589" y="777"/>
                  </a:cubicBezTo>
                  <a:cubicBezTo>
                    <a:pt x="4542" y="783"/>
                    <a:pt x="4542" y="783"/>
                    <a:pt x="4542" y="783"/>
                  </a:cubicBezTo>
                  <a:cubicBezTo>
                    <a:pt x="4459" y="753"/>
                    <a:pt x="4459" y="753"/>
                    <a:pt x="4459" y="753"/>
                  </a:cubicBezTo>
                  <a:cubicBezTo>
                    <a:pt x="4459" y="753"/>
                    <a:pt x="4423" y="723"/>
                    <a:pt x="4399" y="723"/>
                  </a:cubicBezTo>
                  <a:cubicBezTo>
                    <a:pt x="4376" y="723"/>
                    <a:pt x="4334" y="729"/>
                    <a:pt x="4334" y="729"/>
                  </a:cubicBezTo>
                  <a:cubicBezTo>
                    <a:pt x="4346" y="759"/>
                    <a:pt x="4346" y="759"/>
                    <a:pt x="4346" y="759"/>
                  </a:cubicBezTo>
                  <a:cubicBezTo>
                    <a:pt x="4346" y="759"/>
                    <a:pt x="4370" y="806"/>
                    <a:pt x="4358" y="806"/>
                  </a:cubicBezTo>
                  <a:cubicBezTo>
                    <a:pt x="4346" y="806"/>
                    <a:pt x="4304" y="812"/>
                    <a:pt x="4304" y="812"/>
                  </a:cubicBezTo>
                  <a:lnTo>
                    <a:pt x="4281" y="848"/>
                  </a:lnTo>
                  <a:close/>
                  <a:moveTo>
                    <a:pt x="4304" y="658"/>
                  </a:moveTo>
                  <a:lnTo>
                    <a:pt x="4304" y="658"/>
                  </a:lnTo>
                  <a:cubicBezTo>
                    <a:pt x="4334" y="658"/>
                    <a:pt x="4334" y="658"/>
                    <a:pt x="4334" y="658"/>
                  </a:cubicBezTo>
                  <a:cubicBezTo>
                    <a:pt x="4346" y="658"/>
                    <a:pt x="4340" y="634"/>
                    <a:pt x="4340" y="634"/>
                  </a:cubicBezTo>
                  <a:cubicBezTo>
                    <a:pt x="4340" y="599"/>
                    <a:pt x="4340" y="599"/>
                    <a:pt x="4340" y="599"/>
                  </a:cubicBezTo>
                  <a:cubicBezTo>
                    <a:pt x="4388" y="617"/>
                    <a:pt x="4388" y="617"/>
                    <a:pt x="4388" y="617"/>
                  </a:cubicBezTo>
                  <a:cubicBezTo>
                    <a:pt x="4388" y="617"/>
                    <a:pt x="4399" y="605"/>
                    <a:pt x="4399" y="593"/>
                  </a:cubicBezTo>
                  <a:cubicBezTo>
                    <a:pt x="4399" y="581"/>
                    <a:pt x="4435" y="593"/>
                    <a:pt x="4453" y="599"/>
                  </a:cubicBezTo>
                  <a:cubicBezTo>
                    <a:pt x="4465" y="605"/>
                    <a:pt x="4488" y="569"/>
                    <a:pt x="4488" y="569"/>
                  </a:cubicBezTo>
                  <a:cubicBezTo>
                    <a:pt x="4488" y="528"/>
                    <a:pt x="4488" y="528"/>
                    <a:pt x="4488" y="528"/>
                  </a:cubicBezTo>
                  <a:cubicBezTo>
                    <a:pt x="4429" y="510"/>
                    <a:pt x="4429" y="510"/>
                    <a:pt x="4429" y="510"/>
                  </a:cubicBezTo>
                  <a:cubicBezTo>
                    <a:pt x="4429" y="510"/>
                    <a:pt x="4417" y="510"/>
                    <a:pt x="4393" y="498"/>
                  </a:cubicBezTo>
                  <a:cubicBezTo>
                    <a:pt x="4376" y="474"/>
                    <a:pt x="4376" y="474"/>
                    <a:pt x="4376" y="474"/>
                  </a:cubicBezTo>
                  <a:cubicBezTo>
                    <a:pt x="4376" y="451"/>
                    <a:pt x="4376" y="451"/>
                    <a:pt x="4376" y="451"/>
                  </a:cubicBezTo>
                  <a:cubicBezTo>
                    <a:pt x="4340" y="427"/>
                    <a:pt x="4340" y="427"/>
                    <a:pt x="4340" y="427"/>
                  </a:cubicBezTo>
                  <a:cubicBezTo>
                    <a:pt x="4340" y="427"/>
                    <a:pt x="4328" y="451"/>
                    <a:pt x="4316" y="451"/>
                  </a:cubicBezTo>
                  <a:cubicBezTo>
                    <a:pt x="4304" y="445"/>
                    <a:pt x="4293" y="433"/>
                    <a:pt x="4293" y="421"/>
                  </a:cubicBezTo>
                  <a:cubicBezTo>
                    <a:pt x="4293" y="409"/>
                    <a:pt x="4275" y="403"/>
                    <a:pt x="4263" y="397"/>
                  </a:cubicBezTo>
                  <a:cubicBezTo>
                    <a:pt x="4257" y="391"/>
                    <a:pt x="4233" y="391"/>
                    <a:pt x="4204" y="379"/>
                  </a:cubicBezTo>
                  <a:cubicBezTo>
                    <a:pt x="4180" y="374"/>
                    <a:pt x="4174" y="350"/>
                    <a:pt x="4174" y="350"/>
                  </a:cubicBezTo>
                  <a:cubicBezTo>
                    <a:pt x="4144" y="326"/>
                    <a:pt x="4144" y="326"/>
                    <a:pt x="4144" y="326"/>
                  </a:cubicBezTo>
                  <a:cubicBezTo>
                    <a:pt x="4144" y="326"/>
                    <a:pt x="4109" y="297"/>
                    <a:pt x="4097" y="291"/>
                  </a:cubicBezTo>
                  <a:cubicBezTo>
                    <a:pt x="4085" y="291"/>
                    <a:pt x="4067" y="291"/>
                    <a:pt x="4067" y="291"/>
                  </a:cubicBezTo>
                  <a:cubicBezTo>
                    <a:pt x="4067" y="291"/>
                    <a:pt x="4008" y="297"/>
                    <a:pt x="4008" y="314"/>
                  </a:cubicBezTo>
                  <a:cubicBezTo>
                    <a:pt x="4049" y="314"/>
                    <a:pt x="4049" y="314"/>
                    <a:pt x="4049" y="314"/>
                  </a:cubicBezTo>
                  <a:cubicBezTo>
                    <a:pt x="4067" y="314"/>
                    <a:pt x="4061" y="320"/>
                    <a:pt x="4067" y="338"/>
                  </a:cubicBezTo>
                  <a:cubicBezTo>
                    <a:pt x="4067" y="350"/>
                    <a:pt x="4032" y="344"/>
                    <a:pt x="4032" y="344"/>
                  </a:cubicBezTo>
                  <a:cubicBezTo>
                    <a:pt x="3978" y="344"/>
                    <a:pt x="3978" y="344"/>
                    <a:pt x="3978" y="344"/>
                  </a:cubicBezTo>
                  <a:cubicBezTo>
                    <a:pt x="3955" y="350"/>
                    <a:pt x="3955" y="350"/>
                    <a:pt x="3955" y="350"/>
                  </a:cubicBezTo>
                  <a:cubicBezTo>
                    <a:pt x="3955" y="350"/>
                    <a:pt x="3978" y="368"/>
                    <a:pt x="3990" y="374"/>
                  </a:cubicBezTo>
                  <a:cubicBezTo>
                    <a:pt x="4008" y="379"/>
                    <a:pt x="3996" y="403"/>
                    <a:pt x="3996" y="403"/>
                  </a:cubicBezTo>
                  <a:cubicBezTo>
                    <a:pt x="3949" y="397"/>
                    <a:pt x="3949" y="397"/>
                    <a:pt x="3949" y="397"/>
                  </a:cubicBezTo>
                  <a:cubicBezTo>
                    <a:pt x="3919" y="403"/>
                    <a:pt x="3919" y="403"/>
                    <a:pt x="3919" y="403"/>
                  </a:cubicBezTo>
                  <a:cubicBezTo>
                    <a:pt x="3925" y="439"/>
                    <a:pt x="3925" y="439"/>
                    <a:pt x="3925" y="439"/>
                  </a:cubicBezTo>
                  <a:cubicBezTo>
                    <a:pt x="3895" y="457"/>
                    <a:pt x="3895" y="457"/>
                    <a:pt x="3895" y="457"/>
                  </a:cubicBezTo>
                  <a:cubicBezTo>
                    <a:pt x="3895" y="492"/>
                    <a:pt x="3895" y="492"/>
                    <a:pt x="3895" y="492"/>
                  </a:cubicBezTo>
                  <a:cubicBezTo>
                    <a:pt x="3937" y="492"/>
                    <a:pt x="3937" y="492"/>
                    <a:pt x="3937" y="492"/>
                  </a:cubicBezTo>
                  <a:cubicBezTo>
                    <a:pt x="3937" y="534"/>
                    <a:pt x="3937" y="534"/>
                    <a:pt x="3937" y="534"/>
                  </a:cubicBezTo>
                  <a:cubicBezTo>
                    <a:pt x="3978" y="557"/>
                    <a:pt x="3978" y="557"/>
                    <a:pt x="3978" y="557"/>
                  </a:cubicBezTo>
                  <a:cubicBezTo>
                    <a:pt x="4020" y="552"/>
                    <a:pt x="4020" y="552"/>
                    <a:pt x="4020" y="552"/>
                  </a:cubicBezTo>
                  <a:cubicBezTo>
                    <a:pt x="4061" y="540"/>
                    <a:pt x="4061" y="540"/>
                    <a:pt x="4061" y="540"/>
                  </a:cubicBezTo>
                  <a:cubicBezTo>
                    <a:pt x="4115" y="534"/>
                    <a:pt x="4115" y="534"/>
                    <a:pt x="4115" y="534"/>
                  </a:cubicBezTo>
                  <a:cubicBezTo>
                    <a:pt x="4138" y="563"/>
                    <a:pt x="4138" y="563"/>
                    <a:pt x="4138" y="563"/>
                  </a:cubicBezTo>
                  <a:cubicBezTo>
                    <a:pt x="4138" y="563"/>
                    <a:pt x="4103" y="575"/>
                    <a:pt x="4091" y="575"/>
                  </a:cubicBezTo>
                  <a:cubicBezTo>
                    <a:pt x="4044" y="575"/>
                    <a:pt x="4044" y="575"/>
                    <a:pt x="4044" y="575"/>
                  </a:cubicBezTo>
                  <a:cubicBezTo>
                    <a:pt x="4008" y="593"/>
                    <a:pt x="4008" y="593"/>
                    <a:pt x="4008" y="593"/>
                  </a:cubicBezTo>
                  <a:cubicBezTo>
                    <a:pt x="4056" y="623"/>
                    <a:pt x="4056" y="623"/>
                    <a:pt x="4056" y="623"/>
                  </a:cubicBezTo>
                  <a:cubicBezTo>
                    <a:pt x="4085" y="658"/>
                    <a:pt x="4085" y="658"/>
                    <a:pt x="4085" y="658"/>
                  </a:cubicBezTo>
                  <a:cubicBezTo>
                    <a:pt x="4168" y="676"/>
                    <a:pt x="4168" y="676"/>
                    <a:pt x="4168" y="676"/>
                  </a:cubicBezTo>
                  <a:cubicBezTo>
                    <a:pt x="4227" y="670"/>
                    <a:pt x="4227" y="670"/>
                    <a:pt x="4227" y="670"/>
                  </a:cubicBezTo>
                  <a:cubicBezTo>
                    <a:pt x="4287" y="682"/>
                    <a:pt x="4287" y="682"/>
                    <a:pt x="4287" y="682"/>
                  </a:cubicBezTo>
                  <a:lnTo>
                    <a:pt x="4304" y="658"/>
                  </a:lnTo>
                  <a:close/>
                  <a:moveTo>
                    <a:pt x="4156" y="759"/>
                  </a:moveTo>
                  <a:lnTo>
                    <a:pt x="4156" y="759"/>
                  </a:lnTo>
                  <a:cubicBezTo>
                    <a:pt x="4133" y="800"/>
                    <a:pt x="4133" y="800"/>
                    <a:pt x="4133" y="800"/>
                  </a:cubicBezTo>
                  <a:cubicBezTo>
                    <a:pt x="4215" y="806"/>
                    <a:pt x="4215" y="806"/>
                    <a:pt x="4215" y="806"/>
                  </a:cubicBezTo>
                  <a:cubicBezTo>
                    <a:pt x="4263" y="789"/>
                    <a:pt x="4263" y="789"/>
                    <a:pt x="4263" y="789"/>
                  </a:cubicBezTo>
                  <a:cubicBezTo>
                    <a:pt x="4263" y="789"/>
                    <a:pt x="4233" y="753"/>
                    <a:pt x="4222" y="747"/>
                  </a:cubicBezTo>
                  <a:lnTo>
                    <a:pt x="4156" y="759"/>
                  </a:lnTo>
                  <a:close/>
                  <a:moveTo>
                    <a:pt x="4204" y="1103"/>
                  </a:moveTo>
                  <a:lnTo>
                    <a:pt x="4204" y="1103"/>
                  </a:lnTo>
                  <a:cubicBezTo>
                    <a:pt x="4281" y="1097"/>
                    <a:pt x="4281" y="1097"/>
                    <a:pt x="4281" y="1097"/>
                  </a:cubicBezTo>
                  <a:cubicBezTo>
                    <a:pt x="4316" y="1073"/>
                    <a:pt x="4316" y="1073"/>
                    <a:pt x="4316" y="1073"/>
                  </a:cubicBezTo>
                  <a:cubicBezTo>
                    <a:pt x="4316" y="1073"/>
                    <a:pt x="4352" y="1103"/>
                    <a:pt x="4370" y="1109"/>
                  </a:cubicBezTo>
                  <a:cubicBezTo>
                    <a:pt x="4381" y="1121"/>
                    <a:pt x="4453" y="1115"/>
                    <a:pt x="4453" y="1115"/>
                  </a:cubicBezTo>
                  <a:cubicBezTo>
                    <a:pt x="4547" y="1115"/>
                    <a:pt x="4547" y="1115"/>
                    <a:pt x="4547" y="1115"/>
                  </a:cubicBezTo>
                  <a:cubicBezTo>
                    <a:pt x="4589" y="1103"/>
                    <a:pt x="4589" y="1103"/>
                    <a:pt x="4589" y="1103"/>
                  </a:cubicBezTo>
                  <a:cubicBezTo>
                    <a:pt x="4607" y="1085"/>
                    <a:pt x="4607" y="1085"/>
                    <a:pt x="4607" y="1085"/>
                  </a:cubicBezTo>
                  <a:cubicBezTo>
                    <a:pt x="4636" y="1109"/>
                    <a:pt x="4636" y="1109"/>
                    <a:pt x="4636" y="1109"/>
                  </a:cubicBezTo>
                  <a:cubicBezTo>
                    <a:pt x="4684" y="1103"/>
                    <a:pt x="4684" y="1103"/>
                    <a:pt x="4684" y="1103"/>
                  </a:cubicBezTo>
                  <a:cubicBezTo>
                    <a:pt x="4684" y="1103"/>
                    <a:pt x="4755" y="1097"/>
                    <a:pt x="4767" y="1097"/>
                  </a:cubicBezTo>
                  <a:cubicBezTo>
                    <a:pt x="4785" y="1097"/>
                    <a:pt x="4773" y="1073"/>
                    <a:pt x="4773" y="1061"/>
                  </a:cubicBezTo>
                  <a:cubicBezTo>
                    <a:pt x="4773" y="1050"/>
                    <a:pt x="4802" y="1044"/>
                    <a:pt x="4802" y="1044"/>
                  </a:cubicBezTo>
                  <a:cubicBezTo>
                    <a:pt x="4797" y="996"/>
                    <a:pt x="4797" y="996"/>
                    <a:pt x="4797" y="996"/>
                  </a:cubicBezTo>
                  <a:cubicBezTo>
                    <a:pt x="4725" y="978"/>
                    <a:pt x="4725" y="978"/>
                    <a:pt x="4725" y="978"/>
                  </a:cubicBezTo>
                  <a:cubicBezTo>
                    <a:pt x="4642" y="961"/>
                    <a:pt x="4642" y="961"/>
                    <a:pt x="4642" y="961"/>
                  </a:cubicBezTo>
                  <a:cubicBezTo>
                    <a:pt x="4583" y="978"/>
                    <a:pt x="4583" y="978"/>
                    <a:pt x="4583" y="978"/>
                  </a:cubicBezTo>
                  <a:cubicBezTo>
                    <a:pt x="4494" y="1002"/>
                    <a:pt x="4494" y="1002"/>
                    <a:pt x="4494" y="1002"/>
                  </a:cubicBezTo>
                  <a:cubicBezTo>
                    <a:pt x="4435" y="1008"/>
                    <a:pt x="4435" y="1008"/>
                    <a:pt x="4435" y="1008"/>
                  </a:cubicBezTo>
                  <a:cubicBezTo>
                    <a:pt x="4358" y="990"/>
                    <a:pt x="4358" y="990"/>
                    <a:pt x="4358" y="990"/>
                  </a:cubicBezTo>
                  <a:cubicBezTo>
                    <a:pt x="4293" y="996"/>
                    <a:pt x="4293" y="996"/>
                    <a:pt x="4293" y="996"/>
                  </a:cubicBezTo>
                  <a:cubicBezTo>
                    <a:pt x="4239" y="955"/>
                    <a:pt x="4239" y="955"/>
                    <a:pt x="4239" y="955"/>
                  </a:cubicBezTo>
                  <a:cubicBezTo>
                    <a:pt x="4233" y="907"/>
                    <a:pt x="4233" y="907"/>
                    <a:pt x="4233" y="907"/>
                  </a:cubicBezTo>
                  <a:cubicBezTo>
                    <a:pt x="4210" y="872"/>
                    <a:pt x="4210" y="872"/>
                    <a:pt x="4210" y="872"/>
                  </a:cubicBezTo>
                  <a:cubicBezTo>
                    <a:pt x="4138" y="872"/>
                    <a:pt x="4138" y="872"/>
                    <a:pt x="4138" y="872"/>
                  </a:cubicBezTo>
                  <a:cubicBezTo>
                    <a:pt x="4091" y="877"/>
                    <a:pt x="4091" y="877"/>
                    <a:pt x="4091" y="877"/>
                  </a:cubicBezTo>
                  <a:cubicBezTo>
                    <a:pt x="4091" y="877"/>
                    <a:pt x="4109" y="925"/>
                    <a:pt x="4109" y="937"/>
                  </a:cubicBezTo>
                  <a:cubicBezTo>
                    <a:pt x="4115" y="949"/>
                    <a:pt x="4144" y="990"/>
                    <a:pt x="4144" y="990"/>
                  </a:cubicBezTo>
                  <a:cubicBezTo>
                    <a:pt x="4115" y="1032"/>
                    <a:pt x="4115" y="1032"/>
                    <a:pt x="4115" y="1032"/>
                  </a:cubicBezTo>
                  <a:cubicBezTo>
                    <a:pt x="4150" y="1067"/>
                    <a:pt x="4150" y="1067"/>
                    <a:pt x="4150" y="1067"/>
                  </a:cubicBezTo>
                  <a:lnTo>
                    <a:pt x="4204" y="1103"/>
                  </a:lnTo>
                  <a:close/>
                  <a:moveTo>
                    <a:pt x="3806" y="1115"/>
                  </a:moveTo>
                  <a:lnTo>
                    <a:pt x="3806" y="1115"/>
                  </a:lnTo>
                  <a:cubicBezTo>
                    <a:pt x="3848" y="1115"/>
                    <a:pt x="3848" y="1115"/>
                    <a:pt x="3848" y="1115"/>
                  </a:cubicBezTo>
                  <a:cubicBezTo>
                    <a:pt x="3830" y="1091"/>
                    <a:pt x="3830" y="1091"/>
                    <a:pt x="3830" y="1091"/>
                  </a:cubicBezTo>
                  <a:lnTo>
                    <a:pt x="3806" y="1115"/>
                  </a:lnTo>
                  <a:close/>
                  <a:moveTo>
                    <a:pt x="3895" y="1044"/>
                  </a:moveTo>
                  <a:lnTo>
                    <a:pt x="3895" y="1044"/>
                  </a:lnTo>
                  <a:cubicBezTo>
                    <a:pt x="3937" y="1079"/>
                    <a:pt x="3937" y="1079"/>
                    <a:pt x="3937" y="1079"/>
                  </a:cubicBezTo>
                  <a:cubicBezTo>
                    <a:pt x="3978" y="1079"/>
                    <a:pt x="3978" y="1079"/>
                    <a:pt x="3978" y="1079"/>
                  </a:cubicBezTo>
                  <a:cubicBezTo>
                    <a:pt x="4020" y="1097"/>
                    <a:pt x="4020" y="1097"/>
                    <a:pt x="4020" y="1097"/>
                  </a:cubicBezTo>
                  <a:cubicBezTo>
                    <a:pt x="4049" y="1085"/>
                    <a:pt x="4049" y="1085"/>
                    <a:pt x="4049" y="1085"/>
                  </a:cubicBezTo>
                  <a:cubicBezTo>
                    <a:pt x="4061" y="1038"/>
                    <a:pt x="4061" y="1038"/>
                    <a:pt x="4061" y="1038"/>
                  </a:cubicBezTo>
                  <a:cubicBezTo>
                    <a:pt x="4026" y="1020"/>
                    <a:pt x="4026" y="1020"/>
                    <a:pt x="4026" y="1020"/>
                  </a:cubicBezTo>
                  <a:cubicBezTo>
                    <a:pt x="4002" y="984"/>
                    <a:pt x="4002" y="984"/>
                    <a:pt x="4002" y="984"/>
                  </a:cubicBezTo>
                  <a:cubicBezTo>
                    <a:pt x="3961" y="990"/>
                    <a:pt x="3961" y="990"/>
                    <a:pt x="3961" y="990"/>
                  </a:cubicBezTo>
                  <a:cubicBezTo>
                    <a:pt x="3907" y="1014"/>
                    <a:pt x="3907" y="1014"/>
                    <a:pt x="3907" y="1014"/>
                  </a:cubicBezTo>
                  <a:lnTo>
                    <a:pt x="3895" y="1044"/>
                  </a:lnTo>
                  <a:close/>
                  <a:moveTo>
                    <a:pt x="4032" y="919"/>
                  </a:moveTo>
                  <a:lnTo>
                    <a:pt x="4032" y="919"/>
                  </a:lnTo>
                  <a:cubicBezTo>
                    <a:pt x="4067" y="889"/>
                    <a:pt x="4067" y="889"/>
                    <a:pt x="4067" y="889"/>
                  </a:cubicBezTo>
                  <a:cubicBezTo>
                    <a:pt x="4061" y="866"/>
                    <a:pt x="4061" y="866"/>
                    <a:pt x="4061" y="866"/>
                  </a:cubicBezTo>
                  <a:cubicBezTo>
                    <a:pt x="4026" y="830"/>
                    <a:pt x="4026" y="830"/>
                    <a:pt x="4026" y="830"/>
                  </a:cubicBezTo>
                  <a:cubicBezTo>
                    <a:pt x="3967" y="830"/>
                    <a:pt x="3967" y="830"/>
                    <a:pt x="3967" y="830"/>
                  </a:cubicBezTo>
                  <a:cubicBezTo>
                    <a:pt x="3937" y="818"/>
                    <a:pt x="3937" y="818"/>
                    <a:pt x="3937" y="818"/>
                  </a:cubicBezTo>
                  <a:cubicBezTo>
                    <a:pt x="3883" y="824"/>
                    <a:pt x="3883" y="824"/>
                    <a:pt x="3883" y="824"/>
                  </a:cubicBezTo>
                  <a:cubicBezTo>
                    <a:pt x="3878" y="866"/>
                    <a:pt x="3878" y="866"/>
                    <a:pt x="3878" y="866"/>
                  </a:cubicBezTo>
                  <a:cubicBezTo>
                    <a:pt x="3931" y="889"/>
                    <a:pt x="3931" y="889"/>
                    <a:pt x="3931" y="889"/>
                  </a:cubicBezTo>
                  <a:cubicBezTo>
                    <a:pt x="3978" y="919"/>
                    <a:pt x="3978" y="919"/>
                    <a:pt x="3978" y="919"/>
                  </a:cubicBezTo>
                  <a:lnTo>
                    <a:pt x="4032" y="919"/>
                  </a:lnTo>
                  <a:close/>
                  <a:moveTo>
                    <a:pt x="3919" y="783"/>
                  </a:moveTo>
                  <a:lnTo>
                    <a:pt x="3919" y="783"/>
                  </a:lnTo>
                  <a:cubicBezTo>
                    <a:pt x="3984" y="783"/>
                    <a:pt x="3984" y="783"/>
                    <a:pt x="3984" y="783"/>
                  </a:cubicBezTo>
                  <a:cubicBezTo>
                    <a:pt x="4026" y="771"/>
                    <a:pt x="4026" y="771"/>
                    <a:pt x="4026" y="771"/>
                  </a:cubicBezTo>
                  <a:cubicBezTo>
                    <a:pt x="4067" y="765"/>
                    <a:pt x="4067" y="765"/>
                    <a:pt x="4067" y="765"/>
                  </a:cubicBezTo>
                  <a:cubicBezTo>
                    <a:pt x="4067" y="735"/>
                    <a:pt x="4067" y="735"/>
                    <a:pt x="4067" y="735"/>
                  </a:cubicBezTo>
                  <a:cubicBezTo>
                    <a:pt x="4008" y="735"/>
                    <a:pt x="4008" y="735"/>
                    <a:pt x="4008" y="735"/>
                  </a:cubicBezTo>
                  <a:cubicBezTo>
                    <a:pt x="3949" y="735"/>
                    <a:pt x="3949" y="735"/>
                    <a:pt x="3949" y="735"/>
                  </a:cubicBezTo>
                  <a:cubicBezTo>
                    <a:pt x="3919" y="759"/>
                    <a:pt x="3919" y="759"/>
                    <a:pt x="3919" y="759"/>
                  </a:cubicBezTo>
                  <a:lnTo>
                    <a:pt x="3919" y="783"/>
                  </a:lnTo>
                  <a:close/>
                  <a:moveTo>
                    <a:pt x="3931" y="711"/>
                  </a:moveTo>
                  <a:lnTo>
                    <a:pt x="3931" y="711"/>
                  </a:lnTo>
                  <a:cubicBezTo>
                    <a:pt x="3972" y="706"/>
                    <a:pt x="3972" y="706"/>
                    <a:pt x="3972" y="706"/>
                  </a:cubicBezTo>
                  <a:cubicBezTo>
                    <a:pt x="3984" y="682"/>
                    <a:pt x="3984" y="682"/>
                    <a:pt x="3984" y="682"/>
                  </a:cubicBezTo>
                  <a:cubicBezTo>
                    <a:pt x="3937" y="646"/>
                    <a:pt x="3937" y="646"/>
                    <a:pt x="3937" y="646"/>
                  </a:cubicBezTo>
                  <a:cubicBezTo>
                    <a:pt x="3872" y="640"/>
                    <a:pt x="3872" y="640"/>
                    <a:pt x="3872" y="640"/>
                  </a:cubicBezTo>
                  <a:cubicBezTo>
                    <a:pt x="3812" y="605"/>
                    <a:pt x="3812" y="605"/>
                    <a:pt x="3812" y="605"/>
                  </a:cubicBezTo>
                  <a:cubicBezTo>
                    <a:pt x="3789" y="629"/>
                    <a:pt x="3789" y="629"/>
                    <a:pt x="3789" y="629"/>
                  </a:cubicBezTo>
                  <a:cubicBezTo>
                    <a:pt x="3812" y="658"/>
                    <a:pt x="3812" y="658"/>
                    <a:pt x="3812" y="658"/>
                  </a:cubicBezTo>
                  <a:cubicBezTo>
                    <a:pt x="3830" y="711"/>
                    <a:pt x="3830" y="711"/>
                    <a:pt x="3830" y="711"/>
                  </a:cubicBezTo>
                  <a:cubicBezTo>
                    <a:pt x="3878" y="718"/>
                    <a:pt x="3878" y="718"/>
                    <a:pt x="3878" y="718"/>
                  </a:cubicBezTo>
                  <a:lnTo>
                    <a:pt x="3931" y="711"/>
                  </a:lnTo>
                  <a:close/>
                  <a:moveTo>
                    <a:pt x="3771" y="498"/>
                  </a:moveTo>
                  <a:lnTo>
                    <a:pt x="3771" y="498"/>
                  </a:lnTo>
                  <a:cubicBezTo>
                    <a:pt x="3753" y="457"/>
                    <a:pt x="3753" y="457"/>
                    <a:pt x="3753" y="457"/>
                  </a:cubicBezTo>
                  <a:cubicBezTo>
                    <a:pt x="3717" y="445"/>
                    <a:pt x="3717" y="445"/>
                    <a:pt x="3717" y="445"/>
                  </a:cubicBezTo>
                  <a:cubicBezTo>
                    <a:pt x="3682" y="445"/>
                    <a:pt x="3682" y="445"/>
                    <a:pt x="3682" y="445"/>
                  </a:cubicBezTo>
                  <a:cubicBezTo>
                    <a:pt x="3682" y="480"/>
                    <a:pt x="3682" y="480"/>
                    <a:pt x="3682" y="480"/>
                  </a:cubicBezTo>
                  <a:cubicBezTo>
                    <a:pt x="3723" y="480"/>
                    <a:pt x="3723" y="480"/>
                    <a:pt x="3723" y="480"/>
                  </a:cubicBezTo>
                  <a:cubicBezTo>
                    <a:pt x="3735" y="510"/>
                    <a:pt x="3735" y="510"/>
                    <a:pt x="3735" y="510"/>
                  </a:cubicBezTo>
                  <a:lnTo>
                    <a:pt x="3771" y="498"/>
                  </a:lnTo>
                  <a:close/>
                  <a:moveTo>
                    <a:pt x="3729" y="741"/>
                  </a:moveTo>
                  <a:lnTo>
                    <a:pt x="3729" y="741"/>
                  </a:lnTo>
                  <a:cubicBezTo>
                    <a:pt x="3747" y="718"/>
                    <a:pt x="3747" y="718"/>
                    <a:pt x="3747" y="718"/>
                  </a:cubicBezTo>
                  <a:cubicBezTo>
                    <a:pt x="3735" y="682"/>
                    <a:pt x="3735" y="682"/>
                    <a:pt x="3735" y="682"/>
                  </a:cubicBezTo>
                  <a:cubicBezTo>
                    <a:pt x="3706" y="658"/>
                    <a:pt x="3706" y="658"/>
                    <a:pt x="3706" y="658"/>
                  </a:cubicBezTo>
                  <a:cubicBezTo>
                    <a:pt x="3694" y="629"/>
                    <a:pt x="3694" y="629"/>
                    <a:pt x="3694" y="629"/>
                  </a:cubicBezTo>
                  <a:cubicBezTo>
                    <a:pt x="3646" y="611"/>
                    <a:pt x="3646" y="611"/>
                    <a:pt x="3646" y="611"/>
                  </a:cubicBezTo>
                  <a:cubicBezTo>
                    <a:pt x="3617" y="587"/>
                    <a:pt x="3617" y="587"/>
                    <a:pt x="3617" y="587"/>
                  </a:cubicBezTo>
                  <a:cubicBezTo>
                    <a:pt x="3581" y="593"/>
                    <a:pt x="3581" y="593"/>
                    <a:pt x="3581" y="593"/>
                  </a:cubicBezTo>
                  <a:cubicBezTo>
                    <a:pt x="3551" y="569"/>
                    <a:pt x="3551" y="569"/>
                    <a:pt x="3551" y="569"/>
                  </a:cubicBezTo>
                  <a:cubicBezTo>
                    <a:pt x="3504" y="552"/>
                    <a:pt x="3504" y="552"/>
                    <a:pt x="3504" y="552"/>
                  </a:cubicBezTo>
                  <a:cubicBezTo>
                    <a:pt x="3474" y="557"/>
                    <a:pt x="3474" y="557"/>
                    <a:pt x="3474" y="557"/>
                  </a:cubicBezTo>
                  <a:cubicBezTo>
                    <a:pt x="3385" y="569"/>
                    <a:pt x="3385" y="569"/>
                    <a:pt x="3385" y="569"/>
                  </a:cubicBezTo>
                  <a:cubicBezTo>
                    <a:pt x="3409" y="599"/>
                    <a:pt x="3409" y="599"/>
                    <a:pt x="3409" y="599"/>
                  </a:cubicBezTo>
                  <a:cubicBezTo>
                    <a:pt x="3439" y="599"/>
                    <a:pt x="3439" y="599"/>
                    <a:pt x="3439" y="599"/>
                  </a:cubicBezTo>
                  <a:cubicBezTo>
                    <a:pt x="3468" y="611"/>
                    <a:pt x="3468" y="611"/>
                    <a:pt x="3468" y="611"/>
                  </a:cubicBezTo>
                  <a:cubicBezTo>
                    <a:pt x="3480" y="646"/>
                    <a:pt x="3480" y="646"/>
                    <a:pt x="3480" y="646"/>
                  </a:cubicBezTo>
                  <a:cubicBezTo>
                    <a:pt x="3427" y="646"/>
                    <a:pt x="3427" y="646"/>
                    <a:pt x="3427" y="646"/>
                  </a:cubicBezTo>
                  <a:cubicBezTo>
                    <a:pt x="3445" y="676"/>
                    <a:pt x="3445" y="676"/>
                    <a:pt x="3445" y="676"/>
                  </a:cubicBezTo>
                  <a:cubicBezTo>
                    <a:pt x="3480" y="676"/>
                    <a:pt x="3480" y="676"/>
                    <a:pt x="3480" y="676"/>
                  </a:cubicBezTo>
                  <a:cubicBezTo>
                    <a:pt x="3498" y="694"/>
                    <a:pt x="3498" y="694"/>
                    <a:pt x="3498" y="694"/>
                  </a:cubicBezTo>
                  <a:cubicBezTo>
                    <a:pt x="3534" y="682"/>
                    <a:pt x="3534" y="682"/>
                    <a:pt x="3534" y="682"/>
                  </a:cubicBezTo>
                  <a:cubicBezTo>
                    <a:pt x="3563" y="682"/>
                    <a:pt x="3563" y="682"/>
                    <a:pt x="3563" y="682"/>
                  </a:cubicBezTo>
                  <a:cubicBezTo>
                    <a:pt x="3629" y="688"/>
                    <a:pt x="3629" y="688"/>
                    <a:pt x="3629" y="688"/>
                  </a:cubicBezTo>
                  <a:cubicBezTo>
                    <a:pt x="3682" y="729"/>
                    <a:pt x="3682" y="729"/>
                    <a:pt x="3682" y="729"/>
                  </a:cubicBezTo>
                  <a:lnTo>
                    <a:pt x="3729" y="741"/>
                  </a:lnTo>
                  <a:close/>
                  <a:moveTo>
                    <a:pt x="3623" y="747"/>
                  </a:moveTo>
                  <a:lnTo>
                    <a:pt x="3623" y="747"/>
                  </a:lnTo>
                  <a:cubicBezTo>
                    <a:pt x="3587" y="723"/>
                    <a:pt x="3587" y="723"/>
                    <a:pt x="3587" y="723"/>
                  </a:cubicBezTo>
                  <a:cubicBezTo>
                    <a:pt x="3534" y="723"/>
                    <a:pt x="3534" y="723"/>
                    <a:pt x="3534" y="723"/>
                  </a:cubicBezTo>
                  <a:cubicBezTo>
                    <a:pt x="3540" y="759"/>
                    <a:pt x="3540" y="759"/>
                    <a:pt x="3540" y="759"/>
                  </a:cubicBezTo>
                  <a:cubicBezTo>
                    <a:pt x="3587" y="759"/>
                    <a:pt x="3587" y="759"/>
                    <a:pt x="3587" y="759"/>
                  </a:cubicBezTo>
                  <a:lnTo>
                    <a:pt x="3623" y="747"/>
                  </a:lnTo>
                  <a:close/>
                  <a:moveTo>
                    <a:pt x="3599" y="996"/>
                  </a:moveTo>
                  <a:lnTo>
                    <a:pt x="3599" y="996"/>
                  </a:lnTo>
                  <a:cubicBezTo>
                    <a:pt x="3635" y="984"/>
                    <a:pt x="3635" y="984"/>
                    <a:pt x="3635" y="984"/>
                  </a:cubicBezTo>
                  <a:cubicBezTo>
                    <a:pt x="3658" y="978"/>
                    <a:pt x="3658" y="978"/>
                    <a:pt x="3658" y="978"/>
                  </a:cubicBezTo>
                  <a:cubicBezTo>
                    <a:pt x="3682" y="1008"/>
                    <a:pt x="3682" y="1008"/>
                    <a:pt x="3682" y="1008"/>
                  </a:cubicBezTo>
                  <a:cubicBezTo>
                    <a:pt x="3706" y="1055"/>
                    <a:pt x="3706" y="1055"/>
                    <a:pt x="3706" y="1055"/>
                  </a:cubicBezTo>
                  <a:cubicBezTo>
                    <a:pt x="3729" y="1044"/>
                    <a:pt x="3729" y="1044"/>
                    <a:pt x="3729" y="1044"/>
                  </a:cubicBezTo>
                  <a:cubicBezTo>
                    <a:pt x="3783" y="1038"/>
                    <a:pt x="3783" y="1038"/>
                    <a:pt x="3783" y="1038"/>
                  </a:cubicBezTo>
                  <a:cubicBezTo>
                    <a:pt x="3812" y="1032"/>
                    <a:pt x="3812" y="1032"/>
                    <a:pt x="3812" y="1032"/>
                  </a:cubicBezTo>
                  <a:cubicBezTo>
                    <a:pt x="3818" y="1002"/>
                    <a:pt x="3818" y="1002"/>
                    <a:pt x="3818" y="1002"/>
                  </a:cubicBezTo>
                  <a:cubicBezTo>
                    <a:pt x="3818" y="955"/>
                    <a:pt x="3818" y="955"/>
                    <a:pt x="3818" y="955"/>
                  </a:cubicBezTo>
                  <a:cubicBezTo>
                    <a:pt x="3818" y="955"/>
                    <a:pt x="3824" y="943"/>
                    <a:pt x="3836" y="937"/>
                  </a:cubicBezTo>
                  <a:cubicBezTo>
                    <a:pt x="3848" y="925"/>
                    <a:pt x="3824" y="901"/>
                    <a:pt x="3824" y="901"/>
                  </a:cubicBezTo>
                  <a:cubicBezTo>
                    <a:pt x="3824" y="901"/>
                    <a:pt x="3795" y="877"/>
                    <a:pt x="3777" y="877"/>
                  </a:cubicBezTo>
                  <a:cubicBezTo>
                    <a:pt x="3765" y="877"/>
                    <a:pt x="3747" y="895"/>
                    <a:pt x="3747" y="895"/>
                  </a:cubicBezTo>
                  <a:cubicBezTo>
                    <a:pt x="3694" y="866"/>
                    <a:pt x="3694" y="866"/>
                    <a:pt x="3694" y="866"/>
                  </a:cubicBezTo>
                  <a:cubicBezTo>
                    <a:pt x="3646" y="866"/>
                    <a:pt x="3646" y="866"/>
                    <a:pt x="3646" y="866"/>
                  </a:cubicBezTo>
                  <a:cubicBezTo>
                    <a:pt x="3682" y="889"/>
                    <a:pt x="3682" y="889"/>
                    <a:pt x="3682" y="889"/>
                  </a:cubicBezTo>
                  <a:cubicBezTo>
                    <a:pt x="3682" y="889"/>
                    <a:pt x="3712" y="925"/>
                    <a:pt x="3723" y="943"/>
                  </a:cubicBezTo>
                  <a:cubicBezTo>
                    <a:pt x="3729" y="961"/>
                    <a:pt x="3688" y="949"/>
                    <a:pt x="3688" y="949"/>
                  </a:cubicBezTo>
                  <a:cubicBezTo>
                    <a:pt x="3629" y="889"/>
                    <a:pt x="3629" y="889"/>
                    <a:pt x="3629" y="889"/>
                  </a:cubicBezTo>
                  <a:cubicBezTo>
                    <a:pt x="3587" y="889"/>
                    <a:pt x="3587" y="889"/>
                    <a:pt x="3587" y="889"/>
                  </a:cubicBezTo>
                  <a:cubicBezTo>
                    <a:pt x="3587" y="925"/>
                    <a:pt x="3587" y="925"/>
                    <a:pt x="3587" y="925"/>
                  </a:cubicBezTo>
                  <a:cubicBezTo>
                    <a:pt x="3599" y="961"/>
                    <a:pt x="3599" y="961"/>
                    <a:pt x="3599" y="961"/>
                  </a:cubicBezTo>
                  <a:cubicBezTo>
                    <a:pt x="3551" y="931"/>
                    <a:pt x="3551" y="931"/>
                    <a:pt x="3551" y="931"/>
                  </a:cubicBezTo>
                  <a:cubicBezTo>
                    <a:pt x="3522" y="877"/>
                    <a:pt x="3522" y="877"/>
                    <a:pt x="3522" y="877"/>
                  </a:cubicBezTo>
                  <a:cubicBezTo>
                    <a:pt x="3451" y="848"/>
                    <a:pt x="3451" y="848"/>
                    <a:pt x="3451" y="848"/>
                  </a:cubicBezTo>
                  <a:cubicBezTo>
                    <a:pt x="3445" y="895"/>
                    <a:pt x="3445" y="895"/>
                    <a:pt x="3445" y="895"/>
                  </a:cubicBezTo>
                  <a:cubicBezTo>
                    <a:pt x="3468" y="925"/>
                    <a:pt x="3468" y="925"/>
                    <a:pt x="3468" y="925"/>
                  </a:cubicBezTo>
                  <a:cubicBezTo>
                    <a:pt x="3468" y="925"/>
                    <a:pt x="3528" y="966"/>
                    <a:pt x="3534" y="978"/>
                  </a:cubicBezTo>
                  <a:lnTo>
                    <a:pt x="3599" y="996"/>
                  </a:lnTo>
                  <a:close/>
                  <a:moveTo>
                    <a:pt x="3433" y="1020"/>
                  </a:moveTo>
                  <a:lnTo>
                    <a:pt x="3433" y="1020"/>
                  </a:lnTo>
                  <a:cubicBezTo>
                    <a:pt x="3445" y="1050"/>
                    <a:pt x="3445" y="1050"/>
                    <a:pt x="3445" y="1050"/>
                  </a:cubicBezTo>
                  <a:cubicBezTo>
                    <a:pt x="3480" y="1050"/>
                    <a:pt x="3480" y="1050"/>
                    <a:pt x="3480" y="1050"/>
                  </a:cubicBezTo>
                  <a:cubicBezTo>
                    <a:pt x="3480" y="1050"/>
                    <a:pt x="3492" y="1032"/>
                    <a:pt x="3492" y="1026"/>
                  </a:cubicBezTo>
                  <a:cubicBezTo>
                    <a:pt x="3492" y="1014"/>
                    <a:pt x="3451" y="996"/>
                    <a:pt x="3451" y="1008"/>
                  </a:cubicBezTo>
                  <a:cubicBezTo>
                    <a:pt x="3457" y="1020"/>
                    <a:pt x="3433" y="1020"/>
                    <a:pt x="3433" y="1020"/>
                  </a:cubicBezTo>
                  <a:close/>
                  <a:moveTo>
                    <a:pt x="3451" y="806"/>
                  </a:moveTo>
                  <a:lnTo>
                    <a:pt x="3451" y="806"/>
                  </a:lnTo>
                  <a:cubicBezTo>
                    <a:pt x="3415" y="759"/>
                    <a:pt x="3415" y="759"/>
                    <a:pt x="3415" y="759"/>
                  </a:cubicBezTo>
                  <a:cubicBezTo>
                    <a:pt x="3368" y="729"/>
                    <a:pt x="3368" y="729"/>
                    <a:pt x="3368" y="729"/>
                  </a:cubicBezTo>
                  <a:cubicBezTo>
                    <a:pt x="3368" y="729"/>
                    <a:pt x="3362" y="753"/>
                    <a:pt x="3374" y="771"/>
                  </a:cubicBezTo>
                  <a:cubicBezTo>
                    <a:pt x="3380" y="789"/>
                    <a:pt x="3421" y="818"/>
                    <a:pt x="3421" y="818"/>
                  </a:cubicBezTo>
                  <a:lnTo>
                    <a:pt x="3451" y="806"/>
                  </a:lnTo>
                  <a:close/>
                  <a:moveTo>
                    <a:pt x="4939" y="1832"/>
                  </a:moveTo>
                  <a:lnTo>
                    <a:pt x="4939" y="1832"/>
                  </a:lnTo>
                  <a:cubicBezTo>
                    <a:pt x="4986" y="1838"/>
                    <a:pt x="4986" y="1838"/>
                    <a:pt x="4986" y="1838"/>
                  </a:cubicBezTo>
                  <a:cubicBezTo>
                    <a:pt x="5040" y="1826"/>
                    <a:pt x="5040" y="1826"/>
                    <a:pt x="5040" y="1826"/>
                  </a:cubicBezTo>
                  <a:cubicBezTo>
                    <a:pt x="5063" y="1785"/>
                    <a:pt x="5063" y="1785"/>
                    <a:pt x="5063" y="1785"/>
                  </a:cubicBezTo>
                  <a:cubicBezTo>
                    <a:pt x="5040" y="1743"/>
                    <a:pt x="5040" y="1743"/>
                    <a:pt x="5040" y="1743"/>
                  </a:cubicBezTo>
                  <a:cubicBezTo>
                    <a:pt x="5040" y="1743"/>
                    <a:pt x="4969" y="1743"/>
                    <a:pt x="4957" y="1743"/>
                  </a:cubicBezTo>
                  <a:cubicBezTo>
                    <a:pt x="4951" y="1743"/>
                    <a:pt x="4915" y="1797"/>
                    <a:pt x="4915" y="1797"/>
                  </a:cubicBezTo>
                  <a:lnTo>
                    <a:pt x="4939" y="1832"/>
                  </a:lnTo>
                  <a:close/>
                  <a:moveTo>
                    <a:pt x="4020" y="1346"/>
                  </a:moveTo>
                  <a:lnTo>
                    <a:pt x="4020" y="1346"/>
                  </a:lnTo>
                  <a:cubicBezTo>
                    <a:pt x="4056" y="1322"/>
                    <a:pt x="4056" y="1322"/>
                    <a:pt x="4056" y="1322"/>
                  </a:cubicBezTo>
                  <a:cubicBezTo>
                    <a:pt x="4061" y="1281"/>
                    <a:pt x="4061" y="1281"/>
                    <a:pt x="4061" y="1281"/>
                  </a:cubicBezTo>
                  <a:cubicBezTo>
                    <a:pt x="4115" y="1293"/>
                    <a:pt x="4115" y="1293"/>
                    <a:pt x="4115" y="1293"/>
                  </a:cubicBezTo>
                  <a:cubicBezTo>
                    <a:pt x="4150" y="1269"/>
                    <a:pt x="4150" y="1269"/>
                    <a:pt x="4150" y="1269"/>
                  </a:cubicBezTo>
                  <a:cubicBezTo>
                    <a:pt x="4180" y="1221"/>
                    <a:pt x="4180" y="1221"/>
                    <a:pt x="4180" y="1221"/>
                  </a:cubicBezTo>
                  <a:cubicBezTo>
                    <a:pt x="4215" y="1186"/>
                    <a:pt x="4215" y="1186"/>
                    <a:pt x="4215" y="1186"/>
                  </a:cubicBezTo>
                  <a:cubicBezTo>
                    <a:pt x="4215" y="1186"/>
                    <a:pt x="4180" y="1162"/>
                    <a:pt x="4162" y="1162"/>
                  </a:cubicBezTo>
                  <a:cubicBezTo>
                    <a:pt x="4109" y="1162"/>
                    <a:pt x="4109" y="1162"/>
                    <a:pt x="4109" y="1162"/>
                  </a:cubicBezTo>
                  <a:cubicBezTo>
                    <a:pt x="4061" y="1144"/>
                    <a:pt x="4061" y="1144"/>
                    <a:pt x="4061" y="1144"/>
                  </a:cubicBezTo>
                  <a:cubicBezTo>
                    <a:pt x="4061" y="1144"/>
                    <a:pt x="3996" y="1144"/>
                    <a:pt x="3984" y="1144"/>
                  </a:cubicBezTo>
                  <a:cubicBezTo>
                    <a:pt x="3972" y="1144"/>
                    <a:pt x="3984" y="1168"/>
                    <a:pt x="3984" y="1186"/>
                  </a:cubicBezTo>
                  <a:cubicBezTo>
                    <a:pt x="3984" y="1198"/>
                    <a:pt x="3949" y="1210"/>
                    <a:pt x="3949" y="1210"/>
                  </a:cubicBezTo>
                  <a:cubicBezTo>
                    <a:pt x="3949" y="1281"/>
                    <a:pt x="3949" y="1281"/>
                    <a:pt x="3949" y="1281"/>
                  </a:cubicBezTo>
                  <a:cubicBezTo>
                    <a:pt x="3949" y="1281"/>
                    <a:pt x="3961" y="1346"/>
                    <a:pt x="3961" y="1358"/>
                  </a:cubicBezTo>
                  <a:lnTo>
                    <a:pt x="4020" y="1346"/>
                  </a:lnTo>
                  <a:close/>
                  <a:moveTo>
                    <a:pt x="3765" y="1435"/>
                  </a:moveTo>
                  <a:lnTo>
                    <a:pt x="3765" y="1435"/>
                  </a:lnTo>
                  <a:cubicBezTo>
                    <a:pt x="3777" y="1435"/>
                    <a:pt x="3806" y="1405"/>
                    <a:pt x="3806" y="1405"/>
                  </a:cubicBezTo>
                  <a:cubicBezTo>
                    <a:pt x="3872" y="1399"/>
                    <a:pt x="3872" y="1399"/>
                    <a:pt x="3872" y="1399"/>
                  </a:cubicBezTo>
                  <a:cubicBezTo>
                    <a:pt x="3895" y="1352"/>
                    <a:pt x="3895" y="1352"/>
                    <a:pt x="3895" y="1352"/>
                  </a:cubicBezTo>
                  <a:cubicBezTo>
                    <a:pt x="3878" y="1316"/>
                    <a:pt x="3878" y="1316"/>
                    <a:pt x="3878" y="1316"/>
                  </a:cubicBezTo>
                  <a:cubicBezTo>
                    <a:pt x="3836" y="1281"/>
                    <a:pt x="3836" y="1281"/>
                    <a:pt x="3836" y="1281"/>
                  </a:cubicBezTo>
                  <a:cubicBezTo>
                    <a:pt x="3801" y="1263"/>
                    <a:pt x="3801" y="1263"/>
                    <a:pt x="3801" y="1263"/>
                  </a:cubicBezTo>
                  <a:cubicBezTo>
                    <a:pt x="3848" y="1239"/>
                    <a:pt x="3848" y="1239"/>
                    <a:pt x="3848" y="1239"/>
                  </a:cubicBezTo>
                  <a:cubicBezTo>
                    <a:pt x="3848" y="1239"/>
                    <a:pt x="3860" y="1227"/>
                    <a:pt x="3848" y="1210"/>
                  </a:cubicBezTo>
                  <a:cubicBezTo>
                    <a:pt x="3836" y="1198"/>
                    <a:pt x="3806" y="1174"/>
                    <a:pt x="3806" y="1174"/>
                  </a:cubicBezTo>
                  <a:cubicBezTo>
                    <a:pt x="3789" y="1150"/>
                    <a:pt x="3789" y="1150"/>
                    <a:pt x="3789" y="1150"/>
                  </a:cubicBezTo>
                  <a:cubicBezTo>
                    <a:pt x="3741" y="1156"/>
                    <a:pt x="3741" y="1156"/>
                    <a:pt x="3741" y="1156"/>
                  </a:cubicBezTo>
                  <a:cubicBezTo>
                    <a:pt x="3735" y="1186"/>
                    <a:pt x="3735" y="1186"/>
                    <a:pt x="3735" y="1186"/>
                  </a:cubicBezTo>
                  <a:cubicBezTo>
                    <a:pt x="3717" y="1186"/>
                    <a:pt x="3717" y="1186"/>
                    <a:pt x="3717" y="1186"/>
                  </a:cubicBezTo>
                  <a:cubicBezTo>
                    <a:pt x="3676" y="1174"/>
                    <a:pt x="3676" y="1174"/>
                    <a:pt x="3676" y="1174"/>
                  </a:cubicBezTo>
                  <a:cubicBezTo>
                    <a:pt x="3635" y="1186"/>
                    <a:pt x="3635" y="1186"/>
                    <a:pt x="3635" y="1186"/>
                  </a:cubicBezTo>
                  <a:cubicBezTo>
                    <a:pt x="3640" y="1215"/>
                    <a:pt x="3640" y="1215"/>
                    <a:pt x="3640" y="1215"/>
                  </a:cubicBezTo>
                  <a:cubicBezTo>
                    <a:pt x="3676" y="1251"/>
                    <a:pt x="3676" y="1251"/>
                    <a:pt x="3676" y="1251"/>
                  </a:cubicBezTo>
                  <a:cubicBezTo>
                    <a:pt x="3664" y="1287"/>
                    <a:pt x="3664" y="1287"/>
                    <a:pt x="3664" y="1287"/>
                  </a:cubicBezTo>
                  <a:cubicBezTo>
                    <a:pt x="3664" y="1287"/>
                    <a:pt x="3646" y="1304"/>
                    <a:pt x="3635" y="1299"/>
                  </a:cubicBezTo>
                  <a:cubicBezTo>
                    <a:pt x="3623" y="1293"/>
                    <a:pt x="3593" y="1269"/>
                    <a:pt x="3593" y="1269"/>
                  </a:cubicBezTo>
                  <a:cubicBezTo>
                    <a:pt x="3563" y="1269"/>
                    <a:pt x="3563" y="1269"/>
                    <a:pt x="3563" y="1269"/>
                  </a:cubicBezTo>
                  <a:cubicBezTo>
                    <a:pt x="3557" y="1304"/>
                    <a:pt x="3557" y="1304"/>
                    <a:pt x="3557" y="1304"/>
                  </a:cubicBezTo>
                  <a:cubicBezTo>
                    <a:pt x="3599" y="1328"/>
                    <a:pt x="3599" y="1328"/>
                    <a:pt x="3599" y="1328"/>
                  </a:cubicBezTo>
                  <a:cubicBezTo>
                    <a:pt x="3629" y="1346"/>
                    <a:pt x="3629" y="1346"/>
                    <a:pt x="3629" y="1346"/>
                  </a:cubicBezTo>
                  <a:cubicBezTo>
                    <a:pt x="3676" y="1358"/>
                    <a:pt x="3676" y="1358"/>
                    <a:pt x="3676" y="1358"/>
                  </a:cubicBezTo>
                  <a:cubicBezTo>
                    <a:pt x="3676" y="1358"/>
                    <a:pt x="3700" y="1393"/>
                    <a:pt x="3700" y="1405"/>
                  </a:cubicBezTo>
                  <a:cubicBezTo>
                    <a:pt x="3700" y="1417"/>
                    <a:pt x="3765" y="1435"/>
                    <a:pt x="3765" y="1435"/>
                  </a:cubicBezTo>
                  <a:close/>
                  <a:moveTo>
                    <a:pt x="3445" y="1257"/>
                  </a:moveTo>
                  <a:lnTo>
                    <a:pt x="3445" y="1257"/>
                  </a:lnTo>
                  <a:cubicBezTo>
                    <a:pt x="3457" y="1215"/>
                    <a:pt x="3457" y="1215"/>
                    <a:pt x="3457" y="1215"/>
                  </a:cubicBezTo>
                  <a:cubicBezTo>
                    <a:pt x="3433" y="1192"/>
                    <a:pt x="3433" y="1192"/>
                    <a:pt x="3433" y="1192"/>
                  </a:cubicBezTo>
                  <a:cubicBezTo>
                    <a:pt x="3344" y="1180"/>
                    <a:pt x="3344" y="1180"/>
                    <a:pt x="3344" y="1180"/>
                  </a:cubicBezTo>
                  <a:cubicBezTo>
                    <a:pt x="3326" y="1204"/>
                    <a:pt x="3326" y="1204"/>
                    <a:pt x="3326" y="1204"/>
                  </a:cubicBezTo>
                  <a:cubicBezTo>
                    <a:pt x="3326" y="1204"/>
                    <a:pt x="3362" y="1233"/>
                    <a:pt x="3374" y="1239"/>
                  </a:cubicBezTo>
                  <a:cubicBezTo>
                    <a:pt x="3385" y="1239"/>
                    <a:pt x="3415" y="1281"/>
                    <a:pt x="3415" y="1281"/>
                  </a:cubicBezTo>
                  <a:lnTo>
                    <a:pt x="3445" y="1257"/>
                  </a:lnTo>
                  <a:close/>
                  <a:moveTo>
                    <a:pt x="3261" y="1192"/>
                  </a:moveTo>
                  <a:lnTo>
                    <a:pt x="3261" y="1192"/>
                  </a:lnTo>
                  <a:cubicBezTo>
                    <a:pt x="3237" y="1210"/>
                    <a:pt x="3237" y="1210"/>
                    <a:pt x="3237" y="1210"/>
                  </a:cubicBezTo>
                  <a:cubicBezTo>
                    <a:pt x="3279" y="1215"/>
                    <a:pt x="3279" y="1215"/>
                    <a:pt x="3279" y="1215"/>
                  </a:cubicBezTo>
                  <a:cubicBezTo>
                    <a:pt x="3291" y="1186"/>
                    <a:pt x="3291" y="1186"/>
                    <a:pt x="3291" y="1186"/>
                  </a:cubicBezTo>
                  <a:lnTo>
                    <a:pt x="3261" y="1192"/>
                  </a:lnTo>
                  <a:close/>
                  <a:moveTo>
                    <a:pt x="2982" y="670"/>
                  </a:moveTo>
                  <a:lnTo>
                    <a:pt x="2982" y="670"/>
                  </a:lnTo>
                  <a:cubicBezTo>
                    <a:pt x="3030" y="670"/>
                    <a:pt x="3030" y="670"/>
                    <a:pt x="3030" y="670"/>
                  </a:cubicBezTo>
                  <a:cubicBezTo>
                    <a:pt x="3101" y="670"/>
                    <a:pt x="3101" y="670"/>
                    <a:pt x="3101" y="670"/>
                  </a:cubicBezTo>
                  <a:cubicBezTo>
                    <a:pt x="3184" y="670"/>
                    <a:pt x="3184" y="670"/>
                    <a:pt x="3184" y="670"/>
                  </a:cubicBezTo>
                  <a:cubicBezTo>
                    <a:pt x="3184" y="670"/>
                    <a:pt x="3190" y="646"/>
                    <a:pt x="3172" y="640"/>
                  </a:cubicBezTo>
                  <a:cubicBezTo>
                    <a:pt x="3160" y="640"/>
                    <a:pt x="3119" y="623"/>
                    <a:pt x="3119" y="623"/>
                  </a:cubicBezTo>
                  <a:cubicBezTo>
                    <a:pt x="3065" y="629"/>
                    <a:pt x="3065" y="629"/>
                    <a:pt x="3065" y="629"/>
                  </a:cubicBezTo>
                  <a:cubicBezTo>
                    <a:pt x="3024" y="640"/>
                    <a:pt x="3024" y="640"/>
                    <a:pt x="3024" y="640"/>
                  </a:cubicBezTo>
                  <a:lnTo>
                    <a:pt x="2982" y="670"/>
                  </a:lnTo>
                  <a:close/>
                  <a:moveTo>
                    <a:pt x="3036" y="800"/>
                  </a:moveTo>
                  <a:lnTo>
                    <a:pt x="3036" y="800"/>
                  </a:lnTo>
                  <a:cubicBezTo>
                    <a:pt x="3071" y="789"/>
                    <a:pt x="3071" y="789"/>
                    <a:pt x="3071" y="789"/>
                  </a:cubicBezTo>
                  <a:cubicBezTo>
                    <a:pt x="3131" y="783"/>
                    <a:pt x="3131" y="783"/>
                    <a:pt x="3131" y="783"/>
                  </a:cubicBezTo>
                  <a:cubicBezTo>
                    <a:pt x="3148" y="759"/>
                    <a:pt x="3148" y="759"/>
                    <a:pt x="3148" y="759"/>
                  </a:cubicBezTo>
                  <a:cubicBezTo>
                    <a:pt x="3119" y="735"/>
                    <a:pt x="3119" y="735"/>
                    <a:pt x="3119" y="735"/>
                  </a:cubicBezTo>
                  <a:cubicBezTo>
                    <a:pt x="3148" y="729"/>
                    <a:pt x="3148" y="729"/>
                    <a:pt x="3148" y="729"/>
                  </a:cubicBezTo>
                  <a:cubicBezTo>
                    <a:pt x="3166" y="706"/>
                    <a:pt x="3166" y="706"/>
                    <a:pt x="3166" y="706"/>
                  </a:cubicBezTo>
                  <a:cubicBezTo>
                    <a:pt x="3131" y="706"/>
                    <a:pt x="3131" y="706"/>
                    <a:pt x="3131" y="706"/>
                  </a:cubicBezTo>
                  <a:cubicBezTo>
                    <a:pt x="3059" y="706"/>
                    <a:pt x="3059" y="706"/>
                    <a:pt x="3059" y="706"/>
                  </a:cubicBezTo>
                  <a:cubicBezTo>
                    <a:pt x="3018" y="718"/>
                    <a:pt x="3018" y="718"/>
                    <a:pt x="3018" y="718"/>
                  </a:cubicBezTo>
                  <a:cubicBezTo>
                    <a:pt x="2976" y="741"/>
                    <a:pt x="2976" y="741"/>
                    <a:pt x="2976" y="741"/>
                  </a:cubicBezTo>
                  <a:cubicBezTo>
                    <a:pt x="3012" y="795"/>
                    <a:pt x="3012" y="795"/>
                    <a:pt x="3012" y="795"/>
                  </a:cubicBezTo>
                  <a:lnTo>
                    <a:pt x="3036" y="800"/>
                  </a:lnTo>
                  <a:close/>
                  <a:moveTo>
                    <a:pt x="2941" y="747"/>
                  </a:moveTo>
                  <a:lnTo>
                    <a:pt x="2941" y="747"/>
                  </a:lnTo>
                  <a:cubicBezTo>
                    <a:pt x="2935" y="711"/>
                    <a:pt x="2935" y="711"/>
                    <a:pt x="2935" y="711"/>
                  </a:cubicBezTo>
                  <a:cubicBezTo>
                    <a:pt x="2887" y="694"/>
                    <a:pt x="2887" y="694"/>
                    <a:pt x="2887" y="694"/>
                  </a:cubicBezTo>
                  <a:cubicBezTo>
                    <a:pt x="2864" y="694"/>
                    <a:pt x="2864" y="694"/>
                    <a:pt x="2864" y="694"/>
                  </a:cubicBezTo>
                  <a:cubicBezTo>
                    <a:pt x="2876" y="723"/>
                    <a:pt x="2876" y="723"/>
                    <a:pt x="2876" y="723"/>
                  </a:cubicBezTo>
                  <a:cubicBezTo>
                    <a:pt x="2893" y="741"/>
                    <a:pt x="2893" y="741"/>
                    <a:pt x="2893" y="741"/>
                  </a:cubicBezTo>
                  <a:lnTo>
                    <a:pt x="2941" y="747"/>
                  </a:lnTo>
                  <a:close/>
                  <a:moveTo>
                    <a:pt x="2881" y="889"/>
                  </a:moveTo>
                  <a:lnTo>
                    <a:pt x="2881" y="889"/>
                  </a:lnTo>
                  <a:cubicBezTo>
                    <a:pt x="2828" y="907"/>
                    <a:pt x="2828" y="907"/>
                    <a:pt x="2828" y="907"/>
                  </a:cubicBezTo>
                  <a:cubicBezTo>
                    <a:pt x="2799" y="949"/>
                    <a:pt x="2799" y="949"/>
                    <a:pt x="2799" y="949"/>
                  </a:cubicBezTo>
                  <a:cubicBezTo>
                    <a:pt x="2769" y="972"/>
                    <a:pt x="2769" y="972"/>
                    <a:pt x="2769" y="972"/>
                  </a:cubicBezTo>
                  <a:cubicBezTo>
                    <a:pt x="2739" y="1008"/>
                    <a:pt x="2739" y="1008"/>
                    <a:pt x="2739" y="1008"/>
                  </a:cubicBezTo>
                  <a:cubicBezTo>
                    <a:pt x="2745" y="1038"/>
                    <a:pt x="2745" y="1038"/>
                    <a:pt x="2745" y="1038"/>
                  </a:cubicBezTo>
                  <a:cubicBezTo>
                    <a:pt x="2804" y="1044"/>
                    <a:pt x="2804" y="1044"/>
                    <a:pt x="2804" y="1044"/>
                  </a:cubicBezTo>
                  <a:cubicBezTo>
                    <a:pt x="2864" y="1055"/>
                    <a:pt x="2864" y="1055"/>
                    <a:pt x="2864" y="1055"/>
                  </a:cubicBezTo>
                  <a:cubicBezTo>
                    <a:pt x="2911" y="1050"/>
                    <a:pt x="2911" y="1050"/>
                    <a:pt x="2911" y="1050"/>
                  </a:cubicBezTo>
                  <a:cubicBezTo>
                    <a:pt x="2953" y="1032"/>
                    <a:pt x="2953" y="1032"/>
                    <a:pt x="2953" y="1032"/>
                  </a:cubicBezTo>
                  <a:cubicBezTo>
                    <a:pt x="3030" y="1044"/>
                    <a:pt x="3030" y="1044"/>
                    <a:pt x="3030" y="1044"/>
                  </a:cubicBezTo>
                  <a:cubicBezTo>
                    <a:pt x="3077" y="1044"/>
                    <a:pt x="3077" y="1044"/>
                    <a:pt x="3077" y="1044"/>
                  </a:cubicBezTo>
                  <a:cubicBezTo>
                    <a:pt x="3059" y="1061"/>
                    <a:pt x="3018" y="1061"/>
                    <a:pt x="3018" y="1061"/>
                  </a:cubicBezTo>
                  <a:cubicBezTo>
                    <a:pt x="2965" y="1061"/>
                    <a:pt x="2965" y="1061"/>
                    <a:pt x="2965" y="1061"/>
                  </a:cubicBezTo>
                  <a:cubicBezTo>
                    <a:pt x="2929" y="1079"/>
                    <a:pt x="2929" y="1079"/>
                    <a:pt x="2929" y="1079"/>
                  </a:cubicBezTo>
                  <a:cubicBezTo>
                    <a:pt x="2935" y="1109"/>
                    <a:pt x="2935" y="1109"/>
                    <a:pt x="2935" y="1109"/>
                  </a:cubicBezTo>
                  <a:cubicBezTo>
                    <a:pt x="2965" y="1121"/>
                    <a:pt x="2965" y="1121"/>
                    <a:pt x="2965" y="1121"/>
                  </a:cubicBezTo>
                  <a:cubicBezTo>
                    <a:pt x="3036" y="1121"/>
                    <a:pt x="3036" y="1121"/>
                    <a:pt x="3036" y="1121"/>
                  </a:cubicBezTo>
                  <a:cubicBezTo>
                    <a:pt x="3107" y="1097"/>
                    <a:pt x="3107" y="1097"/>
                    <a:pt x="3107" y="1097"/>
                  </a:cubicBezTo>
                  <a:cubicBezTo>
                    <a:pt x="3154" y="1061"/>
                    <a:pt x="3154" y="1061"/>
                    <a:pt x="3154" y="1061"/>
                  </a:cubicBezTo>
                  <a:cubicBezTo>
                    <a:pt x="3208" y="1055"/>
                    <a:pt x="3208" y="1055"/>
                    <a:pt x="3208" y="1055"/>
                  </a:cubicBezTo>
                  <a:cubicBezTo>
                    <a:pt x="3273" y="1055"/>
                    <a:pt x="3273" y="1055"/>
                    <a:pt x="3273" y="1055"/>
                  </a:cubicBezTo>
                  <a:cubicBezTo>
                    <a:pt x="3344" y="1055"/>
                    <a:pt x="3344" y="1055"/>
                    <a:pt x="3344" y="1055"/>
                  </a:cubicBezTo>
                  <a:cubicBezTo>
                    <a:pt x="3368" y="1026"/>
                    <a:pt x="3368" y="1026"/>
                    <a:pt x="3368" y="1026"/>
                  </a:cubicBezTo>
                  <a:cubicBezTo>
                    <a:pt x="3385" y="961"/>
                    <a:pt x="3385" y="961"/>
                    <a:pt x="3385" y="961"/>
                  </a:cubicBezTo>
                  <a:cubicBezTo>
                    <a:pt x="3362" y="943"/>
                    <a:pt x="3362" y="943"/>
                    <a:pt x="3362" y="943"/>
                  </a:cubicBezTo>
                  <a:cubicBezTo>
                    <a:pt x="3332" y="943"/>
                    <a:pt x="3332" y="943"/>
                    <a:pt x="3332" y="943"/>
                  </a:cubicBezTo>
                  <a:cubicBezTo>
                    <a:pt x="3326" y="966"/>
                    <a:pt x="3326" y="966"/>
                    <a:pt x="3326" y="966"/>
                  </a:cubicBezTo>
                  <a:cubicBezTo>
                    <a:pt x="3285" y="955"/>
                    <a:pt x="3285" y="955"/>
                    <a:pt x="3285" y="955"/>
                  </a:cubicBezTo>
                  <a:cubicBezTo>
                    <a:pt x="3237" y="913"/>
                    <a:pt x="3237" y="913"/>
                    <a:pt x="3237" y="913"/>
                  </a:cubicBezTo>
                  <a:cubicBezTo>
                    <a:pt x="3237" y="884"/>
                    <a:pt x="3237" y="884"/>
                    <a:pt x="3237" y="884"/>
                  </a:cubicBezTo>
                  <a:cubicBezTo>
                    <a:pt x="3219" y="854"/>
                    <a:pt x="3219" y="854"/>
                    <a:pt x="3219" y="854"/>
                  </a:cubicBezTo>
                  <a:cubicBezTo>
                    <a:pt x="3178" y="854"/>
                    <a:pt x="3178" y="854"/>
                    <a:pt x="3178" y="854"/>
                  </a:cubicBezTo>
                  <a:cubicBezTo>
                    <a:pt x="3160" y="872"/>
                    <a:pt x="3160" y="872"/>
                    <a:pt x="3160" y="872"/>
                  </a:cubicBezTo>
                  <a:cubicBezTo>
                    <a:pt x="3131" y="877"/>
                    <a:pt x="3131" y="877"/>
                    <a:pt x="3131" y="877"/>
                  </a:cubicBezTo>
                  <a:cubicBezTo>
                    <a:pt x="3131" y="901"/>
                    <a:pt x="3131" y="901"/>
                    <a:pt x="3131" y="901"/>
                  </a:cubicBezTo>
                  <a:cubicBezTo>
                    <a:pt x="3166" y="925"/>
                    <a:pt x="3166" y="925"/>
                    <a:pt x="3166" y="925"/>
                  </a:cubicBezTo>
                  <a:cubicBezTo>
                    <a:pt x="3166" y="949"/>
                    <a:pt x="3160" y="966"/>
                    <a:pt x="3160" y="966"/>
                  </a:cubicBezTo>
                  <a:cubicBezTo>
                    <a:pt x="3202" y="972"/>
                    <a:pt x="3202" y="972"/>
                    <a:pt x="3202" y="972"/>
                  </a:cubicBezTo>
                  <a:cubicBezTo>
                    <a:pt x="3202" y="972"/>
                    <a:pt x="3213" y="996"/>
                    <a:pt x="3202" y="996"/>
                  </a:cubicBezTo>
                  <a:cubicBezTo>
                    <a:pt x="3190" y="1002"/>
                    <a:pt x="3166" y="1002"/>
                    <a:pt x="3166" y="1002"/>
                  </a:cubicBezTo>
                  <a:cubicBezTo>
                    <a:pt x="3107" y="1002"/>
                    <a:pt x="3107" y="1002"/>
                    <a:pt x="3107" y="1002"/>
                  </a:cubicBezTo>
                  <a:cubicBezTo>
                    <a:pt x="3071" y="978"/>
                    <a:pt x="3071" y="978"/>
                    <a:pt x="3071" y="978"/>
                  </a:cubicBezTo>
                  <a:cubicBezTo>
                    <a:pt x="3036" y="931"/>
                    <a:pt x="3036" y="931"/>
                    <a:pt x="3036" y="931"/>
                  </a:cubicBezTo>
                  <a:cubicBezTo>
                    <a:pt x="2988" y="913"/>
                    <a:pt x="2988" y="913"/>
                    <a:pt x="2988" y="913"/>
                  </a:cubicBezTo>
                  <a:cubicBezTo>
                    <a:pt x="2953" y="913"/>
                    <a:pt x="2953" y="913"/>
                    <a:pt x="2953" y="913"/>
                  </a:cubicBezTo>
                  <a:cubicBezTo>
                    <a:pt x="2911" y="895"/>
                    <a:pt x="2911" y="895"/>
                    <a:pt x="2911" y="895"/>
                  </a:cubicBezTo>
                  <a:lnTo>
                    <a:pt x="2881" y="889"/>
                  </a:lnTo>
                  <a:close/>
                  <a:moveTo>
                    <a:pt x="2899" y="836"/>
                  </a:moveTo>
                  <a:lnTo>
                    <a:pt x="2899" y="836"/>
                  </a:lnTo>
                  <a:cubicBezTo>
                    <a:pt x="2905" y="860"/>
                    <a:pt x="2905" y="860"/>
                    <a:pt x="2905" y="860"/>
                  </a:cubicBezTo>
                  <a:cubicBezTo>
                    <a:pt x="2965" y="866"/>
                    <a:pt x="2965" y="866"/>
                    <a:pt x="2965" y="866"/>
                  </a:cubicBezTo>
                  <a:cubicBezTo>
                    <a:pt x="2965" y="836"/>
                    <a:pt x="2965" y="836"/>
                    <a:pt x="2965" y="836"/>
                  </a:cubicBezTo>
                  <a:cubicBezTo>
                    <a:pt x="2965" y="836"/>
                    <a:pt x="2899" y="848"/>
                    <a:pt x="2899" y="836"/>
                  </a:cubicBezTo>
                  <a:close/>
                  <a:moveTo>
                    <a:pt x="2668" y="955"/>
                  </a:moveTo>
                  <a:lnTo>
                    <a:pt x="2668" y="955"/>
                  </a:lnTo>
                  <a:cubicBezTo>
                    <a:pt x="2644" y="990"/>
                    <a:pt x="2644" y="990"/>
                    <a:pt x="2644" y="990"/>
                  </a:cubicBezTo>
                  <a:cubicBezTo>
                    <a:pt x="2698" y="1002"/>
                    <a:pt x="2698" y="1002"/>
                    <a:pt x="2698" y="1002"/>
                  </a:cubicBezTo>
                  <a:cubicBezTo>
                    <a:pt x="2721" y="943"/>
                    <a:pt x="2721" y="943"/>
                    <a:pt x="2721" y="943"/>
                  </a:cubicBezTo>
                  <a:lnTo>
                    <a:pt x="2668" y="955"/>
                  </a:lnTo>
                  <a:close/>
                  <a:moveTo>
                    <a:pt x="2763" y="884"/>
                  </a:moveTo>
                  <a:lnTo>
                    <a:pt x="2763" y="884"/>
                  </a:lnTo>
                  <a:cubicBezTo>
                    <a:pt x="2810" y="872"/>
                    <a:pt x="2810" y="872"/>
                    <a:pt x="2810" y="872"/>
                  </a:cubicBezTo>
                  <a:cubicBezTo>
                    <a:pt x="2822" y="812"/>
                    <a:pt x="2822" y="812"/>
                    <a:pt x="2822" y="812"/>
                  </a:cubicBezTo>
                  <a:cubicBezTo>
                    <a:pt x="2840" y="777"/>
                    <a:pt x="2840" y="777"/>
                    <a:pt x="2840" y="777"/>
                  </a:cubicBezTo>
                  <a:cubicBezTo>
                    <a:pt x="2781" y="765"/>
                    <a:pt x="2781" y="765"/>
                    <a:pt x="2781" y="765"/>
                  </a:cubicBezTo>
                  <a:cubicBezTo>
                    <a:pt x="2745" y="795"/>
                    <a:pt x="2745" y="795"/>
                    <a:pt x="2745" y="795"/>
                  </a:cubicBezTo>
                  <a:cubicBezTo>
                    <a:pt x="2680" y="795"/>
                    <a:pt x="2680" y="795"/>
                    <a:pt x="2680" y="795"/>
                  </a:cubicBezTo>
                  <a:cubicBezTo>
                    <a:pt x="2638" y="789"/>
                    <a:pt x="2638" y="789"/>
                    <a:pt x="2638" y="789"/>
                  </a:cubicBezTo>
                  <a:cubicBezTo>
                    <a:pt x="2638" y="789"/>
                    <a:pt x="2609" y="836"/>
                    <a:pt x="2597" y="848"/>
                  </a:cubicBezTo>
                  <a:cubicBezTo>
                    <a:pt x="2591" y="860"/>
                    <a:pt x="2555" y="889"/>
                    <a:pt x="2555" y="889"/>
                  </a:cubicBezTo>
                  <a:cubicBezTo>
                    <a:pt x="2502" y="889"/>
                    <a:pt x="2502" y="889"/>
                    <a:pt x="2502" y="889"/>
                  </a:cubicBezTo>
                  <a:cubicBezTo>
                    <a:pt x="2455" y="913"/>
                    <a:pt x="2455" y="913"/>
                    <a:pt x="2455" y="913"/>
                  </a:cubicBezTo>
                  <a:cubicBezTo>
                    <a:pt x="2478" y="949"/>
                    <a:pt x="2478" y="949"/>
                    <a:pt x="2478" y="949"/>
                  </a:cubicBezTo>
                  <a:cubicBezTo>
                    <a:pt x="2532" y="966"/>
                    <a:pt x="2532" y="966"/>
                    <a:pt x="2532" y="966"/>
                  </a:cubicBezTo>
                  <a:cubicBezTo>
                    <a:pt x="2555" y="937"/>
                    <a:pt x="2555" y="937"/>
                    <a:pt x="2555" y="937"/>
                  </a:cubicBezTo>
                  <a:cubicBezTo>
                    <a:pt x="2591" y="961"/>
                    <a:pt x="2591" y="961"/>
                    <a:pt x="2591" y="961"/>
                  </a:cubicBezTo>
                  <a:cubicBezTo>
                    <a:pt x="2621" y="943"/>
                    <a:pt x="2621" y="943"/>
                    <a:pt x="2621" y="943"/>
                  </a:cubicBezTo>
                  <a:cubicBezTo>
                    <a:pt x="2626" y="919"/>
                    <a:pt x="2626" y="919"/>
                    <a:pt x="2626" y="919"/>
                  </a:cubicBezTo>
                  <a:cubicBezTo>
                    <a:pt x="2662" y="919"/>
                    <a:pt x="2662" y="919"/>
                    <a:pt x="2662" y="919"/>
                  </a:cubicBezTo>
                  <a:cubicBezTo>
                    <a:pt x="2674" y="884"/>
                    <a:pt x="2674" y="884"/>
                    <a:pt x="2674" y="884"/>
                  </a:cubicBezTo>
                  <a:cubicBezTo>
                    <a:pt x="2710" y="860"/>
                    <a:pt x="2710" y="860"/>
                    <a:pt x="2710" y="860"/>
                  </a:cubicBezTo>
                  <a:cubicBezTo>
                    <a:pt x="2733" y="895"/>
                    <a:pt x="2733" y="895"/>
                    <a:pt x="2733" y="895"/>
                  </a:cubicBezTo>
                  <a:lnTo>
                    <a:pt x="2763" y="884"/>
                  </a:lnTo>
                  <a:close/>
                  <a:moveTo>
                    <a:pt x="2799" y="1631"/>
                  </a:moveTo>
                  <a:lnTo>
                    <a:pt x="2799" y="1631"/>
                  </a:lnTo>
                  <a:cubicBezTo>
                    <a:pt x="2876" y="1636"/>
                    <a:pt x="2876" y="1636"/>
                    <a:pt x="2876" y="1636"/>
                  </a:cubicBezTo>
                  <a:cubicBezTo>
                    <a:pt x="2935" y="1636"/>
                    <a:pt x="2935" y="1636"/>
                    <a:pt x="2935" y="1636"/>
                  </a:cubicBezTo>
                  <a:cubicBezTo>
                    <a:pt x="2965" y="1690"/>
                    <a:pt x="2965" y="1690"/>
                    <a:pt x="2965" y="1690"/>
                  </a:cubicBezTo>
                  <a:cubicBezTo>
                    <a:pt x="3006" y="1714"/>
                    <a:pt x="3006" y="1714"/>
                    <a:pt x="3006" y="1714"/>
                  </a:cubicBezTo>
                  <a:cubicBezTo>
                    <a:pt x="3083" y="1714"/>
                    <a:pt x="3083" y="1714"/>
                    <a:pt x="3083" y="1714"/>
                  </a:cubicBezTo>
                  <a:cubicBezTo>
                    <a:pt x="3154" y="1708"/>
                    <a:pt x="3154" y="1708"/>
                    <a:pt x="3154" y="1708"/>
                  </a:cubicBezTo>
                  <a:cubicBezTo>
                    <a:pt x="3202" y="1684"/>
                    <a:pt x="3202" y="1684"/>
                    <a:pt x="3202" y="1684"/>
                  </a:cubicBezTo>
                  <a:cubicBezTo>
                    <a:pt x="3255" y="1666"/>
                    <a:pt x="3255" y="1666"/>
                    <a:pt x="3255" y="1666"/>
                  </a:cubicBezTo>
                  <a:cubicBezTo>
                    <a:pt x="3302" y="1642"/>
                    <a:pt x="3302" y="1642"/>
                    <a:pt x="3302" y="1642"/>
                  </a:cubicBezTo>
                  <a:cubicBezTo>
                    <a:pt x="3332" y="1625"/>
                    <a:pt x="3332" y="1625"/>
                    <a:pt x="3332" y="1625"/>
                  </a:cubicBezTo>
                  <a:cubicBezTo>
                    <a:pt x="3356" y="1642"/>
                    <a:pt x="3356" y="1642"/>
                    <a:pt x="3356" y="1642"/>
                  </a:cubicBezTo>
                  <a:cubicBezTo>
                    <a:pt x="3385" y="1636"/>
                    <a:pt x="3385" y="1636"/>
                    <a:pt x="3385" y="1636"/>
                  </a:cubicBezTo>
                  <a:cubicBezTo>
                    <a:pt x="3468" y="1678"/>
                    <a:pt x="3468" y="1678"/>
                    <a:pt x="3468" y="1678"/>
                  </a:cubicBezTo>
                  <a:cubicBezTo>
                    <a:pt x="3522" y="1678"/>
                    <a:pt x="3522" y="1678"/>
                    <a:pt x="3522" y="1678"/>
                  </a:cubicBezTo>
                  <a:cubicBezTo>
                    <a:pt x="3569" y="1672"/>
                    <a:pt x="3569" y="1672"/>
                    <a:pt x="3569" y="1672"/>
                  </a:cubicBezTo>
                  <a:cubicBezTo>
                    <a:pt x="3587" y="1636"/>
                    <a:pt x="3587" y="1636"/>
                    <a:pt x="3587" y="1636"/>
                  </a:cubicBezTo>
                  <a:cubicBezTo>
                    <a:pt x="3551" y="1607"/>
                    <a:pt x="3551" y="1607"/>
                    <a:pt x="3551" y="1607"/>
                  </a:cubicBezTo>
                  <a:cubicBezTo>
                    <a:pt x="3581" y="1601"/>
                    <a:pt x="3581" y="1601"/>
                    <a:pt x="3581" y="1601"/>
                  </a:cubicBezTo>
                  <a:cubicBezTo>
                    <a:pt x="3629" y="1595"/>
                    <a:pt x="3629" y="1595"/>
                    <a:pt x="3629" y="1595"/>
                  </a:cubicBezTo>
                  <a:cubicBezTo>
                    <a:pt x="3640" y="1571"/>
                    <a:pt x="3640" y="1571"/>
                    <a:pt x="3640" y="1571"/>
                  </a:cubicBezTo>
                  <a:cubicBezTo>
                    <a:pt x="3593" y="1542"/>
                    <a:pt x="3593" y="1542"/>
                    <a:pt x="3593" y="1542"/>
                  </a:cubicBezTo>
                  <a:cubicBezTo>
                    <a:pt x="3498" y="1506"/>
                    <a:pt x="3498" y="1506"/>
                    <a:pt x="3498" y="1506"/>
                  </a:cubicBezTo>
                  <a:cubicBezTo>
                    <a:pt x="3451" y="1459"/>
                    <a:pt x="3451" y="1459"/>
                    <a:pt x="3451" y="1459"/>
                  </a:cubicBezTo>
                  <a:cubicBezTo>
                    <a:pt x="3462" y="1411"/>
                    <a:pt x="3462" y="1411"/>
                    <a:pt x="3462" y="1411"/>
                  </a:cubicBezTo>
                  <a:cubicBezTo>
                    <a:pt x="3415" y="1382"/>
                    <a:pt x="3415" y="1382"/>
                    <a:pt x="3415" y="1382"/>
                  </a:cubicBezTo>
                  <a:cubicBezTo>
                    <a:pt x="3409" y="1316"/>
                    <a:pt x="3409" y="1316"/>
                    <a:pt x="3409" y="1316"/>
                  </a:cubicBezTo>
                  <a:cubicBezTo>
                    <a:pt x="3374" y="1269"/>
                    <a:pt x="3374" y="1269"/>
                    <a:pt x="3374" y="1269"/>
                  </a:cubicBezTo>
                  <a:cubicBezTo>
                    <a:pt x="3314" y="1245"/>
                    <a:pt x="3314" y="1245"/>
                    <a:pt x="3314" y="1245"/>
                  </a:cubicBezTo>
                  <a:cubicBezTo>
                    <a:pt x="3261" y="1245"/>
                    <a:pt x="3261" y="1245"/>
                    <a:pt x="3261" y="1245"/>
                  </a:cubicBezTo>
                  <a:cubicBezTo>
                    <a:pt x="3261" y="1293"/>
                    <a:pt x="3261" y="1293"/>
                    <a:pt x="3261" y="1293"/>
                  </a:cubicBezTo>
                  <a:cubicBezTo>
                    <a:pt x="3267" y="1328"/>
                    <a:pt x="3267" y="1328"/>
                    <a:pt x="3267" y="1328"/>
                  </a:cubicBezTo>
                  <a:cubicBezTo>
                    <a:pt x="3297" y="1376"/>
                    <a:pt x="3297" y="1376"/>
                    <a:pt x="3297" y="1376"/>
                  </a:cubicBezTo>
                  <a:cubicBezTo>
                    <a:pt x="3279" y="1393"/>
                    <a:pt x="3279" y="1393"/>
                    <a:pt x="3279" y="1393"/>
                  </a:cubicBezTo>
                  <a:cubicBezTo>
                    <a:pt x="3255" y="1393"/>
                    <a:pt x="3255" y="1393"/>
                    <a:pt x="3255" y="1393"/>
                  </a:cubicBezTo>
                  <a:cubicBezTo>
                    <a:pt x="3231" y="1370"/>
                    <a:pt x="3231" y="1370"/>
                    <a:pt x="3231" y="1370"/>
                  </a:cubicBezTo>
                  <a:cubicBezTo>
                    <a:pt x="3225" y="1340"/>
                    <a:pt x="3225" y="1340"/>
                    <a:pt x="3225" y="1340"/>
                  </a:cubicBezTo>
                  <a:cubicBezTo>
                    <a:pt x="3213" y="1310"/>
                    <a:pt x="3213" y="1310"/>
                    <a:pt x="3213" y="1310"/>
                  </a:cubicBezTo>
                  <a:cubicBezTo>
                    <a:pt x="3172" y="1263"/>
                    <a:pt x="3172" y="1263"/>
                    <a:pt x="3172" y="1263"/>
                  </a:cubicBezTo>
                  <a:cubicBezTo>
                    <a:pt x="3125" y="1263"/>
                    <a:pt x="3125" y="1263"/>
                    <a:pt x="3125" y="1263"/>
                  </a:cubicBezTo>
                  <a:cubicBezTo>
                    <a:pt x="3136" y="1293"/>
                    <a:pt x="3136" y="1293"/>
                    <a:pt x="3136" y="1293"/>
                  </a:cubicBezTo>
                  <a:cubicBezTo>
                    <a:pt x="3154" y="1316"/>
                    <a:pt x="3154" y="1316"/>
                    <a:pt x="3154" y="1316"/>
                  </a:cubicBezTo>
                  <a:cubicBezTo>
                    <a:pt x="3107" y="1316"/>
                    <a:pt x="3107" y="1316"/>
                    <a:pt x="3107" y="1316"/>
                  </a:cubicBezTo>
                  <a:cubicBezTo>
                    <a:pt x="3107" y="1340"/>
                    <a:pt x="3107" y="1340"/>
                    <a:pt x="3107" y="1340"/>
                  </a:cubicBezTo>
                  <a:cubicBezTo>
                    <a:pt x="3065" y="1346"/>
                    <a:pt x="3065" y="1346"/>
                    <a:pt x="3065" y="1346"/>
                  </a:cubicBezTo>
                  <a:cubicBezTo>
                    <a:pt x="3071" y="1322"/>
                    <a:pt x="3071" y="1322"/>
                    <a:pt x="3071" y="1322"/>
                  </a:cubicBezTo>
                  <a:cubicBezTo>
                    <a:pt x="3083" y="1287"/>
                    <a:pt x="3083" y="1287"/>
                    <a:pt x="3083" y="1287"/>
                  </a:cubicBezTo>
                  <a:cubicBezTo>
                    <a:pt x="3047" y="1287"/>
                    <a:pt x="3047" y="1287"/>
                    <a:pt x="3047" y="1287"/>
                  </a:cubicBezTo>
                  <a:cubicBezTo>
                    <a:pt x="3006" y="1269"/>
                    <a:pt x="3006" y="1269"/>
                    <a:pt x="3006" y="1269"/>
                  </a:cubicBezTo>
                  <a:cubicBezTo>
                    <a:pt x="2965" y="1275"/>
                    <a:pt x="2965" y="1275"/>
                    <a:pt x="2965" y="1275"/>
                  </a:cubicBezTo>
                  <a:cubicBezTo>
                    <a:pt x="2958" y="1304"/>
                    <a:pt x="2958" y="1304"/>
                    <a:pt x="2958" y="1304"/>
                  </a:cubicBezTo>
                  <a:cubicBezTo>
                    <a:pt x="2923" y="1299"/>
                    <a:pt x="2923" y="1299"/>
                    <a:pt x="2923" y="1299"/>
                  </a:cubicBezTo>
                  <a:cubicBezTo>
                    <a:pt x="2935" y="1281"/>
                    <a:pt x="2935" y="1281"/>
                    <a:pt x="2935" y="1281"/>
                  </a:cubicBezTo>
                  <a:cubicBezTo>
                    <a:pt x="2923" y="1239"/>
                    <a:pt x="2923" y="1239"/>
                    <a:pt x="2923" y="1239"/>
                  </a:cubicBezTo>
                  <a:cubicBezTo>
                    <a:pt x="2899" y="1233"/>
                    <a:pt x="2899" y="1233"/>
                    <a:pt x="2899" y="1233"/>
                  </a:cubicBezTo>
                  <a:cubicBezTo>
                    <a:pt x="2852" y="1233"/>
                    <a:pt x="2852" y="1233"/>
                    <a:pt x="2852" y="1233"/>
                  </a:cubicBezTo>
                  <a:cubicBezTo>
                    <a:pt x="2816" y="1263"/>
                    <a:pt x="2816" y="1263"/>
                    <a:pt x="2816" y="1263"/>
                  </a:cubicBezTo>
                  <a:cubicBezTo>
                    <a:pt x="2781" y="1275"/>
                    <a:pt x="2781" y="1275"/>
                    <a:pt x="2781" y="1275"/>
                  </a:cubicBezTo>
                  <a:cubicBezTo>
                    <a:pt x="2733" y="1287"/>
                    <a:pt x="2733" y="1287"/>
                    <a:pt x="2733" y="1287"/>
                  </a:cubicBezTo>
                  <a:cubicBezTo>
                    <a:pt x="2698" y="1310"/>
                    <a:pt x="2698" y="1310"/>
                    <a:pt x="2698" y="1310"/>
                  </a:cubicBezTo>
                  <a:cubicBezTo>
                    <a:pt x="2704" y="1352"/>
                    <a:pt x="2704" y="1352"/>
                    <a:pt x="2704" y="1352"/>
                  </a:cubicBezTo>
                  <a:cubicBezTo>
                    <a:pt x="2656" y="1382"/>
                    <a:pt x="2656" y="1382"/>
                    <a:pt x="2656" y="1382"/>
                  </a:cubicBezTo>
                  <a:cubicBezTo>
                    <a:pt x="2656" y="1405"/>
                    <a:pt x="2656" y="1405"/>
                    <a:pt x="2656" y="1405"/>
                  </a:cubicBezTo>
                  <a:cubicBezTo>
                    <a:pt x="2692" y="1405"/>
                    <a:pt x="2692" y="1405"/>
                    <a:pt x="2692" y="1405"/>
                  </a:cubicBezTo>
                  <a:cubicBezTo>
                    <a:pt x="2715" y="1423"/>
                    <a:pt x="2715" y="1423"/>
                    <a:pt x="2715" y="1423"/>
                  </a:cubicBezTo>
                  <a:cubicBezTo>
                    <a:pt x="2757" y="1411"/>
                    <a:pt x="2757" y="1411"/>
                    <a:pt x="2757" y="1411"/>
                  </a:cubicBezTo>
                  <a:cubicBezTo>
                    <a:pt x="2810" y="1405"/>
                    <a:pt x="2810" y="1405"/>
                    <a:pt x="2810" y="1405"/>
                  </a:cubicBezTo>
                  <a:cubicBezTo>
                    <a:pt x="2846" y="1429"/>
                    <a:pt x="2846" y="1429"/>
                    <a:pt x="2846" y="1429"/>
                  </a:cubicBezTo>
                  <a:cubicBezTo>
                    <a:pt x="2792" y="1447"/>
                    <a:pt x="2792" y="1447"/>
                    <a:pt x="2792" y="1447"/>
                  </a:cubicBezTo>
                  <a:cubicBezTo>
                    <a:pt x="2745" y="1459"/>
                    <a:pt x="2745" y="1459"/>
                    <a:pt x="2745" y="1459"/>
                  </a:cubicBezTo>
                  <a:cubicBezTo>
                    <a:pt x="2721" y="1482"/>
                    <a:pt x="2721" y="1482"/>
                    <a:pt x="2721" y="1482"/>
                  </a:cubicBezTo>
                  <a:cubicBezTo>
                    <a:pt x="2787" y="1506"/>
                    <a:pt x="2787" y="1506"/>
                    <a:pt x="2787" y="1506"/>
                  </a:cubicBezTo>
                  <a:cubicBezTo>
                    <a:pt x="2846" y="1506"/>
                    <a:pt x="2846" y="1506"/>
                    <a:pt x="2846" y="1506"/>
                  </a:cubicBezTo>
                  <a:cubicBezTo>
                    <a:pt x="2917" y="1500"/>
                    <a:pt x="2917" y="1500"/>
                    <a:pt x="2917" y="1500"/>
                  </a:cubicBezTo>
                  <a:cubicBezTo>
                    <a:pt x="2976" y="1500"/>
                    <a:pt x="2976" y="1500"/>
                    <a:pt x="2976" y="1500"/>
                  </a:cubicBezTo>
                  <a:cubicBezTo>
                    <a:pt x="2976" y="1500"/>
                    <a:pt x="3012" y="1518"/>
                    <a:pt x="3024" y="1518"/>
                  </a:cubicBezTo>
                  <a:cubicBezTo>
                    <a:pt x="3036" y="1524"/>
                    <a:pt x="3018" y="1548"/>
                    <a:pt x="3018" y="1548"/>
                  </a:cubicBezTo>
                  <a:cubicBezTo>
                    <a:pt x="2917" y="1548"/>
                    <a:pt x="2917" y="1548"/>
                    <a:pt x="2917" y="1548"/>
                  </a:cubicBezTo>
                  <a:cubicBezTo>
                    <a:pt x="2828" y="1548"/>
                    <a:pt x="2828" y="1548"/>
                    <a:pt x="2828" y="1548"/>
                  </a:cubicBezTo>
                  <a:cubicBezTo>
                    <a:pt x="2763" y="1571"/>
                    <a:pt x="2763" y="1571"/>
                    <a:pt x="2763" y="1571"/>
                  </a:cubicBezTo>
                  <a:lnTo>
                    <a:pt x="2799" y="1631"/>
                  </a:lnTo>
                  <a:close/>
                  <a:moveTo>
                    <a:pt x="3279" y="1743"/>
                  </a:moveTo>
                  <a:lnTo>
                    <a:pt x="3279" y="1743"/>
                  </a:lnTo>
                  <a:cubicBezTo>
                    <a:pt x="3326" y="1720"/>
                    <a:pt x="3326" y="1720"/>
                    <a:pt x="3326" y="1720"/>
                  </a:cubicBezTo>
                  <a:cubicBezTo>
                    <a:pt x="3368" y="1714"/>
                    <a:pt x="3368" y="1714"/>
                    <a:pt x="3368" y="1714"/>
                  </a:cubicBezTo>
                  <a:cubicBezTo>
                    <a:pt x="3374" y="1672"/>
                    <a:pt x="3374" y="1672"/>
                    <a:pt x="3374" y="1672"/>
                  </a:cubicBezTo>
                  <a:cubicBezTo>
                    <a:pt x="3297" y="1696"/>
                    <a:pt x="3297" y="1696"/>
                    <a:pt x="3297" y="1696"/>
                  </a:cubicBezTo>
                  <a:cubicBezTo>
                    <a:pt x="3219" y="1731"/>
                    <a:pt x="3219" y="1731"/>
                    <a:pt x="3219" y="1731"/>
                  </a:cubicBezTo>
                  <a:lnTo>
                    <a:pt x="3279" y="1743"/>
                  </a:lnTo>
                  <a:close/>
                  <a:moveTo>
                    <a:pt x="2484" y="1435"/>
                  </a:moveTo>
                  <a:lnTo>
                    <a:pt x="2484" y="1435"/>
                  </a:lnTo>
                  <a:cubicBezTo>
                    <a:pt x="2544" y="1435"/>
                    <a:pt x="2544" y="1435"/>
                    <a:pt x="2544" y="1435"/>
                  </a:cubicBezTo>
                  <a:cubicBezTo>
                    <a:pt x="2579" y="1405"/>
                    <a:pt x="2579" y="1405"/>
                    <a:pt x="2579" y="1405"/>
                  </a:cubicBezTo>
                  <a:cubicBezTo>
                    <a:pt x="2591" y="1352"/>
                    <a:pt x="2591" y="1352"/>
                    <a:pt x="2591" y="1352"/>
                  </a:cubicBezTo>
                  <a:cubicBezTo>
                    <a:pt x="2591" y="1352"/>
                    <a:pt x="2644" y="1328"/>
                    <a:pt x="2644" y="1316"/>
                  </a:cubicBezTo>
                  <a:cubicBezTo>
                    <a:pt x="2650" y="1304"/>
                    <a:pt x="2686" y="1281"/>
                    <a:pt x="2686" y="1281"/>
                  </a:cubicBezTo>
                  <a:cubicBezTo>
                    <a:pt x="2787" y="1239"/>
                    <a:pt x="2787" y="1239"/>
                    <a:pt x="2787" y="1239"/>
                  </a:cubicBezTo>
                  <a:cubicBezTo>
                    <a:pt x="2852" y="1221"/>
                    <a:pt x="2852" y="1221"/>
                    <a:pt x="2852" y="1221"/>
                  </a:cubicBezTo>
                  <a:cubicBezTo>
                    <a:pt x="2846" y="1186"/>
                    <a:pt x="2846" y="1186"/>
                    <a:pt x="2846" y="1186"/>
                  </a:cubicBezTo>
                  <a:cubicBezTo>
                    <a:pt x="2763" y="1138"/>
                    <a:pt x="2763" y="1138"/>
                    <a:pt x="2763" y="1138"/>
                  </a:cubicBezTo>
                  <a:cubicBezTo>
                    <a:pt x="2721" y="1132"/>
                    <a:pt x="2721" y="1132"/>
                    <a:pt x="2721" y="1132"/>
                  </a:cubicBezTo>
                  <a:cubicBezTo>
                    <a:pt x="2662" y="1156"/>
                    <a:pt x="2662" y="1156"/>
                    <a:pt x="2662" y="1156"/>
                  </a:cubicBezTo>
                  <a:cubicBezTo>
                    <a:pt x="2603" y="1132"/>
                    <a:pt x="2603" y="1132"/>
                    <a:pt x="2603" y="1132"/>
                  </a:cubicBezTo>
                  <a:cubicBezTo>
                    <a:pt x="2538" y="1109"/>
                    <a:pt x="2538" y="1109"/>
                    <a:pt x="2538" y="1109"/>
                  </a:cubicBezTo>
                  <a:cubicBezTo>
                    <a:pt x="2460" y="1109"/>
                    <a:pt x="2460" y="1109"/>
                    <a:pt x="2460" y="1109"/>
                  </a:cubicBezTo>
                  <a:cubicBezTo>
                    <a:pt x="2360" y="1115"/>
                    <a:pt x="2360" y="1115"/>
                    <a:pt x="2360" y="1115"/>
                  </a:cubicBezTo>
                  <a:cubicBezTo>
                    <a:pt x="2360" y="1144"/>
                    <a:pt x="2360" y="1144"/>
                    <a:pt x="2360" y="1144"/>
                  </a:cubicBezTo>
                  <a:cubicBezTo>
                    <a:pt x="2378" y="1192"/>
                    <a:pt x="2378" y="1192"/>
                    <a:pt x="2378" y="1192"/>
                  </a:cubicBezTo>
                  <a:cubicBezTo>
                    <a:pt x="2360" y="1269"/>
                    <a:pt x="2360" y="1269"/>
                    <a:pt x="2360" y="1269"/>
                  </a:cubicBezTo>
                  <a:cubicBezTo>
                    <a:pt x="2277" y="1370"/>
                    <a:pt x="2277" y="1370"/>
                    <a:pt x="2277" y="1370"/>
                  </a:cubicBezTo>
                  <a:cubicBezTo>
                    <a:pt x="2378" y="1399"/>
                    <a:pt x="2378" y="1399"/>
                    <a:pt x="2378" y="1399"/>
                  </a:cubicBezTo>
                  <a:cubicBezTo>
                    <a:pt x="2431" y="1476"/>
                    <a:pt x="2431" y="1476"/>
                    <a:pt x="2431" y="1476"/>
                  </a:cubicBezTo>
                  <a:lnTo>
                    <a:pt x="2484" y="1435"/>
                  </a:lnTo>
                  <a:close/>
                  <a:moveTo>
                    <a:pt x="107" y="2466"/>
                  </a:moveTo>
                  <a:lnTo>
                    <a:pt x="107" y="2466"/>
                  </a:lnTo>
                  <a:cubicBezTo>
                    <a:pt x="89" y="2425"/>
                    <a:pt x="89" y="2425"/>
                    <a:pt x="89" y="2425"/>
                  </a:cubicBezTo>
                  <a:cubicBezTo>
                    <a:pt x="41" y="2425"/>
                    <a:pt x="41" y="2425"/>
                    <a:pt x="41" y="2425"/>
                  </a:cubicBezTo>
                  <a:cubicBezTo>
                    <a:pt x="24" y="2443"/>
                    <a:pt x="24" y="2443"/>
                    <a:pt x="24" y="2443"/>
                  </a:cubicBezTo>
                  <a:cubicBezTo>
                    <a:pt x="30" y="2478"/>
                    <a:pt x="30" y="2478"/>
                    <a:pt x="30" y="2478"/>
                  </a:cubicBezTo>
                  <a:cubicBezTo>
                    <a:pt x="83" y="2478"/>
                    <a:pt x="83" y="2478"/>
                    <a:pt x="83" y="2478"/>
                  </a:cubicBezTo>
                  <a:lnTo>
                    <a:pt x="107" y="2466"/>
                  </a:lnTo>
                  <a:close/>
                  <a:moveTo>
                    <a:pt x="1061" y="2407"/>
                  </a:moveTo>
                  <a:lnTo>
                    <a:pt x="1061" y="2407"/>
                  </a:lnTo>
                  <a:cubicBezTo>
                    <a:pt x="1061" y="2407"/>
                    <a:pt x="1049" y="2395"/>
                    <a:pt x="1049" y="2384"/>
                  </a:cubicBezTo>
                  <a:cubicBezTo>
                    <a:pt x="1049" y="2372"/>
                    <a:pt x="1079" y="2372"/>
                    <a:pt x="1079" y="2372"/>
                  </a:cubicBezTo>
                  <a:cubicBezTo>
                    <a:pt x="1150" y="2378"/>
                    <a:pt x="1150" y="2378"/>
                    <a:pt x="1150" y="2378"/>
                  </a:cubicBezTo>
                  <a:cubicBezTo>
                    <a:pt x="1210" y="2419"/>
                    <a:pt x="1210" y="2419"/>
                    <a:pt x="1210" y="2419"/>
                  </a:cubicBezTo>
                  <a:cubicBezTo>
                    <a:pt x="1275" y="2455"/>
                    <a:pt x="1275" y="2455"/>
                    <a:pt x="1275" y="2455"/>
                  </a:cubicBezTo>
                  <a:cubicBezTo>
                    <a:pt x="1346" y="2473"/>
                    <a:pt x="1346" y="2473"/>
                    <a:pt x="1346" y="2473"/>
                  </a:cubicBezTo>
                  <a:cubicBezTo>
                    <a:pt x="1405" y="2455"/>
                    <a:pt x="1405" y="2455"/>
                    <a:pt x="1405" y="2455"/>
                  </a:cubicBezTo>
                  <a:cubicBezTo>
                    <a:pt x="1453" y="2478"/>
                    <a:pt x="1453" y="2478"/>
                    <a:pt x="1453" y="2478"/>
                  </a:cubicBezTo>
                  <a:cubicBezTo>
                    <a:pt x="1494" y="2478"/>
                    <a:pt x="1494" y="2478"/>
                    <a:pt x="1494" y="2478"/>
                  </a:cubicBezTo>
                  <a:cubicBezTo>
                    <a:pt x="1542" y="2514"/>
                    <a:pt x="1542" y="2514"/>
                    <a:pt x="1542" y="2514"/>
                  </a:cubicBezTo>
                  <a:cubicBezTo>
                    <a:pt x="1613" y="2550"/>
                    <a:pt x="1613" y="2550"/>
                    <a:pt x="1613" y="2550"/>
                  </a:cubicBezTo>
                  <a:cubicBezTo>
                    <a:pt x="1648" y="2585"/>
                    <a:pt x="1648" y="2585"/>
                    <a:pt x="1648" y="2585"/>
                  </a:cubicBezTo>
                  <a:cubicBezTo>
                    <a:pt x="1648" y="2585"/>
                    <a:pt x="1696" y="2603"/>
                    <a:pt x="1708" y="2603"/>
                  </a:cubicBezTo>
                  <a:cubicBezTo>
                    <a:pt x="1719" y="2603"/>
                    <a:pt x="1731" y="2591"/>
                    <a:pt x="1731" y="2591"/>
                  </a:cubicBezTo>
                  <a:cubicBezTo>
                    <a:pt x="1779" y="2615"/>
                    <a:pt x="1779" y="2615"/>
                    <a:pt x="1779" y="2615"/>
                  </a:cubicBezTo>
                  <a:cubicBezTo>
                    <a:pt x="1802" y="2656"/>
                    <a:pt x="1802" y="2656"/>
                    <a:pt x="1802" y="2656"/>
                  </a:cubicBezTo>
                  <a:cubicBezTo>
                    <a:pt x="1874" y="2674"/>
                    <a:pt x="1874" y="2674"/>
                    <a:pt x="1874" y="2674"/>
                  </a:cubicBezTo>
                  <a:cubicBezTo>
                    <a:pt x="1862" y="2710"/>
                    <a:pt x="1862" y="2710"/>
                    <a:pt x="1862" y="2710"/>
                  </a:cubicBezTo>
                  <a:cubicBezTo>
                    <a:pt x="1921" y="2733"/>
                    <a:pt x="1921" y="2733"/>
                    <a:pt x="1921" y="2733"/>
                  </a:cubicBezTo>
                  <a:cubicBezTo>
                    <a:pt x="1909" y="2769"/>
                    <a:pt x="1909" y="2769"/>
                    <a:pt x="1909" y="2769"/>
                  </a:cubicBezTo>
                  <a:cubicBezTo>
                    <a:pt x="1951" y="2787"/>
                    <a:pt x="1951" y="2787"/>
                    <a:pt x="1951" y="2787"/>
                  </a:cubicBezTo>
                  <a:cubicBezTo>
                    <a:pt x="1992" y="2793"/>
                    <a:pt x="1992" y="2793"/>
                    <a:pt x="1992" y="2793"/>
                  </a:cubicBezTo>
                  <a:cubicBezTo>
                    <a:pt x="1992" y="2828"/>
                    <a:pt x="1992" y="2828"/>
                    <a:pt x="1992" y="2828"/>
                  </a:cubicBezTo>
                  <a:cubicBezTo>
                    <a:pt x="2028" y="2876"/>
                    <a:pt x="2028" y="2876"/>
                    <a:pt x="2028" y="2876"/>
                  </a:cubicBezTo>
                  <a:cubicBezTo>
                    <a:pt x="2034" y="2923"/>
                    <a:pt x="2034" y="2923"/>
                    <a:pt x="2034" y="2923"/>
                  </a:cubicBezTo>
                  <a:cubicBezTo>
                    <a:pt x="2051" y="2965"/>
                    <a:pt x="2051" y="2965"/>
                    <a:pt x="2051" y="2965"/>
                  </a:cubicBezTo>
                  <a:cubicBezTo>
                    <a:pt x="2105" y="2971"/>
                    <a:pt x="2105" y="2971"/>
                    <a:pt x="2105" y="2971"/>
                  </a:cubicBezTo>
                  <a:cubicBezTo>
                    <a:pt x="2117" y="3030"/>
                    <a:pt x="2117" y="3030"/>
                    <a:pt x="2117" y="3030"/>
                  </a:cubicBezTo>
                  <a:cubicBezTo>
                    <a:pt x="2170" y="3077"/>
                    <a:pt x="2170" y="3077"/>
                    <a:pt x="2170" y="3077"/>
                  </a:cubicBezTo>
                  <a:cubicBezTo>
                    <a:pt x="2182" y="3113"/>
                    <a:pt x="2182" y="3113"/>
                    <a:pt x="2182" y="3113"/>
                  </a:cubicBezTo>
                  <a:cubicBezTo>
                    <a:pt x="2241" y="3142"/>
                    <a:pt x="2241" y="3142"/>
                    <a:pt x="2241" y="3142"/>
                  </a:cubicBezTo>
                  <a:cubicBezTo>
                    <a:pt x="2294" y="3166"/>
                    <a:pt x="2294" y="3166"/>
                    <a:pt x="2294" y="3166"/>
                  </a:cubicBezTo>
                  <a:cubicBezTo>
                    <a:pt x="2336" y="3178"/>
                    <a:pt x="2336" y="3178"/>
                    <a:pt x="2336" y="3178"/>
                  </a:cubicBezTo>
                  <a:cubicBezTo>
                    <a:pt x="2348" y="3208"/>
                    <a:pt x="2348" y="3208"/>
                    <a:pt x="2348" y="3208"/>
                  </a:cubicBezTo>
                  <a:cubicBezTo>
                    <a:pt x="2407" y="3243"/>
                    <a:pt x="2407" y="3243"/>
                    <a:pt x="2407" y="3243"/>
                  </a:cubicBezTo>
                  <a:cubicBezTo>
                    <a:pt x="2449" y="3273"/>
                    <a:pt x="2449" y="3273"/>
                    <a:pt x="2449" y="3273"/>
                  </a:cubicBezTo>
                  <a:cubicBezTo>
                    <a:pt x="2472" y="3344"/>
                    <a:pt x="2472" y="3344"/>
                    <a:pt x="2472" y="3344"/>
                  </a:cubicBezTo>
                  <a:cubicBezTo>
                    <a:pt x="2472" y="3397"/>
                    <a:pt x="2472" y="3397"/>
                    <a:pt x="2472" y="3397"/>
                  </a:cubicBezTo>
                  <a:cubicBezTo>
                    <a:pt x="2437" y="3362"/>
                    <a:pt x="2437" y="3362"/>
                    <a:pt x="2437" y="3362"/>
                  </a:cubicBezTo>
                  <a:cubicBezTo>
                    <a:pt x="2401" y="3320"/>
                    <a:pt x="2401" y="3320"/>
                    <a:pt x="2401" y="3320"/>
                  </a:cubicBezTo>
                  <a:cubicBezTo>
                    <a:pt x="2395" y="3291"/>
                    <a:pt x="2395" y="3291"/>
                    <a:pt x="2395" y="3291"/>
                  </a:cubicBezTo>
                  <a:cubicBezTo>
                    <a:pt x="2348" y="3261"/>
                    <a:pt x="2348" y="3261"/>
                    <a:pt x="2348" y="3261"/>
                  </a:cubicBezTo>
                  <a:cubicBezTo>
                    <a:pt x="2318" y="3249"/>
                    <a:pt x="2318" y="3249"/>
                    <a:pt x="2318" y="3249"/>
                  </a:cubicBezTo>
                  <a:cubicBezTo>
                    <a:pt x="2312" y="3202"/>
                    <a:pt x="2312" y="3202"/>
                    <a:pt x="2312" y="3202"/>
                  </a:cubicBezTo>
                  <a:cubicBezTo>
                    <a:pt x="2271" y="3202"/>
                    <a:pt x="2271" y="3202"/>
                    <a:pt x="2271" y="3202"/>
                  </a:cubicBezTo>
                  <a:cubicBezTo>
                    <a:pt x="2241" y="3184"/>
                    <a:pt x="2241" y="3184"/>
                    <a:pt x="2241" y="3184"/>
                  </a:cubicBezTo>
                  <a:cubicBezTo>
                    <a:pt x="2212" y="3172"/>
                    <a:pt x="2212" y="3172"/>
                    <a:pt x="2212" y="3172"/>
                  </a:cubicBezTo>
                  <a:cubicBezTo>
                    <a:pt x="2182" y="3160"/>
                    <a:pt x="2182" y="3160"/>
                    <a:pt x="2182" y="3160"/>
                  </a:cubicBezTo>
                  <a:cubicBezTo>
                    <a:pt x="2152" y="3166"/>
                    <a:pt x="2152" y="3166"/>
                    <a:pt x="2152" y="3166"/>
                  </a:cubicBezTo>
                  <a:cubicBezTo>
                    <a:pt x="2182" y="3202"/>
                    <a:pt x="2182" y="3202"/>
                    <a:pt x="2182" y="3202"/>
                  </a:cubicBezTo>
                  <a:cubicBezTo>
                    <a:pt x="2217" y="3225"/>
                    <a:pt x="2217" y="3225"/>
                    <a:pt x="2217" y="3225"/>
                  </a:cubicBezTo>
                  <a:cubicBezTo>
                    <a:pt x="2253" y="3261"/>
                    <a:pt x="2253" y="3261"/>
                    <a:pt x="2253" y="3261"/>
                  </a:cubicBezTo>
                  <a:cubicBezTo>
                    <a:pt x="2330" y="3309"/>
                    <a:pt x="2330" y="3309"/>
                    <a:pt x="2330" y="3309"/>
                  </a:cubicBezTo>
                  <a:cubicBezTo>
                    <a:pt x="2354" y="3362"/>
                    <a:pt x="2354" y="3362"/>
                    <a:pt x="2354" y="3362"/>
                  </a:cubicBezTo>
                  <a:cubicBezTo>
                    <a:pt x="2383" y="3433"/>
                    <a:pt x="2383" y="3433"/>
                    <a:pt x="2383" y="3433"/>
                  </a:cubicBezTo>
                  <a:cubicBezTo>
                    <a:pt x="2383" y="3486"/>
                    <a:pt x="2383" y="3486"/>
                    <a:pt x="2383" y="3486"/>
                  </a:cubicBezTo>
                  <a:cubicBezTo>
                    <a:pt x="2378" y="3563"/>
                    <a:pt x="2378" y="3563"/>
                    <a:pt x="2378" y="3563"/>
                  </a:cubicBezTo>
                  <a:cubicBezTo>
                    <a:pt x="2378" y="3646"/>
                    <a:pt x="2378" y="3646"/>
                    <a:pt x="2378" y="3646"/>
                  </a:cubicBezTo>
                  <a:cubicBezTo>
                    <a:pt x="2348" y="3664"/>
                    <a:pt x="2348" y="3664"/>
                    <a:pt x="2348" y="3664"/>
                  </a:cubicBezTo>
                  <a:cubicBezTo>
                    <a:pt x="2348" y="3718"/>
                    <a:pt x="2348" y="3718"/>
                    <a:pt x="2348" y="3718"/>
                  </a:cubicBezTo>
                  <a:cubicBezTo>
                    <a:pt x="2383" y="3777"/>
                    <a:pt x="2383" y="3777"/>
                    <a:pt x="2383" y="3777"/>
                  </a:cubicBezTo>
                  <a:cubicBezTo>
                    <a:pt x="2372" y="3830"/>
                    <a:pt x="2372" y="3830"/>
                    <a:pt x="2372" y="3830"/>
                  </a:cubicBezTo>
                  <a:cubicBezTo>
                    <a:pt x="2378" y="3872"/>
                    <a:pt x="2378" y="3872"/>
                    <a:pt x="2378" y="3872"/>
                  </a:cubicBezTo>
                  <a:cubicBezTo>
                    <a:pt x="2401" y="3907"/>
                    <a:pt x="2401" y="3907"/>
                    <a:pt x="2401" y="3907"/>
                  </a:cubicBezTo>
                  <a:cubicBezTo>
                    <a:pt x="2401" y="3961"/>
                    <a:pt x="2401" y="3961"/>
                    <a:pt x="2401" y="3961"/>
                  </a:cubicBezTo>
                  <a:cubicBezTo>
                    <a:pt x="2431" y="4008"/>
                    <a:pt x="2431" y="4008"/>
                    <a:pt x="2431" y="4008"/>
                  </a:cubicBezTo>
                  <a:cubicBezTo>
                    <a:pt x="2472" y="4044"/>
                    <a:pt x="2472" y="4044"/>
                    <a:pt x="2472" y="4044"/>
                  </a:cubicBezTo>
                  <a:cubicBezTo>
                    <a:pt x="2496" y="4121"/>
                    <a:pt x="2496" y="4121"/>
                    <a:pt x="2496" y="4121"/>
                  </a:cubicBezTo>
                  <a:cubicBezTo>
                    <a:pt x="2538" y="4156"/>
                    <a:pt x="2538" y="4156"/>
                    <a:pt x="2538" y="4156"/>
                  </a:cubicBezTo>
                  <a:cubicBezTo>
                    <a:pt x="2544" y="4192"/>
                    <a:pt x="2544" y="4192"/>
                    <a:pt x="2544" y="4192"/>
                  </a:cubicBezTo>
                  <a:cubicBezTo>
                    <a:pt x="2579" y="4239"/>
                    <a:pt x="2579" y="4239"/>
                    <a:pt x="2579" y="4239"/>
                  </a:cubicBezTo>
                  <a:cubicBezTo>
                    <a:pt x="2633" y="4239"/>
                    <a:pt x="2633" y="4239"/>
                    <a:pt x="2633" y="4239"/>
                  </a:cubicBezTo>
                  <a:cubicBezTo>
                    <a:pt x="2668" y="4269"/>
                    <a:pt x="2668" y="4269"/>
                    <a:pt x="2668" y="4269"/>
                  </a:cubicBezTo>
                  <a:cubicBezTo>
                    <a:pt x="2721" y="4299"/>
                    <a:pt x="2721" y="4299"/>
                    <a:pt x="2721" y="4299"/>
                  </a:cubicBezTo>
                  <a:cubicBezTo>
                    <a:pt x="2763" y="4340"/>
                    <a:pt x="2763" y="4340"/>
                    <a:pt x="2763" y="4340"/>
                  </a:cubicBezTo>
                  <a:cubicBezTo>
                    <a:pt x="2775" y="4387"/>
                    <a:pt x="2775" y="4387"/>
                    <a:pt x="2775" y="4387"/>
                  </a:cubicBezTo>
                  <a:cubicBezTo>
                    <a:pt x="2799" y="4435"/>
                    <a:pt x="2799" y="4435"/>
                    <a:pt x="2799" y="4435"/>
                  </a:cubicBezTo>
                  <a:cubicBezTo>
                    <a:pt x="2822" y="4512"/>
                    <a:pt x="2822" y="4512"/>
                    <a:pt x="2822" y="4512"/>
                  </a:cubicBezTo>
                  <a:cubicBezTo>
                    <a:pt x="2858" y="4548"/>
                    <a:pt x="2858" y="4548"/>
                    <a:pt x="2858" y="4548"/>
                  </a:cubicBezTo>
                  <a:cubicBezTo>
                    <a:pt x="2899" y="4589"/>
                    <a:pt x="2899" y="4589"/>
                    <a:pt x="2899" y="4589"/>
                  </a:cubicBezTo>
                  <a:cubicBezTo>
                    <a:pt x="2911" y="4619"/>
                    <a:pt x="2911" y="4619"/>
                    <a:pt x="2911" y="4619"/>
                  </a:cubicBezTo>
                  <a:cubicBezTo>
                    <a:pt x="2876" y="4642"/>
                    <a:pt x="2876" y="4642"/>
                    <a:pt x="2876" y="4642"/>
                  </a:cubicBezTo>
                  <a:cubicBezTo>
                    <a:pt x="2899" y="4672"/>
                    <a:pt x="2899" y="4672"/>
                    <a:pt x="2899" y="4672"/>
                  </a:cubicBezTo>
                  <a:cubicBezTo>
                    <a:pt x="2941" y="4708"/>
                    <a:pt x="2941" y="4708"/>
                    <a:pt x="2941" y="4708"/>
                  </a:cubicBezTo>
                  <a:cubicBezTo>
                    <a:pt x="2994" y="4737"/>
                    <a:pt x="2994" y="4737"/>
                    <a:pt x="2994" y="4737"/>
                  </a:cubicBezTo>
                  <a:cubicBezTo>
                    <a:pt x="3030" y="4779"/>
                    <a:pt x="3030" y="4779"/>
                    <a:pt x="3030" y="4779"/>
                  </a:cubicBezTo>
                  <a:cubicBezTo>
                    <a:pt x="3024" y="4809"/>
                    <a:pt x="3024" y="4809"/>
                    <a:pt x="3024" y="4809"/>
                  </a:cubicBezTo>
                  <a:cubicBezTo>
                    <a:pt x="3030" y="4832"/>
                    <a:pt x="3030" y="4832"/>
                    <a:pt x="3030" y="4832"/>
                  </a:cubicBezTo>
                  <a:cubicBezTo>
                    <a:pt x="3077" y="4850"/>
                    <a:pt x="3077" y="4850"/>
                    <a:pt x="3077" y="4850"/>
                  </a:cubicBezTo>
                  <a:cubicBezTo>
                    <a:pt x="3113" y="4886"/>
                    <a:pt x="3113" y="4886"/>
                    <a:pt x="3113" y="4886"/>
                  </a:cubicBezTo>
                  <a:cubicBezTo>
                    <a:pt x="3142" y="4915"/>
                    <a:pt x="3142" y="4915"/>
                    <a:pt x="3142" y="4915"/>
                  </a:cubicBezTo>
                  <a:cubicBezTo>
                    <a:pt x="3148" y="4951"/>
                    <a:pt x="3148" y="4951"/>
                    <a:pt x="3148" y="4951"/>
                  </a:cubicBezTo>
                  <a:cubicBezTo>
                    <a:pt x="3172" y="4939"/>
                    <a:pt x="3172" y="4939"/>
                    <a:pt x="3172" y="4939"/>
                  </a:cubicBezTo>
                  <a:cubicBezTo>
                    <a:pt x="3178" y="4897"/>
                    <a:pt x="3178" y="4897"/>
                    <a:pt x="3178" y="4897"/>
                  </a:cubicBezTo>
                  <a:cubicBezTo>
                    <a:pt x="3160" y="4856"/>
                    <a:pt x="3160" y="4856"/>
                    <a:pt x="3160" y="4856"/>
                  </a:cubicBezTo>
                  <a:cubicBezTo>
                    <a:pt x="3119" y="4838"/>
                    <a:pt x="3119" y="4838"/>
                    <a:pt x="3119" y="4838"/>
                  </a:cubicBezTo>
                  <a:cubicBezTo>
                    <a:pt x="3113" y="4803"/>
                    <a:pt x="3113" y="4803"/>
                    <a:pt x="3113" y="4803"/>
                  </a:cubicBezTo>
                  <a:cubicBezTo>
                    <a:pt x="3071" y="4773"/>
                    <a:pt x="3071" y="4773"/>
                    <a:pt x="3071" y="4773"/>
                  </a:cubicBezTo>
                  <a:cubicBezTo>
                    <a:pt x="3053" y="4726"/>
                    <a:pt x="3053" y="4726"/>
                    <a:pt x="3053" y="4726"/>
                  </a:cubicBezTo>
                  <a:cubicBezTo>
                    <a:pt x="3036" y="4678"/>
                    <a:pt x="3036" y="4678"/>
                    <a:pt x="3036" y="4678"/>
                  </a:cubicBezTo>
                  <a:cubicBezTo>
                    <a:pt x="3000" y="4642"/>
                    <a:pt x="3000" y="4642"/>
                    <a:pt x="3000" y="4642"/>
                  </a:cubicBezTo>
                  <a:cubicBezTo>
                    <a:pt x="2988" y="4595"/>
                    <a:pt x="2988" y="4595"/>
                    <a:pt x="2988" y="4595"/>
                  </a:cubicBezTo>
                  <a:cubicBezTo>
                    <a:pt x="2953" y="4583"/>
                    <a:pt x="2953" y="4583"/>
                    <a:pt x="2953" y="4583"/>
                  </a:cubicBezTo>
                  <a:cubicBezTo>
                    <a:pt x="2929" y="4524"/>
                    <a:pt x="2929" y="4524"/>
                    <a:pt x="2929" y="4524"/>
                  </a:cubicBezTo>
                  <a:cubicBezTo>
                    <a:pt x="2887" y="4476"/>
                    <a:pt x="2887" y="4476"/>
                    <a:pt x="2887" y="4476"/>
                  </a:cubicBezTo>
                  <a:cubicBezTo>
                    <a:pt x="2881" y="4417"/>
                    <a:pt x="2881" y="4417"/>
                    <a:pt x="2881" y="4417"/>
                  </a:cubicBezTo>
                  <a:cubicBezTo>
                    <a:pt x="2917" y="4411"/>
                    <a:pt x="2917" y="4411"/>
                    <a:pt x="2917" y="4411"/>
                  </a:cubicBezTo>
                  <a:cubicBezTo>
                    <a:pt x="2965" y="4429"/>
                    <a:pt x="2965" y="4429"/>
                    <a:pt x="2965" y="4429"/>
                  </a:cubicBezTo>
                  <a:cubicBezTo>
                    <a:pt x="2994" y="4465"/>
                    <a:pt x="2994" y="4465"/>
                    <a:pt x="2994" y="4465"/>
                  </a:cubicBezTo>
                  <a:cubicBezTo>
                    <a:pt x="2994" y="4518"/>
                    <a:pt x="2994" y="4518"/>
                    <a:pt x="2994" y="4518"/>
                  </a:cubicBezTo>
                  <a:cubicBezTo>
                    <a:pt x="3047" y="4589"/>
                    <a:pt x="3047" y="4589"/>
                    <a:pt x="3047" y="4589"/>
                  </a:cubicBezTo>
                  <a:cubicBezTo>
                    <a:pt x="3101" y="4648"/>
                    <a:pt x="3101" y="4648"/>
                    <a:pt x="3101" y="4648"/>
                  </a:cubicBezTo>
                  <a:cubicBezTo>
                    <a:pt x="3148" y="4690"/>
                    <a:pt x="3148" y="4690"/>
                    <a:pt x="3148" y="4690"/>
                  </a:cubicBezTo>
                  <a:cubicBezTo>
                    <a:pt x="3184" y="4731"/>
                    <a:pt x="3184" y="4731"/>
                    <a:pt x="3184" y="4731"/>
                  </a:cubicBezTo>
                  <a:cubicBezTo>
                    <a:pt x="3190" y="4773"/>
                    <a:pt x="3190" y="4773"/>
                    <a:pt x="3190" y="4773"/>
                  </a:cubicBezTo>
                  <a:cubicBezTo>
                    <a:pt x="3243" y="4803"/>
                    <a:pt x="3243" y="4803"/>
                    <a:pt x="3243" y="4803"/>
                  </a:cubicBezTo>
                  <a:cubicBezTo>
                    <a:pt x="3279" y="4844"/>
                    <a:pt x="3279" y="4844"/>
                    <a:pt x="3279" y="4844"/>
                  </a:cubicBezTo>
                  <a:cubicBezTo>
                    <a:pt x="3308" y="4892"/>
                    <a:pt x="3308" y="4892"/>
                    <a:pt x="3308" y="4892"/>
                  </a:cubicBezTo>
                  <a:cubicBezTo>
                    <a:pt x="3368" y="4957"/>
                    <a:pt x="3368" y="4957"/>
                    <a:pt x="3368" y="4957"/>
                  </a:cubicBezTo>
                  <a:cubicBezTo>
                    <a:pt x="3391" y="5010"/>
                    <a:pt x="3391" y="5010"/>
                    <a:pt x="3391" y="5010"/>
                  </a:cubicBezTo>
                  <a:cubicBezTo>
                    <a:pt x="3421" y="5034"/>
                    <a:pt x="3421" y="5034"/>
                    <a:pt x="3421" y="5034"/>
                  </a:cubicBezTo>
                  <a:cubicBezTo>
                    <a:pt x="3391" y="5052"/>
                    <a:pt x="3391" y="5052"/>
                    <a:pt x="3391" y="5052"/>
                  </a:cubicBezTo>
                  <a:cubicBezTo>
                    <a:pt x="3385" y="5087"/>
                    <a:pt x="3385" y="5087"/>
                    <a:pt x="3385" y="5087"/>
                  </a:cubicBezTo>
                  <a:cubicBezTo>
                    <a:pt x="3451" y="5141"/>
                    <a:pt x="3451" y="5141"/>
                    <a:pt x="3451" y="5141"/>
                  </a:cubicBezTo>
                  <a:cubicBezTo>
                    <a:pt x="3504" y="5182"/>
                    <a:pt x="3504" y="5182"/>
                    <a:pt x="3504" y="5182"/>
                  </a:cubicBezTo>
                  <a:cubicBezTo>
                    <a:pt x="3569" y="5200"/>
                    <a:pt x="3569" y="5200"/>
                    <a:pt x="3569" y="5200"/>
                  </a:cubicBezTo>
                  <a:cubicBezTo>
                    <a:pt x="3640" y="5241"/>
                    <a:pt x="3640" y="5241"/>
                    <a:pt x="3640" y="5241"/>
                  </a:cubicBezTo>
                  <a:cubicBezTo>
                    <a:pt x="3717" y="5277"/>
                    <a:pt x="3717" y="5277"/>
                    <a:pt x="3717" y="5277"/>
                  </a:cubicBezTo>
                  <a:cubicBezTo>
                    <a:pt x="3806" y="5318"/>
                    <a:pt x="3806" y="5318"/>
                    <a:pt x="3806" y="5318"/>
                  </a:cubicBezTo>
                  <a:cubicBezTo>
                    <a:pt x="3878" y="5342"/>
                    <a:pt x="3878" y="5342"/>
                    <a:pt x="3878" y="5342"/>
                  </a:cubicBezTo>
                  <a:cubicBezTo>
                    <a:pt x="3925" y="5336"/>
                    <a:pt x="3925" y="5336"/>
                    <a:pt x="3925" y="5336"/>
                  </a:cubicBezTo>
                  <a:cubicBezTo>
                    <a:pt x="3937" y="5312"/>
                    <a:pt x="3937" y="5312"/>
                    <a:pt x="3937" y="5312"/>
                  </a:cubicBezTo>
                  <a:cubicBezTo>
                    <a:pt x="3990" y="5307"/>
                    <a:pt x="3990" y="5307"/>
                    <a:pt x="3990" y="5307"/>
                  </a:cubicBezTo>
                  <a:cubicBezTo>
                    <a:pt x="4044" y="5336"/>
                    <a:pt x="4044" y="5336"/>
                    <a:pt x="4044" y="5336"/>
                  </a:cubicBezTo>
                  <a:cubicBezTo>
                    <a:pt x="4109" y="5384"/>
                    <a:pt x="4109" y="5384"/>
                    <a:pt x="4109" y="5384"/>
                  </a:cubicBezTo>
                  <a:cubicBezTo>
                    <a:pt x="4144" y="5425"/>
                    <a:pt x="4144" y="5425"/>
                    <a:pt x="4144" y="5425"/>
                  </a:cubicBezTo>
                  <a:cubicBezTo>
                    <a:pt x="4192" y="5425"/>
                    <a:pt x="4192" y="5425"/>
                    <a:pt x="4192" y="5425"/>
                  </a:cubicBezTo>
                  <a:cubicBezTo>
                    <a:pt x="4215" y="5425"/>
                    <a:pt x="4215" y="5425"/>
                    <a:pt x="4215" y="5425"/>
                  </a:cubicBezTo>
                  <a:cubicBezTo>
                    <a:pt x="4245" y="5437"/>
                    <a:pt x="4245" y="5437"/>
                    <a:pt x="4245" y="5437"/>
                  </a:cubicBezTo>
                  <a:cubicBezTo>
                    <a:pt x="4275" y="5478"/>
                    <a:pt x="4275" y="5478"/>
                    <a:pt x="4275" y="5478"/>
                  </a:cubicBezTo>
                  <a:cubicBezTo>
                    <a:pt x="4340" y="5496"/>
                    <a:pt x="4340" y="5496"/>
                    <a:pt x="4340" y="5496"/>
                  </a:cubicBezTo>
                  <a:cubicBezTo>
                    <a:pt x="4340" y="5473"/>
                    <a:pt x="4340" y="5473"/>
                    <a:pt x="4340" y="5473"/>
                  </a:cubicBezTo>
                  <a:cubicBezTo>
                    <a:pt x="4376" y="5490"/>
                    <a:pt x="4376" y="5490"/>
                    <a:pt x="4376" y="5490"/>
                  </a:cubicBezTo>
                  <a:cubicBezTo>
                    <a:pt x="4411" y="5538"/>
                    <a:pt x="4411" y="5538"/>
                    <a:pt x="4411" y="5538"/>
                  </a:cubicBezTo>
                  <a:cubicBezTo>
                    <a:pt x="4411" y="5538"/>
                    <a:pt x="4459" y="5591"/>
                    <a:pt x="4470" y="5603"/>
                  </a:cubicBezTo>
                  <a:cubicBezTo>
                    <a:pt x="4482" y="5609"/>
                    <a:pt x="4465" y="5651"/>
                    <a:pt x="4465" y="5651"/>
                  </a:cubicBezTo>
                  <a:cubicBezTo>
                    <a:pt x="4488" y="5674"/>
                    <a:pt x="4488" y="5674"/>
                    <a:pt x="4488" y="5674"/>
                  </a:cubicBezTo>
                  <a:cubicBezTo>
                    <a:pt x="4512" y="5662"/>
                    <a:pt x="4512" y="5662"/>
                    <a:pt x="4512" y="5662"/>
                  </a:cubicBezTo>
                  <a:cubicBezTo>
                    <a:pt x="4547" y="5680"/>
                    <a:pt x="4547" y="5680"/>
                    <a:pt x="4547" y="5680"/>
                  </a:cubicBezTo>
                  <a:cubicBezTo>
                    <a:pt x="4595" y="5728"/>
                    <a:pt x="4595" y="5728"/>
                    <a:pt x="4595" y="5728"/>
                  </a:cubicBezTo>
                  <a:cubicBezTo>
                    <a:pt x="4595" y="5728"/>
                    <a:pt x="4631" y="5757"/>
                    <a:pt x="4648" y="5739"/>
                  </a:cubicBezTo>
                  <a:cubicBezTo>
                    <a:pt x="4731" y="5787"/>
                    <a:pt x="4731" y="5787"/>
                    <a:pt x="4731" y="5787"/>
                  </a:cubicBezTo>
                  <a:cubicBezTo>
                    <a:pt x="4779" y="5805"/>
                    <a:pt x="4779" y="5805"/>
                    <a:pt x="4779" y="5805"/>
                  </a:cubicBezTo>
                  <a:cubicBezTo>
                    <a:pt x="4773" y="5757"/>
                    <a:pt x="4773" y="5757"/>
                    <a:pt x="4773" y="5757"/>
                  </a:cubicBezTo>
                  <a:cubicBezTo>
                    <a:pt x="4797" y="5728"/>
                    <a:pt x="4797" y="5728"/>
                    <a:pt x="4797" y="5728"/>
                  </a:cubicBezTo>
                  <a:cubicBezTo>
                    <a:pt x="4880" y="5733"/>
                    <a:pt x="4880" y="5733"/>
                    <a:pt x="4880" y="5733"/>
                  </a:cubicBezTo>
                  <a:cubicBezTo>
                    <a:pt x="4886" y="5763"/>
                    <a:pt x="4886" y="5763"/>
                    <a:pt x="4886" y="5763"/>
                  </a:cubicBezTo>
                  <a:cubicBezTo>
                    <a:pt x="4909" y="5763"/>
                    <a:pt x="4909" y="5763"/>
                    <a:pt x="4909" y="5763"/>
                  </a:cubicBezTo>
                  <a:cubicBezTo>
                    <a:pt x="4927" y="5728"/>
                    <a:pt x="4927" y="5728"/>
                    <a:pt x="4927" y="5728"/>
                  </a:cubicBezTo>
                  <a:cubicBezTo>
                    <a:pt x="4897" y="5692"/>
                    <a:pt x="4897" y="5692"/>
                    <a:pt x="4897" y="5692"/>
                  </a:cubicBezTo>
                  <a:cubicBezTo>
                    <a:pt x="4814" y="5692"/>
                    <a:pt x="4814" y="5692"/>
                    <a:pt x="4814" y="5692"/>
                  </a:cubicBezTo>
                  <a:cubicBezTo>
                    <a:pt x="4761" y="5686"/>
                    <a:pt x="4761" y="5686"/>
                    <a:pt x="4761" y="5686"/>
                  </a:cubicBezTo>
                  <a:cubicBezTo>
                    <a:pt x="4678" y="5680"/>
                    <a:pt x="4678" y="5680"/>
                    <a:pt x="4678" y="5680"/>
                  </a:cubicBezTo>
                  <a:cubicBezTo>
                    <a:pt x="4642" y="5656"/>
                    <a:pt x="4642" y="5656"/>
                    <a:pt x="4642" y="5656"/>
                  </a:cubicBezTo>
                  <a:cubicBezTo>
                    <a:pt x="4589" y="5603"/>
                    <a:pt x="4589" y="5603"/>
                    <a:pt x="4589" y="5603"/>
                  </a:cubicBezTo>
                  <a:cubicBezTo>
                    <a:pt x="4595" y="5562"/>
                    <a:pt x="4595" y="5562"/>
                    <a:pt x="4595" y="5562"/>
                  </a:cubicBezTo>
                  <a:cubicBezTo>
                    <a:pt x="4595" y="5502"/>
                    <a:pt x="4595" y="5502"/>
                    <a:pt x="4595" y="5502"/>
                  </a:cubicBezTo>
                  <a:cubicBezTo>
                    <a:pt x="4613" y="5431"/>
                    <a:pt x="4613" y="5431"/>
                    <a:pt x="4613" y="5431"/>
                  </a:cubicBezTo>
                  <a:cubicBezTo>
                    <a:pt x="4613" y="5384"/>
                    <a:pt x="4613" y="5384"/>
                    <a:pt x="4613" y="5384"/>
                  </a:cubicBezTo>
                  <a:cubicBezTo>
                    <a:pt x="4583" y="5342"/>
                    <a:pt x="4583" y="5342"/>
                    <a:pt x="4583" y="5342"/>
                  </a:cubicBezTo>
                  <a:cubicBezTo>
                    <a:pt x="4536" y="5318"/>
                    <a:pt x="4536" y="5318"/>
                    <a:pt x="4536" y="5318"/>
                  </a:cubicBezTo>
                  <a:cubicBezTo>
                    <a:pt x="4459" y="5324"/>
                    <a:pt x="4459" y="5324"/>
                    <a:pt x="4459" y="5324"/>
                  </a:cubicBezTo>
                  <a:cubicBezTo>
                    <a:pt x="4405" y="5312"/>
                    <a:pt x="4405" y="5312"/>
                    <a:pt x="4405" y="5312"/>
                  </a:cubicBezTo>
                  <a:cubicBezTo>
                    <a:pt x="4340" y="5336"/>
                    <a:pt x="4340" y="5336"/>
                    <a:pt x="4340" y="5336"/>
                  </a:cubicBezTo>
                  <a:cubicBezTo>
                    <a:pt x="4304" y="5312"/>
                    <a:pt x="4304" y="5312"/>
                    <a:pt x="4304" y="5312"/>
                  </a:cubicBezTo>
                  <a:cubicBezTo>
                    <a:pt x="4340" y="5283"/>
                    <a:pt x="4340" y="5283"/>
                    <a:pt x="4340" y="5283"/>
                  </a:cubicBezTo>
                  <a:cubicBezTo>
                    <a:pt x="4340" y="5230"/>
                    <a:pt x="4340" y="5230"/>
                    <a:pt x="4340" y="5230"/>
                  </a:cubicBezTo>
                  <a:cubicBezTo>
                    <a:pt x="4352" y="5200"/>
                    <a:pt x="4352" y="5200"/>
                    <a:pt x="4352" y="5200"/>
                  </a:cubicBezTo>
                  <a:cubicBezTo>
                    <a:pt x="4376" y="5146"/>
                    <a:pt x="4376" y="5146"/>
                    <a:pt x="4376" y="5146"/>
                  </a:cubicBezTo>
                  <a:cubicBezTo>
                    <a:pt x="4376" y="5093"/>
                    <a:pt x="4376" y="5093"/>
                    <a:pt x="4376" y="5093"/>
                  </a:cubicBezTo>
                  <a:cubicBezTo>
                    <a:pt x="4411" y="5069"/>
                    <a:pt x="4411" y="5069"/>
                    <a:pt x="4411" y="5069"/>
                  </a:cubicBezTo>
                  <a:cubicBezTo>
                    <a:pt x="4417" y="5028"/>
                    <a:pt x="4417" y="5028"/>
                    <a:pt x="4417" y="5028"/>
                  </a:cubicBezTo>
                  <a:cubicBezTo>
                    <a:pt x="4388" y="5010"/>
                    <a:pt x="4388" y="5010"/>
                    <a:pt x="4388" y="5010"/>
                  </a:cubicBezTo>
                  <a:cubicBezTo>
                    <a:pt x="4304" y="5016"/>
                    <a:pt x="4304" y="5016"/>
                    <a:pt x="4304" y="5016"/>
                  </a:cubicBezTo>
                  <a:cubicBezTo>
                    <a:pt x="4251" y="5022"/>
                    <a:pt x="4251" y="5022"/>
                    <a:pt x="4251" y="5022"/>
                  </a:cubicBezTo>
                  <a:cubicBezTo>
                    <a:pt x="4227" y="5063"/>
                    <a:pt x="4227" y="5063"/>
                    <a:pt x="4227" y="5063"/>
                  </a:cubicBezTo>
                  <a:cubicBezTo>
                    <a:pt x="4204" y="5123"/>
                    <a:pt x="4204" y="5123"/>
                    <a:pt x="4204" y="5123"/>
                  </a:cubicBezTo>
                  <a:cubicBezTo>
                    <a:pt x="4180" y="5176"/>
                    <a:pt x="4180" y="5176"/>
                    <a:pt x="4180" y="5176"/>
                  </a:cubicBezTo>
                  <a:cubicBezTo>
                    <a:pt x="4133" y="5182"/>
                    <a:pt x="4133" y="5182"/>
                    <a:pt x="4133" y="5182"/>
                  </a:cubicBezTo>
                  <a:cubicBezTo>
                    <a:pt x="4067" y="5200"/>
                    <a:pt x="4067" y="5200"/>
                    <a:pt x="4067" y="5200"/>
                  </a:cubicBezTo>
                  <a:cubicBezTo>
                    <a:pt x="3996" y="5206"/>
                    <a:pt x="3996" y="5206"/>
                    <a:pt x="3996" y="5206"/>
                  </a:cubicBezTo>
                  <a:cubicBezTo>
                    <a:pt x="3967" y="5170"/>
                    <a:pt x="3967" y="5170"/>
                    <a:pt x="3967" y="5170"/>
                  </a:cubicBezTo>
                  <a:cubicBezTo>
                    <a:pt x="3907" y="5141"/>
                    <a:pt x="3907" y="5141"/>
                    <a:pt x="3907" y="5141"/>
                  </a:cubicBezTo>
                  <a:cubicBezTo>
                    <a:pt x="3890" y="5093"/>
                    <a:pt x="3890" y="5093"/>
                    <a:pt x="3890" y="5093"/>
                  </a:cubicBezTo>
                  <a:cubicBezTo>
                    <a:pt x="3848" y="5034"/>
                    <a:pt x="3848" y="5034"/>
                    <a:pt x="3848" y="5034"/>
                  </a:cubicBezTo>
                  <a:cubicBezTo>
                    <a:pt x="3824" y="4933"/>
                    <a:pt x="3824" y="4933"/>
                    <a:pt x="3824" y="4933"/>
                  </a:cubicBezTo>
                  <a:cubicBezTo>
                    <a:pt x="3818" y="4856"/>
                    <a:pt x="3818" y="4856"/>
                    <a:pt x="3818" y="4856"/>
                  </a:cubicBezTo>
                  <a:cubicBezTo>
                    <a:pt x="3848" y="4803"/>
                    <a:pt x="3848" y="4803"/>
                    <a:pt x="3848" y="4803"/>
                  </a:cubicBezTo>
                  <a:cubicBezTo>
                    <a:pt x="3860" y="4731"/>
                    <a:pt x="3860" y="4731"/>
                    <a:pt x="3860" y="4731"/>
                  </a:cubicBezTo>
                  <a:cubicBezTo>
                    <a:pt x="3830" y="4666"/>
                    <a:pt x="3830" y="4666"/>
                    <a:pt x="3830" y="4666"/>
                  </a:cubicBezTo>
                  <a:cubicBezTo>
                    <a:pt x="3883" y="4601"/>
                    <a:pt x="3883" y="4601"/>
                    <a:pt x="3883" y="4601"/>
                  </a:cubicBezTo>
                  <a:cubicBezTo>
                    <a:pt x="3925" y="4595"/>
                    <a:pt x="3925" y="4595"/>
                    <a:pt x="3925" y="4595"/>
                  </a:cubicBezTo>
                  <a:cubicBezTo>
                    <a:pt x="3967" y="4565"/>
                    <a:pt x="3967" y="4565"/>
                    <a:pt x="3967" y="4565"/>
                  </a:cubicBezTo>
                  <a:cubicBezTo>
                    <a:pt x="4014" y="4524"/>
                    <a:pt x="4014" y="4524"/>
                    <a:pt x="4014" y="4524"/>
                  </a:cubicBezTo>
                  <a:cubicBezTo>
                    <a:pt x="4073" y="4530"/>
                    <a:pt x="4073" y="4530"/>
                    <a:pt x="4073" y="4530"/>
                  </a:cubicBezTo>
                  <a:cubicBezTo>
                    <a:pt x="4115" y="4548"/>
                    <a:pt x="4115" y="4548"/>
                    <a:pt x="4115" y="4548"/>
                  </a:cubicBezTo>
                  <a:cubicBezTo>
                    <a:pt x="4150" y="4530"/>
                    <a:pt x="4150" y="4530"/>
                    <a:pt x="4150" y="4530"/>
                  </a:cubicBezTo>
                  <a:cubicBezTo>
                    <a:pt x="4180" y="4571"/>
                    <a:pt x="4180" y="4571"/>
                    <a:pt x="4180" y="4571"/>
                  </a:cubicBezTo>
                  <a:cubicBezTo>
                    <a:pt x="4227" y="4571"/>
                    <a:pt x="4227" y="4571"/>
                    <a:pt x="4227" y="4571"/>
                  </a:cubicBezTo>
                  <a:cubicBezTo>
                    <a:pt x="4269" y="4565"/>
                    <a:pt x="4269" y="4565"/>
                    <a:pt x="4269" y="4565"/>
                  </a:cubicBezTo>
                  <a:cubicBezTo>
                    <a:pt x="4263" y="4536"/>
                    <a:pt x="4263" y="4536"/>
                    <a:pt x="4263" y="4536"/>
                  </a:cubicBezTo>
                  <a:cubicBezTo>
                    <a:pt x="4275" y="4494"/>
                    <a:pt x="4275" y="4494"/>
                    <a:pt x="4275" y="4494"/>
                  </a:cubicBezTo>
                  <a:cubicBezTo>
                    <a:pt x="4340" y="4488"/>
                    <a:pt x="4340" y="4488"/>
                    <a:pt x="4340" y="4488"/>
                  </a:cubicBezTo>
                  <a:cubicBezTo>
                    <a:pt x="4381" y="4482"/>
                    <a:pt x="4381" y="4482"/>
                    <a:pt x="4381" y="4482"/>
                  </a:cubicBezTo>
                  <a:cubicBezTo>
                    <a:pt x="4459" y="4494"/>
                    <a:pt x="4459" y="4494"/>
                    <a:pt x="4459" y="4494"/>
                  </a:cubicBezTo>
                  <a:cubicBezTo>
                    <a:pt x="4494" y="4530"/>
                    <a:pt x="4494" y="4530"/>
                    <a:pt x="4494" y="4530"/>
                  </a:cubicBezTo>
                  <a:cubicBezTo>
                    <a:pt x="4518" y="4530"/>
                    <a:pt x="4518" y="4530"/>
                    <a:pt x="4518" y="4530"/>
                  </a:cubicBezTo>
                  <a:cubicBezTo>
                    <a:pt x="4536" y="4506"/>
                    <a:pt x="4536" y="4506"/>
                    <a:pt x="4536" y="4506"/>
                  </a:cubicBezTo>
                  <a:cubicBezTo>
                    <a:pt x="4559" y="4500"/>
                    <a:pt x="4559" y="4500"/>
                    <a:pt x="4559" y="4500"/>
                  </a:cubicBezTo>
                  <a:cubicBezTo>
                    <a:pt x="4595" y="4536"/>
                    <a:pt x="4595" y="4536"/>
                    <a:pt x="4595" y="4536"/>
                  </a:cubicBezTo>
                  <a:cubicBezTo>
                    <a:pt x="4631" y="4577"/>
                    <a:pt x="4631" y="4577"/>
                    <a:pt x="4631" y="4577"/>
                  </a:cubicBezTo>
                  <a:cubicBezTo>
                    <a:pt x="4631" y="4631"/>
                    <a:pt x="4631" y="4631"/>
                    <a:pt x="4631" y="4631"/>
                  </a:cubicBezTo>
                  <a:cubicBezTo>
                    <a:pt x="4648" y="4654"/>
                    <a:pt x="4648" y="4654"/>
                    <a:pt x="4648" y="4654"/>
                  </a:cubicBezTo>
                  <a:cubicBezTo>
                    <a:pt x="4654" y="4690"/>
                    <a:pt x="4654" y="4690"/>
                    <a:pt x="4654" y="4690"/>
                  </a:cubicBezTo>
                  <a:cubicBezTo>
                    <a:pt x="4684" y="4714"/>
                    <a:pt x="4684" y="4714"/>
                    <a:pt x="4684" y="4714"/>
                  </a:cubicBezTo>
                  <a:cubicBezTo>
                    <a:pt x="4696" y="4743"/>
                    <a:pt x="4696" y="4743"/>
                    <a:pt x="4696" y="4743"/>
                  </a:cubicBezTo>
                  <a:cubicBezTo>
                    <a:pt x="4725" y="4761"/>
                    <a:pt x="4725" y="4761"/>
                    <a:pt x="4725" y="4761"/>
                  </a:cubicBezTo>
                  <a:cubicBezTo>
                    <a:pt x="4731" y="4803"/>
                    <a:pt x="4731" y="4803"/>
                    <a:pt x="4731" y="4803"/>
                  </a:cubicBezTo>
                  <a:cubicBezTo>
                    <a:pt x="4761" y="4809"/>
                    <a:pt x="4761" y="4809"/>
                    <a:pt x="4761" y="4809"/>
                  </a:cubicBezTo>
                  <a:cubicBezTo>
                    <a:pt x="4779" y="4785"/>
                    <a:pt x="4779" y="4785"/>
                    <a:pt x="4779" y="4785"/>
                  </a:cubicBezTo>
                  <a:cubicBezTo>
                    <a:pt x="4791" y="4743"/>
                    <a:pt x="4791" y="4743"/>
                    <a:pt x="4791" y="4743"/>
                  </a:cubicBezTo>
                  <a:cubicBezTo>
                    <a:pt x="4773" y="4696"/>
                    <a:pt x="4773" y="4696"/>
                    <a:pt x="4773" y="4696"/>
                  </a:cubicBezTo>
                  <a:cubicBezTo>
                    <a:pt x="4755" y="4619"/>
                    <a:pt x="4755" y="4619"/>
                    <a:pt x="4755" y="4619"/>
                  </a:cubicBezTo>
                  <a:cubicBezTo>
                    <a:pt x="4720" y="4554"/>
                    <a:pt x="4720" y="4554"/>
                    <a:pt x="4720" y="4554"/>
                  </a:cubicBezTo>
                  <a:cubicBezTo>
                    <a:pt x="4720" y="4471"/>
                    <a:pt x="4720" y="4471"/>
                    <a:pt x="4720" y="4471"/>
                  </a:cubicBezTo>
                  <a:cubicBezTo>
                    <a:pt x="4720" y="4459"/>
                    <a:pt x="4737" y="4411"/>
                    <a:pt x="4737" y="4411"/>
                  </a:cubicBezTo>
                  <a:cubicBezTo>
                    <a:pt x="4773" y="4346"/>
                    <a:pt x="4773" y="4346"/>
                    <a:pt x="4773" y="4346"/>
                  </a:cubicBezTo>
                  <a:cubicBezTo>
                    <a:pt x="4820" y="4328"/>
                    <a:pt x="4820" y="4328"/>
                    <a:pt x="4820" y="4328"/>
                  </a:cubicBezTo>
                  <a:cubicBezTo>
                    <a:pt x="4880" y="4275"/>
                    <a:pt x="4880" y="4275"/>
                    <a:pt x="4880" y="4275"/>
                  </a:cubicBezTo>
                  <a:cubicBezTo>
                    <a:pt x="4933" y="4239"/>
                    <a:pt x="4933" y="4239"/>
                    <a:pt x="4933" y="4239"/>
                  </a:cubicBezTo>
                  <a:cubicBezTo>
                    <a:pt x="4980" y="4221"/>
                    <a:pt x="4980" y="4221"/>
                    <a:pt x="4980" y="4221"/>
                  </a:cubicBezTo>
                  <a:cubicBezTo>
                    <a:pt x="4992" y="4186"/>
                    <a:pt x="4992" y="4186"/>
                    <a:pt x="4992" y="4186"/>
                  </a:cubicBezTo>
                  <a:cubicBezTo>
                    <a:pt x="5034" y="4162"/>
                    <a:pt x="5034" y="4162"/>
                    <a:pt x="5034" y="4162"/>
                  </a:cubicBezTo>
                  <a:cubicBezTo>
                    <a:pt x="4998" y="4097"/>
                    <a:pt x="4998" y="4097"/>
                    <a:pt x="4998" y="4097"/>
                  </a:cubicBezTo>
                  <a:cubicBezTo>
                    <a:pt x="4969" y="4067"/>
                    <a:pt x="4969" y="4067"/>
                    <a:pt x="4969" y="4067"/>
                  </a:cubicBezTo>
                  <a:cubicBezTo>
                    <a:pt x="4980" y="4038"/>
                    <a:pt x="4980" y="4038"/>
                    <a:pt x="4980" y="4038"/>
                  </a:cubicBezTo>
                  <a:cubicBezTo>
                    <a:pt x="4957" y="4002"/>
                    <a:pt x="4957" y="4002"/>
                    <a:pt x="4957" y="4002"/>
                  </a:cubicBezTo>
                  <a:cubicBezTo>
                    <a:pt x="4998" y="3984"/>
                    <a:pt x="4998" y="3984"/>
                    <a:pt x="4998" y="3984"/>
                  </a:cubicBezTo>
                  <a:cubicBezTo>
                    <a:pt x="5034" y="4032"/>
                    <a:pt x="5034" y="4032"/>
                    <a:pt x="5034" y="4032"/>
                  </a:cubicBezTo>
                  <a:cubicBezTo>
                    <a:pt x="5052" y="3984"/>
                    <a:pt x="5052" y="3984"/>
                    <a:pt x="5052" y="3984"/>
                  </a:cubicBezTo>
                  <a:cubicBezTo>
                    <a:pt x="5075" y="3943"/>
                    <a:pt x="5075" y="3943"/>
                    <a:pt x="5075" y="3943"/>
                  </a:cubicBezTo>
                  <a:cubicBezTo>
                    <a:pt x="5105" y="3919"/>
                    <a:pt x="5105" y="3919"/>
                    <a:pt x="5105" y="3919"/>
                  </a:cubicBezTo>
                  <a:cubicBezTo>
                    <a:pt x="5129" y="3830"/>
                    <a:pt x="5129" y="3830"/>
                    <a:pt x="5129" y="3830"/>
                  </a:cubicBezTo>
                  <a:cubicBezTo>
                    <a:pt x="5206" y="3830"/>
                    <a:pt x="5206" y="3830"/>
                    <a:pt x="5206" y="3830"/>
                  </a:cubicBezTo>
                  <a:cubicBezTo>
                    <a:pt x="5253" y="3807"/>
                    <a:pt x="5253" y="3807"/>
                    <a:pt x="5253" y="3807"/>
                  </a:cubicBezTo>
                  <a:cubicBezTo>
                    <a:pt x="5312" y="3801"/>
                    <a:pt x="5312" y="3801"/>
                    <a:pt x="5312" y="3801"/>
                  </a:cubicBezTo>
                  <a:cubicBezTo>
                    <a:pt x="5295" y="3765"/>
                    <a:pt x="5295" y="3765"/>
                    <a:pt x="5295" y="3765"/>
                  </a:cubicBezTo>
                  <a:cubicBezTo>
                    <a:pt x="5295" y="3694"/>
                    <a:pt x="5295" y="3694"/>
                    <a:pt x="5295" y="3694"/>
                  </a:cubicBezTo>
                  <a:cubicBezTo>
                    <a:pt x="5336" y="3641"/>
                    <a:pt x="5336" y="3641"/>
                    <a:pt x="5336" y="3641"/>
                  </a:cubicBezTo>
                  <a:cubicBezTo>
                    <a:pt x="5378" y="3641"/>
                    <a:pt x="5378" y="3641"/>
                    <a:pt x="5378" y="3641"/>
                  </a:cubicBezTo>
                  <a:cubicBezTo>
                    <a:pt x="5395" y="3605"/>
                    <a:pt x="5395" y="3605"/>
                    <a:pt x="5395" y="3605"/>
                  </a:cubicBezTo>
                  <a:cubicBezTo>
                    <a:pt x="5455" y="3611"/>
                    <a:pt x="5455" y="3611"/>
                    <a:pt x="5455" y="3611"/>
                  </a:cubicBezTo>
                  <a:cubicBezTo>
                    <a:pt x="5508" y="3575"/>
                    <a:pt x="5508" y="3575"/>
                    <a:pt x="5508" y="3575"/>
                  </a:cubicBezTo>
                  <a:cubicBezTo>
                    <a:pt x="5544" y="3534"/>
                    <a:pt x="5544" y="3534"/>
                    <a:pt x="5544" y="3534"/>
                  </a:cubicBezTo>
                  <a:cubicBezTo>
                    <a:pt x="5609" y="3528"/>
                    <a:pt x="5609" y="3528"/>
                    <a:pt x="5609" y="3528"/>
                  </a:cubicBezTo>
                  <a:cubicBezTo>
                    <a:pt x="5609" y="3528"/>
                    <a:pt x="5668" y="3540"/>
                    <a:pt x="5680" y="3546"/>
                  </a:cubicBezTo>
                  <a:cubicBezTo>
                    <a:pt x="5692" y="3546"/>
                    <a:pt x="5662" y="3569"/>
                    <a:pt x="5662" y="3569"/>
                  </a:cubicBezTo>
                  <a:cubicBezTo>
                    <a:pt x="5585" y="3569"/>
                    <a:pt x="5585" y="3569"/>
                    <a:pt x="5585" y="3569"/>
                  </a:cubicBezTo>
                  <a:cubicBezTo>
                    <a:pt x="5585" y="3569"/>
                    <a:pt x="5561" y="3587"/>
                    <a:pt x="5550" y="3593"/>
                  </a:cubicBezTo>
                  <a:cubicBezTo>
                    <a:pt x="5538" y="3599"/>
                    <a:pt x="5550" y="3646"/>
                    <a:pt x="5550" y="3646"/>
                  </a:cubicBezTo>
                  <a:cubicBezTo>
                    <a:pt x="5579" y="3658"/>
                    <a:pt x="5579" y="3658"/>
                    <a:pt x="5579" y="3658"/>
                  </a:cubicBezTo>
                  <a:cubicBezTo>
                    <a:pt x="5615" y="3629"/>
                    <a:pt x="5615" y="3629"/>
                    <a:pt x="5615" y="3629"/>
                  </a:cubicBezTo>
                  <a:cubicBezTo>
                    <a:pt x="5638" y="3611"/>
                    <a:pt x="5638" y="3611"/>
                    <a:pt x="5638" y="3611"/>
                  </a:cubicBezTo>
                  <a:cubicBezTo>
                    <a:pt x="5686" y="3599"/>
                    <a:pt x="5686" y="3599"/>
                    <a:pt x="5686" y="3599"/>
                  </a:cubicBezTo>
                  <a:cubicBezTo>
                    <a:pt x="5739" y="3575"/>
                    <a:pt x="5739" y="3575"/>
                    <a:pt x="5739" y="3575"/>
                  </a:cubicBezTo>
                  <a:cubicBezTo>
                    <a:pt x="5793" y="3563"/>
                    <a:pt x="5793" y="3563"/>
                    <a:pt x="5793" y="3563"/>
                  </a:cubicBezTo>
                  <a:cubicBezTo>
                    <a:pt x="5828" y="3510"/>
                    <a:pt x="5828" y="3510"/>
                    <a:pt x="5828" y="3510"/>
                  </a:cubicBezTo>
                  <a:cubicBezTo>
                    <a:pt x="5870" y="3480"/>
                    <a:pt x="5870" y="3480"/>
                    <a:pt x="5870" y="3480"/>
                  </a:cubicBezTo>
                  <a:cubicBezTo>
                    <a:pt x="5876" y="3439"/>
                    <a:pt x="5876" y="3439"/>
                    <a:pt x="5876" y="3439"/>
                  </a:cubicBezTo>
                  <a:cubicBezTo>
                    <a:pt x="5822" y="3451"/>
                    <a:pt x="5822" y="3451"/>
                    <a:pt x="5822" y="3451"/>
                  </a:cubicBezTo>
                  <a:cubicBezTo>
                    <a:pt x="5787" y="3510"/>
                    <a:pt x="5787" y="3510"/>
                    <a:pt x="5787" y="3510"/>
                  </a:cubicBezTo>
                  <a:cubicBezTo>
                    <a:pt x="5722" y="3516"/>
                    <a:pt x="5722" y="3516"/>
                    <a:pt x="5722" y="3516"/>
                  </a:cubicBezTo>
                  <a:cubicBezTo>
                    <a:pt x="5668" y="3492"/>
                    <a:pt x="5668" y="3492"/>
                    <a:pt x="5668" y="3492"/>
                  </a:cubicBezTo>
                  <a:cubicBezTo>
                    <a:pt x="5615" y="3445"/>
                    <a:pt x="5615" y="3445"/>
                    <a:pt x="5615" y="3445"/>
                  </a:cubicBezTo>
                  <a:cubicBezTo>
                    <a:pt x="5585" y="3374"/>
                    <a:pt x="5585" y="3374"/>
                    <a:pt x="5585" y="3374"/>
                  </a:cubicBezTo>
                  <a:cubicBezTo>
                    <a:pt x="5638" y="3338"/>
                    <a:pt x="5638" y="3338"/>
                    <a:pt x="5638" y="3338"/>
                  </a:cubicBezTo>
                  <a:cubicBezTo>
                    <a:pt x="5633" y="3273"/>
                    <a:pt x="5633" y="3273"/>
                    <a:pt x="5633" y="3273"/>
                  </a:cubicBezTo>
                  <a:cubicBezTo>
                    <a:pt x="5561" y="3267"/>
                    <a:pt x="5561" y="3267"/>
                    <a:pt x="5561" y="3267"/>
                  </a:cubicBezTo>
                  <a:cubicBezTo>
                    <a:pt x="5484" y="3291"/>
                    <a:pt x="5484" y="3291"/>
                    <a:pt x="5484" y="3291"/>
                  </a:cubicBezTo>
                  <a:cubicBezTo>
                    <a:pt x="5401" y="3344"/>
                    <a:pt x="5401" y="3344"/>
                    <a:pt x="5401" y="3344"/>
                  </a:cubicBezTo>
                  <a:cubicBezTo>
                    <a:pt x="5318" y="3421"/>
                    <a:pt x="5318" y="3421"/>
                    <a:pt x="5318" y="3421"/>
                  </a:cubicBezTo>
                  <a:cubicBezTo>
                    <a:pt x="5253" y="3468"/>
                    <a:pt x="5253" y="3468"/>
                    <a:pt x="5253" y="3468"/>
                  </a:cubicBezTo>
                  <a:cubicBezTo>
                    <a:pt x="5277" y="3421"/>
                    <a:pt x="5277" y="3421"/>
                    <a:pt x="5277" y="3421"/>
                  </a:cubicBezTo>
                  <a:cubicBezTo>
                    <a:pt x="5318" y="3380"/>
                    <a:pt x="5318" y="3380"/>
                    <a:pt x="5318" y="3380"/>
                  </a:cubicBezTo>
                  <a:cubicBezTo>
                    <a:pt x="5342" y="3356"/>
                    <a:pt x="5342" y="3356"/>
                    <a:pt x="5342" y="3356"/>
                  </a:cubicBezTo>
                  <a:cubicBezTo>
                    <a:pt x="5277" y="3338"/>
                    <a:pt x="5277" y="3338"/>
                    <a:pt x="5277" y="3338"/>
                  </a:cubicBezTo>
                  <a:cubicBezTo>
                    <a:pt x="5360" y="3338"/>
                    <a:pt x="5360" y="3338"/>
                    <a:pt x="5360" y="3338"/>
                  </a:cubicBezTo>
                  <a:cubicBezTo>
                    <a:pt x="5378" y="3297"/>
                    <a:pt x="5378" y="3297"/>
                    <a:pt x="5378" y="3297"/>
                  </a:cubicBezTo>
                  <a:cubicBezTo>
                    <a:pt x="5425" y="3261"/>
                    <a:pt x="5425" y="3261"/>
                    <a:pt x="5425" y="3261"/>
                  </a:cubicBezTo>
                  <a:cubicBezTo>
                    <a:pt x="5479" y="3261"/>
                    <a:pt x="5479" y="3261"/>
                    <a:pt x="5479" y="3261"/>
                  </a:cubicBezTo>
                  <a:cubicBezTo>
                    <a:pt x="5502" y="3214"/>
                    <a:pt x="5502" y="3214"/>
                    <a:pt x="5502" y="3214"/>
                  </a:cubicBezTo>
                  <a:cubicBezTo>
                    <a:pt x="5550" y="3196"/>
                    <a:pt x="5550" y="3196"/>
                    <a:pt x="5550" y="3196"/>
                  </a:cubicBezTo>
                  <a:cubicBezTo>
                    <a:pt x="5621" y="3196"/>
                    <a:pt x="5621" y="3196"/>
                    <a:pt x="5621" y="3196"/>
                  </a:cubicBezTo>
                  <a:cubicBezTo>
                    <a:pt x="5745" y="3190"/>
                    <a:pt x="5745" y="3190"/>
                    <a:pt x="5745" y="3190"/>
                  </a:cubicBezTo>
                  <a:cubicBezTo>
                    <a:pt x="5811" y="3202"/>
                    <a:pt x="5811" y="3202"/>
                    <a:pt x="5811" y="3202"/>
                  </a:cubicBezTo>
                  <a:cubicBezTo>
                    <a:pt x="5864" y="3202"/>
                    <a:pt x="5864" y="3202"/>
                    <a:pt x="5864" y="3202"/>
                  </a:cubicBezTo>
                  <a:cubicBezTo>
                    <a:pt x="5917" y="3166"/>
                    <a:pt x="5917" y="3166"/>
                    <a:pt x="5917" y="3166"/>
                  </a:cubicBezTo>
                  <a:cubicBezTo>
                    <a:pt x="5959" y="3113"/>
                    <a:pt x="5959" y="3113"/>
                    <a:pt x="5959" y="3113"/>
                  </a:cubicBezTo>
                  <a:cubicBezTo>
                    <a:pt x="6042" y="3107"/>
                    <a:pt x="6042" y="3107"/>
                    <a:pt x="6042" y="3107"/>
                  </a:cubicBezTo>
                  <a:cubicBezTo>
                    <a:pt x="6089" y="3089"/>
                    <a:pt x="6089" y="3089"/>
                    <a:pt x="6089" y="3089"/>
                  </a:cubicBezTo>
                  <a:cubicBezTo>
                    <a:pt x="6113" y="3065"/>
                    <a:pt x="6113" y="3065"/>
                    <a:pt x="6113" y="3065"/>
                  </a:cubicBezTo>
                  <a:cubicBezTo>
                    <a:pt x="6083" y="3042"/>
                    <a:pt x="6083" y="3042"/>
                    <a:pt x="6083" y="3042"/>
                  </a:cubicBezTo>
                  <a:cubicBezTo>
                    <a:pt x="6101" y="3018"/>
                    <a:pt x="6101" y="3018"/>
                    <a:pt x="6101" y="3018"/>
                  </a:cubicBezTo>
                  <a:cubicBezTo>
                    <a:pt x="6107" y="2971"/>
                    <a:pt x="6107" y="2971"/>
                    <a:pt x="6107" y="2971"/>
                  </a:cubicBezTo>
                  <a:cubicBezTo>
                    <a:pt x="6042" y="2959"/>
                    <a:pt x="6042" y="2959"/>
                    <a:pt x="6042" y="2959"/>
                  </a:cubicBezTo>
                  <a:cubicBezTo>
                    <a:pt x="6036" y="2935"/>
                    <a:pt x="6036" y="2935"/>
                    <a:pt x="6036" y="2935"/>
                  </a:cubicBezTo>
                  <a:cubicBezTo>
                    <a:pt x="5965" y="2935"/>
                    <a:pt x="5965" y="2935"/>
                    <a:pt x="5965" y="2935"/>
                  </a:cubicBezTo>
                  <a:cubicBezTo>
                    <a:pt x="5917" y="2959"/>
                    <a:pt x="5917" y="2959"/>
                    <a:pt x="5917" y="2959"/>
                  </a:cubicBezTo>
                  <a:cubicBezTo>
                    <a:pt x="5882" y="2982"/>
                    <a:pt x="5882" y="2982"/>
                    <a:pt x="5882" y="2982"/>
                  </a:cubicBezTo>
                  <a:cubicBezTo>
                    <a:pt x="5852" y="2971"/>
                    <a:pt x="5852" y="2971"/>
                    <a:pt x="5852" y="2971"/>
                  </a:cubicBezTo>
                  <a:cubicBezTo>
                    <a:pt x="5864" y="2941"/>
                    <a:pt x="5864" y="2941"/>
                    <a:pt x="5864" y="2941"/>
                  </a:cubicBezTo>
                  <a:cubicBezTo>
                    <a:pt x="5923" y="2917"/>
                    <a:pt x="5923" y="2917"/>
                    <a:pt x="5923" y="2917"/>
                  </a:cubicBezTo>
                  <a:cubicBezTo>
                    <a:pt x="5994" y="2899"/>
                    <a:pt x="5994" y="2899"/>
                    <a:pt x="5994" y="2899"/>
                  </a:cubicBezTo>
                  <a:cubicBezTo>
                    <a:pt x="6030" y="2876"/>
                    <a:pt x="6030" y="2876"/>
                    <a:pt x="6030" y="2876"/>
                  </a:cubicBezTo>
                  <a:cubicBezTo>
                    <a:pt x="5982" y="2870"/>
                    <a:pt x="5982" y="2870"/>
                    <a:pt x="5982" y="2870"/>
                  </a:cubicBezTo>
                  <a:cubicBezTo>
                    <a:pt x="5935" y="2846"/>
                    <a:pt x="5935" y="2846"/>
                    <a:pt x="5935" y="2846"/>
                  </a:cubicBezTo>
                  <a:cubicBezTo>
                    <a:pt x="5876" y="2828"/>
                    <a:pt x="5876" y="2828"/>
                    <a:pt x="5876" y="2828"/>
                  </a:cubicBezTo>
                  <a:cubicBezTo>
                    <a:pt x="5840" y="2799"/>
                    <a:pt x="5840" y="2799"/>
                    <a:pt x="5840" y="2799"/>
                  </a:cubicBezTo>
                  <a:cubicBezTo>
                    <a:pt x="5799" y="2763"/>
                    <a:pt x="5799" y="2763"/>
                    <a:pt x="5799" y="2763"/>
                  </a:cubicBezTo>
                  <a:cubicBezTo>
                    <a:pt x="5781" y="2727"/>
                    <a:pt x="5781" y="2727"/>
                    <a:pt x="5781" y="2727"/>
                  </a:cubicBezTo>
                  <a:cubicBezTo>
                    <a:pt x="5804" y="2727"/>
                    <a:pt x="5804" y="2727"/>
                    <a:pt x="5804" y="2727"/>
                  </a:cubicBezTo>
                  <a:cubicBezTo>
                    <a:pt x="5811" y="2704"/>
                    <a:pt x="5811" y="2704"/>
                    <a:pt x="5811" y="2704"/>
                  </a:cubicBezTo>
                  <a:cubicBezTo>
                    <a:pt x="5775" y="2650"/>
                    <a:pt x="5775" y="2650"/>
                    <a:pt x="5775" y="2650"/>
                  </a:cubicBezTo>
                  <a:cubicBezTo>
                    <a:pt x="5727" y="2585"/>
                    <a:pt x="5727" y="2585"/>
                    <a:pt x="5727" y="2585"/>
                  </a:cubicBezTo>
                  <a:cubicBezTo>
                    <a:pt x="5656" y="2484"/>
                    <a:pt x="5656" y="2484"/>
                    <a:pt x="5656" y="2484"/>
                  </a:cubicBezTo>
                  <a:cubicBezTo>
                    <a:pt x="5633" y="2431"/>
                    <a:pt x="5633" y="2431"/>
                    <a:pt x="5633" y="2431"/>
                  </a:cubicBezTo>
                  <a:cubicBezTo>
                    <a:pt x="5579" y="2496"/>
                    <a:pt x="5579" y="2496"/>
                    <a:pt x="5579" y="2496"/>
                  </a:cubicBezTo>
                  <a:cubicBezTo>
                    <a:pt x="5579" y="2550"/>
                    <a:pt x="5579" y="2550"/>
                    <a:pt x="5579" y="2550"/>
                  </a:cubicBezTo>
                  <a:cubicBezTo>
                    <a:pt x="5526" y="2573"/>
                    <a:pt x="5526" y="2573"/>
                    <a:pt x="5526" y="2573"/>
                  </a:cubicBezTo>
                  <a:cubicBezTo>
                    <a:pt x="5496" y="2609"/>
                    <a:pt x="5496" y="2609"/>
                    <a:pt x="5496" y="2609"/>
                  </a:cubicBezTo>
                  <a:cubicBezTo>
                    <a:pt x="5443" y="2603"/>
                    <a:pt x="5443" y="2603"/>
                    <a:pt x="5443" y="2603"/>
                  </a:cubicBezTo>
                  <a:cubicBezTo>
                    <a:pt x="5431" y="2573"/>
                    <a:pt x="5431" y="2573"/>
                    <a:pt x="5431" y="2573"/>
                  </a:cubicBezTo>
                  <a:cubicBezTo>
                    <a:pt x="5395" y="2544"/>
                    <a:pt x="5395" y="2544"/>
                    <a:pt x="5395" y="2544"/>
                  </a:cubicBezTo>
                  <a:cubicBezTo>
                    <a:pt x="5342" y="2555"/>
                    <a:pt x="5342" y="2555"/>
                    <a:pt x="5342" y="2555"/>
                  </a:cubicBezTo>
                  <a:cubicBezTo>
                    <a:pt x="5360" y="2496"/>
                    <a:pt x="5360" y="2496"/>
                    <a:pt x="5360" y="2496"/>
                  </a:cubicBezTo>
                  <a:cubicBezTo>
                    <a:pt x="5360" y="2419"/>
                    <a:pt x="5360" y="2419"/>
                    <a:pt x="5360" y="2419"/>
                  </a:cubicBezTo>
                  <a:cubicBezTo>
                    <a:pt x="5354" y="2372"/>
                    <a:pt x="5354" y="2372"/>
                    <a:pt x="5354" y="2372"/>
                  </a:cubicBezTo>
                  <a:cubicBezTo>
                    <a:pt x="5295" y="2372"/>
                    <a:pt x="5295" y="2372"/>
                    <a:pt x="5295" y="2372"/>
                  </a:cubicBezTo>
                  <a:cubicBezTo>
                    <a:pt x="5247" y="2342"/>
                    <a:pt x="5247" y="2342"/>
                    <a:pt x="5247" y="2342"/>
                  </a:cubicBezTo>
                  <a:cubicBezTo>
                    <a:pt x="5200" y="2295"/>
                    <a:pt x="5200" y="2295"/>
                    <a:pt x="5200" y="2295"/>
                  </a:cubicBezTo>
                  <a:cubicBezTo>
                    <a:pt x="5117" y="2247"/>
                    <a:pt x="5117" y="2247"/>
                    <a:pt x="5117" y="2247"/>
                  </a:cubicBezTo>
                  <a:cubicBezTo>
                    <a:pt x="5093" y="2265"/>
                    <a:pt x="5093" y="2265"/>
                    <a:pt x="5093" y="2265"/>
                  </a:cubicBezTo>
                  <a:cubicBezTo>
                    <a:pt x="5022" y="2265"/>
                    <a:pt x="5022" y="2265"/>
                    <a:pt x="5022" y="2265"/>
                  </a:cubicBezTo>
                  <a:cubicBezTo>
                    <a:pt x="4992" y="2247"/>
                    <a:pt x="4992" y="2247"/>
                    <a:pt x="4992" y="2247"/>
                  </a:cubicBezTo>
                  <a:cubicBezTo>
                    <a:pt x="4915" y="2247"/>
                    <a:pt x="4915" y="2247"/>
                    <a:pt x="4915" y="2247"/>
                  </a:cubicBezTo>
                  <a:cubicBezTo>
                    <a:pt x="4886" y="2277"/>
                    <a:pt x="4886" y="2277"/>
                    <a:pt x="4886" y="2277"/>
                  </a:cubicBezTo>
                  <a:cubicBezTo>
                    <a:pt x="4915" y="2324"/>
                    <a:pt x="4915" y="2324"/>
                    <a:pt x="4915" y="2324"/>
                  </a:cubicBezTo>
                  <a:cubicBezTo>
                    <a:pt x="4903" y="2384"/>
                    <a:pt x="4903" y="2384"/>
                    <a:pt x="4903" y="2384"/>
                  </a:cubicBezTo>
                  <a:cubicBezTo>
                    <a:pt x="4909" y="2425"/>
                    <a:pt x="4909" y="2425"/>
                    <a:pt x="4909" y="2425"/>
                  </a:cubicBezTo>
                  <a:cubicBezTo>
                    <a:pt x="4939" y="2478"/>
                    <a:pt x="4939" y="2478"/>
                    <a:pt x="4939" y="2478"/>
                  </a:cubicBezTo>
                  <a:cubicBezTo>
                    <a:pt x="4897" y="2478"/>
                    <a:pt x="4897" y="2478"/>
                    <a:pt x="4897" y="2478"/>
                  </a:cubicBezTo>
                  <a:cubicBezTo>
                    <a:pt x="4897" y="2532"/>
                    <a:pt x="4897" y="2532"/>
                    <a:pt x="4897" y="2532"/>
                  </a:cubicBezTo>
                  <a:cubicBezTo>
                    <a:pt x="4874" y="2561"/>
                    <a:pt x="4874" y="2561"/>
                    <a:pt x="4874" y="2561"/>
                  </a:cubicBezTo>
                  <a:cubicBezTo>
                    <a:pt x="4909" y="2579"/>
                    <a:pt x="4909" y="2579"/>
                    <a:pt x="4909" y="2579"/>
                  </a:cubicBezTo>
                  <a:cubicBezTo>
                    <a:pt x="4957" y="2621"/>
                    <a:pt x="4957" y="2621"/>
                    <a:pt x="4957" y="2621"/>
                  </a:cubicBezTo>
                  <a:cubicBezTo>
                    <a:pt x="4974" y="2686"/>
                    <a:pt x="4974" y="2686"/>
                    <a:pt x="4974" y="2686"/>
                  </a:cubicBezTo>
                  <a:cubicBezTo>
                    <a:pt x="4974" y="2757"/>
                    <a:pt x="4974" y="2757"/>
                    <a:pt x="4974" y="2757"/>
                  </a:cubicBezTo>
                  <a:cubicBezTo>
                    <a:pt x="4939" y="2810"/>
                    <a:pt x="4939" y="2810"/>
                    <a:pt x="4939" y="2810"/>
                  </a:cubicBezTo>
                  <a:cubicBezTo>
                    <a:pt x="4886" y="2852"/>
                    <a:pt x="4886" y="2852"/>
                    <a:pt x="4886" y="2852"/>
                  </a:cubicBezTo>
                  <a:cubicBezTo>
                    <a:pt x="4814" y="2858"/>
                    <a:pt x="4814" y="2858"/>
                    <a:pt x="4814" y="2858"/>
                  </a:cubicBezTo>
                  <a:cubicBezTo>
                    <a:pt x="4856" y="2923"/>
                    <a:pt x="4856" y="2923"/>
                    <a:pt x="4856" y="2923"/>
                  </a:cubicBezTo>
                  <a:cubicBezTo>
                    <a:pt x="4856" y="3000"/>
                    <a:pt x="4856" y="3000"/>
                    <a:pt x="4856" y="3000"/>
                  </a:cubicBezTo>
                  <a:cubicBezTo>
                    <a:pt x="4874" y="3048"/>
                    <a:pt x="4874" y="3048"/>
                    <a:pt x="4874" y="3048"/>
                  </a:cubicBezTo>
                  <a:cubicBezTo>
                    <a:pt x="4862" y="3083"/>
                    <a:pt x="4862" y="3083"/>
                    <a:pt x="4862" y="3083"/>
                  </a:cubicBezTo>
                  <a:cubicBezTo>
                    <a:pt x="4832" y="3131"/>
                    <a:pt x="4832" y="3131"/>
                    <a:pt x="4832" y="3131"/>
                  </a:cubicBezTo>
                  <a:cubicBezTo>
                    <a:pt x="4761" y="3137"/>
                    <a:pt x="4761" y="3137"/>
                    <a:pt x="4761" y="3137"/>
                  </a:cubicBezTo>
                  <a:cubicBezTo>
                    <a:pt x="4725" y="3071"/>
                    <a:pt x="4725" y="3071"/>
                    <a:pt x="4725" y="3071"/>
                  </a:cubicBezTo>
                  <a:cubicBezTo>
                    <a:pt x="4672" y="3018"/>
                    <a:pt x="4672" y="3018"/>
                    <a:pt x="4672" y="3018"/>
                  </a:cubicBezTo>
                  <a:cubicBezTo>
                    <a:pt x="4672" y="2965"/>
                    <a:pt x="4672" y="2965"/>
                    <a:pt x="4672" y="2965"/>
                  </a:cubicBezTo>
                  <a:cubicBezTo>
                    <a:pt x="4660" y="2899"/>
                    <a:pt x="4660" y="2899"/>
                    <a:pt x="4660" y="2899"/>
                  </a:cubicBezTo>
                  <a:cubicBezTo>
                    <a:pt x="4666" y="2840"/>
                    <a:pt x="4666" y="2840"/>
                    <a:pt x="4666" y="2840"/>
                  </a:cubicBezTo>
                  <a:cubicBezTo>
                    <a:pt x="4577" y="2828"/>
                    <a:pt x="4577" y="2828"/>
                    <a:pt x="4577" y="2828"/>
                  </a:cubicBezTo>
                  <a:cubicBezTo>
                    <a:pt x="4512" y="2828"/>
                    <a:pt x="4512" y="2828"/>
                    <a:pt x="4512" y="2828"/>
                  </a:cubicBezTo>
                  <a:cubicBezTo>
                    <a:pt x="4482" y="2805"/>
                    <a:pt x="4482" y="2805"/>
                    <a:pt x="4482" y="2805"/>
                  </a:cubicBezTo>
                  <a:cubicBezTo>
                    <a:pt x="4399" y="2787"/>
                    <a:pt x="4399" y="2787"/>
                    <a:pt x="4399" y="2787"/>
                  </a:cubicBezTo>
                  <a:cubicBezTo>
                    <a:pt x="4364" y="2751"/>
                    <a:pt x="4364" y="2751"/>
                    <a:pt x="4364" y="2751"/>
                  </a:cubicBezTo>
                  <a:cubicBezTo>
                    <a:pt x="4293" y="2716"/>
                    <a:pt x="4293" y="2716"/>
                    <a:pt x="4293" y="2716"/>
                  </a:cubicBezTo>
                  <a:cubicBezTo>
                    <a:pt x="4222" y="2674"/>
                    <a:pt x="4222" y="2674"/>
                    <a:pt x="4222" y="2674"/>
                  </a:cubicBezTo>
                  <a:cubicBezTo>
                    <a:pt x="4121" y="2698"/>
                    <a:pt x="4121" y="2698"/>
                    <a:pt x="4121" y="2698"/>
                  </a:cubicBezTo>
                  <a:cubicBezTo>
                    <a:pt x="4103" y="2662"/>
                    <a:pt x="4103" y="2662"/>
                    <a:pt x="4103" y="2662"/>
                  </a:cubicBezTo>
                  <a:cubicBezTo>
                    <a:pt x="4061" y="2573"/>
                    <a:pt x="4061" y="2573"/>
                    <a:pt x="4061" y="2573"/>
                  </a:cubicBezTo>
                  <a:cubicBezTo>
                    <a:pt x="4014" y="2555"/>
                    <a:pt x="4014" y="2555"/>
                    <a:pt x="4014" y="2555"/>
                  </a:cubicBezTo>
                  <a:cubicBezTo>
                    <a:pt x="3978" y="2520"/>
                    <a:pt x="3978" y="2520"/>
                    <a:pt x="3978" y="2520"/>
                  </a:cubicBezTo>
                  <a:cubicBezTo>
                    <a:pt x="3990" y="2413"/>
                    <a:pt x="3990" y="2413"/>
                    <a:pt x="3990" y="2413"/>
                  </a:cubicBezTo>
                  <a:cubicBezTo>
                    <a:pt x="4038" y="2336"/>
                    <a:pt x="4038" y="2336"/>
                    <a:pt x="4038" y="2336"/>
                  </a:cubicBezTo>
                  <a:cubicBezTo>
                    <a:pt x="4091" y="2265"/>
                    <a:pt x="4091" y="2265"/>
                    <a:pt x="4091" y="2265"/>
                  </a:cubicBezTo>
                  <a:cubicBezTo>
                    <a:pt x="4150" y="2235"/>
                    <a:pt x="4150" y="2235"/>
                    <a:pt x="4150" y="2235"/>
                  </a:cubicBezTo>
                  <a:cubicBezTo>
                    <a:pt x="4198" y="2200"/>
                    <a:pt x="4198" y="2200"/>
                    <a:pt x="4198" y="2200"/>
                  </a:cubicBezTo>
                  <a:cubicBezTo>
                    <a:pt x="4180" y="2158"/>
                    <a:pt x="4180" y="2158"/>
                    <a:pt x="4180" y="2158"/>
                  </a:cubicBezTo>
                  <a:cubicBezTo>
                    <a:pt x="4103" y="2141"/>
                    <a:pt x="4103" y="2141"/>
                    <a:pt x="4103" y="2141"/>
                  </a:cubicBezTo>
                  <a:cubicBezTo>
                    <a:pt x="4014" y="2111"/>
                    <a:pt x="4014" y="2111"/>
                    <a:pt x="4014" y="2111"/>
                  </a:cubicBezTo>
                  <a:cubicBezTo>
                    <a:pt x="4115" y="2129"/>
                    <a:pt x="4115" y="2129"/>
                    <a:pt x="4115" y="2129"/>
                  </a:cubicBezTo>
                  <a:cubicBezTo>
                    <a:pt x="4198" y="2146"/>
                    <a:pt x="4198" y="2146"/>
                    <a:pt x="4198" y="2146"/>
                  </a:cubicBezTo>
                  <a:cubicBezTo>
                    <a:pt x="4239" y="2141"/>
                    <a:pt x="4239" y="2141"/>
                    <a:pt x="4239" y="2141"/>
                  </a:cubicBezTo>
                  <a:cubicBezTo>
                    <a:pt x="4245" y="2099"/>
                    <a:pt x="4245" y="2099"/>
                    <a:pt x="4245" y="2099"/>
                  </a:cubicBezTo>
                  <a:cubicBezTo>
                    <a:pt x="4316" y="2117"/>
                    <a:pt x="4316" y="2117"/>
                    <a:pt x="4316" y="2117"/>
                  </a:cubicBezTo>
                  <a:cubicBezTo>
                    <a:pt x="4352" y="2111"/>
                    <a:pt x="4352" y="2111"/>
                    <a:pt x="4352" y="2111"/>
                  </a:cubicBezTo>
                  <a:cubicBezTo>
                    <a:pt x="4358" y="2075"/>
                    <a:pt x="4358" y="2075"/>
                    <a:pt x="4358" y="2075"/>
                  </a:cubicBezTo>
                  <a:cubicBezTo>
                    <a:pt x="4381" y="2063"/>
                    <a:pt x="4381" y="2063"/>
                    <a:pt x="4381" y="2063"/>
                  </a:cubicBezTo>
                  <a:cubicBezTo>
                    <a:pt x="4399" y="2016"/>
                    <a:pt x="4399" y="2016"/>
                    <a:pt x="4399" y="2016"/>
                  </a:cubicBezTo>
                  <a:cubicBezTo>
                    <a:pt x="4346" y="2010"/>
                    <a:pt x="4346" y="2010"/>
                    <a:pt x="4346" y="2010"/>
                  </a:cubicBezTo>
                  <a:cubicBezTo>
                    <a:pt x="4287" y="2004"/>
                    <a:pt x="4287" y="2004"/>
                    <a:pt x="4287" y="2004"/>
                  </a:cubicBezTo>
                  <a:cubicBezTo>
                    <a:pt x="4263" y="1980"/>
                    <a:pt x="4263" y="1980"/>
                    <a:pt x="4263" y="1980"/>
                  </a:cubicBezTo>
                  <a:cubicBezTo>
                    <a:pt x="4192" y="1951"/>
                    <a:pt x="4192" y="1951"/>
                    <a:pt x="4192" y="1951"/>
                  </a:cubicBezTo>
                  <a:cubicBezTo>
                    <a:pt x="4239" y="1957"/>
                    <a:pt x="4239" y="1957"/>
                    <a:pt x="4239" y="1957"/>
                  </a:cubicBezTo>
                  <a:cubicBezTo>
                    <a:pt x="4316" y="1975"/>
                    <a:pt x="4316" y="1975"/>
                    <a:pt x="4316" y="1975"/>
                  </a:cubicBezTo>
                  <a:cubicBezTo>
                    <a:pt x="4370" y="1992"/>
                    <a:pt x="4370" y="1992"/>
                    <a:pt x="4370" y="1992"/>
                  </a:cubicBezTo>
                  <a:cubicBezTo>
                    <a:pt x="4417" y="1975"/>
                    <a:pt x="4417" y="1975"/>
                    <a:pt x="4417" y="1975"/>
                  </a:cubicBezTo>
                  <a:cubicBezTo>
                    <a:pt x="4453" y="1933"/>
                    <a:pt x="4453" y="1933"/>
                    <a:pt x="4453" y="1933"/>
                  </a:cubicBezTo>
                  <a:cubicBezTo>
                    <a:pt x="4417" y="1897"/>
                    <a:pt x="4417" y="1897"/>
                    <a:pt x="4417" y="1897"/>
                  </a:cubicBezTo>
                  <a:cubicBezTo>
                    <a:pt x="4470" y="1897"/>
                    <a:pt x="4470" y="1897"/>
                    <a:pt x="4470" y="1897"/>
                  </a:cubicBezTo>
                  <a:cubicBezTo>
                    <a:pt x="4500" y="1927"/>
                    <a:pt x="4500" y="1927"/>
                    <a:pt x="4500" y="1927"/>
                  </a:cubicBezTo>
                  <a:cubicBezTo>
                    <a:pt x="4476" y="1963"/>
                    <a:pt x="4476" y="1963"/>
                    <a:pt x="4476" y="1963"/>
                  </a:cubicBezTo>
                  <a:cubicBezTo>
                    <a:pt x="4453" y="2028"/>
                    <a:pt x="4453" y="2028"/>
                    <a:pt x="4453" y="2028"/>
                  </a:cubicBezTo>
                  <a:cubicBezTo>
                    <a:pt x="4453" y="2105"/>
                    <a:pt x="4453" y="2105"/>
                    <a:pt x="4453" y="2105"/>
                  </a:cubicBezTo>
                  <a:cubicBezTo>
                    <a:pt x="4399" y="2117"/>
                    <a:pt x="4399" y="2117"/>
                    <a:pt x="4399" y="2117"/>
                  </a:cubicBezTo>
                  <a:cubicBezTo>
                    <a:pt x="4417" y="2152"/>
                    <a:pt x="4417" y="2152"/>
                    <a:pt x="4417" y="2152"/>
                  </a:cubicBezTo>
                  <a:cubicBezTo>
                    <a:pt x="4470" y="2158"/>
                    <a:pt x="4470" y="2158"/>
                    <a:pt x="4470" y="2158"/>
                  </a:cubicBezTo>
                  <a:cubicBezTo>
                    <a:pt x="4470" y="2188"/>
                    <a:pt x="4470" y="2188"/>
                    <a:pt x="4470" y="2188"/>
                  </a:cubicBezTo>
                  <a:cubicBezTo>
                    <a:pt x="4470" y="2188"/>
                    <a:pt x="4524" y="2200"/>
                    <a:pt x="4542" y="2182"/>
                  </a:cubicBezTo>
                  <a:cubicBezTo>
                    <a:pt x="4559" y="2141"/>
                    <a:pt x="4559" y="2141"/>
                    <a:pt x="4559" y="2141"/>
                  </a:cubicBezTo>
                  <a:cubicBezTo>
                    <a:pt x="4631" y="2146"/>
                    <a:pt x="4631" y="2146"/>
                    <a:pt x="4631" y="2146"/>
                  </a:cubicBezTo>
                  <a:cubicBezTo>
                    <a:pt x="4666" y="2152"/>
                    <a:pt x="4666" y="2152"/>
                    <a:pt x="4666" y="2152"/>
                  </a:cubicBezTo>
                  <a:cubicBezTo>
                    <a:pt x="4702" y="2170"/>
                    <a:pt x="4702" y="2170"/>
                    <a:pt x="4702" y="2170"/>
                  </a:cubicBezTo>
                  <a:cubicBezTo>
                    <a:pt x="4755" y="2170"/>
                    <a:pt x="4755" y="2170"/>
                    <a:pt x="4755" y="2170"/>
                  </a:cubicBezTo>
                  <a:cubicBezTo>
                    <a:pt x="4761" y="2123"/>
                    <a:pt x="4761" y="2123"/>
                    <a:pt x="4761" y="2123"/>
                  </a:cubicBezTo>
                  <a:cubicBezTo>
                    <a:pt x="4708" y="2111"/>
                    <a:pt x="4708" y="2111"/>
                    <a:pt x="4708" y="2111"/>
                  </a:cubicBezTo>
                  <a:cubicBezTo>
                    <a:pt x="4684" y="2057"/>
                    <a:pt x="4684" y="2057"/>
                    <a:pt x="4684" y="2057"/>
                  </a:cubicBezTo>
                  <a:cubicBezTo>
                    <a:pt x="4619" y="2052"/>
                    <a:pt x="4619" y="2052"/>
                    <a:pt x="4619" y="2052"/>
                  </a:cubicBezTo>
                  <a:cubicBezTo>
                    <a:pt x="4565" y="2010"/>
                    <a:pt x="4565" y="2010"/>
                    <a:pt x="4565" y="2010"/>
                  </a:cubicBezTo>
                  <a:cubicBezTo>
                    <a:pt x="4518" y="1998"/>
                    <a:pt x="4518" y="1998"/>
                    <a:pt x="4518" y="1998"/>
                  </a:cubicBezTo>
                  <a:cubicBezTo>
                    <a:pt x="4518" y="1968"/>
                    <a:pt x="4518" y="1968"/>
                    <a:pt x="4518" y="1968"/>
                  </a:cubicBezTo>
                  <a:cubicBezTo>
                    <a:pt x="4565" y="1975"/>
                    <a:pt x="4565" y="1975"/>
                    <a:pt x="4565" y="1975"/>
                  </a:cubicBezTo>
                  <a:cubicBezTo>
                    <a:pt x="4583" y="1957"/>
                    <a:pt x="4583" y="1957"/>
                    <a:pt x="4583" y="1957"/>
                  </a:cubicBezTo>
                  <a:cubicBezTo>
                    <a:pt x="4577" y="1927"/>
                    <a:pt x="4577" y="1927"/>
                    <a:pt x="4577" y="1927"/>
                  </a:cubicBezTo>
                  <a:cubicBezTo>
                    <a:pt x="4631" y="1927"/>
                    <a:pt x="4631" y="1927"/>
                    <a:pt x="4631" y="1927"/>
                  </a:cubicBezTo>
                  <a:cubicBezTo>
                    <a:pt x="4648" y="1891"/>
                    <a:pt x="4648" y="1891"/>
                    <a:pt x="4648" y="1891"/>
                  </a:cubicBezTo>
                  <a:cubicBezTo>
                    <a:pt x="4702" y="1856"/>
                    <a:pt x="4702" y="1856"/>
                    <a:pt x="4702" y="1856"/>
                  </a:cubicBezTo>
                  <a:cubicBezTo>
                    <a:pt x="4720" y="1820"/>
                    <a:pt x="4720" y="1820"/>
                    <a:pt x="4720" y="1820"/>
                  </a:cubicBezTo>
                  <a:cubicBezTo>
                    <a:pt x="4690" y="1791"/>
                    <a:pt x="4690" y="1791"/>
                    <a:pt x="4690" y="1791"/>
                  </a:cubicBezTo>
                  <a:cubicBezTo>
                    <a:pt x="4666" y="1731"/>
                    <a:pt x="4666" y="1731"/>
                    <a:pt x="4666" y="1731"/>
                  </a:cubicBezTo>
                  <a:cubicBezTo>
                    <a:pt x="4714" y="1725"/>
                    <a:pt x="4714" y="1725"/>
                    <a:pt x="4714" y="1725"/>
                  </a:cubicBezTo>
                  <a:cubicBezTo>
                    <a:pt x="4725" y="1678"/>
                    <a:pt x="4725" y="1678"/>
                    <a:pt x="4725" y="1678"/>
                  </a:cubicBezTo>
                  <a:cubicBezTo>
                    <a:pt x="4690" y="1636"/>
                    <a:pt x="4690" y="1636"/>
                    <a:pt x="4690" y="1636"/>
                  </a:cubicBezTo>
                  <a:cubicBezTo>
                    <a:pt x="4642" y="1613"/>
                    <a:pt x="4642" y="1613"/>
                    <a:pt x="4642" y="1613"/>
                  </a:cubicBezTo>
                  <a:cubicBezTo>
                    <a:pt x="4571" y="1577"/>
                    <a:pt x="4571" y="1577"/>
                    <a:pt x="4571" y="1577"/>
                  </a:cubicBezTo>
                  <a:cubicBezTo>
                    <a:pt x="4648" y="1577"/>
                    <a:pt x="4648" y="1577"/>
                    <a:pt x="4648" y="1577"/>
                  </a:cubicBezTo>
                  <a:cubicBezTo>
                    <a:pt x="4654" y="1559"/>
                    <a:pt x="4654" y="1559"/>
                    <a:pt x="4654" y="1559"/>
                  </a:cubicBezTo>
                  <a:cubicBezTo>
                    <a:pt x="4714" y="1565"/>
                    <a:pt x="4714" y="1565"/>
                    <a:pt x="4714" y="1565"/>
                  </a:cubicBezTo>
                  <a:cubicBezTo>
                    <a:pt x="4755" y="1589"/>
                    <a:pt x="4755" y="1589"/>
                    <a:pt x="4755" y="1589"/>
                  </a:cubicBezTo>
                  <a:cubicBezTo>
                    <a:pt x="4814" y="1583"/>
                    <a:pt x="4814" y="1583"/>
                    <a:pt x="4814" y="1583"/>
                  </a:cubicBezTo>
                  <a:cubicBezTo>
                    <a:pt x="4868" y="1571"/>
                    <a:pt x="4868" y="1571"/>
                    <a:pt x="4868" y="1571"/>
                  </a:cubicBezTo>
                  <a:cubicBezTo>
                    <a:pt x="4820" y="1530"/>
                    <a:pt x="4820" y="1530"/>
                    <a:pt x="4820" y="1530"/>
                  </a:cubicBezTo>
                  <a:cubicBezTo>
                    <a:pt x="4856" y="1524"/>
                    <a:pt x="4856" y="1524"/>
                    <a:pt x="4856" y="1524"/>
                  </a:cubicBezTo>
                  <a:cubicBezTo>
                    <a:pt x="4903" y="1571"/>
                    <a:pt x="4903" y="1571"/>
                    <a:pt x="4903" y="1571"/>
                  </a:cubicBezTo>
                  <a:cubicBezTo>
                    <a:pt x="4957" y="1577"/>
                    <a:pt x="4957" y="1577"/>
                    <a:pt x="4957" y="1577"/>
                  </a:cubicBezTo>
                  <a:cubicBezTo>
                    <a:pt x="4980" y="1625"/>
                    <a:pt x="4980" y="1625"/>
                    <a:pt x="4980" y="1625"/>
                  </a:cubicBezTo>
                  <a:cubicBezTo>
                    <a:pt x="5022" y="1631"/>
                    <a:pt x="5022" y="1631"/>
                    <a:pt x="5022" y="1631"/>
                  </a:cubicBezTo>
                  <a:cubicBezTo>
                    <a:pt x="5040" y="1666"/>
                    <a:pt x="5040" y="1666"/>
                    <a:pt x="5040" y="1666"/>
                  </a:cubicBezTo>
                  <a:cubicBezTo>
                    <a:pt x="5087" y="1684"/>
                    <a:pt x="5087" y="1684"/>
                    <a:pt x="5087" y="1684"/>
                  </a:cubicBezTo>
                  <a:cubicBezTo>
                    <a:pt x="5111" y="1725"/>
                    <a:pt x="5111" y="1725"/>
                    <a:pt x="5111" y="1725"/>
                  </a:cubicBezTo>
                  <a:cubicBezTo>
                    <a:pt x="5158" y="1743"/>
                    <a:pt x="5158" y="1743"/>
                    <a:pt x="5158" y="1743"/>
                  </a:cubicBezTo>
                  <a:cubicBezTo>
                    <a:pt x="5194" y="1785"/>
                    <a:pt x="5194" y="1785"/>
                    <a:pt x="5194" y="1785"/>
                  </a:cubicBezTo>
                  <a:cubicBezTo>
                    <a:pt x="5206" y="1838"/>
                    <a:pt x="5206" y="1838"/>
                    <a:pt x="5206" y="1838"/>
                  </a:cubicBezTo>
                  <a:cubicBezTo>
                    <a:pt x="5146" y="1891"/>
                    <a:pt x="5146" y="1891"/>
                    <a:pt x="5146" y="1891"/>
                  </a:cubicBezTo>
                  <a:cubicBezTo>
                    <a:pt x="5099" y="1945"/>
                    <a:pt x="5099" y="1945"/>
                    <a:pt x="5099" y="1945"/>
                  </a:cubicBezTo>
                  <a:cubicBezTo>
                    <a:pt x="5123" y="1998"/>
                    <a:pt x="5123" y="1998"/>
                    <a:pt x="5123" y="1998"/>
                  </a:cubicBezTo>
                  <a:cubicBezTo>
                    <a:pt x="5040" y="2010"/>
                    <a:pt x="5040" y="2010"/>
                    <a:pt x="5040" y="2010"/>
                  </a:cubicBezTo>
                  <a:cubicBezTo>
                    <a:pt x="4992" y="1998"/>
                    <a:pt x="4992" y="1998"/>
                    <a:pt x="4992" y="1998"/>
                  </a:cubicBezTo>
                  <a:cubicBezTo>
                    <a:pt x="4945" y="1998"/>
                    <a:pt x="4945" y="1998"/>
                    <a:pt x="4945" y="1998"/>
                  </a:cubicBezTo>
                  <a:cubicBezTo>
                    <a:pt x="4886" y="2040"/>
                    <a:pt x="4886" y="2040"/>
                    <a:pt x="4886" y="2040"/>
                  </a:cubicBezTo>
                  <a:cubicBezTo>
                    <a:pt x="4886" y="2087"/>
                    <a:pt x="4886" y="2087"/>
                    <a:pt x="4886" y="2087"/>
                  </a:cubicBezTo>
                  <a:cubicBezTo>
                    <a:pt x="4957" y="2099"/>
                    <a:pt x="4957" y="2099"/>
                    <a:pt x="4957" y="2099"/>
                  </a:cubicBezTo>
                  <a:cubicBezTo>
                    <a:pt x="5016" y="2093"/>
                    <a:pt x="5016" y="2093"/>
                    <a:pt x="5016" y="2093"/>
                  </a:cubicBezTo>
                  <a:cubicBezTo>
                    <a:pt x="5028" y="2069"/>
                    <a:pt x="5028" y="2069"/>
                    <a:pt x="5028" y="2069"/>
                  </a:cubicBezTo>
                  <a:cubicBezTo>
                    <a:pt x="5052" y="2052"/>
                    <a:pt x="5052" y="2052"/>
                    <a:pt x="5052" y="2052"/>
                  </a:cubicBezTo>
                  <a:cubicBezTo>
                    <a:pt x="5093" y="2063"/>
                    <a:pt x="5093" y="2063"/>
                    <a:pt x="5093" y="2063"/>
                  </a:cubicBezTo>
                  <a:cubicBezTo>
                    <a:pt x="5158" y="2081"/>
                    <a:pt x="5158" y="2081"/>
                    <a:pt x="5158" y="2081"/>
                  </a:cubicBezTo>
                  <a:cubicBezTo>
                    <a:pt x="5224" y="2146"/>
                    <a:pt x="5224" y="2146"/>
                    <a:pt x="5224" y="2146"/>
                  </a:cubicBezTo>
                  <a:cubicBezTo>
                    <a:pt x="5241" y="2182"/>
                    <a:pt x="5241" y="2182"/>
                    <a:pt x="5241" y="2182"/>
                  </a:cubicBezTo>
                  <a:cubicBezTo>
                    <a:pt x="5277" y="2223"/>
                    <a:pt x="5277" y="2223"/>
                    <a:pt x="5277" y="2223"/>
                  </a:cubicBezTo>
                  <a:cubicBezTo>
                    <a:pt x="5336" y="2223"/>
                    <a:pt x="5336" y="2223"/>
                    <a:pt x="5336" y="2223"/>
                  </a:cubicBezTo>
                  <a:cubicBezTo>
                    <a:pt x="5395" y="2277"/>
                    <a:pt x="5395" y="2277"/>
                    <a:pt x="5395" y="2277"/>
                  </a:cubicBezTo>
                  <a:cubicBezTo>
                    <a:pt x="5484" y="2283"/>
                    <a:pt x="5484" y="2283"/>
                    <a:pt x="5484" y="2283"/>
                  </a:cubicBezTo>
                  <a:cubicBezTo>
                    <a:pt x="5544" y="2307"/>
                    <a:pt x="5544" y="2307"/>
                    <a:pt x="5544" y="2307"/>
                  </a:cubicBezTo>
                  <a:cubicBezTo>
                    <a:pt x="5550" y="2271"/>
                    <a:pt x="5550" y="2271"/>
                    <a:pt x="5550" y="2271"/>
                  </a:cubicBezTo>
                  <a:cubicBezTo>
                    <a:pt x="5455" y="2200"/>
                    <a:pt x="5455" y="2200"/>
                    <a:pt x="5455" y="2200"/>
                  </a:cubicBezTo>
                  <a:cubicBezTo>
                    <a:pt x="5413" y="2170"/>
                    <a:pt x="5413" y="2170"/>
                    <a:pt x="5413" y="2170"/>
                  </a:cubicBezTo>
                  <a:cubicBezTo>
                    <a:pt x="5395" y="2134"/>
                    <a:pt x="5395" y="2134"/>
                    <a:pt x="5395" y="2134"/>
                  </a:cubicBezTo>
                  <a:cubicBezTo>
                    <a:pt x="5455" y="2170"/>
                    <a:pt x="5455" y="2170"/>
                    <a:pt x="5455" y="2170"/>
                  </a:cubicBezTo>
                  <a:cubicBezTo>
                    <a:pt x="5561" y="2223"/>
                    <a:pt x="5561" y="2223"/>
                    <a:pt x="5561" y="2223"/>
                  </a:cubicBezTo>
                  <a:cubicBezTo>
                    <a:pt x="5615" y="2253"/>
                    <a:pt x="5615" y="2253"/>
                    <a:pt x="5615" y="2253"/>
                  </a:cubicBezTo>
                  <a:cubicBezTo>
                    <a:pt x="5615" y="2200"/>
                    <a:pt x="5615" y="2200"/>
                    <a:pt x="5615" y="2200"/>
                  </a:cubicBezTo>
                  <a:cubicBezTo>
                    <a:pt x="5650" y="2158"/>
                    <a:pt x="5650" y="2158"/>
                    <a:pt x="5650" y="2158"/>
                  </a:cubicBezTo>
                  <a:cubicBezTo>
                    <a:pt x="5597" y="2129"/>
                    <a:pt x="5597" y="2129"/>
                    <a:pt x="5597" y="2129"/>
                  </a:cubicBezTo>
                  <a:cubicBezTo>
                    <a:pt x="5585" y="2057"/>
                    <a:pt x="5585" y="2057"/>
                    <a:pt x="5585" y="2057"/>
                  </a:cubicBezTo>
                  <a:cubicBezTo>
                    <a:pt x="5514" y="2034"/>
                    <a:pt x="5514" y="2034"/>
                    <a:pt x="5514" y="2034"/>
                  </a:cubicBezTo>
                  <a:cubicBezTo>
                    <a:pt x="5425" y="1939"/>
                    <a:pt x="5425" y="1939"/>
                    <a:pt x="5425" y="1939"/>
                  </a:cubicBezTo>
                  <a:cubicBezTo>
                    <a:pt x="5455" y="1915"/>
                    <a:pt x="5455" y="1915"/>
                    <a:pt x="5455" y="1915"/>
                  </a:cubicBezTo>
                  <a:cubicBezTo>
                    <a:pt x="5484" y="1891"/>
                    <a:pt x="5484" y="1891"/>
                    <a:pt x="5484" y="1891"/>
                  </a:cubicBezTo>
                  <a:cubicBezTo>
                    <a:pt x="5597" y="1975"/>
                    <a:pt x="5597" y="1975"/>
                    <a:pt x="5597" y="1975"/>
                  </a:cubicBezTo>
                  <a:cubicBezTo>
                    <a:pt x="5638" y="2034"/>
                    <a:pt x="5638" y="2034"/>
                    <a:pt x="5638" y="2034"/>
                  </a:cubicBezTo>
                  <a:cubicBezTo>
                    <a:pt x="5686" y="2040"/>
                    <a:pt x="5686" y="2040"/>
                    <a:pt x="5686" y="2040"/>
                  </a:cubicBezTo>
                  <a:cubicBezTo>
                    <a:pt x="5704" y="1975"/>
                    <a:pt x="5704" y="1975"/>
                    <a:pt x="5704" y="1975"/>
                  </a:cubicBezTo>
                  <a:cubicBezTo>
                    <a:pt x="5763" y="1957"/>
                    <a:pt x="5763" y="1957"/>
                    <a:pt x="5763" y="1957"/>
                  </a:cubicBezTo>
                  <a:cubicBezTo>
                    <a:pt x="5769" y="1927"/>
                    <a:pt x="5769" y="1927"/>
                    <a:pt x="5769" y="1927"/>
                  </a:cubicBezTo>
                  <a:cubicBezTo>
                    <a:pt x="5811" y="1927"/>
                    <a:pt x="5811" y="1927"/>
                    <a:pt x="5811" y="1927"/>
                  </a:cubicBezTo>
                  <a:cubicBezTo>
                    <a:pt x="5828" y="1897"/>
                    <a:pt x="5828" y="1897"/>
                    <a:pt x="5828" y="1897"/>
                  </a:cubicBezTo>
                  <a:cubicBezTo>
                    <a:pt x="5822" y="1856"/>
                    <a:pt x="5822" y="1856"/>
                    <a:pt x="5822" y="1856"/>
                  </a:cubicBezTo>
                  <a:cubicBezTo>
                    <a:pt x="5745" y="1856"/>
                    <a:pt x="5745" y="1856"/>
                    <a:pt x="5745" y="1856"/>
                  </a:cubicBezTo>
                  <a:cubicBezTo>
                    <a:pt x="5745" y="1832"/>
                    <a:pt x="5745" y="1832"/>
                    <a:pt x="5745" y="1832"/>
                  </a:cubicBezTo>
                  <a:cubicBezTo>
                    <a:pt x="5698" y="1797"/>
                    <a:pt x="5698" y="1797"/>
                    <a:pt x="5698" y="1797"/>
                  </a:cubicBezTo>
                  <a:cubicBezTo>
                    <a:pt x="5662" y="1791"/>
                    <a:pt x="5662" y="1791"/>
                    <a:pt x="5662" y="1791"/>
                  </a:cubicBezTo>
                  <a:cubicBezTo>
                    <a:pt x="5609" y="1767"/>
                    <a:pt x="5609" y="1767"/>
                    <a:pt x="5609" y="1767"/>
                  </a:cubicBezTo>
                  <a:cubicBezTo>
                    <a:pt x="5573" y="1767"/>
                    <a:pt x="5573" y="1767"/>
                    <a:pt x="5573" y="1767"/>
                  </a:cubicBezTo>
                  <a:cubicBezTo>
                    <a:pt x="5561" y="1737"/>
                    <a:pt x="5561" y="1737"/>
                    <a:pt x="5561" y="1737"/>
                  </a:cubicBezTo>
                  <a:cubicBezTo>
                    <a:pt x="5544" y="1708"/>
                    <a:pt x="5544" y="1708"/>
                    <a:pt x="5544" y="1708"/>
                  </a:cubicBezTo>
                  <a:cubicBezTo>
                    <a:pt x="5479" y="1708"/>
                    <a:pt x="5479" y="1708"/>
                    <a:pt x="5479" y="1708"/>
                  </a:cubicBezTo>
                  <a:cubicBezTo>
                    <a:pt x="5449" y="1708"/>
                    <a:pt x="5449" y="1708"/>
                    <a:pt x="5449" y="1708"/>
                  </a:cubicBezTo>
                  <a:cubicBezTo>
                    <a:pt x="5449" y="1654"/>
                    <a:pt x="5449" y="1654"/>
                    <a:pt x="5449" y="1654"/>
                  </a:cubicBezTo>
                  <a:cubicBezTo>
                    <a:pt x="5496" y="1654"/>
                    <a:pt x="5496" y="1654"/>
                    <a:pt x="5496" y="1654"/>
                  </a:cubicBezTo>
                  <a:cubicBezTo>
                    <a:pt x="5520" y="1636"/>
                    <a:pt x="5520" y="1636"/>
                    <a:pt x="5520" y="1636"/>
                  </a:cubicBezTo>
                  <a:cubicBezTo>
                    <a:pt x="5455" y="1619"/>
                    <a:pt x="5455" y="1619"/>
                    <a:pt x="5455" y="1619"/>
                  </a:cubicBezTo>
                  <a:cubicBezTo>
                    <a:pt x="5467" y="1595"/>
                    <a:pt x="5467" y="1595"/>
                    <a:pt x="5467" y="1595"/>
                  </a:cubicBezTo>
                  <a:cubicBezTo>
                    <a:pt x="5496" y="1589"/>
                    <a:pt x="5496" y="1589"/>
                    <a:pt x="5496" y="1589"/>
                  </a:cubicBezTo>
                  <a:cubicBezTo>
                    <a:pt x="5461" y="1559"/>
                    <a:pt x="5461" y="1559"/>
                    <a:pt x="5461" y="1559"/>
                  </a:cubicBezTo>
                  <a:cubicBezTo>
                    <a:pt x="5407" y="1542"/>
                    <a:pt x="5407" y="1542"/>
                    <a:pt x="5407" y="1542"/>
                  </a:cubicBezTo>
                  <a:cubicBezTo>
                    <a:pt x="5425" y="1512"/>
                    <a:pt x="5425" y="1512"/>
                    <a:pt x="5425" y="1512"/>
                  </a:cubicBezTo>
                  <a:cubicBezTo>
                    <a:pt x="5372" y="1488"/>
                    <a:pt x="5372" y="1488"/>
                    <a:pt x="5372" y="1488"/>
                  </a:cubicBezTo>
                  <a:cubicBezTo>
                    <a:pt x="5312" y="1494"/>
                    <a:pt x="5312" y="1494"/>
                    <a:pt x="5312" y="1494"/>
                  </a:cubicBezTo>
                  <a:cubicBezTo>
                    <a:pt x="5306" y="1465"/>
                    <a:pt x="5306" y="1465"/>
                    <a:pt x="5306" y="1465"/>
                  </a:cubicBezTo>
                  <a:cubicBezTo>
                    <a:pt x="5259" y="1465"/>
                    <a:pt x="5259" y="1465"/>
                    <a:pt x="5259" y="1465"/>
                  </a:cubicBezTo>
                  <a:cubicBezTo>
                    <a:pt x="5235" y="1459"/>
                    <a:pt x="5235" y="1459"/>
                    <a:pt x="5235" y="1459"/>
                  </a:cubicBezTo>
                  <a:cubicBezTo>
                    <a:pt x="5277" y="1429"/>
                    <a:pt x="5277" y="1429"/>
                    <a:pt x="5277" y="1429"/>
                  </a:cubicBezTo>
                  <a:cubicBezTo>
                    <a:pt x="5224" y="1417"/>
                    <a:pt x="5224" y="1417"/>
                    <a:pt x="5224" y="1417"/>
                  </a:cubicBezTo>
                  <a:cubicBezTo>
                    <a:pt x="5152" y="1429"/>
                    <a:pt x="5152" y="1429"/>
                    <a:pt x="5152" y="1429"/>
                  </a:cubicBezTo>
                  <a:cubicBezTo>
                    <a:pt x="5111" y="1387"/>
                    <a:pt x="5111" y="1387"/>
                    <a:pt x="5111" y="1387"/>
                  </a:cubicBezTo>
                  <a:cubicBezTo>
                    <a:pt x="5105" y="1358"/>
                    <a:pt x="5105" y="1358"/>
                    <a:pt x="5105" y="1358"/>
                  </a:cubicBezTo>
                  <a:cubicBezTo>
                    <a:pt x="5057" y="1358"/>
                    <a:pt x="5057" y="1358"/>
                    <a:pt x="5057" y="1358"/>
                  </a:cubicBezTo>
                  <a:cubicBezTo>
                    <a:pt x="5057" y="1328"/>
                    <a:pt x="5057" y="1328"/>
                    <a:pt x="5057" y="1328"/>
                  </a:cubicBezTo>
                  <a:cubicBezTo>
                    <a:pt x="4986" y="1304"/>
                    <a:pt x="4986" y="1304"/>
                    <a:pt x="4986" y="1304"/>
                  </a:cubicBezTo>
                  <a:cubicBezTo>
                    <a:pt x="4897" y="1304"/>
                    <a:pt x="4897" y="1304"/>
                    <a:pt x="4897" y="1304"/>
                  </a:cubicBezTo>
                  <a:cubicBezTo>
                    <a:pt x="4886" y="1328"/>
                    <a:pt x="4886" y="1328"/>
                    <a:pt x="4886" y="1328"/>
                  </a:cubicBezTo>
                  <a:cubicBezTo>
                    <a:pt x="4844" y="1334"/>
                    <a:pt x="4844" y="1334"/>
                    <a:pt x="4844" y="1334"/>
                  </a:cubicBezTo>
                  <a:cubicBezTo>
                    <a:pt x="4802" y="1328"/>
                    <a:pt x="4802" y="1328"/>
                    <a:pt x="4802" y="1328"/>
                  </a:cubicBezTo>
                  <a:cubicBezTo>
                    <a:pt x="4785" y="1358"/>
                    <a:pt x="4785" y="1358"/>
                    <a:pt x="4785" y="1358"/>
                  </a:cubicBezTo>
                  <a:cubicBezTo>
                    <a:pt x="4743" y="1358"/>
                    <a:pt x="4743" y="1358"/>
                    <a:pt x="4743" y="1358"/>
                  </a:cubicBezTo>
                  <a:cubicBezTo>
                    <a:pt x="4737" y="1322"/>
                    <a:pt x="4737" y="1322"/>
                    <a:pt x="4737" y="1322"/>
                  </a:cubicBezTo>
                  <a:cubicBezTo>
                    <a:pt x="4767" y="1281"/>
                    <a:pt x="4767" y="1281"/>
                    <a:pt x="4767" y="1281"/>
                  </a:cubicBezTo>
                  <a:cubicBezTo>
                    <a:pt x="4725" y="1233"/>
                    <a:pt x="4725" y="1233"/>
                    <a:pt x="4725" y="1233"/>
                  </a:cubicBezTo>
                  <a:cubicBezTo>
                    <a:pt x="4702" y="1186"/>
                    <a:pt x="4702" y="1186"/>
                    <a:pt x="4702" y="1186"/>
                  </a:cubicBezTo>
                  <a:cubicBezTo>
                    <a:pt x="4625" y="1186"/>
                    <a:pt x="4625" y="1186"/>
                    <a:pt x="4625" y="1186"/>
                  </a:cubicBezTo>
                  <a:cubicBezTo>
                    <a:pt x="4583" y="1221"/>
                    <a:pt x="4583" y="1221"/>
                    <a:pt x="4583" y="1221"/>
                  </a:cubicBezTo>
                  <a:cubicBezTo>
                    <a:pt x="4530" y="1221"/>
                    <a:pt x="4530" y="1221"/>
                    <a:pt x="4530" y="1221"/>
                  </a:cubicBezTo>
                  <a:cubicBezTo>
                    <a:pt x="4494" y="1245"/>
                    <a:pt x="4494" y="1245"/>
                    <a:pt x="4494" y="1245"/>
                  </a:cubicBezTo>
                  <a:cubicBezTo>
                    <a:pt x="4488" y="1293"/>
                    <a:pt x="4488" y="1293"/>
                    <a:pt x="4488" y="1293"/>
                  </a:cubicBezTo>
                  <a:cubicBezTo>
                    <a:pt x="4518" y="1340"/>
                    <a:pt x="4518" y="1340"/>
                    <a:pt x="4518" y="1340"/>
                  </a:cubicBezTo>
                  <a:cubicBezTo>
                    <a:pt x="4494" y="1370"/>
                    <a:pt x="4494" y="1370"/>
                    <a:pt x="4494" y="1370"/>
                  </a:cubicBezTo>
                  <a:cubicBezTo>
                    <a:pt x="4542" y="1429"/>
                    <a:pt x="4542" y="1429"/>
                    <a:pt x="4542" y="1429"/>
                  </a:cubicBezTo>
                  <a:cubicBezTo>
                    <a:pt x="4506" y="1435"/>
                    <a:pt x="4506" y="1435"/>
                    <a:pt x="4506" y="1435"/>
                  </a:cubicBezTo>
                  <a:cubicBezTo>
                    <a:pt x="4453" y="1387"/>
                    <a:pt x="4453" y="1387"/>
                    <a:pt x="4453" y="1387"/>
                  </a:cubicBezTo>
                  <a:cubicBezTo>
                    <a:pt x="4435" y="1316"/>
                    <a:pt x="4435" y="1316"/>
                    <a:pt x="4435" y="1316"/>
                  </a:cubicBezTo>
                  <a:cubicBezTo>
                    <a:pt x="4429" y="1269"/>
                    <a:pt x="4429" y="1269"/>
                    <a:pt x="4429" y="1269"/>
                  </a:cubicBezTo>
                  <a:cubicBezTo>
                    <a:pt x="4470" y="1221"/>
                    <a:pt x="4470" y="1221"/>
                    <a:pt x="4470" y="1221"/>
                  </a:cubicBezTo>
                  <a:cubicBezTo>
                    <a:pt x="4524" y="1186"/>
                    <a:pt x="4524" y="1186"/>
                    <a:pt x="4524" y="1186"/>
                  </a:cubicBezTo>
                  <a:cubicBezTo>
                    <a:pt x="4447" y="1186"/>
                    <a:pt x="4447" y="1186"/>
                    <a:pt x="4447" y="1186"/>
                  </a:cubicBezTo>
                  <a:cubicBezTo>
                    <a:pt x="4370" y="1192"/>
                    <a:pt x="4370" y="1192"/>
                    <a:pt x="4370" y="1192"/>
                  </a:cubicBezTo>
                  <a:cubicBezTo>
                    <a:pt x="4299" y="1251"/>
                    <a:pt x="4299" y="1251"/>
                    <a:pt x="4299" y="1251"/>
                  </a:cubicBezTo>
                  <a:cubicBezTo>
                    <a:pt x="4257" y="1328"/>
                    <a:pt x="4257" y="1328"/>
                    <a:pt x="4257" y="1328"/>
                  </a:cubicBezTo>
                  <a:cubicBezTo>
                    <a:pt x="4251" y="1429"/>
                    <a:pt x="4251" y="1429"/>
                    <a:pt x="4251" y="1429"/>
                  </a:cubicBezTo>
                  <a:cubicBezTo>
                    <a:pt x="4316" y="1441"/>
                    <a:pt x="4316" y="1441"/>
                    <a:pt x="4316" y="1441"/>
                  </a:cubicBezTo>
                  <a:cubicBezTo>
                    <a:pt x="4364" y="1441"/>
                    <a:pt x="4364" y="1441"/>
                    <a:pt x="4364" y="1441"/>
                  </a:cubicBezTo>
                  <a:cubicBezTo>
                    <a:pt x="4381" y="1482"/>
                    <a:pt x="4381" y="1482"/>
                    <a:pt x="4381" y="1482"/>
                  </a:cubicBezTo>
                  <a:cubicBezTo>
                    <a:pt x="4334" y="1470"/>
                    <a:pt x="4334" y="1470"/>
                    <a:pt x="4334" y="1470"/>
                  </a:cubicBezTo>
                  <a:cubicBezTo>
                    <a:pt x="4275" y="1488"/>
                    <a:pt x="4275" y="1488"/>
                    <a:pt x="4275" y="1488"/>
                  </a:cubicBezTo>
                  <a:cubicBezTo>
                    <a:pt x="4322" y="1530"/>
                    <a:pt x="4322" y="1530"/>
                    <a:pt x="4322" y="1530"/>
                  </a:cubicBezTo>
                  <a:cubicBezTo>
                    <a:pt x="4388" y="1530"/>
                    <a:pt x="4388" y="1530"/>
                    <a:pt x="4388" y="1530"/>
                  </a:cubicBezTo>
                  <a:cubicBezTo>
                    <a:pt x="4417" y="1518"/>
                    <a:pt x="4417" y="1518"/>
                    <a:pt x="4417" y="1518"/>
                  </a:cubicBezTo>
                  <a:cubicBezTo>
                    <a:pt x="4459" y="1548"/>
                    <a:pt x="4459" y="1548"/>
                    <a:pt x="4459" y="1548"/>
                  </a:cubicBezTo>
                  <a:cubicBezTo>
                    <a:pt x="4542" y="1571"/>
                    <a:pt x="4542" y="1571"/>
                    <a:pt x="4542" y="1571"/>
                  </a:cubicBezTo>
                  <a:cubicBezTo>
                    <a:pt x="4494" y="1589"/>
                    <a:pt x="4494" y="1589"/>
                    <a:pt x="4494" y="1589"/>
                  </a:cubicBezTo>
                  <a:cubicBezTo>
                    <a:pt x="4488" y="1631"/>
                    <a:pt x="4488" y="1631"/>
                    <a:pt x="4488" y="1631"/>
                  </a:cubicBezTo>
                  <a:cubicBezTo>
                    <a:pt x="4524" y="1654"/>
                    <a:pt x="4524" y="1654"/>
                    <a:pt x="4524" y="1654"/>
                  </a:cubicBezTo>
                  <a:cubicBezTo>
                    <a:pt x="4470" y="1731"/>
                    <a:pt x="4470" y="1731"/>
                    <a:pt x="4470" y="1731"/>
                  </a:cubicBezTo>
                  <a:cubicBezTo>
                    <a:pt x="4441" y="1791"/>
                    <a:pt x="4441" y="1791"/>
                    <a:pt x="4441" y="1791"/>
                  </a:cubicBezTo>
                  <a:cubicBezTo>
                    <a:pt x="4405" y="1832"/>
                    <a:pt x="4405" y="1832"/>
                    <a:pt x="4405" y="1832"/>
                  </a:cubicBezTo>
                  <a:cubicBezTo>
                    <a:pt x="4364" y="1814"/>
                    <a:pt x="4364" y="1814"/>
                    <a:pt x="4364" y="1814"/>
                  </a:cubicBezTo>
                  <a:cubicBezTo>
                    <a:pt x="4340" y="1749"/>
                    <a:pt x="4340" y="1749"/>
                    <a:pt x="4340" y="1749"/>
                  </a:cubicBezTo>
                  <a:cubicBezTo>
                    <a:pt x="4364" y="1708"/>
                    <a:pt x="4364" y="1708"/>
                    <a:pt x="4364" y="1708"/>
                  </a:cubicBezTo>
                  <a:cubicBezTo>
                    <a:pt x="4293" y="1648"/>
                    <a:pt x="4293" y="1648"/>
                    <a:pt x="4293" y="1648"/>
                  </a:cubicBezTo>
                  <a:cubicBezTo>
                    <a:pt x="4239" y="1696"/>
                    <a:pt x="4239" y="1696"/>
                    <a:pt x="4239" y="1696"/>
                  </a:cubicBezTo>
                  <a:cubicBezTo>
                    <a:pt x="4156" y="1607"/>
                    <a:pt x="4156" y="1607"/>
                    <a:pt x="4156" y="1607"/>
                  </a:cubicBezTo>
                  <a:cubicBezTo>
                    <a:pt x="4127" y="1595"/>
                    <a:pt x="4127" y="1595"/>
                    <a:pt x="4127" y="1595"/>
                  </a:cubicBezTo>
                  <a:cubicBezTo>
                    <a:pt x="4133" y="1548"/>
                    <a:pt x="4133" y="1548"/>
                    <a:pt x="4133" y="1548"/>
                  </a:cubicBezTo>
                  <a:cubicBezTo>
                    <a:pt x="4121" y="1494"/>
                    <a:pt x="4121" y="1494"/>
                    <a:pt x="4121" y="1494"/>
                  </a:cubicBezTo>
                  <a:cubicBezTo>
                    <a:pt x="4085" y="1494"/>
                    <a:pt x="4085" y="1494"/>
                    <a:pt x="4085" y="1494"/>
                  </a:cubicBezTo>
                  <a:cubicBezTo>
                    <a:pt x="4085" y="1447"/>
                    <a:pt x="4085" y="1447"/>
                    <a:pt x="4085" y="1447"/>
                  </a:cubicBezTo>
                  <a:cubicBezTo>
                    <a:pt x="4026" y="1399"/>
                    <a:pt x="4026" y="1399"/>
                    <a:pt x="4026" y="1399"/>
                  </a:cubicBezTo>
                  <a:cubicBezTo>
                    <a:pt x="3955" y="1399"/>
                    <a:pt x="3955" y="1399"/>
                    <a:pt x="3955" y="1399"/>
                  </a:cubicBezTo>
                  <a:cubicBezTo>
                    <a:pt x="3943" y="1423"/>
                    <a:pt x="3943" y="1423"/>
                    <a:pt x="3943" y="1423"/>
                  </a:cubicBezTo>
                  <a:cubicBezTo>
                    <a:pt x="3907" y="1429"/>
                    <a:pt x="3907" y="1429"/>
                    <a:pt x="3907" y="1429"/>
                  </a:cubicBezTo>
                  <a:cubicBezTo>
                    <a:pt x="3878" y="1476"/>
                    <a:pt x="3878" y="1476"/>
                    <a:pt x="3878" y="1476"/>
                  </a:cubicBezTo>
                  <a:cubicBezTo>
                    <a:pt x="3895" y="1512"/>
                    <a:pt x="3895" y="1512"/>
                    <a:pt x="3895" y="1512"/>
                  </a:cubicBezTo>
                  <a:cubicBezTo>
                    <a:pt x="3883" y="1542"/>
                    <a:pt x="3883" y="1542"/>
                    <a:pt x="3883" y="1542"/>
                  </a:cubicBezTo>
                  <a:cubicBezTo>
                    <a:pt x="3943" y="1589"/>
                    <a:pt x="3943" y="1589"/>
                    <a:pt x="3943" y="1589"/>
                  </a:cubicBezTo>
                  <a:cubicBezTo>
                    <a:pt x="3996" y="1619"/>
                    <a:pt x="3996" y="1619"/>
                    <a:pt x="3996" y="1619"/>
                  </a:cubicBezTo>
                  <a:cubicBezTo>
                    <a:pt x="3978" y="1660"/>
                    <a:pt x="3978" y="1660"/>
                    <a:pt x="3978" y="1660"/>
                  </a:cubicBezTo>
                  <a:cubicBezTo>
                    <a:pt x="3919" y="1648"/>
                    <a:pt x="3919" y="1648"/>
                    <a:pt x="3919" y="1648"/>
                  </a:cubicBezTo>
                  <a:cubicBezTo>
                    <a:pt x="3937" y="1702"/>
                    <a:pt x="3937" y="1702"/>
                    <a:pt x="3937" y="1702"/>
                  </a:cubicBezTo>
                  <a:cubicBezTo>
                    <a:pt x="3990" y="1696"/>
                    <a:pt x="3990" y="1696"/>
                    <a:pt x="3990" y="1696"/>
                  </a:cubicBezTo>
                  <a:cubicBezTo>
                    <a:pt x="4044" y="1660"/>
                    <a:pt x="4044" y="1660"/>
                    <a:pt x="4044" y="1660"/>
                  </a:cubicBezTo>
                  <a:cubicBezTo>
                    <a:pt x="4044" y="1714"/>
                    <a:pt x="4044" y="1714"/>
                    <a:pt x="4044" y="1714"/>
                  </a:cubicBezTo>
                  <a:cubicBezTo>
                    <a:pt x="3949" y="1767"/>
                    <a:pt x="3949" y="1767"/>
                    <a:pt x="3949" y="1767"/>
                  </a:cubicBezTo>
                  <a:cubicBezTo>
                    <a:pt x="3955" y="1838"/>
                    <a:pt x="3955" y="1838"/>
                    <a:pt x="3955" y="1838"/>
                  </a:cubicBezTo>
                  <a:cubicBezTo>
                    <a:pt x="3890" y="1802"/>
                    <a:pt x="3890" y="1802"/>
                    <a:pt x="3890" y="1802"/>
                  </a:cubicBezTo>
                  <a:cubicBezTo>
                    <a:pt x="3907" y="1749"/>
                    <a:pt x="3907" y="1749"/>
                    <a:pt x="3907" y="1749"/>
                  </a:cubicBezTo>
                  <a:cubicBezTo>
                    <a:pt x="3872" y="1749"/>
                    <a:pt x="3872" y="1749"/>
                    <a:pt x="3872" y="1749"/>
                  </a:cubicBezTo>
                  <a:cubicBezTo>
                    <a:pt x="3866" y="1702"/>
                    <a:pt x="3866" y="1702"/>
                    <a:pt x="3866" y="1702"/>
                  </a:cubicBezTo>
                  <a:cubicBezTo>
                    <a:pt x="3901" y="1702"/>
                    <a:pt x="3901" y="1702"/>
                    <a:pt x="3901" y="1702"/>
                  </a:cubicBezTo>
                  <a:cubicBezTo>
                    <a:pt x="3890" y="1631"/>
                    <a:pt x="3890" y="1631"/>
                    <a:pt x="3890" y="1631"/>
                  </a:cubicBezTo>
                  <a:cubicBezTo>
                    <a:pt x="3801" y="1583"/>
                    <a:pt x="3801" y="1583"/>
                    <a:pt x="3801" y="1583"/>
                  </a:cubicBezTo>
                  <a:cubicBezTo>
                    <a:pt x="3783" y="1636"/>
                    <a:pt x="3783" y="1636"/>
                    <a:pt x="3783" y="1636"/>
                  </a:cubicBezTo>
                  <a:cubicBezTo>
                    <a:pt x="3729" y="1660"/>
                    <a:pt x="3729" y="1660"/>
                    <a:pt x="3729" y="1660"/>
                  </a:cubicBezTo>
                  <a:cubicBezTo>
                    <a:pt x="3812" y="1714"/>
                    <a:pt x="3812" y="1714"/>
                    <a:pt x="3812" y="1714"/>
                  </a:cubicBezTo>
                  <a:cubicBezTo>
                    <a:pt x="3777" y="1743"/>
                    <a:pt x="3777" y="1743"/>
                    <a:pt x="3777" y="1743"/>
                  </a:cubicBezTo>
                  <a:cubicBezTo>
                    <a:pt x="3759" y="1785"/>
                    <a:pt x="3759" y="1785"/>
                    <a:pt x="3759" y="1785"/>
                  </a:cubicBezTo>
                  <a:cubicBezTo>
                    <a:pt x="3605" y="1791"/>
                    <a:pt x="3605" y="1791"/>
                    <a:pt x="3605" y="1791"/>
                  </a:cubicBezTo>
                  <a:cubicBezTo>
                    <a:pt x="3528" y="1761"/>
                    <a:pt x="3528" y="1761"/>
                    <a:pt x="3528" y="1761"/>
                  </a:cubicBezTo>
                  <a:cubicBezTo>
                    <a:pt x="3474" y="1749"/>
                    <a:pt x="3474" y="1749"/>
                    <a:pt x="3474" y="1749"/>
                  </a:cubicBezTo>
                  <a:cubicBezTo>
                    <a:pt x="3397" y="1708"/>
                    <a:pt x="3397" y="1708"/>
                    <a:pt x="3397" y="1708"/>
                  </a:cubicBezTo>
                  <a:cubicBezTo>
                    <a:pt x="3344" y="1737"/>
                    <a:pt x="3344" y="1737"/>
                    <a:pt x="3344" y="1737"/>
                  </a:cubicBezTo>
                  <a:cubicBezTo>
                    <a:pt x="3267" y="1773"/>
                    <a:pt x="3267" y="1773"/>
                    <a:pt x="3267" y="1773"/>
                  </a:cubicBezTo>
                  <a:cubicBezTo>
                    <a:pt x="3285" y="1820"/>
                    <a:pt x="3285" y="1820"/>
                    <a:pt x="3285" y="1820"/>
                  </a:cubicBezTo>
                  <a:cubicBezTo>
                    <a:pt x="3273" y="1897"/>
                    <a:pt x="3273" y="1897"/>
                    <a:pt x="3273" y="1897"/>
                  </a:cubicBezTo>
                  <a:cubicBezTo>
                    <a:pt x="3225" y="1809"/>
                    <a:pt x="3225" y="1809"/>
                    <a:pt x="3225" y="1809"/>
                  </a:cubicBezTo>
                  <a:cubicBezTo>
                    <a:pt x="3148" y="1773"/>
                    <a:pt x="3148" y="1773"/>
                    <a:pt x="3148" y="1773"/>
                  </a:cubicBezTo>
                  <a:cubicBezTo>
                    <a:pt x="3065" y="1791"/>
                    <a:pt x="3065" y="1791"/>
                    <a:pt x="3065" y="1791"/>
                  </a:cubicBezTo>
                  <a:cubicBezTo>
                    <a:pt x="2876" y="1773"/>
                    <a:pt x="2876" y="1773"/>
                    <a:pt x="2876" y="1773"/>
                  </a:cubicBezTo>
                  <a:cubicBezTo>
                    <a:pt x="2876" y="1749"/>
                    <a:pt x="2876" y="1749"/>
                    <a:pt x="2876" y="1749"/>
                  </a:cubicBezTo>
                  <a:cubicBezTo>
                    <a:pt x="2941" y="1725"/>
                    <a:pt x="2941" y="1725"/>
                    <a:pt x="2941" y="1725"/>
                  </a:cubicBezTo>
                  <a:cubicBezTo>
                    <a:pt x="2846" y="1678"/>
                    <a:pt x="2846" y="1678"/>
                    <a:pt x="2846" y="1678"/>
                  </a:cubicBezTo>
                  <a:cubicBezTo>
                    <a:pt x="2787" y="1678"/>
                    <a:pt x="2787" y="1678"/>
                    <a:pt x="2787" y="1678"/>
                  </a:cubicBezTo>
                  <a:cubicBezTo>
                    <a:pt x="2615" y="1631"/>
                    <a:pt x="2615" y="1631"/>
                    <a:pt x="2615" y="1631"/>
                  </a:cubicBezTo>
                  <a:cubicBezTo>
                    <a:pt x="2573" y="1595"/>
                    <a:pt x="2573" y="1595"/>
                    <a:pt x="2573" y="1595"/>
                  </a:cubicBezTo>
                  <a:cubicBezTo>
                    <a:pt x="2496" y="1583"/>
                    <a:pt x="2496" y="1583"/>
                    <a:pt x="2496" y="1583"/>
                  </a:cubicBezTo>
                  <a:cubicBezTo>
                    <a:pt x="2449" y="1589"/>
                    <a:pt x="2449" y="1589"/>
                    <a:pt x="2449" y="1589"/>
                  </a:cubicBezTo>
                  <a:cubicBezTo>
                    <a:pt x="2431" y="1619"/>
                    <a:pt x="2431" y="1619"/>
                    <a:pt x="2431" y="1619"/>
                  </a:cubicBezTo>
                  <a:cubicBezTo>
                    <a:pt x="2389" y="1631"/>
                    <a:pt x="2389" y="1631"/>
                    <a:pt x="2389" y="1631"/>
                  </a:cubicBezTo>
                  <a:cubicBezTo>
                    <a:pt x="2342" y="1559"/>
                    <a:pt x="2342" y="1559"/>
                    <a:pt x="2342" y="1559"/>
                  </a:cubicBezTo>
                  <a:cubicBezTo>
                    <a:pt x="2318" y="1619"/>
                    <a:pt x="2318" y="1619"/>
                    <a:pt x="2318" y="1619"/>
                  </a:cubicBezTo>
                  <a:cubicBezTo>
                    <a:pt x="2265" y="1613"/>
                    <a:pt x="2265" y="1613"/>
                    <a:pt x="2265" y="1613"/>
                  </a:cubicBezTo>
                  <a:cubicBezTo>
                    <a:pt x="2217" y="1530"/>
                    <a:pt x="2217" y="1530"/>
                    <a:pt x="2217" y="1530"/>
                  </a:cubicBezTo>
                  <a:cubicBezTo>
                    <a:pt x="2158" y="1512"/>
                    <a:pt x="2158" y="1512"/>
                    <a:pt x="2158" y="1512"/>
                  </a:cubicBezTo>
                  <a:cubicBezTo>
                    <a:pt x="2140" y="1571"/>
                    <a:pt x="2140" y="1571"/>
                    <a:pt x="2140" y="1571"/>
                  </a:cubicBezTo>
                  <a:cubicBezTo>
                    <a:pt x="2105" y="1601"/>
                    <a:pt x="2105" y="1601"/>
                    <a:pt x="2105" y="1601"/>
                  </a:cubicBezTo>
                  <a:cubicBezTo>
                    <a:pt x="2045" y="1613"/>
                    <a:pt x="2045" y="1613"/>
                    <a:pt x="2045" y="1613"/>
                  </a:cubicBezTo>
                  <a:cubicBezTo>
                    <a:pt x="1974" y="1636"/>
                    <a:pt x="1974" y="1636"/>
                    <a:pt x="1974" y="1636"/>
                  </a:cubicBezTo>
                  <a:cubicBezTo>
                    <a:pt x="1897" y="1672"/>
                    <a:pt x="1897" y="1672"/>
                    <a:pt x="1897" y="1672"/>
                  </a:cubicBezTo>
                  <a:cubicBezTo>
                    <a:pt x="1957" y="1619"/>
                    <a:pt x="1957" y="1619"/>
                    <a:pt x="1957" y="1619"/>
                  </a:cubicBezTo>
                  <a:cubicBezTo>
                    <a:pt x="2022" y="1601"/>
                    <a:pt x="2022" y="1601"/>
                    <a:pt x="2022" y="1601"/>
                  </a:cubicBezTo>
                  <a:cubicBezTo>
                    <a:pt x="2069" y="1583"/>
                    <a:pt x="2069" y="1583"/>
                    <a:pt x="2069" y="1583"/>
                  </a:cubicBezTo>
                  <a:cubicBezTo>
                    <a:pt x="2087" y="1554"/>
                    <a:pt x="2087" y="1554"/>
                    <a:pt x="2087" y="1554"/>
                  </a:cubicBezTo>
                  <a:cubicBezTo>
                    <a:pt x="2063" y="1548"/>
                    <a:pt x="2063" y="1548"/>
                    <a:pt x="2063" y="1548"/>
                  </a:cubicBezTo>
                  <a:cubicBezTo>
                    <a:pt x="1986" y="1571"/>
                    <a:pt x="1986" y="1571"/>
                    <a:pt x="1986" y="1571"/>
                  </a:cubicBezTo>
                  <a:cubicBezTo>
                    <a:pt x="1897" y="1613"/>
                    <a:pt x="1897" y="1613"/>
                    <a:pt x="1897" y="1613"/>
                  </a:cubicBezTo>
                  <a:cubicBezTo>
                    <a:pt x="1850" y="1613"/>
                    <a:pt x="1850" y="1613"/>
                    <a:pt x="1850" y="1613"/>
                  </a:cubicBezTo>
                  <a:cubicBezTo>
                    <a:pt x="1802" y="1613"/>
                    <a:pt x="1802" y="1613"/>
                    <a:pt x="1802" y="1613"/>
                  </a:cubicBezTo>
                  <a:cubicBezTo>
                    <a:pt x="1713" y="1666"/>
                    <a:pt x="1713" y="1666"/>
                    <a:pt x="1713" y="1666"/>
                  </a:cubicBezTo>
                  <a:cubicBezTo>
                    <a:pt x="1624" y="1654"/>
                    <a:pt x="1624" y="1654"/>
                    <a:pt x="1624" y="1654"/>
                  </a:cubicBezTo>
                  <a:cubicBezTo>
                    <a:pt x="1553" y="1601"/>
                    <a:pt x="1553" y="1601"/>
                    <a:pt x="1553" y="1601"/>
                  </a:cubicBezTo>
                  <a:cubicBezTo>
                    <a:pt x="1423" y="1595"/>
                    <a:pt x="1423" y="1595"/>
                    <a:pt x="1423" y="1595"/>
                  </a:cubicBezTo>
                  <a:cubicBezTo>
                    <a:pt x="1376" y="1571"/>
                    <a:pt x="1376" y="1571"/>
                    <a:pt x="1376" y="1571"/>
                  </a:cubicBezTo>
                  <a:cubicBezTo>
                    <a:pt x="1310" y="1559"/>
                    <a:pt x="1310" y="1559"/>
                    <a:pt x="1310" y="1559"/>
                  </a:cubicBezTo>
                  <a:cubicBezTo>
                    <a:pt x="1233" y="1571"/>
                    <a:pt x="1233" y="1571"/>
                    <a:pt x="1233" y="1571"/>
                  </a:cubicBezTo>
                  <a:cubicBezTo>
                    <a:pt x="1180" y="1548"/>
                    <a:pt x="1180" y="1548"/>
                    <a:pt x="1180" y="1548"/>
                  </a:cubicBezTo>
                  <a:cubicBezTo>
                    <a:pt x="1097" y="1548"/>
                    <a:pt x="1097" y="1548"/>
                    <a:pt x="1097" y="1548"/>
                  </a:cubicBezTo>
                  <a:cubicBezTo>
                    <a:pt x="1008" y="1524"/>
                    <a:pt x="1008" y="1524"/>
                    <a:pt x="1008" y="1524"/>
                  </a:cubicBezTo>
                  <a:cubicBezTo>
                    <a:pt x="931" y="1524"/>
                    <a:pt x="931" y="1524"/>
                    <a:pt x="931" y="1524"/>
                  </a:cubicBezTo>
                  <a:cubicBezTo>
                    <a:pt x="866" y="1524"/>
                    <a:pt x="866" y="1524"/>
                    <a:pt x="866" y="1524"/>
                  </a:cubicBezTo>
                  <a:cubicBezTo>
                    <a:pt x="848" y="1482"/>
                    <a:pt x="848" y="1482"/>
                    <a:pt x="848" y="1482"/>
                  </a:cubicBezTo>
                  <a:cubicBezTo>
                    <a:pt x="723" y="1476"/>
                    <a:pt x="723" y="1476"/>
                    <a:pt x="723" y="1476"/>
                  </a:cubicBezTo>
                  <a:cubicBezTo>
                    <a:pt x="670" y="1482"/>
                    <a:pt x="670" y="1482"/>
                    <a:pt x="670" y="1482"/>
                  </a:cubicBezTo>
                  <a:cubicBezTo>
                    <a:pt x="688" y="1453"/>
                    <a:pt x="688" y="1453"/>
                    <a:pt x="688" y="1453"/>
                  </a:cubicBezTo>
                  <a:cubicBezTo>
                    <a:pt x="611" y="1447"/>
                    <a:pt x="611" y="1447"/>
                    <a:pt x="611" y="1447"/>
                  </a:cubicBezTo>
                  <a:cubicBezTo>
                    <a:pt x="545" y="1488"/>
                    <a:pt x="545" y="1488"/>
                    <a:pt x="545" y="1488"/>
                  </a:cubicBezTo>
                  <a:cubicBezTo>
                    <a:pt x="445" y="1488"/>
                    <a:pt x="445" y="1488"/>
                    <a:pt x="445" y="1488"/>
                  </a:cubicBezTo>
                  <a:cubicBezTo>
                    <a:pt x="368" y="1542"/>
                    <a:pt x="368" y="1542"/>
                    <a:pt x="368" y="1542"/>
                  </a:cubicBezTo>
                  <a:cubicBezTo>
                    <a:pt x="308" y="1542"/>
                    <a:pt x="308" y="1542"/>
                    <a:pt x="308" y="1542"/>
                  </a:cubicBezTo>
                  <a:cubicBezTo>
                    <a:pt x="255" y="1583"/>
                    <a:pt x="255" y="1583"/>
                    <a:pt x="255" y="1583"/>
                  </a:cubicBezTo>
                  <a:cubicBezTo>
                    <a:pt x="249" y="1636"/>
                    <a:pt x="249" y="1636"/>
                    <a:pt x="249" y="1636"/>
                  </a:cubicBezTo>
                  <a:cubicBezTo>
                    <a:pt x="184" y="1678"/>
                    <a:pt x="184" y="1678"/>
                    <a:pt x="184" y="1678"/>
                  </a:cubicBezTo>
                  <a:cubicBezTo>
                    <a:pt x="83" y="1678"/>
                    <a:pt x="83" y="1678"/>
                    <a:pt x="83" y="1678"/>
                  </a:cubicBezTo>
                  <a:cubicBezTo>
                    <a:pt x="65" y="1737"/>
                    <a:pt x="65" y="1737"/>
                    <a:pt x="65" y="1737"/>
                  </a:cubicBezTo>
                  <a:cubicBezTo>
                    <a:pt x="184" y="1791"/>
                    <a:pt x="184" y="1791"/>
                    <a:pt x="184" y="1791"/>
                  </a:cubicBezTo>
                  <a:cubicBezTo>
                    <a:pt x="219" y="1844"/>
                    <a:pt x="219" y="1844"/>
                    <a:pt x="219" y="1844"/>
                  </a:cubicBezTo>
                  <a:cubicBezTo>
                    <a:pt x="285" y="1868"/>
                    <a:pt x="285" y="1868"/>
                    <a:pt x="285" y="1868"/>
                  </a:cubicBezTo>
                  <a:cubicBezTo>
                    <a:pt x="332" y="1933"/>
                    <a:pt x="332" y="1933"/>
                    <a:pt x="332" y="1933"/>
                  </a:cubicBezTo>
                  <a:cubicBezTo>
                    <a:pt x="267" y="1945"/>
                    <a:pt x="267" y="1945"/>
                    <a:pt x="267" y="1945"/>
                  </a:cubicBezTo>
                  <a:cubicBezTo>
                    <a:pt x="207" y="1933"/>
                    <a:pt x="207" y="1933"/>
                    <a:pt x="207" y="1933"/>
                  </a:cubicBezTo>
                  <a:cubicBezTo>
                    <a:pt x="201" y="1880"/>
                    <a:pt x="201" y="1880"/>
                    <a:pt x="201" y="1880"/>
                  </a:cubicBezTo>
                  <a:cubicBezTo>
                    <a:pt x="130" y="1921"/>
                    <a:pt x="130" y="1921"/>
                    <a:pt x="130" y="1921"/>
                  </a:cubicBezTo>
                  <a:cubicBezTo>
                    <a:pt x="71" y="1927"/>
                    <a:pt x="71" y="1927"/>
                    <a:pt x="71" y="1927"/>
                  </a:cubicBezTo>
                  <a:cubicBezTo>
                    <a:pt x="0" y="1980"/>
                    <a:pt x="0" y="1980"/>
                    <a:pt x="0" y="1980"/>
                  </a:cubicBezTo>
                  <a:cubicBezTo>
                    <a:pt x="30" y="2004"/>
                    <a:pt x="30" y="2004"/>
                    <a:pt x="30" y="2004"/>
                  </a:cubicBezTo>
                  <a:cubicBezTo>
                    <a:pt x="71" y="2034"/>
                    <a:pt x="71" y="2034"/>
                    <a:pt x="71" y="2034"/>
                  </a:cubicBezTo>
                  <a:cubicBezTo>
                    <a:pt x="95" y="2093"/>
                    <a:pt x="95" y="2093"/>
                    <a:pt x="95" y="2093"/>
                  </a:cubicBezTo>
                  <a:cubicBezTo>
                    <a:pt x="279" y="2075"/>
                    <a:pt x="279" y="2075"/>
                    <a:pt x="279" y="2075"/>
                  </a:cubicBezTo>
                  <a:cubicBezTo>
                    <a:pt x="326" y="2046"/>
                    <a:pt x="326" y="2046"/>
                    <a:pt x="326" y="2046"/>
                  </a:cubicBezTo>
                  <a:cubicBezTo>
                    <a:pt x="373" y="2052"/>
                    <a:pt x="373" y="2052"/>
                    <a:pt x="373" y="2052"/>
                  </a:cubicBezTo>
                  <a:cubicBezTo>
                    <a:pt x="362" y="2105"/>
                    <a:pt x="362" y="2105"/>
                    <a:pt x="362" y="2105"/>
                  </a:cubicBezTo>
                  <a:cubicBezTo>
                    <a:pt x="362" y="2170"/>
                    <a:pt x="362" y="2170"/>
                    <a:pt x="362" y="2170"/>
                  </a:cubicBezTo>
                  <a:cubicBezTo>
                    <a:pt x="296" y="2170"/>
                    <a:pt x="296" y="2170"/>
                    <a:pt x="296" y="2170"/>
                  </a:cubicBezTo>
                  <a:cubicBezTo>
                    <a:pt x="231" y="2194"/>
                    <a:pt x="231" y="2194"/>
                    <a:pt x="231" y="2194"/>
                  </a:cubicBezTo>
                  <a:cubicBezTo>
                    <a:pt x="172" y="2188"/>
                    <a:pt x="172" y="2188"/>
                    <a:pt x="172" y="2188"/>
                  </a:cubicBezTo>
                  <a:cubicBezTo>
                    <a:pt x="154" y="2253"/>
                    <a:pt x="154" y="2253"/>
                    <a:pt x="154" y="2253"/>
                  </a:cubicBezTo>
                  <a:cubicBezTo>
                    <a:pt x="89" y="2312"/>
                    <a:pt x="89" y="2312"/>
                    <a:pt x="89" y="2312"/>
                  </a:cubicBezTo>
                  <a:cubicBezTo>
                    <a:pt x="101" y="2354"/>
                    <a:pt x="101" y="2354"/>
                    <a:pt x="101" y="2354"/>
                  </a:cubicBezTo>
                  <a:cubicBezTo>
                    <a:pt x="130" y="2360"/>
                    <a:pt x="130" y="2360"/>
                    <a:pt x="130" y="2360"/>
                  </a:cubicBezTo>
                  <a:cubicBezTo>
                    <a:pt x="142" y="2395"/>
                    <a:pt x="142" y="2395"/>
                    <a:pt x="142" y="2395"/>
                  </a:cubicBezTo>
                  <a:cubicBezTo>
                    <a:pt x="172" y="2449"/>
                    <a:pt x="172" y="2449"/>
                    <a:pt x="172" y="2449"/>
                  </a:cubicBezTo>
                  <a:cubicBezTo>
                    <a:pt x="249" y="2478"/>
                    <a:pt x="249" y="2478"/>
                    <a:pt x="249" y="2478"/>
                  </a:cubicBezTo>
                  <a:cubicBezTo>
                    <a:pt x="285" y="2431"/>
                    <a:pt x="285" y="2431"/>
                    <a:pt x="285" y="2431"/>
                  </a:cubicBezTo>
                  <a:cubicBezTo>
                    <a:pt x="326" y="2490"/>
                    <a:pt x="326" y="2490"/>
                    <a:pt x="326" y="2490"/>
                  </a:cubicBezTo>
                  <a:cubicBezTo>
                    <a:pt x="320" y="2573"/>
                    <a:pt x="320" y="2573"/>
                    <a:pt x="320" y="2573"/>
                  </a:cubicBezTo>
                  <a:cubicBezTo>
                    <a:pt x="356" y="2573"/>
                    <a:pt x="356" y="2573"/>
                    <a:pt x="356" y="2573"/>
                  </a:cubicBezTo>
                  <a:cubicBezTo>
                    <a:pt x="385" y="2555"/>
                    <a:pt x="385" y="2555"/>
                    <a:pt x="385" y="2555"/>
                  </a:cubicBezTo>
                  <a:cubicBezTo>
                    <a:pt x="445" y="2555"/>
                    <a:pt x="445" y="2555"/>
                    <a:pt x="445" y="2555"/>
                  </a:cubicBezTo>
                  <a:cubicBezTo>
                    <a:pt x="486" y="2573"/>
                    <a:pt x="486" y="2573"/>
                    <a:pt x="486" y="2573"/>
                  </a:cubicBezTo>
                  <a:cubicBezTo>
                    <a:pt x="504" y="2538"/>
                    <a:pt x="504" y="2538"/>
                    <a:pt x="504" y="2538"/>
                  </a:cubicBezTo>
                  <a:cubicBezTo>
                    <a:pt x="545" y="2567"/>
                    <a:pt x="545" y="2567"/>
                    <a:pt x="545" y="2567"/>
                  </a:cubicBezTo>
                  <a:cubicBezTo>
                    <a:pt x="587" y="2544"/>
                    <a:pt x="587" y="2544"/>
                    <a:pt x="587" y="2544"/>
                  </a:cubicBezTo>
                  <a:cubicBezTo>
                    <a:pt x="587" y="2544"/>
                    <a:pt x="563" y="2597"/>
                    <a:pt x="563" y="2615"/>
                  </a:cubicBezTo>
                  <a:cubicBezTo>
                    <a:pt x="563" y="2632"/>
                    <a:pt x="528" y="2656"/>
                    <a:pt x="510" y="2662"/>
                  </a:cubicBezTo>
                  <a:cubicBezTo>
                    <a:pt x="492" y="2674"/>
                    <a:pt x="421" y="2733"/>
                    <a:pt x="421" y="2733"/>
                  </a:cubicBezTo>
                  <a:cubicBezTo>
                    <a:pt x="391" y="2775"/>
                    <a:pt x="391" y="2775"/>
                    <a:pt x="391" y="2775"/>
                  </a:cubicBezTo>
                  <a:cubicBezTo>
                    <a:pt x="332" y="2775"/>
                    <a:pt x="332" y="2775"/>
                    <a:pt x="332" y="2775"/>
                  </a:cubicBezTo>
                  <a:cubicBezTo>
                    <a:pt x="279" y="2816"/>
                    <a:pt x="279" y="2816"/>
                    <a:pt x="279" y="2816"/>
                  </a:cubicBezTo>
                  <a:cubicBezTo>
                    <a:pt x="201" y="2834"/>
                    <a:pt x="201" y="2834"/>
                    <a:pt x="201" y="2834"/>
                  </a:cubicBezTo>
                  <a:cubicBezTo>
                    <a:pt x="136" y="2887"/>
                    <a:pt x="136" y="2887"/>
                    <a:pt x="136" y="2887"/>
                  </a:cubicBezTo>
                  <a:cubicBezTo>
                    <a:pt x="172" y="2905"/>
                    <a:pt x="172" y="2905"/>
                    <a:pt x="172" y="2905"/>
                  </a:cubicBezTo>
                  <a:cubicBezTo>
                    <a:pt x="237" y="2858"/>
                    <a:pt x="237" y="2858"/>
                    <a:pt x="237" y="2858"/>
                  </a:cubicBezTo>
                  <a:cubicBezTo>
                    <a:pt x="279" y="2852"/>
                    <a:pt x="279" y="2852"/>
                    <a:pt x="279" y="2852"/>
                  </a:cubicBezTo>
                  <a:cubicBezTo>
                    <a:pt x="350" y="2816"/>
                    <a:pt x="350" y="2816"/>
                    <a:pt x="350" y="2816"/>
                  </a:cubicBezTo>
                  <a:cubicBezTo>
                    <a:pt x="433" y="2781"/>
                    <a:pt x="433" y="2781"/>
                    <a:pt x="433" y="2781"/>
                  </a:cubicBezTo>
                  <a:cubicBezTo>
                    <a:pt x="593" y="2704"/>
                    <a:pt x="593" y="2704"/>
                    <a:pt x="593" y="2704"/>
                  </a:cubicBezTo>
                  <a:cubicBezTo>
                    <a:pt x="616" y="2656"/>
                    <a:pt x="616" y="2656"/>
                    <a:pt x="616" y="2656"/>
                  </a:cubicBezTo>
                  <a:cubicBezTo>
                    <a:pt x="789" y="2561"/>
                    <a:pt x="789" y="2561"/>
                    <a:pt x="789" y="2561"/>
                  </a:cubicBezTo>
                  <a:cubicBezTo>
                    <a:pt x="741" y="2496"/>
                    <a:pt x="741" y="2496"/>
                    <a:pt x="741" y="2496"/>
                  </a:cubicBezTo>
                  <a:cubicBezTo>
                    <a:pt x="830" y="2449"/>
                    <a:pt x="830" y="2449"/>
                    <a:pt x="830" y="2449"/>
                  </a:cubicBezTo>
                  <a:cubicBezTo>
                    <a:pt x="871" y="2372"/>
                    <a:pt x="871" y="2372"/>
                    <a:pt x="871" y="2372"/>
                  </a:cubicBezTo>
                  <a:cubicBezTo>
                    <a:pt x="949" y="2354"/>
                    <a:pt x="949" y="2354"/>
                    <a:pt x="949" y="2354"/>
                  </a:cubicBezTo>
                  <a:cubicBezTo>
                    <a:pt x="990" y="2378"/>
                    <a:pt x="990" y="2378"/>
                    <a:pt x="990" y="2378"/>
                  </a:cubicBezTo>
                  <a:cubicBezTo>
                    <a:pt x="901" y="2413"/>
                    <a:pt x="901" y="2413"/>
                    <a:pt x="901" y="2413"/>
                  </a:cubicBezTo>
                  <a:cubicBezTo>
                    <a:pt x="877" y="2461"/>
                    <a:pt x="877" y="2461"/>
                    <a:pt x="877" y="2461"/>
                  </a:cubicBezTo>
                  <a:cubicBezTo>
                    <a:pt x="889" y="2508"/>
                    <a:pt x="889" y="2508"/>
                    <a:pt x="889" y="2508"/>
                  </a:cubicBezTo>
                  <a:cubicBezTo>
                    <a:pt x="1002" y="2455"/>
                    <a:pt x="1002" y="2455"/>
                    <a:pt x="1002" y="2455"/>
                  </a:cubicBezTo>
                  <a:cubicBezTo>
                    <a:pt x="1079" y="2443"/>
                    <a:pt x="1079" y="2443"/>
                    <a:pt x="1079" y="2443"/>
                  </a:cubicBezTo>
                  <a:lnTo>
                    <a:pt x="1061" y="2407"/>
                  </a:lnTo>
                  <a:close/>
                  <a:moveTo>
                    <a:pt x="830" y="2639"/>
                  </a:moveTo>
                  <a:lnTo>
                    <a:pt x="830" y="2639"/>
                  </a:lnTo>
                  <a:cubicBezTo>
                    <a:pt x="830" y="2585"/>
                    <a:pt x="830" y="2585"/>
                    <a:pt x="830" y="2585"/>
                  </a:cubicBezTo>
                  <a:cubicBezTo>
                    <a:pt x="789" y="2615"/>
                    <a:pt x="789" y="2615"/>
                    <a:pt x="789" y="2615"/>
                  </a:cubicBezTo>
                  <a:cubicBezTo>
                    <a:pt x="711" y="2662"/>
                    <a:pt x="711" y="2662"/>
                    <a:pt x="711" y="2662"/>
                  </a:cubicBezTo>
                  <a:cubicBezTo>
                    <a:pt x="735" y="2716"/>
                    <a:pt x="735" y="2716"/>
                    <a:pt x="735" y="2716"/>
                  </a:cubicBezTo>
                  <a:cubicBezTo>
                    <a:pt x="789" y="2686"/>
                    <a:pt x="789" y="2686"/>
                    <a:pt x="789" y="2686"/>
                  </a:cubicBezTo>
                  <a:lnTo>
                    <a:pt x="830" y="2639"/>
                  </a:lnTo>
                  <a:close/>
                </a:path>
              </a:pathLst>
            </a:custGeom>
            <a:solidFill>
              <a:schemeClr val="tx1"/>
            </a:solidFill>
            <a:ln w="12700">
              <a:noFill/>
            </a:ln>
            <a:effectLst/>
          </p:spPr>
          <p:txBody>
            <a:bodyPr wrap="none" anchor="ctr"/>
            <a:lstStyle/>
            <a:p>
              <a:endParaRPr lang="en-US" sz="675" b="1" dirty="0">
                <a:solidFill>
                  <a:schemeClr val="bg2"/>
                </a:solidFill>
                <a:latin typeface="Roboto Regular" charset="0"/>
              </a:endParaRPr>
            </a:p>
          </p:txBody>
        </p:sp>
        <p:sp>
          <p:nvSpPr>
            <p:cNvPr id="14" name="Freeform 510"/>
            <p:cNvSpPr>
              <a:spLocks noChangeArrowheads="1"/>
            </p:cNvSpPr>
            <p:nvPr/>
          </p:nvSpPr>
          <p:spPr bwMode="auto">
            <a:xfrm>
              <a:off x="6437214" y="2423605"/>
              <a:ext cx="383364" cy="479981"/>
            </a:xfrm>
            <a:custGeom>
              <a:avLst/>
              <a:gdLst>
                <a:gd name="T0" fmla="*/ 569 w 1139"/>
                <a:gd name="T1" fmla="*/ 0 h 1424"/>
                <a:gd name="T2" fmla="*/ 569 w 1139"/>
                <a:gd name="T3" fmla="*/ 0 h 1424"/>
                <a:gd name="T4" fmla="*/ 0 w 1139"/>
                <a:gd name="T5" fmla="*/ 569 h 1424"/>
                <a:gd name="T6" fmla="*/ 569 w 1139"/>
                <a:gd name="T7" fmla="*/ 1423 h 1424"/>
                <a:gd name="T8" fmla="*/ 1138 w 1139"/>
                <a:gd name="T9" fmla="*/ 569 h 1424"/>
                <a:gd name="T10" fmla="*/ 569 w 1139"/>
                <a:gd name="T11" fmla="*/ 0 h 1424"/>
                <a:gd name="T12" fmla="*/ 569 w 1139"/>
                <a:gd name="T13" fmla="*/ 925 h 1424"/>
                <a:gd name="T14" fmla="*/ 569 w 1139"/>
                <a:gd name="T15" fmla="*/ 925 h 1424"/>
                <a:gd name="T16" fmla="*/ 213 w 1139"/>
                <a:gd name="T17" fmla="*/ 569 h 1424"/>
                <a:gd name="T18" fmla="*/ 569 w 1139"/>
                <a:gd name="T19" fmla="*/ 219 h 1424"/>
                <a:gd name="T20" fmla="*/ 925 w 1139"/>
                <a:gd name="T21" fmla="*/ 569 h 1424"/>
                <a:gd name="T22" fmla="*/ 569 w 1139"/>
                <a:gd name="T23" fmla="*/ 925 h 1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39" h="1424">
                  <a:moveTo>
                    <a:pt x="569" y="0"/>
                  </a:moveTo>
                  <a:lnTo>
                    <a:pt x="569" y="0"/>
                  </a:lnTo>
                  <a:cubicBezTo>
                    <a:pt x="255" y="0"/>
                    <a:pt x="0" y="255"/>
                    <a:pt x="0" y="569"/>
                  </a:cubicBezTo>
                  <a:cubicBezTo>
                    <a:pt x="0" y="889"/>
                    <a:pt x="374" y="1423"/>
                    <a:pt x="569" y="1423"/>
                  </a:cubicBezTo>
                  <a:cubicBezTo>
                    <a:pt x="765" y="1423"/>
                    <a:pt x="1138" y="889"/>
                    <a:pt x="1138" y="569"/>
                  </a:cubicBezTo>
                  <a:cubicBezTo>
                    <a:pt x="1138" y="255"/>
                    <a:pt x="883" y="0"/>
                    <a:pt x="569" y="0"/>
                  </a:cubicBezTo>
                  <a:close/>
                  <a:moveTo>
                    <a:pt x="569" y="925"/>
                  </a:moveTo>
                  <a:lnTo>
                    <a:pt x="569" y="925"/>
                  </a:lnTo>
                  <a:cubicBezTo>
                    <a:pt x="374" y="925"/>
                    <a:pt x="213" y="765"/>
                    <a:pt x="213" y="569"/>
                  </a:cubicBezTo>
                  <a:cubicBezTo>
                    <a:pt x="213" y="373"/>
                    <a:pt x="374" y="219"/>
                    <a:pt x="569" y="219"/>
                  </a:cubicBezTo>
                  <a:cubicBezTo>
                    <a:pt x="765" y="219"/>
                    <a:pt x="925" y="373"/>
                    <a:pt x="925" y="569"/>
                  </a:cubicBezTo>
                  <a:cubicBezTo>
                    <a:pt x="925" y="765"/>
                    <a:pt x="765" y="925"/>
                    <a:pt x="569" y="9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75" b="1" dirty="0">
                <a:solidFill>
                  <a:schemeClr val="bg2">
                    <a:lumMod val="25000"/>
                  </a:schemeClr>
                </a:solidFill>
                <a:latin typeface="Roboto Regular" charset="0"/>
                <a:ea typeface="Roboto Regular" charset="0"/>
                <a:cs typeface="Roboto Regular" charset="0"/>
              </a:endParaRPr>
            </a:p>
          </p:txBody>
        </p:sp>
        <p:sp>
          <p:nvSpPr>
            <p:cNvPr id="15" name="Freeform 511"/>
            <p:cNvSpPr>
              <a:spLocks noChangeArrowheads="1"/>
            </p:cNvSpPr>
            <p:nvPr/>
          </p:nvSpPr>
          <p:spPr bwMode="auto">
            <a:xfrm>
              <a:off x="2685048" y="2594605"/>
              <a:ext cx="386337" cy="479979"/>
            </a:xfrm>
            <a:custGeom>
              <a:avLst/>
              <a:gdLst>
                <a:gd name="T0" fmla="*/ 569 w 1145"/>
                <a:gd name="T1" fmla="*/ 0 h 1424"/>
                <a:gd name="T2" fmla="*/ 569 w 1145"/>
                <a:gd name="T3" fmla="*/ 0 h 1424"/>
                <a:gd name="T4" fmla="*/ 0 w 1145"/>
                <a:gd name="T5" fmla="*/ 569 h 1424"/>
                <a:gd name="T6" fmla="*/ 569 w 1145"/>
                <a:gd name="T7" fmla="*/ 1423 h 1424"/>
                <a:gd name="T8" fmla="*/ 1144 w 1145"/>
                <a:gd name="T9" fmla="*/ 569 h 1424"/>
                <a:gd name="T10" fmla="*/ 569 w 1145"/>
                <a:gd name="T11" fmla="*/ 0 h 1424"/>
                <a:gd name="T12" fmla="*/ 569 w 1145"/>
                <a:gd name="T13" fmla="*/ 925 h 1424"/>
                <a:gd name="T14" fmla="*/ 569 w 1145"/>
                <a:gd name="T15" fmla="*/ 925 h 1424"/>
                <a:gd name="T16" fmla="*/ 219 w 1145"/>
                <a:gd name="T17" fmla="*/ 569 h 1424"/>
                <a:gd name="T18" fmla="*/ 569 w 1145"/>
                <a:gd name="T19" fmla="*/ 219 h 1424"/>
                <a:gd name="T20" fmla="*/ 925 w 1145"/>
                <a:gd name="T21" fmla="*/ 569 h 1424"/>
                <a:gd name="T22" fmla="*/ 569 w 1145"/>
                <a:gd name="T23" fmla="*/ 925 h 1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45" h="1424">
                  <a:moveTo>
                    <a:pt x="569" y="0"/>
                  </a:moveTo>
                  <a:lnTo>
                    <a:pt x="569" y="0"/>
                  </a:lnTo>
                  <a:cubicBezTo>
                    <a:pt x="254" y="0"/>
                    <a:pt x="0" y="254"/>
                    <a:pt x="0" y="569"/>
                  </a:cubicBezTo>
                  <a:cubicBezTo>
                    <a:pt x="0" y="889"/>
                    <a:pt x="373" y="1423"/>
                    <a:pt x="569" y="1423"/>
                  </a:cubicBezTo>
                  <a:cubicBezTo>
                    <a:pt x="770" y="1423"/>
                    <a:pt x="1144" y="889"/>
                    <a:pt x="1144" y="569"/>
                  </a:cubicBezTo>
                  <a:cubicBezTo>
                    <a:pt x="1144" y="254"/>
                    <a:pt x="889" y="0"/>
                    <a:pt x="569" y="0"/>
                  </a:cubicBezTo>
                  <a:close/>
                  <a:moveTo>
                    <a:pt x="569" y="925"/>
                  </a:moveTo>
                  <a:lnTo>
                    <a:pt x="569" y="925"/>
                  </a:lnTo>
                  <a:cubicBezTo>
                    <a:pt x="379" y="925"/>
                    <a:pt x="219" y="764"/>
                    <a:pt x="219" y="569"/>
                  </a:cubicBezTo>
                  <a:cubicBezTo>
                    <a:pt x="219" y="379"/>
                    <a:pt x="379" y="219"/>
                    <a:pt x="569" y="219"/>
                  </a:cubicBezTo>
                  <a:cubicBezTo>
                    <a:pt x="764" y="219"/>
                    <a:pt x="925" y="379"/>
                    <a:pt x="925" y="569"/>
                  </a:cubicBezTo>
                  <a:cubicBezTo>
                    <a:pt x="925" y="764"/>
                    <a:pt x="764" y="925"/>
                    <a:pt x="569" y="9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75" b="1" dirty="0">
                <a:solidFill>
                  <a:schemeClr val="bg2">
                    <a:lumMod val="25000"/>
                  </a:schemeClr>
                </a:solidFill>
                <a:latin typeface="Roboto Regular" charset="0"/>
                <a:ea typeface="Roboto Regular" charset="0"/>
                <a:cs typeface="Roboto Regular" charset="0"/>
              </a:endParaRPr>
            </a:p>
          </p:txBody>
        </p:sp>
        <p:sp>
          <p:nvSpPr>
            <p:cNvPr id="16" name="Freeform 513"/>
            <p:cNvSpPr>
              <a:spLocks noChangeArrowheads="1"/>
            </p:cNvSpPr>
            <p:nvPr/>
          </p:nvSpPr>
          <p:spPr bwMode="auto">
            <a:xfrm>
              <a:off x="4027110" y="4298232"/>
              <a:ext cx="383364" cy="481467"/>
            </a:xfrm>
            <a:custGeom>
              <a:avLst/>
              <a:gdLst>
                <a:gd name="T0" fmla="*/ 569 w 1139"/>
                <a:gd name="T1" fmla="*/ 0 h 1430"/>
                <a:gd name="T2" fmla="*/ 569 w 1139"/>
                <a:gd name="T3" fmla="*/ 0 h 1430"/>
                <a:gd name="T4" fmla="*/ 0 w 1139"/>
                <a:gd name="T5" fmla="*/ 576 h 1430"/>
                <a:gd name="T6" fmla="*/ 569 w 1139"/>
                <a:gd name="T7" fmla="*/ 1429 h 1430"/>
                <a:gd name="T8" fmla="*/ 1138 w 1139"/>
                <a:gd name="T9" fmla="*/ 576 h 1430"/>
                <a:gd name="T10" fmla="*/ 569 w 1139"/>
                <a:gd name="T11" fmla="*/ 0 h 1430"/>
                <a:gd name="T12" fmla="*/ 569 w 1139"/>
                <a:gd name="T13" fmla="*/ 925 h 1430"/>
                <a:gd name="T14" fmla="*/ 569 w 1139"/>
                <a:gd name="T15" fmla="*/ 925 h 1430"/>
                <a:gd name="T16" fmla="*/ 213 w 1139"/>
                <a:gd name="T17" fmla="*/ 576 h 1430"/>
                <a:gd name="T18" fmla="*/ 569 w 1139"/>
                <a:gd name="T19" fmla="*/ 220 h 1430"/>
                <a:gd name="T20" fmla="*/ 919 w 1139"/>
                <a:gd name="T21" fmla="*/ 576 h 1430"/>
                <a:gd name="T22" fmla="*/ 569 w 1139"/>
                <a:gd name="T23" fmla="*/ 925 h 1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39" h="1430">
                  <a:moveTo>
                    <a:pt x="569" y="0"/>
                  </a:moveTo>
                  <a:lnTo>
                    <a:pt x="569" y="0"/>
                  </a:lnTo>
                  <a:cubicBezTo>
                    <a:pt x="255" y="0"/>
                    <a:pt x="0" y="255"/>
                    <a:pt x="0" y="576"/>
                  </a:cubicBezTo>
                  <a:cubicBezTo>
                    <a:pt x="0" y="890"/>
                    <a:pt x="367" y="1429"/>
                    <a:pt x="569" y="1429"/>
                  </a:cubicBezTo>
                  <a:cubicBezTo>
                    <a:pt x="765" y="1429"/>
                    <a:pt x="1138" y="890"/>
                    <a:pt x="1138" y="576"/>
                  </a:cubicBezTo>
                  <a:cubicBezTo>
                    <a:pt x="1138" y="255"/>
                    <a:pt x="883" y="0"/>
                    <a:pt x="569" y="0"/>
                  </a:cubicBezTo>
                  <a:close/>
                  <a:moveTo>
                    <a:pt x="569" y="925"/>
                  </a:moveTo>
                  <a:lnTo>
                    <a:pt x="569" y="925"/>
                  </a:lnTo>
                  <a:cubicBezTo>
                    <a:pt x="373" y="925"/>
                    <a:pt x="213" y="765"/>
                    <a:pt x="213" y="576"/>
                  </a:cubicBezTo>
                  <a:cubicBezTo>
                    <a:pt x="213" y="380"/>
                    <a:pt x="373" y="220"/>
                    <a:pt x="569" y="220"/>
                  </a:cubicBezTo>
                  <a:cubicBezTo>
                    <a:pt x="765" y="220"/>
                    <a:pt x="919" y="380"/>
                    <a:pt x="919" y="576"/>
                  </a:cubicBezTo>
                  <a:cubicBezTo>
                    <a:pt x="919" y="765"/>
                    <a:pt x="765" y="925"/>
                    <a:pt x="569" y="9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75" b="1" dirty="0">
                <a:solidFill>
                  <a:schemeClr val="bg2">
                    <a:lumMod val="25000"/>
                  </a:schemeClr>
                </a:solidFill>
                <a:latin typeface="Roboto Regular" charset="0"/>
                <a:ea typeface="Roboto Regular" charset="0"/>
                <a:cs typeface="Roboto Regular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488092" y="3054258"/>
              <a:ext cx="78258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i="1" dirty="0">
                  <a:solidFill>
                    <a:schemeClr val="accent1"/>
                  </a:solidFill>
                  <a:latin typeface="Lora" panose="02000503000000020004" pitchFamily="2" charset="77"/>
                  <a:ea typeface="Nunito Bold" charset="0"/>
                  <a:cs typeface="Neuton" panose="02000503000000000000" pitchFamily="2" charset="2"/>
                </a:rPr>
                <a:t>USA</a:t>
              </a:r>
            </a:p>
            <a:p>
              <a:pPr algn="ctr"/>
              <a:r>
                <a:rPr lang="en-US" sz="700" i="1" dirty="0">
                  <a:solidFill>
                    <a:schemeClr val="accent1"/>
                  </a:solidFill>
                  <a:latin typeface="Lora" panose="02000503000000020004" pitchFamily="2" charset="77"/>
                  <a:ea typeface="Nunito Bold" charset="0"/>
                  <a:cs typeface="Neuton" panose="02000503000000000000" pitchFamily="2" charset="2"/>
                </a:rPr>
                <a:t>19,450000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736202" y="4688490"/>
              <a:ext cx="99565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i="1" dirty="0" err="1">
                  <a:solidFill>
                    <a:schemeClr val="accent1"/>
                  </a:solidFill>
                  <a:latin typeface="Lora" panose="02000503000000020004" pitchFamily="2" charset="77"/>
                  <a:ea typeface="Nunito Bold" charset="0"/>
                  <a:cs typeface="Neuton" panose="02000503000000000000" pitchFamily="2" charset="2"/>
                </a:rPr>
                <a:t>Brasil</a:t>
              </a:r>
              <a:endParaRPr lang="en-US" sz="2400" i="1" dirty="0">
                <a:solidFill>
                  <a:schemeClr val="accent1"/>
                </a:solidFill>
                <a:latin typeface="Lora" panose="02000503000000020004" pitchFamily="2" charset="77"/>
                <a:ea typeface="Nunito Bold" charset="0"/>
                <a:cs typeface="Neuton" panose="02000503000000000000" pitchFamily="2" charset="2"/>
              </a:endParaRPr>
            </a:p>
            <a:p>
              <a:pPr algn="ctr"/>
              <a:r>
                <a:rPr lang="en-US" sz="700" i="1" dirty="0">
                  <a:solidFill>
                    <a:schemeClr val="accent1"/>
                  </a:solidFill>
                  <a:latin typeface="Lora" panose="02000503000000020004" pitchFamily="2" charset="77"/>
                  <a:ea typeface="Nunito Bold" charset="0"/>
                  <a:cs typeface="Neuton" panose="02000503000000000000" pitchFamily="2" charset="2"/>
                </a:rPr>
                <a:t>19,450000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055674" y="2812928"/>
              <a:ext cx="11769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i="1" dirty="0">
                  <a:solidFill>
                    <a:schemeClr val="accent1"/>
                  </a:solidFill>
                  <a:latin typeface="Lora" panose="02000503000000020004" pitchFamily="2" charset="77"/>
                  <a:ea typeface="Nunito Bold" charset="0"/>
                  <a:cs typeface="Neuton" panose="02000503000000000000" pitchFamily="2" charset="2"/>
                </a:rPr>
                <a:t>Europe</a:t>
              </a:r>
            </a:p>
            <a:p>
              <a:pPr algn="ctr"/>
              <a:r>
                <a:rPr lang="en-US" sz="700" i="1" dirty="0">
                  <a:solidFill>
                    <a:schemeClr val="accent1"/>
                  </a:solidFill>
                  <a:latin typeface="Lora" panose="02000503000000020004" pitchFamily="2" charset="77"/>
                  <a:ea typeface="Nunito Bold" charset="0"/>
                  <a:cs typeface="Neuton" panose="02000503000000000000" pitchFamily="2" charset="2"/>
                </a:rPr>
                <a:t>19,450000</a:t>
              </a:r>
            </a:p>
          </p:txBody>
        </p:sp>
      </p:grpSp>
      <p:sp>
        <p:nvSpPr>
          <p:cNvPr id="206" name="TextBox 205"/>
          <p:cNvSpPr txBox="1"/>
          <p:nvPr/>
        </p:nvSpPr>
        <p:spPr>
          <a:xfrm>
            <a:off x="4792053" y="549275"/>
            <a:ext cx="26078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Lora" panose="02000503000000020004" pitchFamily="2" charset="77"/>
                <a:ea typeface="Nunito Bold" charset="0"/>
                <a:cs typeface="Arima Madurai Black" pitchFamily="2" charset="77"/>
              </a:rPr>
              <a:t>World Map</a:t>
            </a:r>
          </a:p>
        </p:txBody>
      </p:sp>
    </p:spTree>
    <p:extLst>
      <p:ext uri="{BB962C8B-B14F-4D97-AF65-F5344CB8AC3E}">
        <p14:creationId xmlns:p14="http://schemas.microsoft.com/office/powerpoint/2010/main" val="90299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CAFD19-4BE7-1A43-A533-7FC6FBA8FD28}"/>
              </a:ext>
            </a:extLst>
          </p:cNvPr>
          <p:cNvSpPr/>
          <p:nvPr/>
        </p:nvSpPr>
        <p:spPr>
          <a:xfrm>
            <a:off x="0" y="-1"/>
            <a:ext cx="12192000" cy="69573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2" name="TextBox 11"/>
          <p:cNvSpPr txBox="1"/>
          <p:nvPr/>
        </p:nvSpPr>
        <p:spPr>
          <a:xfrm>
            <a:off x="2955012" y="2820650"/>
            <a:ext cx="628197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b="1" spc="300" dirty="0">
                <a:blipFill>
                  <a:blip r:embed="rId2"/>
                  <a:stretch>
                    <a:fillRect/>
                  </a:stretch>
                </a:blipFill>
                <a:latin typeface="Lora" panose="02000503000000020004" pitchFamily="2" charset="77"/>
                <a:ea typeface="Nunito Bold" charset="0"/>
                <a:cs typeface="Neuton" panose="02000503000000000000" pitchFamily="2" charset="2"/>
              </a:rPr>
              <a:t>56,790,500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80150" y="4525089"/>
            <a:ext cx="3631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bg2"/>
                </a:solidFill>
                <a:latin typeface="Lora" panose="02000503000000020004" pitchFamily="2" charset="77"/>
                <a:ea typeface="Nunito Bold" charset="0"/>
                <a:cs typeface="Arima Madurai Light" pitchFamily="2" charset="77"/>
              </a:rPr>
              <a:t>Write here your big numbers</a:t>
            </a:r>
          </a:p>
        </p:txBody>
      </p:sp>
      <p:grpSp>
        <p:nvGrpSpPr>
          <p:cNvPr id="5" name="Group 1">
            <a:extLst>
              <a:ext uri="{FF2B5EF4-FFF2-40B4-BE49-F238E27FC236}">
                <a16:creationId xmlns:a16="http://schemas.microsoft.com/office/drawing/2014/main" id="{F30B1A6D-0715-F042-B497-035D85E9CC71}"/>
              </a:ext>
            </a:extLst>
          </p:cNvPr>
          <p:cNvGrpSpPr>
            <a:grpSpLocks/>
          </p:cNvGrpSpPr>
          <p:nvPr/>
        </p:nvGrpSpPr>
        <p:grpSpPr bwMode="auto">
          <a:xfrm>
            <a:off x="4680508" y="1789626"/>
            <a:ext cx="2830983" cy="758106"/>
            <a:chOff x="2530475" y="3197225"/>
            <a:chExt cx="5740400" cy="1536700"/>
          </a:xfrm>
          <a:solidFill>
            <a:schemeClr val="accent1"/>
          </a:solidFill>
        </p:grpSpPr>
        <p:sp>
          <p:nvSpPr>
            <p:cNvPr id="6" name="Freeform 1">
              <a:extLst>
                <a:ext uri="{FF2B5EF4-FFF2-40B4-BE49-F238E27FC236}">
                  <a16:creationId xmlns:a16="http://schemas.microsoft.com/office/drawing/2014/main" id="{775D8A29-3152-3647-87C5-0068647B5E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2675" y="3468688"/>
              <a:ext cx="1703388" cy="795337"/>
            </a:xfrm>
            <a:custGeom>
              <a:avLst/>
              <a:gdLst>
                <a:gd name="T0" fmla="*/ 469503 w 4731"/>
                <a:gd name="T1" fmla="*/ 357524 h 2209"/>
                <a:gd name="T2" fmla="*/ 492906 w 4731"/>
                <a:gd name="T3" fmla="*/ 353923 h 2209"/>
                <a:gd name="T4" fmla="*/ 597320 w 4731"/>
                <a:gd name="T5" fmla="*/ 380566 h 2209"/>
                <a:gd name="T6" fmla="*/ 629364 w 4731"/>
                <a:gd name="T7" fmla="*/ 411890 h 2209"/>
                <a:gd name="T8" fmla="*/ 645566 w 4731"/>
                <a:gd name="T9" fmla="*/ 516303 h 2209"/>
                <a:gd name="T10" fmla="*/ 611002 w 4731"/>
                <a:gd name="T11" fmla="*/ 583271 h 2209"/>
                <a:gd name="T12" fmla="*/ 446100 w 4731"/>
                <a:gd name="T13" fmla="*/ 674002 h 2209"/>
                <a:gd name="T14" fmla="*/ 417656 w 4731"/>
                <a:gd name="T15" fmla="*/ 676523 h 2209"/>
                <a:gd name="T16" fmla="*/ 326564 w 4731"/>
                <a:gd name="T17" fmla="*/ 665361 h 2209"/>
                <a:gd name="T18" fmla="*/ 265356 w 4731"/>
                <a:gd name="T19" fmla="*/ 641238 h 2209"/>
                <a:gd name="T20" fmla="*/ 222150 w 4731"/>
                <a:gd name="T21" fmla="*/ 613515 h 2209"/>
                <a:gd name="T22" fmla="*/ 208828 w 4731"/>
                <a:gd name="T23" fmla="*/ 602353 h 2209"/>
                <a:gd name="T24" fmla="*/ 129617 w 4731"/>
                <a:gd name="T25" fmla="*/ 330520 h 2209"/>
                <a:gd name="T26" fmla="*/ 156621 w 4731"/>
                <a:gd name="T27" fmla="*/ 256351 h 2209"/>
                <a:gd name="T28" fmla="*/ 233671 w 4731"/>
                <a:gd name="T29" fmla="*/ 167060 h 2209"/>
                <a:gd name="T30" fmla="*/ 250233 w 4731"/>
                <a:gd name="T31" fmla="*/ 155539 h 2209"/>
                <a:gd name="T32" fmla="*/ 345646 w 4731"/>
                <a:gd name="T33" fmla="*/ 114494 h 2209"/>
                <a:gd name="T34" fmla="*/ 519189 w 4731"/>
                <a:gd name="T35" fmla="*/ 104053 h 2209"/>
                <a:gd name="T36" fmla="*/ 844313 w 4731"/>
                <a:gd name="T37" fmla="*/ 237629 h 2209"/>
                <a:gd name="T38" fmla="*/ 984012 w 4731"/>
                <a:gd name="T39" fmla="*/ 341322 h 2209"/>
                <a:gd name="T40" fmla="*/ 1474397 w 4731"/>
                <a:gd name="T41" fmla="*/ 641958 h 2209"/>
                <a:gd name="T42" fmla="*/ 1487359 w 4731"/>
                <a:gd name="T43" fmla="*/ 645919 h 2209"/>
                <a:gd name="T44" fmla="*/ 1524444 w 4731"/>
                <a:gd name="T45" fmla="*/ 654560 h 2209"/>
                <a:gd name="T46" fmla="*/ 1547847 w 4731"/>
                <a:gd name="T47" fmla="*/ 658880 h 2209"/>
                <a:gd name="T48" fmla="*/ 1569810 w 4731"/>
                <a:gd name="T49" fmla="*/ 662121 h 2209"/>
                <a:gd name="T50" fmla="*/ 1609415 w 4731"/>
                <a:gd name="T51" fmla="*/ 665361 h 2209"/>
                <a:gd name="T52" fmla="*/ 1668463 w 4731"/>
                <a:gd name="T53" fmla="*/ 664641 h 2209"/>
                <a:gd name="T54" fmla="*/ 1687546 w 4731"/>
                <a:gd name="T55" fmla="*/ 662841 h 2209"/>
                <a:gd name="T56" fmla="*/ 1687546 w 4731"/>
                <a:gd name="T57" fmla="*/ 661401 h 2209"/>
                <a:gd name="T58" fmla="*/ 1668103 w 4731"/>
                <a:gd name="T59" fmla="*/ 661761 h 2209"/>
                <a:gd name="T60" fmla="*/ 1609775 w 4731"/>
                <a:gd name="T61" fmla="*/ 657440 h 2209"/>
                <a:gd name="T62" fmla="*/ 1571250 w 4731"/>
                <a:gd name="T63" fmla="*/ 650959 h 2209"/>
                <a:gd name="T64" fmla="*/ 1550368 w 4731"/>
                <a:gd name="T65" fmla="*/ 646279 h 2209"/>
                <a:gd name="T66" fmla="*/ 1528045 w 4731"/>
                <a:gd name="T67" fmla="*/ 640518 h 2209"/>
                <a:gd name="T68" fmla="*/ 1492400 w 4731"/>
                <a:gd name="T69" fmla="*/ 628997 h 2209"/>
                <a:gd name="T70" fmla="*/ 1480158 w 4731"/>
                <a:gd name="T71" fmla="*/ 624316 h 2209"/>
                <a:gd name="T72" fmla="*/ 1023257 w 4731"/>
                <a:gd name="T73" fmla="*/ 295236 h 2209"/>
                <a:gd name="T74" fmla="*/ 885719 w 4731"/>
                <a:gd name="T75" fmla="*/ 179662 h 2209"/>
                <a:gd name="T76" fmla="*/ 532151 w 4731"/>
                <a:gd name="T77" fmla="*/ 12602 h 2209"/>
                <a:gd name="T78" fmla="*/ 322243 w 4731"/>
                <a:gd name="T79" fmla="*/ 15482 h 2209"/>
                <a:gd name="T80" fmla="*/ 194786 w 4731"/>
                <a:gd name="T81" fmla="*/ 64448 h 2209"/>
                <a:gd name="T82" fmla="*/ 171383 w 4731"/>
                <a:gd name="T83" fmla="*/ 79570 h 2209"/>
                <a:gd name="T84" fmla="*/ 57968 w 4731"/>
                <a:gd name="T85" fmla="*/ 201625 h 2209"/>
                <a:gd name="T86" fmla="*/ 17282 w 4731"/>
                <a:gd name="T87" fmla="*/ 303877 h 2209"/>
                <a:gd name="T88" fmla="*/ 61928 w 4731"/>
                <a:gd name="T89" fmla="*/ 612435 h 2209"/>
                <a:gd name="T90" fmla="*/ 76690 w 4731"/>
                <a:gd name="T91" fmla="*/ 634757 h 2209"/>
                <a:gd name="T92" fmla="*/ 110535 w 4731"/>
                <a:gd name="T93" fmla="*/ 674362 h 2209"/>
                <a:gd name="T94" fmla="*/ 128897 w 4731"/>
                <a:gd name="T95" fmla="*/ 692004 h 2209"/>
                <a:gd name="T96" fmla="*/ 168503 w 4731"/>
                <a:gd name="T97" fmla="*/ 722968 h 2209"/>
                <a:gd name="T98" fmla="*/ 209908 w 4731"/>
                <a:gd name="T99" fmla="*/ 747811 h 2209"/>
                <a:gd name="T100" fmla="*/ 380571 w 4731"/>
                <a:gd name="T101" fmla="*/ 794257 h 2209"/>
                <a:gd name="T102" fmla="*/ 422337 w 4731"/>
                <a:gd name="T103" fmla="*/ 794257 h 2209"/>
                <a:gd name="T104" fmla="*/ 603441 w 4731"/>
                <a:gd name="T105" fmla="*/ 738450 h 2209"/>
                <a:gd name="T106" fmla="*/ 699214 w 4731"/>
                <a:gd name="T107" fmla="*/ 645919 h 2209"/>
                <a:gd name="T108" fmla="*/ 747460 w 4731"/>
                <a:gd name="T109" fmla="*/ 524224 h 2209"/>
                <a:gd name="T110" fmla="*/ 748900 w 4731"/>
                <a:gd name="T111" fmla="*/ 510542 h 2209"/>
                <a:gd name="T112" fmla="*/ 746380 w 4731"/>
                <a:gd name="T113" fmla="*/ 457976 h 2209"/>
                <a:gd name="T114" fmla="*/ 740979 w 4731"/>
                <a:gd name="T115" fmla="*/ 433493 h 2209"/>
                <a:gd name="T116" fmla="*/ 635485 w 4731"/>
                <a:gd name="T117" fmla="*/ 312518 h 2209"/>
                <a:gd name="T118" fmla="*/ 533231 w 4731"/>
                <a:gd name="T119" fmla="*/ 295236 h 2209"/>
                <a:gd name="T120" fmla="*/ 457621 w 4731"/>
                <a:gd name="T121" fmla="*/ 342762 h 220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731" h="2209">
                  <a:moveTo>
                    <a:pt x="1273" y="983"/>
                  </a:moveTo>
                  <a:lnTo>
                    <a:pt x="1273" y="983"/>
                  </a:lnTo>
                  <a:cubicBezTo>
                    <a:pt x="1279" y="990"/>
                    <a:pt x="1289" y="993"/>
                    <a:pt x="1304" y="993"/>
                  </a:cubicBezTo>
                  <a:cubicBezTo>
                    <a:pt x="1319" y="992"/>
                    <a:pt x="1340" y="988"/>
                    <a:pt x="1369" y="983"/>
                  </a:cubicBezTo>
                  <a:cubicBezTo>
                    <a:pt x="1398" y="980"/>
                    <a:pt x="1436" y="977"/>
                    <a:pt x="1485" y="985"/>
                  </a:cubicBezTo>
                  <a:cubicBezTo>
                    <a:pt x="1534" y="992"/>
                    <a:pt x="1595" y="1012"/>
                    <a:pt x="1659" y="1057"/>
                  </a:cubicBezTo>
                  <a:cubicBezTo>
                    <a:pt x="1690" y="1080"/>
                    <a:pt x="1721" y="1109"/>
                    <a:pt x="1748" y="1144"/>
                  </a:cubicBezTo>
                  <a:cubicBezTo>
                    <a:pt x="1774" y="1180"/>
                    <a:pt x="1794" y="1222"/>
                    <a:pt x="1802" y="1267"/>
                  </a:cubicBezTo>
                  <a:cubicBezTo>
                    <a:pt x="1810" y="1316"/>
                    <a:pt x="1810" y="1374"/>
                    <a:pt x="1793" y="1434"/>
                  </a:cubicBezTo>
                  <a:cubicBezTo>
                    <a:pt x="1776" y="1494"/>
                    <a:pt x="1746" y="1559"/>
                    <a:pt x="1697" y="1620"/>
                  </a:cubicBezTo>
                  <a:cubicBezTo>
                    <a:pt x="1650" y="1680"/>
                    <a:pt x="1587" y="1737"/>
                    <a:pt x="1511" y="1782"/>
                  </a:cubicBezTo>
                  <a:cubicBezTo>
                    <a:pt x="1434" y="1825"/>
                    <a:pt x="1342" y="1859"/>
                    <a:pt x="1239" y="1872"/>
                  </a:cubicBezTo>
                  <a:cubicBezTo>
                    <a:pt x="1213" y="1877"/>
                    <a:pt x="1186" y="1876"/>
                    <a:pt x="1160" y="1879"/>
                  </a:cubicBezTo>
                  <a:cubicBezTo>
                    <a:pt x="1132" y="1880"/>
                    <a:pt x="1105" y="1878"/>
                    <a:pt x="1077" y="1878"/>
                  </a:cubicBezTo>
                  <a:cubicBezTo>
                    <a:pt x="1021" y="1872"/>
                    <a:pt x="964" y="1865"/>
                    <a:pt x="907" y="1848"/>
                  </a:cubicBezTo>
                  <a:cubicBezTo>
                    <a:pt x="849" y="1833"/>
                    <a:pt x="793" y="1808"/>
                    <a:pt x="737" y="1781"/>
                  </a:cubicBezTo>
                  <a:cubicBezTo>
                    <a:pt x="710" y="1765"/>
                    <a:pt x="681" y="1751"/>
                    <a:pt x="656" y="1732"/>
                  </a:cubicBezTo>
                  <a:cubicBezTo>
                    <a:pt x="644" y="1722"/>
                    <a:pt x="630" y="1715"/>
                    <a:pt x="617" y="1704"/>
                  </a:cubicBezTo>
                  <a:cubicBezTo>
                    <a:pt x="606" y="1694"/>
                    <a:pt x="593" y="1684"/>
                    <a:pt x="580" y="1673"/>
                  </a:cubicBezTo>
                  <a:cubicBezTo>
                    <a:pt x="485" y="1588"/>
                    <a:pt x="412" y="1476"/>
                    <a:pt x="373" y="1342"/>
                  </a:cubicBezTo>
                  <a:cubicBezTo>
                    <a:pt x="333" y="1210"/>
                    <a:pt x="329" y="1060"/>
                    <a:pt x="360" y="918"/>
                  </a:cubicBezTo>
                  <a:cubicBezTo>
                    <a:pt x="376" y="847"/>
                    <a:pt x="401" y="777"/>
                    <a:pt x="435" y="712"/>
                  </a:cubicBezTo>
                  <a:cubicBezTo>
                    <a:pt x="469" y="648"/>
                    <a:pt x="513" y="589"/>
                    <a:pt x="564" y="537"/>
                  </a:cubicBezTo>
                  <a:cubicBezTo>
                    <a:pt x="592" y="512"/>
                    <a:pt x="618" y="485"/>
                    <a:pt x="649" y="464"/>
                  </a:cubicBezTo>
                  <a:lnTo>
                    <a:pt x="672" y="448"/>
                  </a:lnTo>
                  <a:cubicBezTo>
                    <a:pt x="680" y="442"/>
                    <a:pt x="687" y="436"/>
                    <a:pt x="695" y="432"/>
                  </a:cubicBezTo>
                  <a:lnTo>
                    <a:pt x="744" y="403"/>
                  </a:lnTo>
                  <a:cubicBezTo>
                    <a:pt x="812" y="367"/>
                    <a:pt x="883" y="336"/>
                    <a:pt x="960" y="318"/>
                  </a:cubicBezTo>
                  <a:cubicBezTo>
                    <a:pt x="1112" y="276"/>
                    <a:pt x="1279" y="272"/>
                    <a:pt x="1442" y="289"/>
                  </a:cubicBezTo>
                  <a:cubicBezTo>
                    <a:pt x="1605" y="308"/>
                    <a:pt x="1765" y="354"/>
                    <a:pt x="1914" y="418"/>
                  </a:cubicBezTo>
                  <a:cubicBezTo>
                    <a:pt x="2065" y="485"/>
                    <a:pt x="2209" y="568"/>
                    <a:pt x="2345" y="660"/>
                  </a:cubicBezTo>
                  <a:cubicBezTo>
                    <a:pt x="2480" y="751"/>
                    <a:pt x="2609" y="850"/>
                    <a:pt x="2733" y="948"/>
                  </a:cubicBezTo>
                  <a:cubicBezTo>
                    <a:pt x="2983" y="1144"/>
                    <a:pt x="3216" y="1335"/>
                    <a:pt x="3448" y="1481"/>
                  </a:cubicBezTo>
                  <a:cubicBezTo>
                    <a:pt x="3679" y="1625"/>
                    <a:pt x="3901" y="1728"/>
                    <a:pt x="4095" y="1783"/>
                  </a:cubicBezTo>
                  <a:cubicBezTo>
                    <a:pt x="4107" y="1787"/>
                    <a:pt x="4119" y="1791"/>
                    <a:pt x="4131" y="1794"/>
                  </a:cubicBezTo>
                  <a:cubicBezTo>
                    <a:pt x="4143" y="1796"/>
                    <a:pt x="4155" y="1800"/>
                    <a:pt x="4166" y="1802"/>
                  </a:cubicBezTo>
                  <a:cubicBezTo>
                    <a:pt x="4189" y="1808"/>
                    <a:pt x="4212" y="1813"/>
                    <a:pt x="4234" y="1818"/>
                  </a:cubicBezTo>
                  <a:cubicBezTo>
                    <a:pt x="4256" y="1822"/>
                    <a:pt x="4278" y="1826"/>
                    <a:pt x="4299" y="1830"/>
                  </a:cubicBezTo>
                  <a:cubicBezTo>
                    <a:pt x="4309" y="1832"/>
                    <a:pt x="4320" y="1833"/>
                    <a:pt x="4330" y="1835"/>
                  </a:cubicBezTo>
                  <a:cubicBezTo>
                    <a:pt x="4340" y="1836"/>
                    <a:pt x="4350" y="1838"/>
                    <a:pt x="4360" y="1839"/>
                  </a:cubicBezTo>
                  <a:cubicBezTo>
                    <a:pt x="4399" y="1843"/>
                    <a:pt x="4435" y="1848"/>
                    <a:pt x="4470" y="1848"/>
                  </a:cubicBezTo>
                  <a:cubicBezTo>
                    <a:pt x="4503" y="1849"/>
                    <a:pt x="4533" y="1851"/>
                    <a:pt x="4561" y="1849"/>
                  </a:cubicBezTo>
                  <a:cubicBezTo>
                    <a:pt x="4589" y="1848"/>
                    <a:pt x="4613" y="1848"/>
                    <a:pt x="4634" y="1846"/>
                  </a:cubicBezTo>
                  <a:cubicBezTo>
                    <a:pt x="4655" y="1844"/>
                    <a:pt x="4673" y="1842"/>
                    <a:pt x="4687" y="1841"/>
                  </a:cubicBezTo>
                  <a:cubicBezTo>
                    <a:pt x="4715" y="1838"/>
                    <a:pt x="4730" y="1836"/>
                    <a:pt x="4730" y="1836"/>
                  </a:cubicBezTo>
                  <a:cubicBezTo>
                    <a:pt x="4730" y="1836"/>
                    <a:pt x="4715" y="1836"/>
                    <a:pt x="4687" y="1837"/>
                  </a:cubicBezTo>
                  <a:cubicBezTo>
                    <a:pt x="4672" y="1837"/>
                    <a:pt x="4655" y="1838"/>
                    <a:pt x="4633" y="1838"/>
                  </a:cubicBezTo>
                  <a:cubicBezTo>
                    <a:pt x="4613" y="1838"/>
                    <a:pt x="4589" y="1836"/>
                    <a:pt x="4561" y="1835"/>
                  </a:cubicBezTo>
                  <a:cubicBezTo>
                    <a:pt x="4534" y="1835"/>
                    <a:pt x="4504" y="1830"/>
                    <a:pt x="4471" y="1826"/>
                  </a:cubicBezTo>
                  <a:cubicBezTo>
                    <a:pt x="4439" y="1823"/>
                    <a:pt x="4402" y="1815"/>
                    <a:pt x="4364" y="1808"/>
                  </a:cubicBezTo>
                  <a:cubicBezTo>
                    <a:pt x="4355" y="1806"/>
                    <a:pt x="4346" y="1804"/>
                    <a:pt x="4336" y="1802"/>
                  </a:cubicBezTo>
                  <a:cubicBezTo>
                    <a:pt x="4326" y="1800"/>
                    <a:pt x="4316" y="1797"/>
                    <a:pt x="4306" y="1795"/>
                  </a:cubicBezTo>
                  <a:cubicBezTo>
                    <a:pt x="4286" y="1790"/>
                    <a:pt x="4265" y="1784"/>
                    <a:pt x="4244" y="1779"/>
                  </a:cubicBezTo>
                  <a:cubicBezTo>
                    <a:pt x="4223" y="1772"/>
                    <a:pt x="4201" y="1765"/>
                    <a:pt x="4179" y="1758"/>
                  </a:cubicBezTo>
                  <a:cubicBezTo>
                    <a:pt x="4168" y="1754"/>
                    <a:pt x="4157" y="1751"/>
                    <a:pt x="4145" y="1747"/>
                  </a:cubicBezTo>
                  <a:cubicBezTo>
                    <a:pt x="4134" y="1742"/>
                    <a:pt x="4123" y="1738"/>
                    <a:pt x="4111" y="1734"/>
                  </a:cubicBezTo>
                  <a:cubicBezTo>
                    <a:pt x="3927" y="1666"/>
                    <a:pt x="3720" y="1550"/>
                    <a:pt x="3508" y="1393"/>
                  </a:cubicBezTo>
                  <a:cubicBezTo>
                    <a:pt x="3294" y="1237"/>
                    <a:pt x="3079" y="1033"/>
                    <a:pt x="2842" y="820"/>
                  </a:cubicBezTo>
                  <a:cubicBezTo>
                    <a:pt x="2722" y="713"/>
                    <a:pt x="2597" y="603"/>
                    <a:pt x="2460" y="499"/>
                  </a:cubicBezTo>
                  <a:cubicBezTo>
                    <a:pt x="2324" y="394"/>
                    <a:pt x="2175" y="295"/>
                    <a:pt x="2012" y="211"/>
                  </a:cubicBezTo>
                  <a:cubicBezTo>
                    <a:pt x="1847" y="129"/>
                    <a:pt x="1667" y="67"/>
                    <a:pt x="1478" y="35"/>
                  </a:cubicBezTo>
                  <a:cubicBezTo>
                    <a:pt x="1289" y="5"/>
                    <a:pt x="1091" y="0"/>
                    <a:pt x="895" y="43"/>
                  </a:cubicBezTo>
                  <a:cubicBezTo>
                    <a:pt x="797" y="62"/>
                    <a:pt x="701" y="98"/>
                    <a:pt x="609" y="142"/>
                  </a:cubicBezTo>
                  <a:lnTo>
                    <a:pt x="541" y="179"/>
                  </a:lnTo>
                  <a:cubicBezTo>
                    <a:pt x="529" y="185"/>
                    <a:pt x="519" y="192"/>
                    <a:pt x="508" y="199"/>
                  </a:cubicBezTo>
                  <a:lnTo>
                    <a:pt x="476" y="221"/>
                  </a:lnTo>
                  <a:cubicBezTo>
                    <a:pt x="432" y="249"/>
                    <a:pt x="394" y="283"/>
                    <a:pt x="355" y="317"/>
                  </a:cubicBezTo>
                  <a:cubicBezTo>
                    <a:pt x="279" y="388"/>
                    <a:pt x="213" y="471"/>
                    <a:pt x="161" y="560"/>
                  </a:cubicBezTo>
                  <a:cubicBezTo>
                    <a:pt x="110" y="650"/>
                    <a:pt x="74" y="746"/>
                    <a:pt x="48" y="844"/>
                  </a:cubicBezTo>
                  <a:cubicBezTo>
                    <a:pt x="0" y="1039"/>
                    <a:pt x="2" y="1244"/>
                    <a:pt x="55" y="1433"/>
                  </a:cubicBezTo>
                  <a:cubicBezTo>
                    <a:pt x="80" y="1529"/>
                    <a:pt x="122" y="1619"/>
                    <a:pt x="172" y="1701"/>
                  </a:cubicBezTo>
                  <a:cubicBezTo>
                    <a:pt x="186" y="1722"/>
                    <a:pt x="199" y="1742"/>
                    <a:pt x="213" y="1763"/>
                  </a:cubicBezTo>
                  <a:cubicBezTo>
                    <a:pt x="228" y="1782"/>
                    <a:pt x="243" y="1801"/>
                    <a:pt x="258" y="1820"/>
                  </a:cubicBezTo>
                  <a:cubicBezTo>
                    <a:pt x="272" y="1839"/>
                    <a:pt x="290" y="1856"/>
                    <a:pt x="307" y="1873"/>
                  </a:cubicBezTo>
                  <a:cubicBezTo>
                    <a:pt x="324" y="1889"/>
                    <a:pt x="340" y="1907"/>
                    <a:pt x="358" y="1922"/>
                  </a:cubicBezTo>
                  <a:cubicBezTo>
                    <a:pt x="376" y="1937"/>
                    <a:pt x="394" y="1953"/>
                    <a:pt x="412" y="1967"/>
                  </a:cubicBezTo>
                  <a:cubicBezTo>
                    <a:pt x="430" y="1983"/>
                    <a:pt x="449" y="1994"/>
                    <a:pt x="468" y="2008"/>
                  </a:cubicBezTo>
                  <a:cubicBezTo>
                    <a:pt x="505" y="2035"/>
                    <a:pt x="544" y="2055"/>
                    <a:pt x="583" y="2077"/>
                  </a:cubicBezTo>
                  <a:cubicBezTo>
                    <a:pt x="662" y="2116"/>
                    <a:pt x="740" y="2149"/>
                    <a:pt x="821" y="2168"/>
                  </a:cubicBezTo>
                  <a:cubicBezTo>
                    <a:pt x="900" y="2191"/>
                    <a:pt x="980" y="2200"/>
                    <a:pt x="1057" y="2206"/>
                  </a:cubicBezTo>
                  <a:cubicBezTo>
                    <a:pt x="1097" y="2206"/>
                    <a:pt x="1135" y="2208"/>
                    <a:pt x="1173" y="2206"/>
                  </a:cubicBezTo>
                  <a:cubicBezTo>
                    <a:pt x="1211" y="2202"/>
                    <a:pt x="1248" y="2202"/>
                    <a:pt x="1284" y="2195"/>
                  </a:cubicBezTo>
                  <a:cubicBezTo>
                    <a:pt x="1431" y="2172"/>
                    <a:pt x="1563" y="2121"/>
                    <a:pt x="1676" y="2051"/>
                  </a:cubicBezTo>
                  <a:cubicBezTo>
                    <a:pt x="1788" y="1978"/>
                    <a:pt x="1876" y="1890"/>
                    <a:pt x="1942" y="1794"/>
                  </a:cubicBezTo>
                  <a:cubicBezTo>
                    <a:pt x="2008" y="1700"/>
                    <a:pt x="2050" y="1597"/>
                    <a:pt x="2070" y="1494"/>
                  </a:cubicBezTo>
                  <a:cubicBezTo>
                    <a:pt x="2073" y="1481"/>
                    <a:pt x="2074" y="1469"/>
                    <a:pt x="2076" y="1456"/>
                  </a:cubicBezTo>
                  <a:cubicBezTo>
                    <a:pt x="2077" y="1443"/>
                    <a:pt x="2078" y="1430"/>
                    <a:pt x="2080" y="1418"/>
                  </a:cubicBezTo>
                  <a:cubicBezTo>
                    <a:pt x="2081" y="1393"/>
                    <a:pt x="2081" y="1368"/>
                    <a:pt x="2081" y="1344"/>
                  </a:cubicBezTo>
                  <a:cubicBezTo>
                    <a:pt x="2079" y="1319"/>
                    <a:pt x="2077" y="1295"/>
                    <a:pt x="2073" y="1272"/>
                  </a:cubicBezTo>
                  <a:cubicBezTo>
                    <a:pt x="2068" y="1248"/>
                    <a:pt x="2064" y="1227"/>
                    <a:pt x="2058" y="1204"/>
                  </a:cubicBezTo>
                  <a:cubicBezTo>
                    <a:pt x="2031" y="1110"/>
                    <a:pt x="1981" y="1038"/>
                    <a:pt x="1929" y="985"/>
                  </a:cubicBezTo>
                  <a:cubicBezTo>
                    <a:pt x="1876" y="931"/>
                    <a:pt x="1819" y="894"/>
                    <a:pt x="1765" y="868"/>
                  </a:cubicBezTo>
                  <a:cubicBezTo>
                    <a:pt x="1656" y="817"/>
                    <a:pt x="1557" y="809"/>
                    <a:pt x="1481" y="820"/>
                  </a:cubicBezTo>
                  <a:cubicBezTo>
                    <a:pt x="1405" y="831"/>
                    <a:pt x="1353" y="861"/>
                    <a:pt x="1322" y="887"/>
                  </a:cubicBezTo>
                  <a:cubicBezTo>
                    <a:pt x="1290" y="913"/>
                    <a:pt x="1276" y="936"/>
                    <a:pt x="1271" y="952"/>
                  </a:cubicBezTo>
                  <a:cubicBezTo>
                    <a:pt x="1265" y="968"/>
                    <a:pt x="1268" y="978"/>
                    <a:pt x="1273" y="98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E40CA029-9F6C-694D-8AA9-9D995DF96A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7600" y="3311525"/>
              <a:ext cx="1666875" cy="820738"/>
            </a:xfrm>
            <a:custGeom>
              <a:avLst/>
              <a:gdLst>
                <a:gd name="T0" fmla="*/ 3239 w 4632"/>
                <a:gd name="T1" fmla="*/ 113031 h 2280"/>
                <a:gd name="T2" fmla="*/ 28789 w 4632"/>
                <a:gd name="T3" fmla="*/ 121671 h 2280"/>
                <a:gd name="T4" fmla="*/ 57938 w 4632"/>
                <a:gd name="T5" fmla="*/ 118071 h 2280"/>
                <a:gd name="T6" fmla="*/ 78450 w 4632"/>
                <a:gd name="T7" fmla="*/ 114471 h 2280"/>
                <a:gd name="T8" fmla="*/ 103640 w 4632"/>
                <a:gd name="T9" fmla="*/ 110872 h 2280"/>
                <a:gd name="T10" fmla="*/ 170574 w 4632"/>
                <a:gd name="T11" fmla="*/ 105112 h 2280"/>
                <a:gd name="T12" fmla="*/ 263778 w 4632"/>
                <a:gd name="T13" fmla="*/ 110152 h 2280"/>
                <a:gd name="T14" fmla="*/ 385411 w 4632"/>
                <a:gd name="T15" fmla="*/ 139309 h 2280"/>
                <a:gd name="T16" fmla="*/ 532234 w 4632"/>
                <a:gd name="T17" fmla="*/ 208064 h 2280"/>
                <a:gd name="T18" fmla="*/ 692732 w 4632"/>
                <a:gd name="T19" fmla="*/ 323976 h 2280"/>
                <a:gd name="T20" fmla="*/ 858268 w 4632"/>
                <a:gd name="T21" fmla="*/ 466165 h 2280"/>
                <a:gd name="T22" fmla="*/ 943915 w 4632"/>
                <a:gd name="T23" fmla="*/ 538519 h 2280"/>
                <a:gd name="T24" fmla="*/ 1031721 w 4632"/>
                <a:gd name="T25" fmla="*/ 607274 h 2280"/>
                <a:gd name="T26" fmla="*/ 1212011 w 4632"/>
                <a:gd name="T27" fmla="*/ 721386 h 2280"/>
                <a:gd name="T28" fmla="*/ 1387263 w 4632"/>
                <a:gd name="T29" fmla="*/ 790500 h 2280"/>
                <a:gd name="T30" fmla="*/ 1465353 w 4632"/>
                <a:gd name="T31" fmla="*/ 807779 h 2280"/>
                <a:gd name="T32" fmla="*/ 1500979 w 4632"/>
                <a:gd name="T33" fmla="*/ 813179 h 2280"/>
                <a:gd name="T34" fmla="*/ 1533727 w 4632"/>
                <a:gd name="T35" fmla="*/ 816778 h 2280"/>
                <a:gd name="T36" fmla="*/ 1548841 w 4632"/>
                <a:gd name="T37" fmla="*/ 818218 h 2280"/>
                <a:gd name="T38" fmla="*/ 1563235 w 4632"/>
                <a:gd name="T39" fmla="*/ 818578 h 2280"/>
                <a:gd name="T40" fmla="*/ 1589865 w 4632"/>
                <a:gd name="T41" fmla="*/ 819658 h 2280"/>
                <a:gd name="T42" fmla="*/ 1631609 w 4632"/>
                <a:gd name="T43" fmla="*/ 819298 h 2280"/>
                <a:gd name="T44" fmla="*/ 1666515 w 4632"/>
                <a:gd name="T45" fmla="*/ 817858 h 2280"/>
                <a:gd name="T46" fmla="*/ 1631609 w 4632"/>
                <a:gd name="T47" fmla="*/ 813899 h 2280"/>
                <a:gd name="T48" fmla="*/ 1590944 w 4632"/>
                <a:gd name="T49" fmla="*/ 808499 h 2280"/>
                <a:gd name="T50" fmla="*/ 1565394 w 4632"/>
                <a:gd name="T51" fmla="*/ 804179 h 2280"/>
                <a:gd name="T52" fmla="*/ 1551360 w 4632"/>
                <a:gd name="T53" fmla="*/ 801659 h 2280"/>
                <a:gd name="T54" fmla="*/ 1536605 w 4632"/>
                <a:gd name="T55" fmla="*/ 798060 h 2280"/>
                <a:gd name="T56" fmla="*/ 1505657 w 4632"/>
                <a:gd name="T57" fmla="*/ 790500 h 2280"/>
                <a:gd name="T58" fmla="*/ 1471830 w 4632"/>
                <a:gd name="T59" fmla="*/ 780421 h 2280"/>
                <a:gd name="T60" fmla="*/ 1399498 w 4632"/>
                <a:gd name="T61" fmla="*/ 754503 h 2280"/>
                <a:gd name="T62" fmla="*/ 1242599 w 4632"/>
                <a:gd name="T63" fmla="*/ 669909 h 2280"/>
                <a:gd name="T64" fmla="*/ 1083901 w 4632"/>
                <a:gd name="T65" fmla="*/ 543559 h 2280"/>
                <a:gd name="T66" fmla="*/ 1005451 w 4632"/>
                <a:gd name="T67" fmla="*/ 469405 h 2280"/>
                <a:gd name="T68" fmla="*/ 927721 w 4632"/>
                <a:gd name="T69" fmla="*/ 392010 h 2280"/>
                <a:gd name="T70" fmla="*/ 767943 w 4632"/>
                <a:gd name="T71" fmla="*/ 236502 h 2280"/>
                <a:gd name="T72" fmla="*/ 594490 w 4632"/>
                <a:gd name="T73" fmla="*/ 105112 h 2280"/>
                <a:gd name="T74" fmla="*/ 420677 w 4632"/>
                <a:gd name="T75" fmla="*/ 27718 h 2280"/>
                <a:gd name="T76" fmla="*/ 272415 w 4632"/>
                <a:gd name="T77" fmla="*/ 2160 h 2280"/>
                <a:gd name="T78" fmla="*/ 159058 w 4632"/>
                <a:gd name="T79" fmla="*/ 10799 h 2280"/>
                <a:gd name="T80" fmla="*/ 80609 w 4632"/>
                <a:gd name="T81" fmla="*/ 36357 h 2280"/>
                <a:gd name="T82" fmla="*/ 53619 w 4632"/>
                <a:gd name="T83" fmla="*/ 50396 h 2280"/>
                <a:gd name="T84" fmla="*/ 33467 w 4632"/>
                <a:gd name="T85" fmla="*/ 64075 h 2280"/>
                <a:gd name="T86" fmla="*/ 9716 w 4632"/>
                <a:gd name="T87" fmla="*/ 87473 h 22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632" h="2280">
                  <a:moveTo>
                    <a:pt x="9" y="314"/>
                  </a:moveTo>
                  <a:lnTo>
                    <a:pt x="9" y="314"/>
                  </a:lnTo>
                  <a:cubicBezTo>
                    <a:pt x="18" y="329"/>
                    <a:pt x="38" y="339"/>
                    <a:pt x="80" y="338"/>
                  </a:cubicBezTo>
                  <a:cubicBezTo>
                    <a:pt x="101" y="337"/>
                    <a:pt x="126" y="332"/>
                    <a:pt x="161" y="328"/>
                  </a:cubicBezTo>
                  <a:cubicBezTo>
                    <a:pt x="178" y="326"/>
                    <a:pt x="197" y="322"/>
                    <a:pt x="218" y="318"/>
                  </a:cubicBezTo>
                  <a:cubicBezTo>
                    <a:pt x="239" y="315"/>
                    <a:pt x="262" y="312"/>
                    <a:pt x="288" y="308"/>
                  </a:cubicBezTo>
                  <a:cubicBezTo>
                    <a:pt x="339" y="301"/>
                    <a:pt x="400" y="295"/>
                    <a:pt x="474" y="292"/>
                  </a:cubicBezTo>
                  <a:cubicBezTo>
                    <a:pt x="548" y="292"/>
                    <a:pt x="633" y="291"/>
                    <a:pt x="733" y="306"/>
                  </a:cubicBezTo>
                  <a:cubicBezTo>
                    <a:pt x="832" y="320"/>
                    <a:pt x="945" y="345"/>
                    <a:pt x="1071" y="387"/>
                  </a:cubicBezTo>
                  <a:cubicBezTo>
                    <a:pt x="1197" y="430"/>
                    <a:pt x="1334" y="489"/>
                    <a:pt x="1479" y="578"/>
                  </a:cubicBezTo>
                  <a:cubicBezTo>
                    <a:pt x="1625" y="667"/>
                    <a:pt x="1775" y="777"/>
                    <a:pt x="1925" y="900"/>
                  </a:cubicBezTo>
                  <a:cubicBezTo>
                    <a:pt x="2076" y="1023"/>
                    <a:pt x="2228" y="1159"/>
                    <a:pt x="2385" y="1295"/>
                  </a:cubicBezTo>
                  <a:cubicBezTo>
                    <a:pt x="2463" y="1363"/>
                    <a:pt x="2542" y="1430"/>
                    <a:pt x="2623" y="1496"/>
                  </a:cubicBezTo>
                  <a:cubicBezTo>
                    <a:pt x="2704" y="1562"/>
                    <a:pt x="2784" y="1625"/>
                    <a:pt x="2867" y="1687"/>
                  </a:cubicBezTo>
                  <a:cubicBezTo>
                    <a:pt x="3031" y="1809"/>
                    <a:pt x="3199" y="1919"/>
                    <a:pt x="3368" y="2004"/>
                  </a:cubicBezTo>
                  <a:cubicBezTo>
                    <a:pt x="3536" y="2090"/>
                    <a:pt x="3702" y="2154"/>
                    <a:pt x="3855" y="2196"/>
                  </a:cubicBezTo>
                  <a:cubicBezTo>
                    <a:pt x="3932" y="2215"/>
                    <a:pt x="4004" y="2234"/>
                    <a:pt x="4072" y="2244"/>
                  </a:cubicBezTo>
                  <a:cubicBezTo>
                    <a:pt x="4107" y="2249"/>
                    <a:pt x="4139" y="2257"/>
                    <a:pt x="4171" y="2259"/>
                  </a:cubicBezTo>
                  <a:cubicBezTo>
                    <a:pt x="4202" y="2262"/>
                    <a:pt x="4233" y="2266"/>
                    <a:pt x="4262" y="2269"/>
                  </a:cubicBezTo>
                  <a:cubicBezTo>
                    <a:pt x="4277" y="2270"/>
                    <a:pt x="4291" y="2272"/>
                    <a:pt x="4304" y="2273"/>
                  </a:cubicBezTo>
                  <a:cubicBezTo>
                    <a:pt x="4318" y="2274"/>
                    <a:pt x="4331" y="2274"/>
                    <a:pt x="4344" y="2274"/>
                  </a:cubicBezTo>
                  <a:cubicBezTo>
                    <a:pt x="4371" y="2275"/>
                    <a:pt x="4395" y="2276"/>
                    <a:pt x="4418" y="2277"/>
                  </a:cubicBezTo>
                  <a:cubicBezTo>
                    <a:pt x="4463" y="2279"/>
                    <a:pt x="4502" y="2277"/>
                    <a:pt x="4534" y="2276"/>
                  </a:cubicBezTo>
                  <a:cubicBezTo>
                    <a:pt x="4597" y="2273"/>
                    <a:pt x="4631" y="2272"/>
                    <a:pt x="4631" y="2272"/>
                  </a:cubicBezTo>
                  <a:cubicBezTo>
                    <a:pt x="4631" y="2272"/>
                    <a:pt x="4597" y="2268"/>
                    <a:pt x="4534" y="2261"/>
                  </a:cubicBezTo>
                  <a:cubicBezTo>
                    <a:pt x="4503" y="2258"/>
                    <a:pt x="4464" y="2255"/>
                    <a:pt x="4421" y="2246"/>
                  </a:cubicBezTo>
                  <a:cubicBezTo>
                    <a:pt x="4398" y="2242"/>
                    <a:pt x="4375" y="2238"/>
                    <a:pt x="4350" y="2234"/>
                  </a:cubicBezTo>
                  <a:cubicBezTo>
                    <a:pt x="4336" y="2231"/>
                    <a:pt x="4323" y="2229"/>
                    <a:pt x="4311" y="2227"/>
                  </a:cubicBezTo>
                  <a:cubicBezTo>
                    <a:pt x="4298" y="2224"/>
                    <a:pt x="4284" y="2220"/>
                    <a:pt x="4270" y="2217"/>
                  </a:cubicBezTo>
                  <a:cubicBezTo>
                    <a:pt x="4242" y="2210"/>
                    <a:pt x="4214" y="2204"/>
                    <a:pt x="4184" y="2196"/>
                  </a:cubicBezTo>
                  <a:cubicBezTo>
                    <a:pt x="4153" y="2189"/>
                    <a:pt x="4123" y="2178"/>
                    <a:pt x="4090" y="2168"/>
                  </a:cubicBezTo>
                  <a:cubicBezTo>
                    <a:pt x="4026" y="2150"/>
                    <a:pt x="3959" y="2123"/>
                    <a:pt x="3889" y="2096"/>
                  </a:cubicBezTo>
                  <a:cubicBezTo>
                    <a:pt x="3749" y="2038"/>
                    <a:pt x="3601" y="1959"/>
                    <a:pt x="3453" y="1861"/>
                  </a:cubicBezTo>
                  <a:cubicBezTo>
                    <a:pt x="3304" y="1762"/>
                    <a:pt x="3157" y="1642"/>
                    <a:pt x="3012" y="1510"/>
                  </a:cubicBezTo>
                  <a:cubicBezTo>
                    <a:pt x="2939" y="1444"/>
                    <a:pt x="2866" y="1374"/>
                    <a:pt x="2794" y="1304"/>
                  </a:cubicBezTo>
                  <a:cubicBezTo>
                    <a:pt x="2721" y="1235"/>
                    <a:pt x="2650" y="1162"/>
                    <a:pt x="2578" y="1089"/>
                  </a:cubicBezTo>
                  <a:cubicBezTo>
                    <a:pt x="2433" y="943"/>
                    <a:pt x="2287" y="794"/>
                    <a:pt x="2134" y="657"/>
                  </a:cubicBezTo>
                  <a:cubicBezTo>
                    <a:pt x="1980" y="520"/>
                    <a:pt x="1819" y="393"/>
                    <a:pt x="1652" y="292"/>
                  </a:cubicBezTo>
                  <a:cubicBezTo>
                    <a:pt x="1485" y="189"/>
                    <a:pt x="1319" y="121"/>
                    <a:pt x="1169" y="77"/>
                  </a:cubicBezTo>
                  <a:cubicBezTo>
                    <a:pt x="1018" y="32"/>
                    <a:pt x="880" y="12"/>
                    <a:pt x="757" y="6"/>
                  </a:cubicBezTo>
                  <a:cubicBezTo>
                    <a:pt x="636" y="0"/>
                    <a:pt x="529" y="14"/>
                    <a:pt x="442" y="30"/>
                  </a:cubicBezTo>
                  <a:cubicBezTo>
                    <a:pt x="353" y="49"/>
                    <a:pt x="281" y="74"/>
                    <a:pt x="224" y="101"/>
                  </a:cubicBezTo>
                  <a:cubicBezTo>
                    <a:pt x="195" y="114"/>
                    <a:pt x="171" y="127"/>
                    <a:pt x="149" y="140"/>
                  </a:cubicBezTo>
                  <a:cubicBezTo>
                    <a:pt x="127" y="154"/>
                    <a:pt x="109" y="167"/>
                    <a:pt x="93" y="178"/>
                  </a:cubicBezTo>
                  <a:cubicBezTo>
                    <a:pt x="61" y="201"/>
                    <a:pt x="41" y="225"/>
                    <a:pt x="27" y="243"/>
                  </a:cubicBezTo>
                  <a:cubicBezTo>
                    <a:pt x="0" y="279"/>
                    <a:pt x="1" y="301"/>
                    <a:pt x="9" y="31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61D502B9-AD67-1240-A794-ACAF9EED57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2963" y="3486150"/>
              <a:ext cx="366712" cy="561975"/>
            </a:xfrm>
            <a:custGeom>
              <a:avLst/>
              <a:gdLst>
                <a:gd name="T0" fmla="*/ 144310 w 1019"/>
                <a:gd name="T1" fmla="*/ 8989 h 1563"/>
                <a:gd name="T2" fmla="*/ 144310 w 1019"/>
                <a:gd name="T3" fmla="*/ 8989 h 1563"/>
                <a:gd name="T4" fmla="*/ 131714 w 1019"/>
                <a:gd name="T5" fmla="*/ 1079 h 1563"/>
                <a:gd name="T6" fmla="*/ 131714 w 1019"/>
                <a:gd name="T7" fmla="*/ 1079 h 1563"/>
                <a:gd name="T8" fmla="*/ 96446 w 1019"/>
                <a:gd name="T9" fmla="*/ 9708 h 1563"/>
                <a:gd name="T10" fmla="*/ 96446 w 1019"/>
                <a:gd name="T11" fmla="*/ 9708 h 1563"/>
                <a:gd name="T12" fmla="*/ 37787 w 1019"/>
                <a:gd name="T13" fmla="*/ 65078 h 1563"/>
                <a:gd name="T14" fmla="*/ 37787 w 1019"/>
                <a:gd name="T15" fmla="*/ 65078 h 1563"/>
                <a:gd name="T16" fmla="*/ 1080 w 1019"/>
                <a:gd name="T17" fmla="*/ 200988 h 1563"/>
                <a:gd name="T18" fmla="*/ 1080 w 1019"/>
                <a:gd name="T19" fmla="*/ 200988 h 1563"/>
                <a:gd name="T20" fmla="*/ 20513 w 1019"/>
                <a:gd name="T21" fmla="*/ 291235 h 1563"/>
                <a:gd name="T22" fmla="*/ 20513 w 1019"/>
                <a:gd name="T23" fmla="*/ 291235 h 1563"/>
                <a:gd name="T24" fmla="*/ 68016 w 1019"/>
                <a:gd name="T25" fmla="*/ 373212 h 1563"/>
                <a:gd name="T26" fmla="*/ 68016 w 1019"/>
                <a:gd name="T27" fmla="*/ 373212 h 1563"/>
                <a:gd name="T28" fmla="*/ 132074 w 1019"/>
                <a:gd name="T29" fmla="*/ 438650 h 1563"/>
                <a:gd name="T30" fmla="*/ 132074 w 1019"/>
                <a:gd name="T31" fmla="*/ 438650 h 1563"/>
                <a:gd name="T32" fmla="*/ 201530 w 1019"/>
                <a:gd name="T33" fmla="*/ 486110 h 1563"/>
                <a:gd name="T34" fmla="*/ 201530 w 1019"/>
                <a:gd name="T35" fmla="*/ 486110 h 1563"/>
                <a:gd name="T36" fmla="*/ 318489 w 1019"/>
                <a:gd name="T37" fmla="*/ 542559 h 1563"/>
                <a:gd name="T38" fmla="*/ 318489 w 1019"/>
                <a:gd name="T39" fmla="*/ 542559 h 1563"/>
                <a:gd name="T40" fmla="*/ 366352 w 1019"/>
                <a:gd name="T41" fmla="*/ 561615 h 1563"/>
                <a:gd name="T42" fmla="*/ 366352 w 1019"/>
                <a:gd name="T43" fmla="*/ 561615 h 1563"/>
                <a:gd name="T44" fmla="*/ 324607 w 1019"/>
                <a:gd name="T45" fmla="*/ 531773 h 1563"/>
                <a:gd name="T46" fmla="*/ 324607 w 1019"/>
                <a:gd name="T47" fmla="*/ 531773 h 1563"/>
                <a:gd name="T48" fmla="*/ 224921 w 1019"/>
                <a:gd name="T49" fmla="*/ 453391 h 1563"/>
                <a:gd name="T50" fmla="*/ 224921 w 1019"/>
                <a:gd name="T51" fmla="*/ 453391 h 1563"/>
                <a:gd name="T52" fmla="*/ 123797 w 1019"/>
                <a:gd name="T53" fmla="*/ 334740 h 1563"/>
                <a:gd name="T54" fmla="*/ 123797 w 1019"/>
                <a:gd name="T55" fmla="*/ 334740 h 1563"/>
                <a:gd name="T56" fmla="*/ 92848 w 1019"/>
                <a:gd name="T57" fmla="*/ 265707 h 1563"/>
                <a:gd name="T58" fmla="*/ 92848 w 1019"/>
                <a:gd name="T59" fmla="*/ 265707 h 1563"/>
                <a:gd name="T60" fmla="*/ 81332 w 1019"/>
                <a:gd name="T61" fmla="*/ 198471 h 1563"/>
                <a:gd name="T62" fmla="*/ 81332 w 1019"/>
                <a:gd name="T63" fmla="*/ 198471 h 1563"/>
                <a:gd name="T64" fmla="*/ 100765 w 1019"/>
                <a:gd name="T65" fmla="*/ 100314 h 1563"/>
                <a:gd name="T66" fmla="*/ 100765 w 1019"/>
                <a:gd name="T67" fmla="*/ 100314 h 1563"/>
                <a:gd name="T68" fmla="*/ 129555 w 1019"/>
                <a:gd name="T69" fmla="*/ 49618 h 1563"/>
                <a:gd name="T70" fmla="*/ 129555 w 1019"/>
                <a:gd name="T71" fmla="*/ 49618 h 1563"/>
                <a:gd name="T72" fmla="*/ 144310 w 1019"/>
                <a:gd name="T73" fmla="*/ 23730 h 1563"/>
                <a:gd name="T74" fmla="*/ 144310 w 1019"/>
                <a:gd name="T75" fmla="*/ 23730 h 1563"/>
                <a:gd name="T76" fmla="*/ 144310 w 1019"/>
                <a:gd name="T77" fmla="*/ 8989 h 156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9" h="1563">
                  <a:moveTo>
                    <a:pt x="401" y="25"/>
                  </a:moveTo>
                  <a:lnTo>
                    <a:pt x="401" y="25"/>
                  </a:lnTo>
                  <a:cubicBezTo>
                    <a:pt x="395" y="15"/>
                    <a:pt x="386" y="6"/>
                    <a:pt x="366" y="3"/>
                  </a:cubicBezTo>
                  <a:cubicBezTo>
                    <a:pt x="345" y="0"/>
                    <a:pt x="313" y="3"/>
                    <a:pt x="268" y="27"/>
                  </a:cubicBezTo>
                  <a:cubicBezTo>
                    <a:pt x="222" y="51"/>
                    <a:pt x="162" y="97"/>
                    <a:pt x="105" y="181"/>
                  </a:cubicBezTo>
                  <a:cubicBezTo>
                    <a:pt x="51" y="266"/>
                    <a:pt x="0" y="391"/>
                    <a:pt x="3" y="559"/>
                  </a:cubicBezTo>
                  <a:cubicBezTo>
                    <a:pt x="6" y="644"/>
                    <a:pt x="25" y="728"/>
                    <a:pt x="57" y="810"/>
                  </a:cubicBezTo>
                  <a:cubicBezTo>
                    <a:pt x="90" y="892"/>
                    <a:pt x="135" y="969"/>
                    <a:pt x="189" y="1038"/>
                  </a:cubicBezTo>
                  <a:cubicBezTo>
                    <a:pt x="242" y="1106"/>
                    <a:pt x="303" y="1167"/>
                    <a:pt x="367" y="1220"/>
                  </a:cubicBezTo>
                  <a:cubicBezTo>
                    <a:pt x="431" y="1271"/>
                    <a:pt x="496" y="1315"/>
                    <a:pt x="560" y="1352"/>
                  </a:cubicBezTo>
                  <a:cubicBezTo>
                    <a:pt x="687" y="1426"/>
                    <a:pt x="802" y="1475"/>
                    <a:pt x="885" y="1509"/>
                  </a:cubicBezTo>
                  <a:cubicBezTo>
                    <a:pt x="968" y="1543"/>
                    <a:pt x="1018" y="1562"/>
                    <a:pt x="1018" y="1562"/>
                  </a:cubicBezTo>
                  <a:cubicBezTo>
                    <a:pt x="1018" y="1562"/>
                    <a:pt x="975" y="1530"/>
                    <a:pt x="902" y="1479"/>
                  </a:cubicBezTo>
                  <a:cubicBezTo>
                    <a:pt x="830" y="1426"/>
                    <a:pt x="729" y="1354"/>
                    <a:pt x="625" y="1261"/>
                  </a:cubicBezTo>
                  <a:cubicBezTo>
                    <a:pt x="521" y="1170"/>
                    <a:pt x="417" y="1058"/>
                    <a:pt x="344" y="931"/>
                  </a:cubicBezTo>
                  <a:cubicBezTo>
                    <a:pt x="307" y="869"/>
                    <a:pt x="278" y="802"/>
                    <a:pt x="258" y="739"/>
                  </a:cubicBezTo>
                  <a:cubicBezTo>
                    <a:pt x="239" y="675"/>
                    <a:pt x="228" y="609"/>
                    <a:pt x="226" y="552"/>
                  </a:cubicBezTo>
                  <a:cubicBezTo>
                    <a:pt x="224" y="435"/>
                    <a:pt x="253" y="344"/>
                    <a:pt x="280" y="279"/>
                  </a:cubicBezTo>
                  <a:cubicBezTo>
                    <a:pt x="310" y="214"/>
                    <a:pt x="339" y="171"/>
                    <a:pt x="360" y="138"/>
                  </a:cubicBezTo>
                  <a:cubicBezTo>
                    <a:pt x="382" y="105"/>
                    <a:pt x="395" y="83"/>
                    <a:pt x="401" y="66"/>
                  </a:cubicBezTo>
                  <a:cubicBezTo>
                    <a:pt x="407" y="48"/>
                    <a:pt x="405" y="34"/>
                    <a:pt x="401" y="2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4E7AF47B-329F-AA4A-9DBB-98F2A15C31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8338" y="3197225"/>
              <a:ext cx="434975" cy="733425"/>
            </a:xfrm>
            <a:custGeom>
              <a:avLst/>
              <a:gdLst>
                <a:gd name="T0" fmla="*/ 427413 w 1208"/>
                <a:gd name="T1" fmla="*/ 144812 h 2036"/>
                <a:gd name="T2" fmla="*/ 434615 w 1208"/>
                <a:gd name="T3" fmla="*/ 129322 h 2036"/>
                <a:gd name="T4" fmla="*/ 433895 w 1208"/>
                <a:gd name="T5" fmla="*/ 120677 h 2036"/>
                <a:gd name="T6" fmla="*/ 430654 w 1208"/>
                <a:gd name="T7" fmla="*/ 109509 h 2036"/>
                <a:gd name="T8" fmla="*/ 428494 w 1208"/>
                <a:gd name="T9" fmla="*/ 102665 h 2036"/>
                <a:gd name="T10" fmla="*/ 424893 w 1208"/>
                <a:gd name="T11" fmla="*/ 95461 h 2036"/>
                <a:gd name="T12" fmla="*/ 415171 w 1208"/>
                <a:gd name="T13" fmla="*/ 79610 h 2036"/>
                <a:gd name="T14" fmla="*/ 400047 w 1208"/>
                <a:gd name="T15" fmla="*/ 61959 h 2036"/>
                <a:gd name="T16" fmla="*/ 379163 w 1208"/>
                <a:gd name="T17" fmla="*/ 43588 h 2036"/>
                <a:gd name="T18" fmla="*/ 315789 w 1208"/>
                <a:gd name="T19" fmla="*/ 11888 h 2036"/>
                <a:gd name="T20" fmla="*/ 221088 w 1208"/>
                <a:gd name="T21" fmla="*/ 4323 h 2036"/>
                <a:gd name="T22" fmla="*/ 207405 w 1208"/>
                <a:gd name="T23" fmla="*/ 6844 h 2036"/>
                <a:gd name="T24" fmla="*/ 193002 w 1208"/>
                <a:gd name="T25" fmla="*/ 10086 h 2036"/>
                <a:gd name="T26" fmla="*/ 178599 w 1208"/>
                <a:gd name="T27" fmla="*/ 14769 h 2036"/>
                <a:gd name="T28" fmla="*/ 164556 w 1208"/>
                <a:gd name="T29" fmla="*/ 20173 h 2036"/>
                <a:gd name="T30" fmla="*/ 109104 w 1208"/>
                <a:gd name="T31" fmla="*/ 53674 h 2036"/>
                <a:gd name="T32" fmla="*/ 25566 w 1208"/>
                <a:gd name="T33" fmla="*/ 164264 h 2036"/>
                <a:gd name="T34" fmla="*/ 5401 w 1208"/>
                <a:gd name="T35" fmla="*/ 233788 h 2036"/>
                <a:gd name="T36" fmla="*/ 1080 w 1208"/>
                <a:gd name="T37" fmla="*/ 305834 h 2036"/>
                <a:gd name="T38" fmla="*/ 34207 w 1208"/>
                <a:gd name="T39" fmla="*/ 440920 h 2036"/>
                <a:gd name="T40" fmla="*/ 99742 w 1208"/>
                <a:gd name="T41" fmla="*/ 549709 h 2036"/>
                <a:gd name="T42" fmla="*/ 239812 w 1208"/>
                <a:gd name="T43" fmla="*/ 686235 h 2036"/>
                <a:gd name="T44" fmla="*/ 285182 w 1208"/>
                <a:gd name="T45" fmla="*/ 721177 h 2036"/>
                <a:gd name="T46" fmla="*/ 301746 w 1208"/>
                <a:gd name="T47" fmla="*/ 733065 h 2036"/>
                <a:gd name="T48" fmla="*/ 287343 w 1208"/>
                <a:gd name="T49" fmla="*/ 718295 h 2036"/>
                <a:gd name="T50" fmla="*/ 248454 w 1208"/>
                <a:gd name="T51" fmla="*/ 677229 h 2036"/>
                <a:gd name="T52" fmla="*/ 132869 w 1208"/>
                <a:gd name="T53" fmla="*/ 527014 h 2036"/>
                <a:gd name="T54" fmla="*/ 85699 w 1208"/>
                <a:gd name="T55" fmla="*/ 421467 h 2036"/>
                <a:gd name="T56" fmla="*/ 68775 w 1208"/>
                <a:gd name="T57" fmla="*/ 304753 h 2036"/>
                <a:gd name="T58" fmla="*/ 95421 w 1208"/>
                <a:gd name="T59" fmla="*/ 196324 h 2036"/>
                <a:gd name="T60" fmla="*/ 158795 w 1208"/>
                <a:gd name="T61" fmla="*/ 116354 h 2036"/>
                <a:gd name="T62" fmla="*/ 196603 w 1208"/>
                <a:gd name="T63" fmla="*/ 93299 h 2036"/>
                <a:gd name="T64" fmla="*/ 205965 w 1208"/>
                <a:gd name="T65" fmla="*/ 88976 h 2036"/>
                <a:gd name="T66" fmla="*/ 214967 w 1208"/>
                <a:gd name="T67" fmla="*/ 86095 h 2036"/>
                <a:gd name="T68" fmla="*/ 224329 w 1208"/>
                <a:gd name="T69" fmla="*/ 83933 h 2036"/>
                <a:gd name="T70" fmla="*/ 232971 w 1208"/>
                <a:gd name="T71" fmla="*/ 81772 h 2036"/>
                <a:gd name="T72" fmla="*/ 298145 w 1208"/>
                <a:gd name="T73" fmla="*/ 82132 h 2036"/>
                <a:gd name="T74" fmla="*/ 345675 w 1208"/>
                <a:gd name="T75" fmla="*/ 97262 h 2036"/>
                <a:gd name="T76" fmla="*/ 363319 w 1208"/>
                <a:gd name="T77" fmla="*/ 106628 h 2036"/>
                <a:gd name="T78" fmla="*/ 377362 w 1208"/>
                <a:gd name="T79" fmla="*/ 115633 h 2036"/>
                <a:gd name="T80" fmla="*/ 388885 w 1208"/>
                <a:gd name="T81" fmla="*/ 123919 h 2036"/>
                <a:gd name="T82" fmla="*/ 393566 w 1208"/>
                <a:gd name="T83" fmla="*/ 127521 h 2036"/>
                <a:gd name="T84" fmla="*/ 397887 w 1208"/>
                <a:gd name="T85" fmla="*/ 131123 h 2036"/>
                <a:gd name="T86" fmla="*/ 405449 w 1208"/>
                <a:gd name="T87" fmla="*/ 136527 h 2036"/>
                <a:gd name="T88" fmla="*/ 411210 w 1208"/>
                <a:gd name="T89" fmla="*/ 141210 h 20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208" h="2036">
                  <a:moveTo>
                    <a:pt x="1187" y="402"/>
                  </a:moveTo>
                  <a:lnTo>
                    <a:pt x="1187" y="402"/>
                  </a:lnTo>
                  <a:cubicBezTo>
                    <a:pt x="1197" y="398"/>
                    <a:pt x="1206" y="387"/>
                    <a:pt x="1207" y="359"/>
                  </a:cubicBezTo>
                  <a:cubicBezTo>
                    <a:pt x="1207" y="352"/>
                    <a:pt x="1207" y="344"/>
                    <a:pt x="1205" y="335"/>
                  </a:cubicBezTo>
                  <a:cubicBezTo>
                    <a:pt x="1203" y="325"/>
                    <a:pt x="1201" y="315"/>
                    <a:pt x="1196" y="304"/>
                  </a:cubicBezTo>
                  <a:cubicBezTo>
                    <a:pt x="1194" y="298"/>
                    <a:pt x="1192" y="291"/>
                    <a:pt x="1190" y="285"/>
                  </a:cubicBezTo>
                  <a:cubicBezTo>
                    <a:pt x="1187" y="278"/>
                    <a:pt x="1183" y="272"/>
                    <a:pt x="1180" y="265"/>
                  </a:cubicBezTo>
                  <a:cubicBezTo>
                    <a:pt x="1172" y="252"/>
                    <a:pt x="1165" y="235"/>
                    <a:pt x="1153" y="221"/>
                  </a:cubicBezTo>
                  <a:cubicBezTo>
                    <a:pt x="1141" y="205"/>
                    <a:pt x="1128" y="188"/>
                    <a:pt x="1111" y="172"/>
                  </a:cubicBezTo>
                  <a:cubicBezTo>
                    <a:pt x="1095" y="154"/>
                    <a:pt x="1075" y="138"/>
                    <a:pt x="1053" y="121"/>
                  </a:cubicBezTo>
                  <a:cubicBezTo>
                    <a:pt x="1008" y="88"/>
                    <a:pt x="950" y="56"/>
                    <a:pt x="877" y="33"/>
                  </a:cubicBezTo>
                  <a:cubicBezTo>
                    <a:pt x="804" y="12"/>
                    <a:pt x="715" y="0"/>
                    <a:pt x="614" y="12"/>
                  </a:cubicBezTo>
                  <a:cubicBezTo>
                    <a:pt x="601" y="14"/>
                    <a:pt x="588" y="16"/>
                    <a:pt x="576" y="19"/>
                  </a:cubicBezTo>
                  <a:cubicBezTo>
                    <a:pt x="563" y="22"/>
                    <a:pt x="549" y="24"/>
                    <a:pt x="536" y="28"/>
                  </a:cubicBezTo>
                  <a:cubicBezTo>
                    <a:pt x="523" y="32"/>
                    <a:pt x="510" y="36"/>
                    <a:pt x="496" y="41"/>
                  </a:cubicBezTo>
                  <a:cubicBezTo>
                    <a:pt x="483" y="46"/>
                    <a:pt x="470" y="51"/>
                    <a:pt x="457" y="56"/>
                  </a:cubicBezTo>
                  <a:cubicBezTo>
                    <a:pt x="405" y="79"/>
                    <a:pt x="352" y="109"/>
                    <a:pt x="303" y="149"/>
                  </a:cubicBezTo>
                  <a:cubicBezTo>
                    <a:pt x="205" y="227"/>
                    <a:pt x="123" y="334"/>
                    <a:pt x="71" y="456"/>
                  </a:cubicBezTo>
                  <a:cubicBezTo>
                    <a:pt x="45" y="518"/>
                    <a:pt x="26" y="582"/>
                    <a:pt x="15" y="649"/>
                  </a:cubicBezTo>
                  <a:cubicBezTo>
                    <a:pt x="3" y="715"/>
                    <a:pt x="0" y="783"/>
                    <a:pt x="3" y="849"/>
                  </a:cubicBezTo>
                  <a:cubicBezTo>
                    <a:pt x="10" y="982"/>
                    <a:pt x="45" y="1109"/>
                    <a:pt x="95" y="1224"/>
                  </a:cubicBezTo>
                  <a:cubicBezTo>
                    <a:pt x="144" y="1337"/>
                    <a:pt x="209" y="1439"/>
                    <a:pt x="277" y="1526"/>
                  </a:cubicBezTo>
                  <a:cubicBezTo>
                    <a:pt x="414" y="1701"/>
                    <a:pt x="561" y="1821"/>
                    <a:pt x="666" y="1905"/>
                  </a:cubicBezTo>
                  <a:cubicBezTo>
                    <a:pt x="719" y="1947"/>
                    <a:pt x="762" y="1979"/>
                    <a:pt x="792" y="2002"/>
                  </a:cubicBezTo>
                  <a:cubicBezTo>
                    <a:pt x="821" y="2023"/>
                    <a:pt x="838" y="2035"/>
                    <a:pt x="838" y="2035"/>
                  </a:cubicBezTo>
                  <a:cubicBezTo>
                    <a:pt x="838" y="2035"/>
                    <a:pt x="823" y="2020"/>
                    <a:pt x="798" y="1994"/>
                  </a:cubicBezTo>
                  <a:cubicBezTo>
                    <a:pt x="772" y="1968"/>
                    <a:pt x="735" y="1929"/>
                    <a:pt x="690" y="1880"/>
                  </a:cubicBezTo>
                  <a:cubicBezTo>
                    <a:pt x="600" y="1782"/>
                    <a:pt x="475" y="1642"/>
                    <a:pt x="369" y="1463"/>
                  </a:cubicBezTo>
                  <a:cubicBezTo>
                    <a:pt x="316" y="1374"/>
                    <a:pt x="270" y="1275"/>
                    <a:pt x="238" y="1170"/>
                  </a:cubicBezTo>
                  <a:cubicBezTo>
                    <a:pt x="205" y="1065"/>
                    <a:pt x="187" y="954"/>
                    <a:pt x="191" y="846"/>
                  </a:cubicBezTo>
                  <a:cubicBezTo>
                    <a:pt x="195" y="738"/>
                    <a:pt x="221" y="636"/>
                    <a:pt x="265" y="545"/>
                  </a:cubicBezTo>
                  <a:cubicBezTo>
                    <a:pt x="310" y="454"/>
                    <a:pt x="373" y="378"/>
                    <a:pt x="441" y="323"/>
                  </a:cubicBezTo>
                  <a:cubicBezTo>
                    <a:pt x="476" y="295"/>
                    <a:pt x="512" y="275"/>
                    <a:pt x="546" y="259"/>
                  </a:cubicBezTo>
                  <a:cubicBezTo>
                    <a:pt x="555" y="255"/>
                    <a:pt x="564" y="252"/>
                    <a:pt x="572" y="247"/>
                  </a:cubicBezTo>
                  <a:cubicBezTo>
                    <a:pt x="581" y="245"/>
                    <a:pt x="589" y="242"/>
                    <a:pt x="597" y="239"/>
                  </a:cubicBezTo>
                  <a:cubicBezTo>
                    <a:pt x="606" y="236"/>
                    <a:pt x="614" y="234"/>
                    <a:pt x="623" y="233"/>
                  </a:cubicBezTo>
                  <a:cubicBezTo>
                    <a:pt x="631" y="230"/>
                    <a:pt x="639" y="228"/>
                    <a:pt x="647" y="227"/>
                  </a:cubicBezTo>
                  <a:cubicBezTo>
                    <a:pt x="714" y="215"/>
                    <a:pt x="775" y="218"/>
                    <a:pt x="828" y="228"/>
                  </a:cubicBezTo>
                  <a:cubicBezTo>
                    <a:pt x="880" y="238"/>
                    <a:pt x="924" y="254"/>
                    <a:pt x="960" y="270"/>
                  </a:cubicBezTo>
                  <a:cubicBezTo>
                    <a:pt x="978" y="279"/>
                    <a:pt x="995" y="287"/>
                    <a:pt x="1009" y="296"/>
                  </a:cubicBezTo>
                  <a:cubicBezTo>
                    <a:pt x="1024" y="304"/>
                    <a:pt x="1037" y="313"/>
                    <a:pt x="1048" y="321"/>
                  </a:cubicBezTo>
                  <a:cubicBezTo>
                    <a:pt x="1061" y="328"/>
                    <a:pt x="1070" y="337"/>
                    <a:pt x="1080" y="344"/>
                  </a:cubicBezTo>
                  <a:cubicBezTo>
                    <a:pt x="1084" y="348"/>
                    <a:pt x="1089" y="351"/>
                    <a:pt x="1093" y="354"/>
                  </a:cubicBezTo>
                  <a:cubicBezTo>
                    <a:pt x="1097" y="357"/>
                    <a:pt x="1101" y="361"/>
                    <a:pt x="1105" y="364"/>
                  </a:cubicBezTo>
                  <a:cubicBezTo>
                    <a:pt x="1112" y="370"/>
                    <a:pt x="1120" y="375"/>
                    <a:pt x="1126" y="379"/>
                  </a:cubicBezTo>
                  <a:cubicBezTo>
                    <a:pt x="1132" y="384"/>
                    <a:pt x="1137" y="388"/>
                    <a:pt x="1142" y="392"/>
                  </a:cubicBezTo>
                  <a:cubicBezTo>
                    <a:pt x="1163" y="405"/>
                    <a:pt x="1177" y="406"/>
                    <a:pt x="1187" y="40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9BD2DCD8-89FA-6740-A801-14C30DC2CC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6288" y="4033838"/>
              <a:ext cx="546100" cy="141287"/>
            </a:xfrm>
            <a:custGeom>
              <a:avLst/>
              <a:gdLst>
                <a:gd name="T0" fmla="*/ 6480 w 1517"/>
                <a:gd name="T1" fmla="*/ 128704 h 393"/>
                <a:gd name="T2" fmla="*/ 6480 w 1517"/>
                <a:gd name="T3" fmla="*/ 128704 h 393"/>
                <a:gd name="T4" fmla="*/ 44638 w 1517"/>
                <a:gd name="T5" fmla="*/ 135175 h 393"/>
                <a:gd name="T6" fmla="*/ 44638 w 1517"/>
                <a:gd name="T7" fmla="*/ 135175 h 393"/>
                <a:gd name="T8" fmla="*/ 175314 w 1517"/>
                <a:gd name="T9" fmla="*/ 93472 h 393"/>
                <a:gd name="T10" fmla="*/ 175314 w 1517"/>
                <a:gd name="T11" fmla="*/ 93472 h 393"/>
                <a:gd name="T12" fmla="*/ 291229 w 1517"/>
                <a:gd name="T13" fmla="*/ 69385 h 393"/>
                <a:gd name="T14" fmla="*/ 291229 w 1517"/>
                <a:gd name="T15" fmla="*/ 69385 h 393"/>
                <a:gd name="T16" fmla="*/ 412545 w 1517"/>
                <a:gd name="T17" fmla="*/ 65071 h 393"/>
                <a:gd name="T18" fmla="*/ 412545 w 1517"/>
                <a:gd name="T19" fmla="*/ 65071 h 393"/>
                <a:gd name="T20" fmla="*/ 507581 w 1517"/>
                <a:gd name="T21" fmla="*/ 79092 h 393"/>
                <a:gd name="T22" fmla="*/ 507581 w 1517"/>
                <a:gd name="T23" fmla="*/ 79092 h 393"/>
                <a:gd name="T24" fmla="*/ 535660 w 1517"/>
                <a:gd name="T25" fmla="*/ 86642 h 393"/>
                <a:gd name="T26" fmla="*/ 535660 w 1517"/>
                <a:gd name="T27" fmla="*/ 86642 h 393"/>
                <a:gd name="T28" fmla="*/ 545740 w 1517"/>
                <a:gd name="T29" fmla="*/ 89518 h 393"/>
                <a:gd name="T30" fmla="*/ 545740 w 1517"/>
                <a:gd name="T31" fmla="*/ 89518 h 393"/>
                <a:gd name="T32" fmla="*/ 537100 w 1517"/>
                <a:gd name="T33" fmla="*/ 83406 h 393"/>
                <a:gd name="T34" fmla="*/ 537100 w 1517"/>
                <a:gd name="T35" fmla="*/ 83406 h 393"/>
                <a:gd name="T36" fmla="*/ 512621 w 1517"/>
                <a:gd name="T37" fmla="*/ 67588 h 393"/>
                <a:gd name="T38" fmla="*/ 512621 w 1517"/>
                <a:gd name="T39" fmla="*/ 67588 h 393"/>
                <a:gd name="T40" fmla="*/ 420465 w 1517"/>
                <a:gd name="T41" fmla="*/ 25525 h 393"/>
                <a:gd name="T42" fmla="*/ 420465 w 1517"/>
                <a:gd name="T43" fmla="*/ 25525 h 393"/>
                <a:gd name="T44" fmla="*/ 288709 w 1517"/>
                <a:gd name="T45" fmla="*/ 2157 h 393"/>
                <a:gd name="T46" fmla="*/ 288709 w 1517"/>
                <a:gd name="T47" fmla="*/ 2157 h 393"/>
                <a:gd name="T48" fmla="*/ 153714 w 1517"/>
                <a:gd name="T49" fmla="*/ 16537 h 393"/>
                <a:gd name="T50" fmla="*/ 153714 w 1517"/>
                <a:gd name="T51" fmla="*/ 16537 h 393"/>
                <a:gd name="T52" fmla="*/ 125275 w 1517"/>
                <a:gd name="T53" fmla="*/ 25166 h 393"/>
                <a:gd name="T54" fmla="*/ 125275 w 1517"/>
                <a:gd name="T55" fmla="*/ 25166 h 393"/>
                <a:gd name="T56" fmla="*/ 100796 w 1517"/>
                <a:gd name="T57" fmla="*/ 35232 h 393"/>
                <a:gd name="T58" fmla="*/ 100796 w 1517"/>
                <a:gd name="T59" fmla="*/ 35232 h 393"/>
                <a:gd name="T60" fmla="*/ 61558 w 1517"/>
                <a:gd name="T61" fmla="*/ 55005 h 393"/>
                <a:gd name="T62" fmla="*/ 61558 w 1517"/>
                <a:gd name="T63" fmla="*/ 55005 h 393"/>
                <a:gd name="T64" fmla="*/ 34559 w 1517"/>
                <a:gd name="T65" fmla="*/ 74418 h 393"/>
                <a:gd name="T66" fmla="*/ 34559 w 1517"/>
                <a:gd name="T67" fmla="*/ 74418 h 393"/>
                <a:gd name="T68" fmla="*/ 17279 w 1517"/>
                <a:gd name="T69" fmla="*/ 90596 h 393"/>
                <a:gd name="T70" fmla="*/ 17279 w 1517"/>
                <a:gd name="T71" fmla="*/ 90596 h 393"/>
                <a:gd name="T72" fmla="*/ 6480 w 1517"/>
                <a:gd name="T73" fmla="*/ 128704 h 39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517" h="393">
                  <a:moveTo>
                    <a:pt x="18" y="358"/>
                  </a:moveTo>
                  <a:lnTo>
                    <a:pt x="18" y="358"/>
                  </a:lnTo>
                  <a:cubicBezTo>
                    <a:pt x="31" y="376"/>
                    <a:pt x="59" y="392"/>
                    <a:pt x="124" y="376"/>
                  </a:cubicBezTo>
                  <a:cubicBezTo>
                    <a:pt x="191" y="363"/>
                    <a:pt x="294" y="316"/>
                    <a:pt x="487" y="260"/>
                  </a:cubicBezTo>
                  <a:cubicBezTo>
                    <a:pt x="584" y="233"/>
                    <a:pt x="694" y="207"/>
                    <a:pt x="809" y="193"/>
                  </a:cubicBezTo>
                  <a:cubicBezTo>
                    <a:pt x="923" y="178"/>
                    <a:pt x="1040" y="174"/>
                    <a:pt x="1146" y="181"/>
                  </a:cubicBezTo>
                  <a:cubicBezTo>
                    <a:pt x="1252" y="187"/>
                    <a:pt x="1344" y="206"/>
                    <a:pt x="1410" y="220"/>
                  </a:cubicBezTo>
                  <a:cubicBezTo>
                    <a:pt x="1443" y="228"/>
                    <a:pt x="1470" y="237"/>
                    <a:pt x="1488" y="241"/>
                  </a:cubicBezTo>
                  <a:cubicBezTo>
                    <a:pt x="1506" y="246"/>
                    <a:pt x="1516" y="249"/>
                    <a:pt x="1516" y="249"/>
                  </a:cubicBezTo>
                  <a:cubicBezTo>
                    <a:pt x="1516" y="249"/>
                    <a:pt x="1508" y="243"/>
                    <a:pt x="1492" y="232"/>
                  </a:cubicBezTo>
                  <a:cubicBezTo>
                    <a:pt x="1476" y="222"/>
                    <a:pt x="1453" y="206"/>
                    <a:pt x="1424" y="188"/>
                  </a:cubicBezTo>
                  <a:cubicBezTo>
                    <a:pt x="1363" y="154"/>
                    <a:pt x="1276" y="107"/>
                    <a:pt x="1168" y="71"/>
                  </a:cubicBezTo>
                  <a:cubicBezTo>
                    <a:pt x="1060" y="37"/>
                    <a:pt x="932" y="11"/>
                    <a:pt x="802" y="6"/>
                  </a:cubicBezTo>
                  <a:cubicBezTo>
                    <a:pt x="671" y="0"/>
                    <a:pt x="540" y="15"/>
                    <a:pt x="427" y="46"/>
                  </a:cubicBezTo>
                  <a:cubicBezTo>
                    <a:pt x="399" y="54"/>
                    <a:pt x="373" y="61"/>
                    <a:pt x="348" y="70"/>
                  </a:cubicBezTo>
                  <a:cubicBezTo>
                    <a:pt x="323" y="78"/>
                    <a:pt x="301" y="89"/>
                    <a:pt x="280" y="98"/>
                  </a:cubicBezTo>
                  <a:cubicBezTo>
                    <a:pt x="237" y="115"/>
                    <a:pt x="202" y="136"/>
                    <a:pt x="171" y="153"/>
                  </a:cubicBezTo>
                  <a:cubicBezTo>
                    <a:pt x="141" y="171"/>
                    <a:pt x="116" y="190"/>
                    <a:pt x="96" y="207"/>
                  </a:cubicBezTo>
                  <a:cubicBezTo>
                    <a:pt x="76" y="224"/>
                    <a:pt x="59" y="238"/>
                    <a:pt x="48" y="252"/>
                  </a:cubicBezTo>
                  <a:cubicBezTo>
                    <a:pt x="0" y="311"/>
                    <a:pt x="6" y="340"/>
                    <a:pt x="18" y="35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3C38A8AE-5557-8842-A8A9-674C9732BA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3650" y="3622675"/>
              <a:ext cx="244475" cy="409575"/>
            </a:xfrm>
            <a:custGeom>
              <a:avLst/>
              <a:gdLst>
                <a:gd name="T0" fmla="*/ 149701 w 681"/>
                <a:gd name="T1" fmla="*/ 409215 h 1139"/>
                <a:gd name="T2" fmla="*/ 149701 w 681"/>
                <a:gd name="T3" fmla="*/ 409215 h 1139"/>
                <a:gd name="T4" fmla="*/ 145752 w 681"/>
                <a:gd name="T5" fmla="*/ 404900 h 1139"/>
                <a:gd name="T6" fmla="*/ 145752 w 681"/>
                <a:gd name="T7" fmla="*/ 404900 h 1139"/>
                <a:gd name="T8" fmla="*/ 135700 w 681"/>
                <a:gd name="T9" fmla="*/ 391955 h 1139"/>
                <a:gd name="T10" fmla="*/ 135700 w 681"/>
                <a:gd name="T11" fmla="*/ 391955 h 1139"/>
                <a:gd name="T12" fmla="*/ 106262 w 681"/>
                <a:gd name="T13" fmla="*/ 343410 h 1139"/>
                <a:gd name="T14" fmla="*/ 106262 w 681"/>
                <a:gd name="T15" fmla="*/ 343410 h 1139"/>
                <a:gd name="T16" fmla="*/ 87954 w 681"/>
                <a:gd name="T17" fmla="*/ 181234 h 1139"/>
                <a:gd name="T18" fmla="*/ 87954 w 681"/>
                <a:gd name="T19" fmla="*/ 181234 h 1139"/>
                <a:gd name="T20" fmla="*/ 176266 w 681"/>
                <a:gd name="T21" fmla="*/ 44230 h 1139"/>
                <a:gd name="T22" fmla="*/ 176266 w 681"/>
                <a:gd name="T23" fmla="*/ 44230 h 1139"/>
                <a:gd name="T24" fmla="*/ 224012 w 681"/>
                <a:gd name="T25" fmla="*/ 13664 h 1139"/>
                <a:gd name="T26" fmla="*/ 224012 w 681"/>
                <a:gd name="T27" fmla="*/ 13664 h 1139"/>
                <a:gd name="T28" fmla="*/ 238731 w 681"/>
                <a:gd name="T29" fmla="*/ 6832 h 1139"/>
                <a:gd name="T30" fmla="*/ 238731 w 681"/>
                <a:gd name="T31" fmla="*/ 6832 h 1139"/>
                <a:gd name="T32" fmla="*/ 244116 w 681"/>
                <a:gd name="T33" fmla="*/ 4675 h 1139"/>
                <a:gd name="T34" fmla="*/ 244116 w 681"/>
                <a:gd name="T35" fmla="*/ 4675 h 1139"/>
                <a:gd name="T36" fmla="*/ 238372 w 681"/>
                <a:gd name="T37" fmla="*/ 3596 h 1139"/>
                <a:gd name="T38" fmla="*/ 238372 w 681"/>
                <a:gd name="T39" fmla="*/ 3596 h 1139"/>
                <a:gd name="T40" fmla="*/ 221499 w 681"/>
                <a:gd name="T41" fmla="*/ 1438 h 1139"/>
                <a:gd name="T42" fmla="*/ 221499 w 681"/>
                <a:gd name="T43" fmla="*/ 1438 h 1139"/>
                <a:gd name="T44" fmla="*/ 158316 w 681"/>
                <a:gd name="T45" fmla="*/ 8271 h 1139"/>
                <a:gd name="T46" fmla="*/ 158316 w 681"/>
                <a:gd name="T47" fmla="*/ 8271 h 1139"/>
                <a:gd name="T48" fmla="*/ 116314 w 681"/>
                <a:gd name="T49" fmla="*/ 25531 h 1139"/>
                <a:gd name="T50" fmla="*/ 116314 w 681"/>
                <a:gd name="T51" fmla="*/ 25531 h 1139"/>
                <a:gd name="T52" fmla="*/ 73594 w 681"/>
                <a:gd name="T53" fmla="*/ 56096 h 1139"/>
                <a:gd name="T54" fmla="*/ 73594 w 681"/>
                <a:gd name="T55" fmla="*/ 56096 h 1139"/>
                <a:gd name="T56" fmla="*/ 10052 w 681"/>
                <a:gd name="T57" fmla="*/ 162895 h 1139"/>
                <a:gd name="T58" fmla="*/ 10052 w 681"/>
                <a:gd name="T59" fmla="*/ 162895 h 1139"/>
                <a:gd name="T60" fmla="*/ 19745 w 681"/>
                <a:gd name="T61" fmla="*/ 286954 h 1139"/>
                <a:gd name="T62" fmla="*/ 19745 w 681"/>
                <a:gd name="T63" fmla="*/ 286954 h 1139"/>
                <a:gd name="T64" fmla="*/ 44515 w 681"/>
                <a:gd name="T65" fmla="*/ 333701 h 1139"/>
                <a:gd name="T66" fmla="*/ 44515 w 681"/>
                <a:gd name="T67" fmla="*/ 333701 h 1139"/>
                <a:gd name="T68" fmla="*/ 74671 w 681"/>
                <a:gd name="T69" fmla="*/ 367862 h 1139"/>
                <a:gd name="T70" fmla="*/ 74671 w 681"/>
                <a:gd name="T71" fmla="*/ 367862 h 1139"/>
                <a:gd name="T72" fmla="*/ 128161 w 681"/>
                <a:gd name="T73" fmla="*/ 402024 h 1139"/>
                <a:gd name="T74" fmla="*/ 128161 w 681"/>
                <a:gd name="T75" fmla="*/ 402024 h 1139"/>
                <a:gd name="T76" fmla="*/ 144316 w 681"/>
                <a:gd name="T77" fmla="*/ 407417 h 1139"/>
                <a:gd name="T78" fmla="*/ 144316 w 681"/>
                <a:gd name="T79" fmla="*/ 407417 h 1139"/>
                <a:gd name="T80" fmla="*/ 149701 w 681"/>
                <a:gd name="T81" fmla="*/ 409215 h 113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81" h="1139">
                  <a:moveTo>
                    <a:pt x="417" y="1138"/>
                  </a:moveTo>
                  <a:lnTo>
                    <a:pt x="417" y="1138"/>
                  </a:lnTo>
                  <a:cubicBezTo>
                    <a:pt x="417" y="1138"/>
                    <a:pt x="413" y="1134"/>
                    <a:pt x="406" y="1126"/>
                  </a:cubicBezTo>
                  <a:cubicBezTo>
                    <a:pt x="400" y="1117"/>
                    <a:pt x="389" y="1106"/>
                    <a:pt x="378" y="1090"/>
                  </a:cubicBezTo>
                  <a:cubicBezTo>
                    <a:pt x="354" y="1060"/>
                    <a:pt x="323" y="1013"/>
                    <a:pt x="296" y="955"/>
                  </a:cubicBezTo>
                  <a:cubicBezTo>
                    <a:pt x="241" y="839"/>
                    <a:pt x="208" y="668"/>
                    <a:pt x="245" y="504"/>
                  </a:cubicBezTo>
                  <a:cubicBezTo>
                    <a:pt x="284" y="341"/>
                    <a:pt x="390" y="202"/>
                    <a:pt x="491" y="123"/>
                  </a:cubicBezTo>
                  <a:cubicBezTo>
                    <a:pt x="541" y="83"/>
                    <a:pt x="589" y="54"/>
                    <a:pt x="624" y="38"/>
                  </a:cubicBezTo>
                  <a:cubicBezTo>
                    <a:pt x="641" y="28"/>
                    <a:pt x="655" y="24"/>
                    <a:pt x="665" y="19"/>
                  </a:cubicBezTo>
                  <a:cubicBezTo>
                    <a:pt x="675" y="15"/>
                    <a:pt x="680" y="13"/>
                    <a:pt x="680" y="13"/>
                  </a:cubicBezTo>
                  <a:cubicBezTo>
                    <a:pt x="680" y="13"/>
                    <a:pt x="675" y="11"/>
                    <a:pt x="664" y="10"/>
                  </a:cubicBezTo>
                  <a:cubicBezTo>
                    <a:pt x="654" y="8"/>
                    <a:pt x="637" y="4"/>
                    <a:pt x="617" y="4"/>
                  </a:cubicBezTo>
                  <a:cubicBezTo>
                    <a:pt x="576" y="0"/>
                    <a:pt x="515" y="3"/>
                    <a:pt x="441" y="23"/>
                  </a:cubicBezTo>
                  <a:cubicBezTo>
                    <a:pt x="404" y="33"/>
                    <a:pt x="365" y="49"/>
                    <a:pt x="324" y="71"/>
                  </a:cubicBezTo>
                  <a:cubicBezTo>
                    <a:pt x="285" y="94"/>
                    <a:pt x="243" y="120"/>
                    <a:pt x="205" y="156"/>
                  </a:cubicBezTo>
                  <a:cubicBezTo>
                    <a:pt x="127" y="227"/>
                    <a:pt x="58" y="330"/>
                    <a:pt x="28" y="453"/>
                  </a:cubicBezTo>
                  <a:cubicBezTo>
                    <a:pt x="0" y="578"/>
                    <a:pt x="16" y="700"/>
                    <a:pt x="55" y="798"/>
                  </a:cubicBezTo>
                  <a:cubicBezTo>
                    <a:pt x="73" y="847"/>
                    <a:pt x="98" y="890"/>
                    <a:pt x="124" y="928"/>
                  </a:cubicBezTo>
                  <a:cubicBezTo>
                    <a:pt x="151" y="965"/>
                    <a:pt x="179" y="997"/>
                    <a:pt x="208" y="1023"/>
                  </a:cubicBezTo>
                  <a:cubicBezTo>
                    <a:pt x="265" y="1074"/>
                    <a:pt x="319" y="1103"/>
                    <a:pt x="357" y="1118"/>
                  </a:cubicBezTo>
                  <a:cubicBezTo>
                    <a:pt x="375" y="1127"/>
                    <a:pt x="392" y="1130"/>
                    <a:pt x="402" y="1133"/>
                  </a:cubicBezTo>
                  <a:cubicBezTo>
                    <a:pt x="412" y="1136"/>
                    <a:pt x="417" y="1138"/>
                    <a:pt x="417" y="113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0AB126CA-75D7-4B4D-86AC-E36170DD54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1763" y="3779838"/>
              <a:ext cx="223837" cy="258762"/>
            </a:xfrm>
            <a:custGeom>
              <a:avLst/>
              <a:gdLst>
                <a:gd name="T0" fmla="*/ 223478 w 623"/>
                <a:gd name="T1" fmla="*/ 234649 h 719"/>
                <a:gd name="T2" fmla="*/ 223478 w 623"/>
                <a:gd name="T3" fmla="*/ 234649 h 719"/>
                <a:gd name="T4" fmla="*/ 219166 w 623"/>
                <a:gd name="T5" fmla="*/ 233570 h 719"/>
                <a:gd name="T6" fmla="*/ 219166 w 623"/>
                <a:gd name="T7" fmla="*/ 233570 h 719"/>
                <a:gd name="T8" fmla="*/ 208747 w 623"/>
                <a:gd name="T9" fmla="*/ 230331 h 719"/>
                <a:gd name="T10" fmla="*/ 208747 w 623"/>
                <a:gd name="T11" fmla="*/ 230331 h 719"/>
                <a:gd name="T12" fmla="*/ 173177 w 623"/>
                <a:gd name="T13" fmla="*/ 215935 h 719"/>
                <a:gd name="T14" fmla="*/ 173177 w 623"/>
                <a:gd name="T15" fmla="*/ 215935 h 719"/>
                <a:gd name="T16" fmla="*/ 94134 w 623"/>
                <a:gd name="T17" fmla="*/ 148635 h 719"/>
                <a:gd name="T18" fmla="*/ 94134 w 623"/>
                <a:gd name="T19" fmla="*/ 148635 h 719"/>
                <a:gd name="T20" fmla="*/ 53534 w 623"/>
                <a:gd name="T21" fmla="*/ 53264 h 719"/>
                <a:gd name="T22" fmla="*/ 53534 w 623"/>
                <a:gd name="T23" fmla="*/ 53264 h 719"/>
                <a:gd name="T24" fmla="*/ 50660 w 623"/>
                <a:gd name="T25" fmla="*/ 15475 h 719"/>
                <a:gd name="T26" fmla="*/ 50660 w 623"/>
                <a:gd name="T27" fmla="*/ 15475 h 719"/>
                <a:gd name="T28" fmla="*/ 50660 w 623"/>
                <a:gd name="T29" fmla="*/ 3959 h 719"/>
                <a:gd name="T30" fmla="*/ 50660 w 623"/>
                <a:gd name="T31" fmla="*/ 3959 h 719"/>
                <a:gd name="T32" fmla="*/ 51019 w 623"/>
                <a:gd name="T33" fmla="*/ 0 h 719"/>
                <a:gd name="T34" fmla="*/ 51019 w 623"/>
                <a:gd name="T35" fmla="*/ 0 h 719"/>
                <a:gd name="T36" fmla="*/ 47785 w 623"/>
                <a:gd name="T37" fmla="*/ 2159 h 719"/>
                <a:gd name="T38" fmla="*/ 47785 w 623"/>
                <a:gd name="T39" fmla="*/ 2159 h 719"/>
                <a:gd name="T40" fmla="*/ 38803 w 623"/>
                <a:gd name="T41" fmla="*/ 10077 h 719"/>
                <a:gd name="T42" fmla="*/ 38803 w 623"/>
                <a:gd name="T43" fmla="*/ 10077 h 719"/>
                <a:gd name="T44" fmla="*/ 14012 w 623"/>
                <a:gd name="T45" fmla="*/ 46786 h 719"/>
                <a:gd name="T46" fmla="*/ 14012 w 623"/>
                <a:gd name="T47" fmla="*/ 46786 h 719"/>
                <a:gd name="T48" fmla="*/ 1078 w 623"/>
                <a:gd name="T49" fmla="*/ 114086 h 719"/>
                <a:gd name="T50" fmla="*/ 1078 w 623"/>
                <a:gd name="T51" fmla="*/ 114086 h 719"/>
                <a:gd name="T52" fmla="*/ 29821 w 623"/>
                <a:gd name="T53" fmla="*/ 196141 h 719"/>
                <a:gd name="T54" fmla="*/ 29821 w 623"/>
                <a:gd name="T55" fmla="*/ 196141 h 719"/>
                <a:gd name="T56" fmla="*/ 99882 w 623"/>
                <a:gd name="T57" fmla="*/ 247965 h 719"/>
                <a:gd name="T58" fmla="*/ 99882 w 623"/>
                <a:gd name="T59" fmla="*/ 247965 h 719"/>
                <a:gd name="T60" fmla="*/ 167429 w 623"/>
                <a:gd name="T61" fmla="*/ 255883 h 719"/>
                <a:gd name="T62" fmla="*/ 167429 w 623"/>
                <a:gd name="T63" fmla="*/ 255883 h 719"/>
                <a:gd name="T64" fmla="*/ 209825 w 623"/>
                <a:gd name="T65" fmla="*/ 242567 h 719"/>
                <a:gd name="T66" fmla="*/ 209825 w 623"/>
                <a:gd name="T67" fmla="*/ 242567 h 719"/>
                <a:gd name="T68" fmla="*/ 219885 w 623"/>
                <a:gd name="T69" fmla="*/ 236809 h 719"/>
                <a:gd name="T70" fmla="*/ 219885 w 623"/>
                <a:gd name="T71" fmla="*/ 236809 h 719"/>
                <a:gd name="T72" fmla="*/ 223478 w 623"/>
                <a:gd name="T73" fmla="*/ 234649 h 71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623" h="719">
                  <a:moveTo>
                    <a:pt x="622" y="652"/>
                  </a:moveTo>
                  <a:lnTo>
                    <a:pt x="622" y="652"/>
                  </a:lnTo>
                  <a:cubicBezTo>
                    <a:pt x="622" y="652"/>
                    <a:pt x="617" y="650"/>
                    <a:pt x="610" y="649"/>
                  </a:cubicBezTo>
                  <a:cubicBezTo>
                    <a:pt x="604" y="646"/>
                    <a:pt x="594" y="644"/>
                    <a:pt x="581" y="640"/>
                  </a:cubicBezTo>
                  <a:cubicBezTo>
                    <a:pt x="555" y="633"/>
                    <a:pt x="519" y="619"/>
                    <a:pt x="482" y="600"/>
                  </a:cubicBezTo>
                  <a:cubicBezTo>
                    <a:pt x="405" y="562"/>
                    <a:pt x="322" y="494"/>
                    <a:pt x="262" y="413"/>
                  </a:cubicBezTo>
                  <a:cubicBezTo>
                    <a:pt x="203" y="333"/>
                    <a:pt x="162" y="233"/>
                    <a:pt x="149" y="148"/>
                  </a:cubicBezTo>
                  <a:cubicBezTo>
                    <a:pt x="142" y="106"/>
                    <a:pt x="140" y="69"/>
                    <a:pt x="141" y="43"/>
                  </a:cubicBezTo>
                  <a:cubicBezTo>
                    <a:pt x="140" y="29"/>
                    <a:pt x="141" y="18"/>
                    <a:pt x="141" y="11"/>
                  </a:cubicBezTo>
                  <a:cubicBezTo>
                    <a:pt x="142" y="4"/>
                    <a:pt x="142" y="0"/>
                    <a:pt x="142" y="0"/>
                  </a:cubicBezTo>
                  <a:cubicBezTo>
                    <a:pt x="142" y="0"/>
                    <a:pt x="139" y="2"/>
                    <a:pt x="133" y="6"/>
                  </a:cubicBezTo>
                  <a:cubicBezTo>
                    <a:pt x="128" y="11"/>
                    <a:pt x="118" y="18"/>
                    <a:pt x="108" y="28"/>
                  </a:cubicBezTo>
                  <a:cubicBezTo>
                    <a:pt x="88" y="48"/>
                    <a:pt x="61" y="82"/>
                    <a:pt x="39" y="130"/>
                  </a:cubicBezTo>
                  <a:cubicBezTo>
                    <a:pt x="17" y="179"/>
                    <a:pt x="0" y="243"/>
                    <a:pt x="3" y="317"/>
                  </a:cubicBezTo>
                  <a:cubicBezTo>
                    <a:pt x="6" y="390"/>
                    <a:pt x="30" y="473"/>
                    <a:pt x="83" y="545"/>
                  </a:cubicBezTo>
                  <a:cubicBezTo>
                    <a:pt x="137" y="617"/>
                    <a:pt x="209" y="665"/>
                    <a:pt x="278" y="689"/>
                  </a:cubicBezTo>
                  <a:cubicBezTo>
                    <a:pt x="347" y="714"/>
                    <a:pt x="414" y="718"/>
                    <a:pt x="466" y="711"/>
                  </a:cubicBezTo>
                  <a:cubicBezTo>
                    <a:pt x="519" y="704"/>
                    <a:pt x="559" y="688"/>
                    <a:pt x="584" y="674"/>
                  </a:cubicBezTo>
                  <a:cubicBezTo>
                    <a:pt x="597" y="669"/>
                    <a:pt x="606" y="662"/>
                    <a:pt x="612" y="658"/>
                  </a:cubicBezTo>
                  <a:cubicBezTo>
                    <a:pt x="618" y="654"/>
                    <a:pt x="622" y="652"/>
                    <a:pt x="622" y="65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47C4A314-255D-664D-AE1A-F096CF48B4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1825" y="3784600"/>
              <a:ext cx="485775" cy="255588"/>
            </a:xfrm>
            <a:custGeom>
              <a:avLst/>
              <a:gdLst>
                <a:gd name="T0" fmla="*/ 0 w 1349"/>
                <a:gd name="T1" fmla="*/ 0 h 710"/>
                <a:gd name="T2" fmla="*/ 9723 w 1349"/>
                <a:gd name="T3" fmla="*/ 20519 h 710"/>
                <a:gd name="T4" fmla="*/ 15124 w 1349"/>
                <a:gd name="T5" fmla="*/ 31679 h 710"/>
                <a:gd name="T6" fmla="*/ 22686 w 1349"/>
                <a:gd name="T7" fmla="*/ 44278 h 710"/>
                <a:gd name="T8" fmla="*/ 42132 w 1349"/>
                <a:gd name="T9" fmla="*/ 74157 h 710"/>
                <a:gd name="T10" fmla="*/ 54375 w 1349"/>
                <a:gd name="T11" fmla="*/ 91076 h 710"/>
                <a:gd name="T12" fmla="*/ 69139 w 1349"/>
                <a:gd name="T13" fmla="*/ 108355 h 710"/>
                <a:gd name="T14" fmla="*/ 104069 w 1349"/>
                <a:gd name="T15" fmla="*/ 143993 h 710"/>
                <a:gd name="T16" fmla="*/ 198775 w 1349"/>
                <a:gd name="T17" fmla="*/ 208790 h 710"/>
                <a:gd name="T18" fmla="*/ 307525 w 1349"/>
                <a:gd name="T19" fmla="*/ 246228 h 710"/>
                <a:gd name="T20" fmla="*/ 356859 w 1349"/>
                <a:gd name="T21" fmla="*/ 253428 h 710"/>
                <a:gd name="T22" fmla="*/ 379545 w 1349"/>
                <a:gd name="T23" fmla="*/ 254868 h 710"/>
                <a:gd name="T24" fmla="*/ 400431 w 1349"/>
                <a:gd name="T25" fmla="*/ 254868 h 710"/>
                <a:gd name="T26" fmla="*/ 436081 w 1349"/>
                <a:gd name="T27" fmla="*/ 253068 h 710"/>
                <a:gd name="T28" fmla="*/ 450485 w 1349"/>
                <a:gd name="T29" fmla="*/ 251268 h 710"/>
                <a:gd name="T30" fmla="*/ 462729 w 1349"/>
                <a:gd name="T31" fmla="*/ 249108 h 710"/>
                <a:gd name="T32" fmla="*/ 485415 w 1349"/>
                <a:gd name="T33" fmla="*/ 244789 h 710"/>
                <a:gd name="T34" fmla="*/ 463809 w 1349"/>
                <a:gd name="T35" fmla="*/ 236869 h 710"/>
                <a:gd name="T36" fmla="*/ 452646 w 1349"/>
                <a:gd name="T37" fmla="*/ 232909 h 710"/>
                <a:gd name="T38" fmla="*/ 439322 w 1349"/>
                <a:gd name="T39" fmla="*/ 227509 h 710"/>
                <a:gd name="T40" fmla="*/ 407273 w 1349"/>
                <a:gd name="T41" fmla="*/ 215630 h 710"/>
                <a:gd name="T42" fmla="*/ 389268 w 1349"/>
                <a:gd name="T43" fmla="*/ 208430 h 710"/>
                <a:gd name="T44" fmla="*/ 370183 w 1349"/>
                <a:gd name="T45" fmla="*/ 200151 h 710"/>
                <a:gd name="T46" fmla="*/ 328051 w 1349"/>
                <a:gd name="T47" fmla="*/ 181791 h 710"/>
                <a:gd name="T48" fmla="*/ 235145 w 1349"/>
                <a:gd name="T49" fmla="*/ 137154 h 710"/>
                <a:gd name="T50" fmla="*/ 144040 w 1349"/>
                <a:gd name="T51" fmla="*/ 88916 h 710"/>
                <a:gd name="T52" fmla="*/ 104429 w 1349"/>
                <a:gd name="T53" fmla="*/ 66237 h 710"/>
                <a:gd name="T54" fmla="*/ 86064 w 1349"/>
                <a:gd name="T55" fmla="*/ 55437 h 710"/>
                <a:gd name="T56" fmla="*/ 69859 w 1349"/>
                <a:gd name="T57" fmla="*/ 44998 h 710"/>
                <a:gd name="T58" fmla="*/ 41051 w 1349"/>
                <a:gd name="T59" fmla="*/ 26639 h 710"/>
                <a:gd name="T60" fmla="*/ 28808 w 1349"/>
                <a:gd name="T61" fmla="*/ 19079 h 710"/>
                <a:gd name="T62" fmla="*/ 19085 w 1349"/>
                <a:gd name="T63" fmla="*/ 12239 h 71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349" h="71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8" y="21"/>
                    <a:pt x="27" y="57"/>
                  </a:cubicBezTo>
                  <a:cubicBezTo>
                    <a:pt x="31" y="67"/>
                    <a:pt x="36" y="77"/>
                    <a:pt x="42" y="88"/>
                  </a:cubicBezTo>
                  <a:cubicBezTo>
                    <a:pt x="48" y="99"/>
                    <a:pt x="55" y="110"/>
                    <a:pt x="63" y="123"/>
                  </a:cubicBezTo>
                  <a:cubicBezTo>
                    <a:pt x="77" y="148"/>
                    <a:pt x="94" y="177"/>
                    <a:pt x="117" y="206"/>
                  </a:cubicBezTo>
                  <a:cubicBezTo>
                    <a:pt x="128" y="221"/>
                    <a:pt x="139" y="237"/>
                    <a:pt x="151" y="253"/>
                  </a:cubicBezTo>
                  <a:cubicBezTo>
                    <a:pt x="164" y="269"/>
                    <a:pt x="178" y="284"/>
                    <a:pt x="192" y="301"/>
                  </a:cubicBezTo>
                  <a:cubicBezTo>
                    <a:pt x="220" y="334"/>
                    <a:pt x="253" y="366"/>
                    <a:pt x="289" y="400"/>
                  </a:cubicBezTo>
                  <a:cubicBezTo>
                    <a:pt x="363" y="465"/>
                    <a:pt x="451" y="529"/>
                    <a:pt x="552" y="580"/>
                  </a:cubicBezTo>
                  <a:cubicBezTo>
                    <a:pt x="654" y="631"/>
                    <a:pt x="758" y="664"/>
                    <a:pt x="854" y="684"/>
                  </a:cubicBezTo>
                  <a:cubicBezTo>
                    <a:pt x="902" y="693"/>
                    <a:pt x="948" y="701"/>
                    <a:pt x="991" y="704"/>
                  </a:cubicBezTo>
                  <a:cubicBezTo>
                    <a:pt x="1013" y="706"/>
                    <a:pt x="1034" y="708"/>
                    <a:pt x="1054" y="708"/>
                  </a:cubicBezTo>
                  <a:cubicBezTo>
                    <a:pt x="1074" y="708"/>
                    <a:pt x="1093" y="708"/>
                    <a:pt x="1112" y="708"/>
                  </a:cubicBezTo>
                  <a:cubicBezTo>
                    <a:pt x="1149" y="709"/>
                    <a:pt x="1182" y="705"/>
                    <a:pt x="1211" y="703"/>
                  </a:cubicBezTo>
                  <a:cubicBezTo>
                    <a:pt x="1226" y="701"/>
                    <a:pt x="1239" y="700"/>
                    <a:pt x="1251" y="698"/>
                  </a:cubicBezTo>
                  <a:cubicBezTo>
                    <a:pt x="1264" y="696"/>
                    <a:pt x="1275" y="694"/>
                    <a:pt x="1285" y="692"/>
                  </a:cubicBezTo>
                  <a:cubicBezTo>
                    <a:pt x="1326" y="685"/>
                    <a:pt x="1348" y="680"/>
                    <a:pt x="1348" y="680"/>
                  </a:cubicBezTo>
                  <a:cubicBezTo>
                    <a:pt x="1348" y="680"/>
                    <a:pt x="1326" y="671"/>
                    <a:pt x="1288" y="658"/>
                  </a:cubicBezTo>
                  <a:cubicBezTo>
                    <a:pt x="1279" y="654"/>
                    <a:pt x="1268" y="651"/>
                    <a:pt x="1257" y="647"/>
                  </a:cubicBezTo>
                  <a:cubicBezTo>
                    <a:pt x="1245" y="642"/>
                    <a:pt x="1233" y="638"/>
                    <a:pt x="1220" y="632"/>
                  </a:cubicBezTo>
                  <a:cubicBezTo>
                    <a:pt x="1194" y="622"/>
                    <a:pt x="1164" y="612"/>
                    <a:pt x="1131" y="599"/>
                  </a:cubicBezTo>
                  <a:cubicBezTo>
                    <a:pt x="1116" y="592"/>
                    <a:pt x="1099" y="586"/>
                    <a:pt x="1081" y="579"/>
                  </a:cubicBezTo>
                  <a:cubicBezTo>
                    <a:pt x="1063" y="572"/>
                    <a:pt x="1046" y="564"/>
                    <a:pt x="1028" y="556"/>
                  </a:cubicBezTo>
                  <a:cubicBezTo>
                    <a:pt x="990" y="541"/>
                    <a:pt x="952" y="523"/>
                    <a:pt x="911" y="505"/>
                  </a:cubicBezTo>
                  <a:cubicBezTo>
                    <a:pt x="830" y="467"/>
                    <a:pt x="743" y="426"/>
                    <a:pt x="653" y="381"/>
                  </a:cubicBezTo>
                  <a:cubicBezTo>
                    <a:pt x="563" y="335"/>
                    <a:pt x="478" y="290"/>
                    <a:pt x="400" y="247"/>
                  </a:cubicBezTo>
                  <a:cubicBezTo>
                    <a:pt x="361" y="225"/>
                    <a:pt x="323" y="205"/>
                    <a:pt x="290" y="184"/>
                  </a:cubicBezTo>
                  <a:cubicBezTo>
                    <a:pt x="272" y="173"/>
                    <a:pt x="255" y="164"/>
                    <a:pt x="239" y="154"/>
                  </a:cubicBezTo>
                  <a:cubicBezTo>
                    <a:pt x="223" y="144"/>
                    <a:pt x="208" y="134"/>
                    <a:pt x="194" y="125"/>
                  </a:cubicBezTo>
                  <a:cubicBezTo>
                    <a:pt x="163" y="108"/>
                    <a:pt x="137" y="90"/>
                    <a:pt x="114" y="74"/>
                  </a:cubicBezTo>
                  <a:cubicBezTo>
                    <a:pt x="101" y="67"/>
                    <a:pt x="90" y="60"/>
                    <a:pt x="80" y="53"/>
                  </a:cubicBezTo>
                  <a:cubicBezTo>
                    <a:pt x="70" y="46"/>
                    <a:pt x="61" y="40"/>
                    <a:pt x="53" y="34"/>
                  </a:cubicBezTo>
                  <a:cubicBezTo>
                    <a:pt x="20" y="12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9C30FD74-DA01-604A-AB6E-C10479423F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5213" y="3657600"/>
              <a:ext cx="525462" cy="430213"/>
            </a:xfrm>
            <a:custGeom>
              <a:avLst/>
              <a:gdLst>
                <a:gd name="T0" fmla="*/ 0 w 1460"/>
                <a:gd name="T1" fmla="*/ 2518 h 1196"/>
                <a:gd name="T2" fmla="*/ 0 w 1460"/>
                <a:gd name="T3" fmla="*/ 2518 h 1196"/>
                <a:gd name="T4" fmla="*/ 20875 w 1460"/>
                <a:gd name="T5" fmla="*/ 24101 h 1196"/>
                <a:gd name="T6" fmla="*/ 20875 w 1460"/>
                <a:gd name="T7" fmla="*/ 24101 h 1196"/>
                <a:gd name="T8" fmla="*/ 76300 w 1460"/>
                <a:gd name="T9" fmla="*/ 77697 h 1196"/>
                <a:gd name="T10" fmla="*/ 76300 w 1460"/>
                <a:gd name="T11" fmla="*/ 77697 h 1196"/>
                <a:gd name="T12" fmla="*/ 113010 w 1460"/>
                <a:gd name="T13" fmla="*/ 112589 h 1196"/>
                <a:gd name="T14" fmla="*/ 113010 w 1460"/>
                <a:gd name="T15" fmla="*/ 112589 h 1196"/>
                <a:gd name="T16" fmla="*/ 154399 w 1460"/>
                <a:gd name="T17" fmla="*/ 151078 h 1196"/>
                <a:gd name="T18" fmla="*/ 154399 w 1460"/>
                <a:gd name="T19" fmla="*/ 151078 h 1196"/>
                <a:gd name="T20" fmla="*/ 248695 w 1460"/>
                <a:gd name="T21" fmla="*/ 233452 h 1196"/>
                <a:gd name="T22" fmla="*/ 248695 w 1460"/>
                <a:gd name="T23" fmla="*/ 233452 h 1196"/>
                <a:gd name="T24" fmla="*/ 348389 w 1460"/>
                <a:gd name="T25" fmla="*/ 308991 h 1196"/>
                <a:gd name="T26" fmla="*/ 348389 w 1460"/>
                <a:gd name="T27" fmla="*/ 308991 h 1196"/>
                <a:gd name="T28" fmla="*/ 394456 w 1460"/>
                <a:gd name="T29" fmla="*/ 341724 h 1196"/>
                <a:gd name="T30" fmla="*/ 394456 w 1460"/>
                <a:gd name="T31" fmla="*/ 341724 h 1196"/>
                <a:gd name="T32" fmla="*/ 436205 w 1460"/>
                <a:gd name="T33" fmla="*/ 370861 h 1196"/>
                <a:gd name="T34" fmla="*/ 436205 w 1460"/>
                <a:gd name="T35" fmla="*/ 370861 h 1196"/>
                <a:gd name="T36" fmla="*/ 499909 w 1460"/>
                <a:gd name="T37" fmla="*/ 413666 h 1196"/>
                <a:gd name="T38" fmla="*/ 499909 w 1460"/>
                <a:gd name="T39" fmla="*/ 413666 h 1196"/>
                <a:gd name="T40" fmla="*/ 525102 w 1460"/>
                <a:gd name="T41" fmla="*/ 429853 h 1196"/>
                <a:gd name="T42" fmla="*/ 525102 w 1460"/>
                <a:gd name="T43" fmla="*/ 429853 h 1196"/>
                <a:gd name="T44" fmla="*/ 520783 w 1460"/>
                <a:gd name="T45" fmla="*/ 400357 h 1196"/>
                <a:gd name="T46" fmla="*/ 520783 w 1460"/>
                <a:gd name="T47" fmla="*/ 400357 h 1196"/>
                <a:gd name="T48" fmla="*/ 518264 w 1460"/>
                <a:gd name="T49" fmla="*/ 384890 h 1196"/>
                <a:gd name="T50" fmla="*/ 518264 w 1460"/>
                <a:gd name="T51" fmla="*/ 384890 h 1196"/>
                <a:gd name="T52" fmla="*/ 513585 w 1460"/>
                <a:gd name="T53" fmla="*/ 366544 h 1196"/>
                <a:gd name="T54" fmla="*/ 513585 w 1460"/>
                <a:gd name="T55" fmla="*/ 366544 h 1196"/>
                <a:gd name="T56" fmla="*/ 500269 w 1460"/>
                <a:gd name="T57" fmla="*/ 322300 h 1196"/>
                <a:gd name="T58" fmla="*/ 500269 w 1460"/>
                <a:gd name="T59" fmla="*/ 322300 h 1196"/>
                <a:gd name="T60" fmla="*/ 490551 w 1460"/>
                <a:gd name="T61" fmla="*/ 297840 h 1196"/>
                <a:gd name="T62" fmla="*/ 490551 w 1460"/>
                <a:gd name="T63" fmla="*/ 297840 h 1196"/>
                <a:gd name="T64" fmla="*/ 478314 w 1460"/>
                <a:gd name="T65" fmla="*/ 271581 h 1196"/>
                <a:gd name="T66" fmla="*/ 478314 w 1460"/>
                <a:gd name="T67" fmla="*/ 271581 h 1196"/>
                <a:gd name="T68" fmla="*/ 447003 w 1460"/>
                <a:gd name="T69" fmla="*/ 216186 h 1196"/>
                <a:gd name="T70" fmla="*/ 447003 w 1460"/>
                <a:gd name="T71" fmla="*/ 216186 h 1196"/>
                <a:gd name="T72" fmla="*/ 350188 w 1460"/>
                <a:gd name="T73" fmla="*/ 108992 h 1196"/>
                <a:gd name="T74" fmla="*/ 350188 w 1460"/>
                <a:gd name="T75" fmla="*/ 108992 h 1196"/>
                <a:gd name="T76" fmla="*/ 225301 w 1460"/>
                <a:gd name="T77" fmla="*/ 35971 h 1196"/>
                <a:gd name="T78" fmla="*/ 225301 w 1460"/>
                <a:gd name="T79" fmla="*/ 35971 h 1196"/>
                <a:gd name="T80" fmla="*/ 164837 w 1460"/>
                <a:gd name="T81" fmla="*/ 16187 h 1196"/>
                <a:gd name="T82" fmla="*/ 164837 w 1460"/>
                <a:gd name="T83" fmla="*/ 16187 h 1196"/>
                <a:gd name="T84" fmla="*/ 137124 w 1460"/>
                <a:gd name="T85" fmla="*/ 9712 h 1196"/>
                <a:gd name="T86" fmla="*/ 137124 w 1460"/>
                <a:gd name="T87" fmla="*/ 9712 h 1196"/>
                <a:gd name="T88" fmla="*/ 110851 w 1460"/>
                <a:gd name="T89" fmla="*/ 5036 h 1196"/>
                <a:gd name="T90" fmla="*/ 110851 w 1460"/>
                <a:gd name="T91" fmla="*/ 5036 h 1196"/>
                <a:gd name="T92" fmla="*/ 65143 w 1460"/>
                <a:gd name="T93" fmla="*/ 719 h 1196"/>
                <a:gd name="T94" fmla="*/ 65143 w 1460"/>
                <a:gd name="T95" fmla="*/ 719 h 1196"/>
                <a:gd name="T96" fmla="*/ 46068 w 1460"/>
                <a:gd name="T97" fmla="*/ 0 h 1196"/>
                <a:gd name="T98" fmla="*/ 46068 w 1460"/>
                <a:gd name="T99" fmla="*/ 0 h 1196"/>
                <a:gd name="T100" fmla="*/ 30232 w 1460"/>
                <a:gd name="T101" fmla="*/ 360 h 1196"/>
                <a:gd name="T102" fmla="*/ 30232 w 1460"/>
                <a:gd name="T103" fmla="*/ 360 h 1196"/>
                <a:gd name="T104" fmla="*/ 0 w 1460"/>
                <a:gd name="T105" fmla="*/ 2518 h 119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460" h="1196">
                  <a:moveTo>
                    <a:pt x="0" y="7"/>
                  </a:moveTo>
                  <a:lnTo>
                    <a:pt x="0" y="7"/>
                  </a:lnTo>
                  <a:cubicBezTo>
                    <a:pt x="0" y="7"/>
                    <a:pt x="21" y="30"/>
                    <a:pt x="58" y="67"/>
                  </a:cubicBezTo>
                  <a:cubicBezTo>
                    <a:pt x="96" y="102"/>
                    <a:pt x="148" y="153"/>
                    <a:pt x="212" y="216"/>
                  </a:cubicBezTo>
                  <a:cubicBezTo>
                    <a:pt x="243" y="245"/>
                    <a:pt x="278" y="278"/>
                    <a:pt x="314" y="313"/>
                  </a:cubicBezTo>
                  <a:cubicBezTo>
                    <a:pt x="351" y="346"/>
                    <a:pt x="389" y="384"/>
                    <a:pt x="429" y="420"/>
                  </a:cubicBezTo>
                  <a:cubicBezTo>
                    <a:pt x="509" y="495"/>
                    <a:pt x="596" y="572"/>
                    <a:pt x="691" y="649"/>
                  </a:cubicBezTo>
                  <a:cubicBezTo>
                    <a:pt x="785" y="727"/>
                    <a:pt x="878" y="796"/>
                    <a:pt x="968" y="859"/>
                  </a:cubicBezTo>
                  <a:cubicBezTo>
                    <a:pt x="1011" y="892"/>
                    <a:pt x="1055" y="921"/>
                    <a:pt x="1096" y="950"/>
                  </a:cubicBezTo>
                  <a:cubicBezTo>
                    <a:pt x="1137" y="979"/>
                    <a:pt x="1176" y="1006"/>
                    <a:pt x="1212" y="1031"/>
                  </a:cubicBezTo>
                  <a:cubicBezTo>
                    <a:pt x="1285" y="1081"/>
                    <a:pt x="1346" y="1121"/>
                    <a:pt x="1389" y="1150"/>
                  </a:cubicBezTo>
                  <a:cubicBezTo>
                    <a:pt x="1432" y="1179"/>
                    <a:pt x="1459" y="1195"/>
                    <a:pt x="1459" y="1195"/>
                  </a:cubicBezTo>
                  <a:cubicBezTo>
                    <a:pt x="1459" y="1195"/>
                    <a:pt x="1456" y="1165"/>
                    <a:pt x="1447" y="1113"/>
                  </a:cubicBezTo>
                  <a:cubicBezTo>
                    <a:pt x="1445" y="1099"/>
                    <a:pt x="1442" y="1085"/>
                    <a:pt x="1440" y="1070"/>
                  </a:cubicBezTo>
                  <a:cubicBezTo>
                    <a:pt x="1436" y="1054"/>
                    <a:pt x="1432" y="1037"/>
                    <a:pt x="1427" y="1019"/>
                  </a:cubicBezTo>
                  <a:cubicBezTo>
                    <a:pt x="1417" y="983"/>
                    <a:pt x="1407" y="940"/>
                    <a:pt x="1390" y="896"/>
                  </a:cubicBezTo>
                  <a:cubicBezTo>
                    <a:pt x="1382" y="875"/>
                    <a:pt x="1373" y="851"/>
                    <a:pt x="1363" y="828"/>
                  </a:cubicBezTo>
                  <a:cubicBezTo>
                    <a:pt x="1353" y="803"/>
                    <a:pt x="1341" y="779"/>
                    <a:pt x="1329" y="755"/>
                  </a:cubicBezTo>
                  <a:cubicBezTo>
                    <a:pt x="1305" y="704"/>
                    <a:pt x="1275" y="654"/>
                    <a:pt x="1242" y="601"/>
                  </a:cubicBezTo>
                  <a:cubicBezTo>
                    <a:pt x="1173" y="499"/>
                    <a:pt x="1083" y="394"/>
                    <a:pt x="973" y="303"/>
                  </a:cubicBezTo>
                  <a:cubicBezTo>
                    <a:pt x="862" y="213"/>
                    <a:pt x="741" y="147"/>
                    <a:pt x="626" y="100"/>
                  </a:cubicBezTo>
                  <a:cubicBezTo>
                    <a:pt x="568" y="78"/>
                    <a:pt x="513" y="58"/>
                    <a:pt x="458" y="45"/>
                  </a:cubicBezTo>
                  <a:cubicBezTo>
                    <a:pt x="432" y="38"/>
                    <a:pt x="406" y="31"/>
                    <a:pt x="381" y="27"/>
                  </a:cubicBezTo>
                  <a:cubicBezTo>
                    <a:pt x="356" y="22"/>
                    <a:pt x="331" y="18"/>
                    <a:pt x="308" y="14"/>
                  </a:cubicBezTo>
                  <a:cubicBezTo>
                    <a:pt x="261" y="7"/>
                    <a:pt x="218" y="4"/>
                    <a:pt x="181" y="2"/>
                  </a:cubicBezTo>
                  <a:cubicBezTo>
                    <a:pt x="162" y="1"/>
                    <a:pt x="144" y="0"/>
                    <a:pt x="128" y="0"/>
                  </a:cubicBezTo>
                  <a:cubicBezTo>
                    <a:pt x="112" y="1"/>
                    <a:pt x="97" y="1"/>
                    <a:pt x="84" y="1"/>
                  </a:cubicBezTo>
                  <a:cubicBezTo>
                    <a:pt x="30" y="4"/>
                    <a:pt x="0" y="7"/>
                    <a:pt x="0" y="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1934DF11-A104-4D4E-9233-6D76D5DB44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1588" y="3400425"/>
              <a:ext cx="311150" cy="452438"/>
            </a:xfrm>
            <a:custGeom>
              <a:avLst/>
              <a:gdLst>
                <a:gd name="T0" fmla="*/ 0 w 863"/>
                <a:gd name="T1" fmla="*/ 0 h 1258"/>
                <a:gd name="T2" fmla="*/ 0 w 863"/>
                <a:gd name="T3" fmla="*/ 0 h 1258"/>
                <a:gd name="T4" fmla="*/ 105640 w 863"/>
                <a:gd name="T5" fmla="*/ 260026 h 1258"/>
                <a:gd name="T6" fmla="*/ 105640 w 863"/>
                <a:gd name="T7" fmla="*/ 260026 h 1258"/>
                <a:gd name="T8" fmla="*/ 310789 w 863"/>
                <a:gd name="T9" fmla="*/ 452078 h 1258"/>
                <a:gd name="T10" fmla="*/ 310789 w 863"/>
                <a:gd name="T11" fmla="*/ 452078 h 1258"/>
                <a:gd name="T12" fmla="*/ 205150 w 863"/>
                <a:gd name="T13" fmla="*/ 192052 h 1258"/>
                <a:gd name="T14" fmla="*/ 205150 w 863"/>
                <a:gd name="T15" fmla="*/ 192052 h 1258"/>
                <a:gd name="T16" fmla="*/ 0 w 863"/>
                <a:gd name="T17" fmla="*/ 0 h 12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63" h="1258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5" y="376"/>
                    <a:pt x="293" y="723"/>
                  </a:cubicBezTo>
                  <a:cubicBezTo>
                    <a:pt x="531" y="1070"/>
                    <a:pt x="862" y="1257"/>
                    <a:pt x="862" y="1257"/>
                  </a:cubicBezTo>
                  <a:cubicBezTo>
                    <a:pt x="862" y="1257"/>
                    <a:pt x="806" y="882"/>
                    <a:pt x="569" y="534"/>
                  </a:cubicBezTo>
                  <a:cubicBezTo>
                    <a:pt x="331" y="187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6CB2CF8A-ABED-0346-998F-0438DEE4AD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4925" y="3640138"/>
              <a:ext cx="44450" cy="41275"/>
            </a:xfrm>
            <a:custGeom>
              <a:avLst/>
              <a:gdLst>
                <a:gd name="T0" fmla="*/ 20960 w 123"/>
                <a:gd name="T1" fmla="*/ 0 h 113"/>
                <a:gd name="T2" fmla="*/ 23490 w 123"/>
                <a:gd name="T3" fmla="*/ 0 h 113"/>
                <a:gd name="T4" fmla="*/ 23490 w 123"/>
                <a:gd name="T5" fmla="*/ 0 h 113"/>
                <a:gd name="T6" fmla="*/ 43727 w 123"/>
                <a:gd name="T7" fmla="*/ 20455 h 113"/>
                <a:gd name="T8" fmla="*/ 43727 w 123"/>
                <a:gd name="T9" fmla="*/ 20455 h 113"/>
                <a:gd name="T10" fmla="*/ 23490 w 123"/>
                <a:gd name="T11" fmla="*/ 40910 h 113"/>
                <a:gd name="T12" fmla="*/ 20960 w 123"/>
                <a:gd name="T13" fmla="*/ 40910 h 113"/>
                <a:gd name="T14" fmla="*/ 20960 w 123"/>
                <a:gd name="T15" fmla="*/ 40910 h 113"/>
                <a:gd name="T16" fmla="*/ 361 w 123"/>
                <a:gd name="T17" fmla="*/ 20455 h 113"/>
                <a:gd name="T18" fmla="*/ 361 w 123"/>
                <a:gd name="T19" fmla="*/ 20455 h 113"/>
                <a:gd name="T20" fmla="*/ 20960 w 123"/>
                <a:gd name="T21" fmla="*/ 0 h 1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3" h="113">
                  <a:moveTo>
                    <a:pt x="58" y="0"/>
                  </a:moveTo>
                  <a:lnTo>
                    <a:pt x="65" y="0"/>
                  </a:lnTo>
                  <a:cubicBezTo>
                    <a:pt x="94" y="0"/>
                    <a:pt x="122" y="26"/>
                    <a:pt x="121" y="56"/>
                  </a:cubicBezTo>
                  <a:cubicBezTo>
                    <a:pt x="119" y="86"/>
                    <a:pt x="96" y="112"/>
                    <a:pt x="65" y="112"/>
                  </a:cubicBezTo>
                  <a:lnTo>
                    <a:pt x="58" y="112"/>
                  </a:lnTo>
                  <a:cubicBezTo>
                    <a:pt x="28" y="112"/>
                    <a:pt x="0" y="86"/>
                    <a:pt x="1" y="56"/>
                  </a:cubicBezTo>
                  <a:cubicBezTo>
                    <a:pt x="3" y="26"/>
                    <a:pt x="26" y="0"/>
                    <a:pt x="5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5655D62A-04F4-4647-9594-ADD85D61F1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3013" y="3608388"/>
              <a:ext cx="52387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0" y="112"/>
                    <a:pt x="0" y="0"/>
                    <a:pt x="72" y="0"/>
                  </a:cubicBezTo>
                  <a:cubicBezTo>
                    <a:pt x="144" y="0"/>
                    <a:pt x="144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EAFC5EFC-CC5D-3C43-91BE-D52E2A045F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1575" y="3589338"/>
              <a:ext cx="52388" cy="39687"/>
            </a:xfrm>
            <a:custGeom>
              <a:avLst/>
              <a:gdLst>
                <a:gd name="T0" fmla="*/ 26013 w 145"/>
                <a:gd name="T1" fmla="*/ 39333 h 112"/>
                <a:gd name="T2" fmla="*/ 26013 w 145"/>
                <a:gd name="T3" fmla="*/ 39333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3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0" y="111"/>
                    <a:pt x="0" y="0"/>
                    <a:pt x="72" y="0"/>
                  </a:cubicBezTo>
                  <a:cubicBezTo>
                    <a:pt x="144" y="0"/>
                    <a:pt x="144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AC6811D8-259E-C446-A9E7-F0B46CBD7E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1725" y="3595688"/>
              <a:ext cx="52388" cy="39687"/>
            </a:xfrm>
            <a:custGeom>
              <a:avLst/>
              <a:gdLst>
                <a:gd name="T0" fmla="*/ 26013 w 145"/>
                <a:gd name="T1" fmla="*/ 39333 h 112"/>
                <a:gd name="T2" fmla="*/ 26013 w 145"/>
                <a:gd name="T3" fmla="*/ 39333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3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0" y="111"/>
                    <a:pt x="0" y="0"/>
                    <a:pt x="72" y="0"/>
                  </a:cubicBezTo>
                  <a:cubicBezTo>
                    <a:pt x="144" y="0"/>
                    <a:pt x="144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2221758C-885D-4049-9E5E-FCF64B847B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4725" y="3308350"/>
              <a:ext cx="44450" cy="41275"/>
            </a:xfrm>
            <a:custGeom>
              <a:avLst/>
              <a:gdLst>
                <a:gd name="T0" fmla="*/ 23318 w 122"/>
                <a:gd name="T1" fmla="*/ 40910 h 113"/>
                <a:gd name="T2" fmla="*/ 20403 w 122"/>
                <a:gd name="T3" fmla="*/ 40910 h 113"/>
                <a:gd name="T4" fmla="*/ 20403 w 122"/>
                <a:gd name="T5" fmla="*/ 40910 h 113"/>
                <a:gd name="T6" fmla="*/ 364 w 122"/>
                <a:gd name="T7" fmla="*/ 20455 h 113"/>
                <a:gd name="T8" fmla="*/ 364 w 122"/>
                <a:gd name="T9" fmla="*/ 20455 h 113"/>
                <a:gd name="T10" fmla="*/ 20403 w 122"/>
                <a:gd name="T11" fmla="*/ 0 h 113"/>
                <a:gd name="T12" fmla="*/ 23318 w 122"/>
                <a:gd name="T13" fmla="*/ 0 h 113"/>
                <a:gd name="T14" fmla="*/ 23318 w 122"/>
                <a:gd name="T15" fmla="*/ 0 h 113"/>
                <a:gd name="T16" fmla="*/ 43721 w 122"/>
                <a:gd name="T17" fmla="*/ 20455 h 113"/>
                <a:gd name="T18" fmla="*/ 43721 w 122"/>
                <a:gd name="T19" fmla="*/ 20455 h 113"/>
                <a:gd name="T20" fmla="*/ 23318 w 122"/>
                <a:gd name="T21" fmla="*/ 40910 h 1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2" h="113">
                  <a:moveTo>
                    <a:pt x="64" y="112"/>
                  </a:moveTo>
                  <a:lnTo>
                    <a:pt x="56" y="112"/>
                  </a:lnTo>
                  <a:cubicBezTo>
                    <a:pt x="27" y="112"/>
                    <a:pt x="0" y="87"/>
                    <a:pt x="1" y="56"/>
                  </a:cubicBezTo>
                  <a:cubicBezTo>
                    <a:pt x="2" y="26"/>
                    <a:pt x="25" y="0"/>
                    <a:pt x="56" y="0"/>
                  </a:cubicBezTo>
                  <a:lnTo>
                    <a:pt x="64" y="0"/>
                  </a:lnTo>
                  <a:cubicBezTo>
                    <a:pt x="94" y="0"/>
                    <a:pt x="121" y="26"/>
                    <a:pt x="120" y="56"/>
                  </a:cubicBezTo>
                  <a:cubicBezTo>
                    <a:pt x="119" y="87"/>
                    <a:pt x="95" y="112"/>
                    <a:pt x="64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8080095A-E8CE-BF42-A1F2-B2C35143B3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1225" y="3297238"/>
              <a:ext cx="52388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0" y="112"/>
                    <a:pt x="0" y="0"/>
                    <a:pt x="72" y="0"/>
                  </a:cubicBezTo>
                  <a:cubicBezTo>
                    <a:pt x="144" y="0"/>
                    <a:pt x="144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F5D996C1-72DE-DF47-9C3B-0CBC8DF966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138" y="3316288"/>
              <a:ext cx="52387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0" y="112"/>
                    <a:pt x="0" y="0"/>
                    <a:pt x="72" y="0"/>
                  </a:cubicBezTo>
                  <a:cubicBezTo>
                    <a:pt x="144" y="0"/>
                    <a:pt x="144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7CCD34C9-7F67-F74B-BC86-EC422CF9B6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8513" y="3382963"/>
              <a:ext cx="52387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0" y="112"/>
                    <a:pt x="0" y="0"/>
                    <a:pt x="72" y="0"/>
                  </a:cubicBezTo>
                  <a:cubicBezTo>
                    <a:pt x="144" y="0"/>
                    <a:pt x="144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884E739F-DE70-1B48-9B40-9DC52A9D1C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0313" y="3313113"/>
              <a:ext cx="627062" cy="231775"/>
            </a:xfrm>
            <a:custGeom>
              <a:avLst/>
              <a:gdLst>
                <a:gd name="T0" fmla="*/ 0 w 1740"/>
                <a:gd name="T1" fmla="*/ 64984 h 642"/>
                <a:gd name="T2" fmla="*/ 0 w 1740"/>
                <a:gd name="T3" fmla="*/ 64984 h 642"/>
                <a:gd name="T4" fmla="*/ 6126 w 1740"/>
                <a:gd name="T5" fmla="*/ 61734 h 642"/>
                <a:gd name="T6" fmla="*/ 6126 w 1740"/>
                <a:gd name="T7" fmla="*/ 61734 h 642"/>
                <a:gd name="T8" fmla="*/ 23064 w 1740"/>
                <a:gd name="T9" fmla="*/ 53431 h 642"/>
                <a:gd name="T10" fmla="*/ 23064 w 1740"/>
                <a:gd name="T11" fmla="*/ 53431 h 642"/>
                <a:gd name="T12" fmla="*/ 89014 w 1740"/>
                <a:gd name="T13" fmla="*/ 31770 h 642"/>
                <a:gd name="T14" fmla="*/ 89014 w 1740"/>
                <a:gd name="T15" fmla="*/ 31770 h 642"/>
                <a:gd name="T16" fmla="*/ 193524 w 1740"/>
                <a:gd name="T17" fmla="*/ 23466 h 642"/>
                <a:gd name="T18" fmla="*/ 193524 w 1740"/>
                <a:gd name="T19" fmla="*/ 23466 h 642"/>
                <a:gd name="T20" fmla="*/ 321459 w 1740"/>
                <a:gd name="T21" fmla="*/ 47655 h 642"/>
                <a:gd name="T22" fmla="*/ 321459 w 1740"/>
                <a:gd name="T23" fmla="*/ 47655 h 642"/>
                <a:gd name="T24" fmla="*/ 540931 w 1740"/>
                <a:gd name="T25" fmla="*/ 165347 h 642"/>
                <a:gd name="T26" fmla="*/ 540931 w 1740"/>
                <a:gd name="T27" fmla="*/ 165347 h 642"/>
                <a:gd name="T28" fmla="*/ 603637 w 1740"/>
                <a:gd name="T29" fmla="*/ 213363 h 642"/>
                <a:gd name="T30" fmla="*/ 603637 w 1740"/>
                <a:gd name="T31" fmla="*/ 213363 h 642"/>
                <a:gd name="T32" fmla="*/ 626702 w 1740"/>
                <a:gd name="T33" fmla="*/ 231414 h 642"/>
                <a:gd name="T34" fmla="*/ 626702 w 1740"/>
                <a:gd name="T35" fmla="*/ 231414 h 642"/>
                <a:gd name="T36" fmla="*/ 606520 w 1740"/>
                <a:gd name="T37" fmla="*/ 210114 h 642"/>
                <a:gd name="T38" fmla="*/ 606520 w 1740"/>
                <a:gd name="T39" fmla="*/ 210114 h 642"/>
                <a:gd name="T40" fmla="*/ 549220 w 1740"/>
                <a:gd name="T41" fmla="*/ 154517 h 642"/>
                <a:gd name="T42" fmla="*/ 549220 w 1740"/>
                <a:gd name="T43" fmla="*/ 154517 h 642"/>
                <a:gd name="T44" fmla="*/ 456602 w 1740"/>
                <a:gd name="T45" fmla="*/ 83035 h 642"/>
                <a:gd name="T46" fmla="*/ 456602 w 1740"/>
                <a:gd name="T47" fmla="*/ 83035 h 642"/>
                <a:gd name="T48" fmla="*/ 330109 w 1740"/>
                <a:gd name="T49" fmla="*/ 21661 h 642"/>
                <a:gd name="T50" fmla="*/ 330109 w 1740"/>
                <a:gd name="T51" fmla="*/ 21661 h 642"/>
                <a:gd name="T52" fmla="*/ 193885 w 1740"/>
                <a:gd name="T53" fmla="*/ 722 h 642"/>
                <a:gd name="T54" fmla="*/ 193885 w 1740"/>
                <a:gd name="T55" fmla="*/ 722 h 642"/>
                <a:gd name="T56" fmla="*/ 85410 w 1740"/>
                <a:gd name="T57" fmla="*/ 18773 h 642"/>
                <a:gd name="T58" fmla="*/ 85410 w 1740"/>
                <a:gd name="T59" fmla="*/ 18773 h 642"/>
                <a:gd name="T60" fmla="*/ 20902 w 1740"/>
                <a:gd name="T61" fmla="*/ 49821 h 642"/>
                <a:gd name="T62" fmla="*/ 20902 w 1740"/>
                <a:gd name="T63" fmla="*/ 49821 h 642"/>
                <a:gd name="T64" fmla="*/ 5406 w 1740"/>
                <a:gd name="T65" fmla="*/ 60651 h 642"/>
                <a:gd name="T66" fmla="*/ 5406 w 1740"/>
                <a:gd name="T67" fmla="*/ 60651 h 642"/>
                <a:gd name="T68" fmla="*/ 0 w 1740"/>
                <a:gd name="T69" fmla="*/ 64984 h 64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740" h="642">
                  <a:moveTo>
                    <a:pt x="0" y="180"/>
                  </a:moveTo>
                  <a:lnTo>
                    <a:pt x="0" y="180"/>
                  </a:lnTo>
                  <a:cubicBezTo>
                    <a:pt x="0" y="180"/>
                    <a:pt x="6" y="177"/>
                    <a:pt x="17" y="171"/>
                  </a:cubicBezTo>
                  <a:cubicBezTo>
                    <a:pt x="28" y="166"/>
                    <a:pt x="42" y="157"/>
                    <a:pt x="64" y="148"/>
                  </a:cubicBezTo>
                  <a:cubicBezTo>
                    <a:pt x="105" y="129"/>
                    <a:pt x="168" y="106"/>
                    <a:pt x="247" y="88"/>
                  </a:cubicBezTo>
                  <a:cubicBezTo>
                    <a:pt x="327" y="70"/>
                    <a:pt x="427" y="60"/>
                    <a:pt x="537" y="65"/>
                  </a:cubicBezTo>
                  <a:cubicBezTo>
                    <a:pt x="648" y="70"/>
                    <a:pt x="770" y="92"/>
                    <a:pt x="892" y="132"/>
                  </a:cubicBezTo>
                  <a:cubicBezTo>
                    <a:pt x="1141" y="213"/>
                    <a:pt x="1352" y="350"/>
                    <a:pt x="1501" y="458"/>
                  </a:cubicBezTo>
                  <a:cubicBezTo>
                    <a:pt x="1575" y="511"/>
                    <a:pt x="1635" y="558"/>
                    <a:pt x="1675" y="591"/>
                  </a:cubicBezTo>
                  <a:cubicBezTo>
                    <a:pt x="1716" y="623"/>
                    <a:pt x="1739" y="641"/>
                    <a:pt x="1739" y="641"/>
                  </a:cubicBezTo>
                  <a:cubicBezTo>
                    <a:pt x="1739" y="641"/>
                    <a:pt x="1720" y="620"/>
                    <a:pt x="1683" y="582"/>
                  </a:cubicBezTo>
                  <a:cubicBezTo>
                    <a:pt x="1647" y="544"/>
                    <a:pt x="1594" y="490"/>
                    <a:pt x="1524" y="428"/>
                  </a:cubicBezTo>
                  <a:cubicBezTo>
                    <a:pt x="1455" y="366"/>
                    <a:pt x="1369" y="297"/>
                    <a:pt x="1267" y="230"/>
                  </a:cubicBezTo>
                  <a:cubicBezTo>
                    <a:pt x="1165" y="164"/>
                    <a:pt x="1046" y="103"/>
                    <a:pt x="916" y="60"/>
                  </a:cubicBezTo>
                  <a:cubicBezTo>
                    <a:pt x="785" y="17"/>
                    <a:pt x="655" y="0"/>
                    <a:pt x="538" y="2"/>
                  </a:cubicBezTo>
                  <a:cubicBezTo>
                    <a:pt x="421" y="3"/>
                    <a:pt x="318" y="23"/>
                    <a:pt x="237" y="52"/>
                  </a:cubicBezTo>
                  <a:cubicBezTo>
                    <a:pt x="156" y="80"/>
                    <a:pt x="97" y="112"/>
                    <a:pt x="58" y="138"/>
                  </a:cubicBezTo>
                  <a:cubicBezTo>
                    <a:pt x="39" y="150"/>
                    <a:pt x="25" y="162"/>
                    <a:pt x="15" y="168"/>
                  </a:cubicBezTo>
                  <a:cubicBezTo>
                    <a:pt x="5" y="176"/>
                    <a:pt x="0" y="180"/>
                    <a:pt x="0" y="18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766DF90A-81DC-C244-9FD9-5B9B1EF8A0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8250" y="3255963"/>
              <a:ext cx="622300" cy="214312"/>
            </a:xfrm>
            <a:custGeom>
              <a:avLst/>
              <a:gdLst>
                <a:gd name="T0" fmla="*/ 0 w 1730"/>
                <a:gd name="T1" fmla="*/ 50257 h 597"/>
                <a:gd name="T2" fmla="*/ 0 w 1730"/>
                <a:gd name="T3" fmla="*/ 50257 h 597"/>
                <a:gd name="T4" fmla="*/ 6835 w 1730"/>
                <a:gd name="T5" fmla="*/ 47745 h 597"/>
                <a:gd name="T6" fmla="*/ 6835 w 1730"/>
                <a:gd name="T7" fmla="*/ 47745 h 597"/>
                <a:gd name="T8" fmla="*/ 25539 w 1730"/>
                <a:gd name="T9" fmla="*/ 41283 h 597"/>
                <a:gd name="T10" fmla="*/ 25539 w 1730"/>
                <a:gd name="T11" fmla="*/ 41283 h 597"/>
                <a:gd name="T12" fmla="*/ 96762 w 1730"/>
                <a:gd name="T13" fmla="*/ 25847 h 597"/>
                <a:gd name="T14" fmla="*/ 96762 w 1730"/>
                <a:gd name="T15" fmla="*/ 25847 h 597"/>
                <a:gd name="T16" fmla="*/ 329855 w 1730"/>
                <a:gd name="T17" fmla="*/ 49539 h 597"/>
                <a:gd name="T18" fmla="*/ 329855 w 1730"/>
                <a:gd name="T19" fmla="*/ 49539 h 597"/>
                <a:gd name="T20" fmla="*/ 541005 w 1730"/>
                <a:gd name="T21" fmla="*/ 156157 h 597"/>
                <a:gd name="T22" fmla="*/ 541005 w 1730"/>
                <a:gd name="T23" fmla="*/ 156157 h 597"/>
                <a:gd name="T24" fmla="*/ 600358 w 1730"/>
                <a:gd name="T25" fmla="*/ 198158 h 597"/>
                <a:gd name="T26" fmla="*/ 600358 w 1730"/>
                <a:gd name="T27" fmla="*/ 198158 h 597"/>
                <a:gd name="T28" fmla="*/ 621940 w 1730"/>
                <a:gd name="T29" fmla="*/ 213953 h 597"/>
                <a:gd name="T30" fmla="*/ 621940 w 1730"/>
                <a:gd name="T31" fmla="*/ 213953 h 597"/>
                <a:gd name="T32" fmla="*/ 603235 w 1730"/>
                <a:gd name="T33" fmla="*/ 194568 h 597"/>
                <a:gd name="T34" fmla="*/ 603235 w 1730"/>
                <a:gd name="T35" fmla="*/ 194568 h 597"/>
                <a:gd name="T36" fmla="*/ 549279 w 1730"/>
                <a:gd name="T37" fmla="*/ 145388 h 597"/>
                <a:gd name="T38" fmla="*/ 549279 w 1730"/>
                <a:gd name="T39" fmla="*/ 145388 h 597"/>
                <a:gd name="T40" fmla="*/ 460790 w 1730"/>
                <a:gd name="T41" fmla="*/ 81130 h 597"/>
                <a:gd name="T42" fmla="*/ 460790 w 1730"/>
                <a:gd name="T43" fmla="*/ 81130 h 597"/>
                <a:gd name="T44" fmla="*/ 338488 w 1730"/>
                <a:gd name="T45" fmla="*/ 23693 h 597"/>
                <a:gd name="T46" fmla="*/ 338488 w 1730"/>
                <a:gd name="T47" fmla="*/ 23693 h 597"/>
                <a:gd name="T48" fmla="*/ 204316 w 1730"/>
                <a:gd name="T49" fmla="*/ 718 h 597"/>
                <a:gd name="T50" fmla="*/ 204316 w 1730"/>
                <a:gd name="T51" fmla="*/ 718 h 597"/>
                <a:gd name="T52" fmla="*/ 94244 w 1730"/>
                <a:gd name="T53" fmla="*/ 12564 h 597"/>
                <a:gd name="T54" fmla="*/ 94244 w 1730"/>
                <a:gd name="T55" fmla="*/ 12564 h 597"/>
                <a:gd name="T56" fmla="*/ 24101 w 1730"/>
                <a:gd name="T57" fmla="*/ 37334 h 597"/>
                <a:gd name="T58" fmla="*/ 24101 w 1730"/>
                <a:gd name="T59" fmla="*/ 37334 h 597"/>
                <a:gd name="T60" fmla="*/ 6115 w 1730"/>
                <a:gd name="T61" fmla="*/ 47027 h 597"/>
                <a:gd name="T62" fmla="*/ 6115 w 1730"/>
                <a:gd name="T63" fmla="*/ 47027 h 597"/>
                <a:gd name="T64" fmla="*/ 0 w 1730"/>
                <a:gd name="T65" fmla="*/ 50257 h 5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730" h="597">
                  <a:moveTo>
                    <a:pt x="0" y="140"/>
                  </a:moveTo>
                  <a:lnTo>
                    <a:pt x="0" y="140"/>
                  </a:lnTo>
                  <a:cubicBezTo>
                    <a:pt x="0" y="140"/>
                    <a:pt x="6" y="138"/>
                    <a:pt x="19" y="133"/>
                  </a:cubicBezTo>
                  <a:cubicBezTo>
                    <a:pt x="31" y="129"/>
                    <a:pt x="48" y="122"/>
                    <a:pt x="71" y="115"/>
                  </a:cubicBezTo>
                  <a:cubicBezTo>
                    <a:pt x="117" y="101"/>
                    <a:pt x="184" y="83"/>
                    <a:pt x="269" y="72"/>
                  </a:cubicBezTo>
                  <a:cubicBezTo>
                    <a:pt x="437" y="48"/>
                    <a:pt x="674" y="58"/>
                    <a:pt x="917" y="138"/>
                  </a:cubicBezTo>
                  <a:cubicBezTo>
                    <a:pt x="1161" y="218"/>
                    <a:pt x="1363" y="341"/>
                    <a:pt x="1504" y="435"/>
                  </a:cubicBezTo>
                  <a:cubicBezTo>
                    <a:pt x="1575" y="482"/>
                    <a:pt x="1630" y="523"/>
                    <a:pt x="1669" y="552"/>
                  </a:cubicBezTo>
                  <a:cubicBezTo>
                    <a:pt x="1707" y="580"/>
                    <a:pt x="1729" y="596"/>
                    <a:pt x="1729" y="596"/>
                  </a:cubicBezTo>
                  <a:cubicBezTo>
                    <a:pt x="1729" y="596"/>
                    <a:pt x="1710" y="577"/>
                    <a:pt x="1677" y="542"/>
                  </a:cubicBezTo>
                  <a:cubicBezTo>
                    <a:pt x="1643" y="509"/>
                    <a:pt x="1593" y="461"/>
                    <a:pt x="1527" y="405"/>
                  </a:cubicBezTo>
                  <a:cubicBezTo>
                    <a:pt x="1461" y="349"/>
                    <a:pt x="1379" y="286"/>
                    <a:pt x="1281" y="226"/>
                  </a:cubicBezTo>
                  <a:cubicBezTo>
                    <a:pt x="1183" y="165"/>
                    <a:pt x="1068" y="109"/>
                    <a:pt x="941" y="66"/>
                  </a:cubicBezTo>
                  <a:cubicBezTo>
                    <a:pt x="812" y="25"/>
                    <a:pt x="685" y="4"/>
                    <a:pt x="568" y="2"/>
                  </a:cubicBezTo>
                  <a:cubicBezTo>
                    <a:pt x="452" y="0"/>
                    <a:pt x="347" y="14"/>
                    <a:pt x="262" y="35"/>
                  </a:cubicBezTo>
                  <a:cubicBezTo>
                    <a:pt x="176" y="56"/>
                    <a:pt x="111" y="83"/>
                    <a:pt x="67" y="104"/>
                  </a:cubicBezTo>
                  <a:cubicBezTo>
                    <a:pt x="45" y="115"/>
                    <a:pt x="29" y="124"/>
                    <a:pt x="17" y="131"/>
                  </a:cubicBezTo>
                  <a:cubicBezTo>
                    <a:pt x="6" y="136"/>
                    <a:pt x="0" y="140"/>
                    <a:pt x="0" y="14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BB4EAD42-AEAF-314D-B400-19675B6339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9688" y="3209925"/>
              <a:ext cx="517525" cy="166688"/>
            </a:xfrm>
            <a:custGeom>
              <a:avLst/>
              <a:gdLst>
                <a:gd name="T0" fmla="*/ 0 w 1436"/>
                <a:gd name="T1" fmla="*/ 18802 h 461"/>
                <a:gd name="T2" fmla="*/ 0 w 1436"/>
                <a:gd name="T3" fmla="*/ 18802 h 461"/>
                <a:gd name="T4" fmla="*/ 6127 w 1436"/>
                <a:gd name="T5" fmla="*/ 17717 h 461"/>
                <a:gd name="T6" fmla="*/ 6127 w 1436"/>
                <a:gd name="T7" fmla="*/ 17717 h 461"/>
                <a:gd name="T8" fmla="*/ 22344 w 1436"/>
                <a:gd name="T9" fmla="*/ 15548 h 461"/>
                <a:gd name="T10" fmla="*/ 22344 w 1436"/>
                <a:gd name="T11" fmla="*/ 15548 h 461"/>
                <a:gd name="T12" fmla="*/ 48653 w 1436"/>
                <a:gd name="T13" fmla="*/ 13378 h 461"/>
                <a:gd name="T14" fmla="*/ 48653 w 1436"/>
                <a:gd name="T15" fmla="*/ 13378 h 461"/>
                <a:gd name="T16" fmla="*/ 65231 w 1436"/>
                <a:gd name="T17" fmla="*/ 12294 h 461"/>
                <a:gd name="T18" fmla="*/ 65231 w 1436"/>
                <a:gd name="T19" fmla="*/ 12294 h 461"/>
                <a:gd name="T20" fmla="*/ 83611 w 1436"/>
                <a:gd name="T21" fmla="*/ 12294 h 461"/>
                <a:gd name="T22" fmla="*/ 83611 w 1436"/>
                <a:gd name="T23" fmla="*/ 12294 h 461"/>
                <a:gd name="T24" fmla="*/ 172268 w 1436"/>
                <a:gd name="T25" fmla="*/ 18441 h 461"/>
                <a:gd name="T26" fmla="*/ 172268 w 1436"/>
                <a:gd name="T27" fmla="*/ 18441 h 461"/>
                <a:gd name="T28" fmla="*/ 277143 w 1436"/>
                <a:gd name="T29" fmla="*/ 43751 h 461"/>
                <a:gd name="T30" fmla="*/ 277143 w 1436"/>
                <a:gd name="T31" fmla="*/ 43751 h 461"/>
                <a:gd name="T32" fmla="*/ 450852 w 1436"/>
                <a:gd name="T33" fmla="*/ 124022 h 461"/>
                <a:gd name="T34" fmla="*/ 450852 w 1436"/>
                <a:gd name="T35" fmla="*/ 124022 h 461"/>
                <a:gd name="T36" fmla="*/ 499505 w 1436"/>
                <a:gd name="T37" fmla="*/ 154394 h 461"/>
                <a:gd name="T38" fmla="*/ 499505 w 1436"/>
                <a:gd name="T39" fmla="*/ 154394 h 461"/>
                <a:gd name="T40" fmla="*/ 512479 w 1436"/>
                <a:gd name="T41" fmla="*/ 163072 h 461"/>
                <a:gd name="T42" fmla="*/ 512479 w 1436"/>
                <a:gd name="T43" fmla="*/ 163072 h 461"/>
                <a:gd name="T44" fmla="*/ 517165 w 1436"/>
                <a:gd name="T45" fmla="*/ 166326 h 461"/>
                <a:gd name="T46" fmla="*/ 517165 w 1436"/>
                <a:gd name="T47" fmla="*/ 166326 h 461"/>
                <a:gd name="T48" fmla="*/ 513200 w 1436"/>
                <a:gd name="T49" fmla="*/ 162711 h 461"/>
                <a:gd name="T50" fmla="*/ 513200 w 1436"/>
                <a:gd name="T51" fmla="*/ 162711 h 461"/>
                <a:gd name="T52" fmla="*/ 501307 w 1436"/>
                <a:gd name="T53" fmla="*/ 152586 h 461"/>
                <a:gd name="T54" fmla="*/ 501307 w 1436"/>
                <a:gd name="T55" fmla="*/ 152586 h 461"/>
                <a:gd name="T56" fmla="*/ 455898 w 1436"/>
                <a:gd name="T57" fmla="*/ 116428 h 461"/>
                <a:gd name="T58" fmla="*/ 455898 w 1436"/>
                <a:gd name="T59" fmla="*/ 116428 h 461"/>
                <a:gd name="T60" fmla="*/ 282548 w 1436"/>
                <a:gd name="T61" fmla="*/ 26034 h 461"/>
                <a:gd name="T62" fmla="*/ 282548 w 1436"/>
                <a:gd name="T63" fmla="*/ 26034 h 461"/>
                <a:gd name="T64" fmla="*/ 174070 w 1436"/>
                <a:gd name="T65" fmla="*/ 3616 h 461"/>
                <a:gd name="T66" fmla="*/ 174070 w 1436"/>
                <a:gd name="T67" fmla="*/ 3616 h 461"/>
                <a:gd name="T68" fmla="*/ 83251 w 1436"/>
                <a:gd name="T69" fmla="*/ 3254 h 461"/>
                <a:gd name="T70" fmla="*/ 83251 w 1436"/>
                <a:gd name="T71" fmla="*/ 3254 h 461"/>
                <a:gd name="T72" fmla="*/ 64510 w 1436"/>
                <a:gd name="T73" fmla="*/ 5062 h 461"/>
                <a:gd name="T74" fmla="*/ 64510 w 1436"/>
                <a:gd name="T75" fmla="*/ 5062 h 461"/>
                <a:gd name="T76" fmla="*/ 48293 w 1436"/>
                <a:gd name="T77" fmla="*/ 7593 h 461"/>
                <a:gd name="T78" fmla="*/ 48293 w 1436"/>
                <a:gd name="T79" fmla="*/ 7593 h 461"/>
                <a:gd name="T80" fmla="*/ 21984 w 1436"/>
                <a:gd name="T81" fmla="*/ 13017 h 461"/>
                <a:gd name="T82" fmla="*/ 21984 w 1436"/>
                <a:gd name="T83" fmla="*/ 13017 h 461"/>
                <a:gd name="T84" fmla="*/ 5766 w 1436"/>
                <a:gd name="T85" fmla="*/ 16994 h 461"/>
                <a:gd name="T86" fmla="*/ 5766 w 1436"/>
                <a:gd name="T87" fmla="*/ 16994 h 461"/>
                <a:gd name="T88" fmla="*/ 0 w 1436"/>
                <a:gd name="T89" fmla="*/ 18802 h 46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436" h="461">
                  <a:moveTo>
                    <a:pt x="0" y="52"/>
                  </a:moveTo>
                  <a:lnTo>
                    <a:pt x="0" y="52"/>
                  </a:lnTo>
                  <a:cubicBezTo>
                    <a:pt x="0" y="52"/>
                    <a:pt x="6" y="51"/>
                    <a:pt x="17" y="49"/>
                  </a:cubicBezTo>
                  <a:cubicBezTo>
                    <a:pt x="27" y="47"/>
                    <a:pt x="42" y="46"/>
                    <a:pt x="62" y="43"/>
                  </a:cubicBezTo>
                  <a:cubicBezTo>
                    <a:pt x="83" y="41"/>
                    <a:pt x="107" y="38"/>
                    <a:pt x="135" y="37"/>
                  </a:cubicBezTo>
                  <a:cubicBezTo>
                    <a:pt x="150" y="36"/>
                    <a:pt x="165" y="35"/>
                    <a:pt x="181" y="34"/>
                  </a:cubicBezTo>
                  <a:cubicBezTo>
                    <a:pt x="197" y="34"/>
                    <a:pt x="214" y="34"/>
                    <a:pt x="232" y="34"/>
                  </a:cubicBezTo>
                  <a:cubicBezTo>
                    <a:pt x="303" y="34"/>
                    <a:pt x="387" y="38"/>
                    <a:pt x="478" y="51"/>
                  </a:cubicBezTo>
                  <a:cubicBezTo>
                    <a:pt x="569" y="66"/>
                    <a:pt x="668" y="88"/>
                    <a:pt x="769" y="121"/>
                  </a:cubicBezTo>
                  <a:cubicBezTo>
                    <a:pt x="968" y="186"/>
                    <a:pt x="1135" y="275"/>
                    <a:pt x="1251" y="343"/>
                  </a:cubicBezTo>
                  <a:cubicBezTo>
                    <a:pt x="1309" y="377"/>
                    <a:pt x="1355" y="407"/>
                    <a:pt x="1386" y="427"/>
                  </a:cubicBezTo>
                  <a:cubicBezTo>
                    <a:pt x="1402" y="438"/>
                    <a:pt x="1415" y="446"/>
                    <a:pt x="1422" y="451"/>
                  </a:cubicBezTo>
                  <a:cubicBezTo>
                    <a:pt x="1430" y="457"/>
                    <a:pt x="1435" y="460"/>
                    <a:pt x="1435" y="460"/>
                  </a:cubicBezTo>
                  <a:cubicBezTo>
                    <a:pt x="1435" y="460"/>
                    <a:pt x="1431" y="456"/>
                    <a:pt x="1424" y="450"/>
                  </a:cubicBezTo>
                  <a:cubicBezTo>
                    <a:pt x="1416" y="443"/>
                    <a:pt x="1406" y="433"/>
                    <a:pt x="1391" y="422"/>
                  </a:cubicBezTo>
                  <a:cubicBezTo>
                    <a:pt x="1362" y="397"/>
                    <a:pt x="1320" y="362"/>
                    <a:pt x="1265" y="322"/>
                  </a:cubicBezTo>
                  <a:cubicBezTo>
                    <a:pt x="1155" y="243"/>
                    <a:pt x="991" y="141"/>
                    <a:pt x="784" y="72"/>
                  </a:cubicBezTo>
                  <a:cubicBezTo>
                    <a:pt x="680" y="39"/>
                    <a:pt x="578" y="19"/>
                    <a:pt x="483" y="10"/>
                  </a:cubicBezTo>
                  <a:cubicBezTo>
                    <a:pt x="388" y="0"/>
                    <a:pt x="302" y="2"/>
                    <a:pt x="231" y="9"/>
                  </a:cubicBezTo>
                  <a:cubicBezTo>
                    <a:pt x="212" y="10"/>
                    <a:pt x="195" y="12"/>
                    <a:pt x="179" y="14"/>
                  </a:cubicBezTo>
                  <a:cubicBezTo>
                    <a:pt x="163" y="16"/>
                    <a:pt x="148" y="19"/>
                    <a:pt x="134" y="21"/>
                  </a:cubicBezTo>
                  <a:cubicBezTo>
                    <a:pt x="105" y="25"/>
                    <a:pt x="81" y="31"/>
                    <a:pt x="61" y="36"/>
                  </a:cubicBezTo>
                  <a:cubicBezTo>
                    <a:pt x="41" y="40"/>
                    <a:pt x="26" y="44"/>
                    <a:pt x="16" y="47"/>
                  </a:cubicBezTo>
                  <a:cubicBezTo>
                    <a:pt x="5" y="50"/>
                    <a:pt x="0" y="52"/>
                    <a:pt x="0" y="5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C1A349DA-9985-EB41-9023-763F3CAD43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6650" y="3889375"/>
              <a:ext cx="349250" cy="176213"/>
            </a:xfrm>
            <a:custGeom>
              <a:avLst/>
              <a:gdLst>
                <a:gd name="T0" fmla="*/ 0 w 971"/>
                <a:gd name="T1" fmla="*/ 0 h 489"/>
                <a:gd name="T2" fmla="*/ 0 w 971"/>
                <a:gd name="T3" fmla="*/ 0 h 489"/>
                <a:gd name="T4" fmla="*/ 156101 w 971"/>
                <a:gd name="T5" fmla="*/ 124322 h 489"/>
                <a:gd name="T6" fmla="*/ 156101 w 971"/>
                <a:gd name="T7" fmla="*/ 124322 h 489"/>
                <a:gd name="T8" fmla="*/ 348890 w 971"/>
                <a:gd name="T9" fmla="*/ 175853 h 489"/>
                <a:gd name="T10" fmla="*/ 348890 w 971"/>
                <a:gd name="T11" fmla="*/ 175853 h 489"/>
                <a:gd name="T12" fmla="*/ 192429 w 971"/>
                <a:gd name="T13" fmla="*/ 52251 h 489"/>
                <a:gd name="T14" fmla="*/ 192429 w 971"/>
                <a:gd name="T15" fmla="*/ 52251 h 489"/>
                <a:gd name="T16" fmla="*/ 0 w 971"/>
                <a:gd name="T17" fmla="*/ 0 h 4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1" h="489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167" y="209"/>
                    <a:pt x="434" y="345"/>
                  </a:cubicBezTo>
                  <a:cubicBezTo>
                    <a:pt x="702" y="478"/>
                    <a:pt x="970" y="488"/>
                    <a:pt x="970" y="488"/>
                  </a:cubicBezTo>
                  <a:cubicBezTo>
                    <a:pt x="970" y="488"/>
                    <a:pt x="803" y="280"/>
                    <a:pt x="535" y="145"/>
                  </a:cubicBezTo>
                  <a:cubicBezTo>
                    <a:pt x="267" y="1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4CD5421D-3F2A-9D4F-AB39-6BE64810FB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1025" y="3843338"/>
              <a:ext cx="2365375" cy="890587"/>
            </a:xfrm>
            <a:custGeom>
              <a:avLst/>
              <a:gdLst>
                <a:gd name="T0" fmla="*/ 1993221 w 6572"/>
                <a:gd name="T1" fmla="*/ 673695 h 2476"/>
                <a:gd name="T2" fmla="*/ 2000059 w 6572"/>
                <a:gd name="T3" fmla="*/ 663624 h 2476"/>
                <a:gd name="T4" fmla="*/ 2005818 w 6572"/>
                <a:gd name="T5" fmla="*/ 651035 h 2476"/>
                <a:gd name="T6" fmla="*/ 2002579 w 6572"/>
                <a:gd name="T7" fmla="*/ 580896 h 2476"/>
                <a:gd name="T8" fmla="*/ 1994300 w 6572"/>
                <a:gd name="T9" fmla="*/ 569026 h 2476"/>
                <a:gd name="T10" fmla="*/ 1982783 w 6572"/>
                <a:gd name="T11" fmla="*/ 560034 h 2476"/>
                <a:gd name="T12" fmla="*/ 1879847 w 6572"/>
                <a:gd name="T13" fmla="*/ 571544 h 2476"/>
                <a:gd name="T14" fmla="*/ 1862211 w 6572"/>
                <a:gd name="T15" fmla="*/ 590967 h 2476"/>
                <a:gd name="T16" fmla="*/ 1847094 w 6572"/>
                <a:gd name="T17" fmla="*/ 674415 h 2476"/>
                <a:gd name="T18" fmla="*/ 1886325 w 6572"/>
                <a:gd name="T19" fmla="*/ 755704 h 2476"/>
                <a:gd name="T20" fmla="*/ 2016255 w 6572"/>
                <a:gd name="T21" fmla="*/ 828721 h 2476"/>
                <a:gd name="T22" fmla="*/ 2200173 w 6572"/>
                <a:gd name="T23" fmla="*/ 811456 h 2476"/>
                <a:gd name="T24" fmla="*/ 2313547 w 6572"/>
                <a:gd name="T25" fmla="*/ 692039 h 2476"/>
                <a:gd name="T26" fmla="*/ 2318226 w 6572"/>
                <a:gd name="T27" fmla="*/ 629813 h 2476"/>
                <a:gd name="T28" fmla="*/ 2209891 w 6572"/>
                <a:gd name="T29" fmla="*/ 474428 h 2476"/>
                <a:gd name="T30" fmla="*/ 2036771 w 6572"/>
                <a:gd name="T31" fmla="*/ 429108 h 2476"/>
                <a:gd name="T32" fmla="*/ 1569958 w 6572"/>
                <a:gd name="T33" fmla="*/ 536654 h 2476"/>
                <a:gd name="T34" fmla="*/ 843286 w 6572"/>
                <a:gd name="T35" fmla="*/ 702830 h 2476"/>
                <a:gd name="T36" fmla="*/ 523319 w 6572"/>
                <a:gd name="T37" fmla="*/ 670818 h 2476"/>
                <a:gd name="T38" fmla="*/ 460694 w 6572"/>
                <a:gd name="T39" fmla="*/ 651754 h 2476"/>
                <a:gd name="T40" fmla="*/ 384391 w 6572"/>
                <a:gd name="T41" fmla="*/ 621541 h 2476"/>
                <a:gd name="T42" fmla="*/ 340122 w 6572"/>
                <a:gd name="T43" fmla="*/ 599240 h 2476"/>
                <a:gd name="T44" fmla="*/ 256261 w 6572"/>
                <a:gd name="T45" fmla="*/ 545646 h 2476"/>
                <a:gd name="T46" fmla="*/ 180678 w 6572"/>
                <a:gd name="T47" fmla="*/ 480903 h 2476"/>
                <a:gd name="T48" fmla="*/ 136049 w 6572"/>
                <a:gd name="T49" fmla="*/ 432345 h 2476"/>
                <a:gd name="T50" fmla="*/ 1080 w 6572"/>
                <a:gd name="T51" fmla="*/ 126970 h 2476"/>
                <a:gd name="T52" fmla="*/ 1440 w 6572"/>
                <a:gd name="T53" fmla="*/ 71938 h 2476"/>
                <a:gd name="T54" fmla="*/ 7918 w 6572"/>
                <a:gd name="T55" fmla="*/ 32732 h 2476"/>
                <a:gd name="T56" fmla="*/ 44990 w 6572"/>
                <a:gd name="T57" fmla="*/ 26617 h 2476"/>
                <a:gd name="T58" fmla="*/ 65865 w 6572"/>
                <a:gd name="T59" fmla="*/ 104309 h 2476"/>
                <a:gd name="T60" fmla="*/ 81341 w 6572"/>
                <a:gd name="T61" fmla="*/ 151429 h 2476"/>
                <a:gd name="T62" fmla="*/ 165922 w 6572"/>
                <a:gd name="T63" fmla="*/ 309332 h 2476"/>
                <a:gd name="T64" fmla="*/ 389430 w 6572"/>
                <a:gd name="T65" fmla="*/ 505721 h 2476"/>
                <a:gd name="T66" fmla="*/ 440898 w 6572"/>
                <a:gd name="T67" fmla="*/ 530899 h 2476"/>
                <a:gd name="T68" fmla="*/ 522600 w 6572"/>
                <a:gd name="T69" fmla="*/ 561832 h 2476"/>
                <a:gd name="T70" fmla="*/ 694280 w 6572"/>
                <a:gd name="T71" fmla="*/ 599240 h 2476"/>
                <a:gd name="T72" fmla="*/ 1287063 w 6572"/>
                <a:gd name="T73" fmla="*/ 549603 h 2476"/>
                <a:gd name="T74" fmla="*/ 2012656 w 6572"/>
                <a:gd name="T75" fmla="*/ 388823 h 2476"/>
                <a:gd name="T76" fmla="*/ 2261359 w 6572"/>
                <a:gd name="T77" fmla="*/ 463997 h 2476"/>
                <a:gd name="T78" fmla="*/ 2350258 w 6572"/>
                <a:gd name="T79" fmla="*/ 585931 h 2476"/>
                <a:gd name="T80" fmla="*/ 2307068 w 6572"/>
                <a:gd name="T81" fmla="*/ 792392 h 2476"/>
                <a:gd name="T82" fmla="*/ 2083560 w 6572"/>
                <a:gd name="T83" fmla="*/ 889508 h 2476"/>
                <a:gd name="T84" fmla="*/ 1985662 w 6572"/>
                <a:gd name="T85" fmla="*/ 877998 h 2476"/>
                <a:gd name="T86" fmla="*/ 1843855 w 6572"/>
                <a:gd name="T87" fmla="*/ 796349 h 2476"/>
                <a:gd name="T88" fmla="*/ 1786268 w 6572"/>
                <a:gd name="T89" fmla="*/ 676213 h 2476"/>
                <a:gd name="T90" fmla="*/ 1867250 w 6572"/>
                <a:gd name="T91" fmla="*/ 508599 h 2476"/>
                <a:gd name="T92" fmla="*/ 1982783 w 6572"/>
                <a:gd name="T93" fmla="*/ 499247 h 2476"/>
                <a:gd name="T94" fmla="*/ 2053327 w 6572"/>
                <a:gd name="T95" fmla="*/ 573702 h 2476"/>
                <a:gd name="T96" fmla="*/ 2029932 w 6572"/>
                <a:gd name="T97" fmla="*/ 678731 h 2476"/>
                <a:gd name="T98" fmla="*/ 1977384 w 6572"/>
                <a:gd name="T99" fmla="*/ 696356 h 247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6572" h="2476">
                  <a:moveTo>
                    <a:pt x="5494" y="1936"/>
                  </a:moveTo>
                  <a:lnTo>
                    <a:pt x="5494" y="1936"/>
                  </a:lnTo>
                  <a:cubicBezTo>
                    <a:pt x="5490" y="1921"/>
                    <a:pt x="5513" y="1904"/>
                    <a:pt x="5538" y="1873"/>
                  </a:cubicBezTo>
                  <a:cubicBezTo>
                    <a:pt x="5541" y="1869"/>
                    <a:pt x="5544" y="1864"/>
                    <a:pt x="5548" y="1860"/>
                  </a:cubicBezTo>
                  <a:cubicBezTo>
                    <a:pt x="5551" y="1855"/>
                    <a:pt x="5554" y="1850"/>
                    <a:pt x="5557" y="1845"/>
                  </a:cubicBezTo>
                  <a:cubicBezTo>
                    <a:pt x="5560" y="1840"/>
                    <a:pt x="5563" y="1834"/>
                    <a:pt x="5565" y="1829"/>
                  </a:cubicBezTo>
                  <a:cubicBezTo>
                    <a:pt x="5568" y="1822"/>
                    <a:pt x="5571" y="1817"/>
                    <a:pt x="5573" y="1810"/>
                  </a:cubicBezTo>
                  <a:cubicBezTo>
                    <a:pt x="5583" y="1784"/>
                    <a:pt x="5590" y="1753"/>
                    <a:pt x="5590" y="1718"/>
                  </a:cubicBezTo>
                  <a:cubicBezTo>
                    <a:pt x="5589" y="1684"/>
                    <a:pt x="5582" y="1647"/>
                    <a:pt x="5564" y="1615"/>
                  </a:cubicBezTo>
                  <a:cubicBezTo>
                    <a:pt x="5560" y="1608"/>
                    <a:pt x="5556" y="1599"/>
                    <a:pt x="5550" y="1593"/>
                  </a:cubicBezTo>
                  <a:cubicBezTo>
                    <a:pt x="5547" y="1589"/>
                    <a:pt x="5544" y="1586"/>
                    <a:pt x="5541" y="1582"/>
                  </a:cubicBezTo>
                  <a:cubicBezTo>
                    <a:pt x="5538" y="1579"/>
                    <a:pt x="5535" y="1577"/>
                    <a:pt x="5531" y="1574"/>
                  </a:cubicBezTo>
                  <a:cubicBezTo>
                    <a:pt x="5526" y="1567"/>
                    <a:pt x="5517" y="1562"/>
                    <a:pt x="5509" y="1557"/>
                  </a:cubicBezTo>
                  <a:cubicBezTo>
                    <a:pt x="5501" y="1552"/>
                    <a:pt x="5493" y="1547"/>
                    <a:pt x="5483" y="1543"/>
                  </a:cubicBezTo>
                  <a:cubicBezTo>
                    <a:pt x="5410" y="1509"/>
                    <a:pt x="5297" y="1526"/>
                    <a:pt x="5223" y="1589"/>
                  </a:cubicBezTo>
                  <a:cubicBezTo>
                    <a:pt x="5213" y="1597"/>
                    <a:pt x="5205" y="1606"/>
                    <a:pt x="5196" y="1614"/>
                  </a:cubicBezTo>
                  <a:cubicBezTo>
                    <a:pt x="5189" y="1623"/>
                    <a:pt x="5181" y="1632"/>
                    <a:pt x="5174" y="1643"/>
                  </a:cubicBezTo>
                  <a:cubicBezTo>
                    <a:pt x="5161" y="1665"/>
                    <a:pt x="5150" y="1688"/>
                    <a:pt x="5143" y="1713"/>
                  </a:cubicBezTo>
                  <a:cubicBezTo>
                    <a:pt x="5127" y="1763"/>
                    <a:pt x="5124" y="1820"/>
                    <a:pt x="5132" y="1875"/>
                  </a:cubicBezTo>
                  <a:cubicBezTo>
                    <a:pt x="5141" y="1931"/>
                    <a:pt x="5161" y="1986"/>
                    <a:pt x="5190" y="2033"/>
                  </a:cubicBezTo>
                  <a:cubicBezTo>
                    <a:pt x="5206" y="2056"/>
                    <a:pt x="5223" y="2079"/>
                    <a:pt x="5241" y="2101"/>
                  </a:cubicBezTo>
                  <a:cubicBezTo>
                    <a:pt x="5261" y="2122"/>
                    <a:pt x="5282" y="2142"/>
                    <a:pt x="5304" y="2160"/>
                  </a:cubicBezTo>
                  <a:cubicBezTo>
                    <a:pt x="5393" y="2232"/>
                    <a:pt x="5502" y="2278"/>
                    <a:pt x="5602" y="2304"/>
                  </a:cubicBezTo>
                  <a:cubicBezTo>
                    <a:pt x="5702" y="2328"/>
                    <a:pt x="5798" y="2329"/>
                    <a:pt x="5877" y="2319"/>
                  </a:cubicBezTo>
                  <a:cubicBezTo>
                    <a:pt x="5958" y="2310"/>
                    <a:pt x="6038" y="2289"/>
                    <a:pt x="6113" y="2256"/>
                  </a:cubicBezTo>
                  <a:cubicBezTo>
                    <a:pt x="6187" y="2223"/>
                    <a:pt x="6255" y="2178"/>
                    <a:pt x="6310" y="2122"/>
                  </a:cubicBezTo>
                  <a:cubicBezTo>
                    <a:pt x="6365" y="2066"/>
                    <a:pt x="6407" y="1999"/>
                    <a:pt x="6428" y="1924"/>
                  </a:cubicBezTo>
                  <a:cubicBezTo>
                    <a:pt x="6438" y="1887"/>
                    <a:pt x="6444" y="1849"/>
                    <a:pt x="6444" y="1810"/>
                  </a:cubicBezTo>
                  <a:cubicBezTo>
                    <a:pt x="6445" y="1800"/>
                    <a:pt x="6444" y="1790"/>
                    <a:pt x="6443" y="1780"/>
                  </a:cubicBezTo>
                  <a:lnTo>
                    <a:pt x="6441" y="1751"/>
                  </a:lnTo>
                  <a:cubicBezTo>
                    <a:pt x="6439" y="1732"/>
                    <a:pt x="6434" y="1713"/>
                    <a:pt x="6430" y="1693"/>
                  </a:cubicBezTo>
                  <a:cubicBezTo>
                    <a:pt x="6391" y="1541"/>
                    <a:pt x="6280" y="1405"/>
                    <a:pt x="6140" y="1319"/>
                  </a:cubicBezTo>
                  <a:cubicBezTo>
                    <a:pt x="6069" y="1274"/>
                    <a:pt x="5994" y="1242"/>
                    <a:pt x="5912" y="1222"/>
                  </a:cubicBezTo>
                  <a:cubicBezTo>
                    <a:pt x="5830" y="1203"/>
                    <a:pt x="5745" y="1194"/>
                    <a:pt x="5659" y="1193"/>
                  </a:cubicBezTo>
                  <a:cubicBezTo>
                    <a:pt x="5442" y="1192"/>
                    <a:pt x="5225" y="1242"/>
                    <a:pt x="5009" y="1299"/>
                  </a:cubicBezTo>
                  <a:cubicBezTo>
                    <a:pt x="4793" y="1356"/>
                    <a:pt x="4578" y="1423"/>
                    <a:pt x="4362" y="1492"/>
                  </a:cubicBezTo>
                  <a:cubicBezTo>
                    <a:pt x="3931" y="1629"/>
                    <a:pt x="3497" y="1776"/>
                    <a:pt x="3040" y="1868"/>
                  </a:cubicBezTo>
                  <a:cubicBezTo>
                    <a:pt x="2812" y="1914"/>
                    <a:pt x="2579" y="1944"/>
                    <a:pt x="2343" y="1954"/>
                  </a:cubicBezTo>
                  <a:cubicBezTo>
                    <a:pt x="2107" y="1962"/>
                    <a:pt x="1867" y="1951"/>
                    <a:pt x="1631" y="1905"/>
                  </a:cubicBezTo>
                  <a:cubicBezTo>
                    <a:pt x="1571" y="1895"/>
                    <a:pt x="1513" y="1879"/>
                    <a:pt x="1454" y="1865"/>
                  </a:cubicBezTo>
                  <a:cubicBezTo>
                    <a:pt x="1425" y="1858"/>
                    <a:pt x="1396" y="1849"/>
                    <a:pt x="1367" y="1840"/>
                  </a:cubicBezTo>
                  <a:cubicBezTo>
                    <a:pt x="1338" y="1831"/>
                    <a:pt x="1309" y="1823"/>
                    <a:pt x="1280" y="1812"/>
                  </a:cubicBezTo>
                  <a:lnTo>
                    <a:pt x="1195" y="1781"/>
                  </a:lnTo>
                  <a:cubicBezTo>
                    <a:pt x="1167" y="1770"/>
                    <a:pt x="1138" y="1758"/>
                    <a:pt x="1111" y="1746"/>
                  </a:cubicBezTo>
                  <a:lnTo>
                    <a:pt x="1068" y="1728"/>
                  </a:lnTo>
                  <a:cubicBezTo>
                    <a:pt x="1054" y="1722"/>
                    <a:pt x="1041" y="1714"/>
                    <a:pt x="1027" y="1708"/>
                  </a:cubicBezTo>
                  <a:lnTo>
                    <a:pt x="945" y="1666"/>
                  </a:lnTo>
                  <a:cubicBezTo>
                    <a:pt x="918" y="1650"/>
                    <a:pt x="892" y="1634"/>
                    <a:pt x="865" y="1619"/>
                  </a:cubicBezTo>
                  <a:lnTo>
                    <a:pt x="826" y="1595"/>
                  </a:lnTo>
                  <a:lnTo>
                    <a:pt x="788" y="1569"/>
                  </a:lnTo>
                  <a:lnTo>
                    <a:pt x="712" y="1517"/>
                  </a:lnTo>
                  <a:lnTo>
                    <a:pt x="640" y="1459"/>
                  </a:lnTo>
                  <a:lnTo>
                    <a:pt x="604" y="1430"/>
                  </a:lnTo>
                  <a:lnTo>
                    <a:pt x="570" y="1400"/>
                  </a:lnTo>
                  <a:lnTo>
                    <a:pt x="502" y="1337"/>
                  </a:lnTo>
                  <a:lnTo>
                    <a:pt x="439" y="1271"/>
                  </a:lnTo>
                  <a:lnTo>
                    <a:pt x="407" y="1237"/>
                  </a:lnTo>
                  <a:lnTo>
                    <a:pt x="378" y="1202"/>
                  </a:lnTo>
                  <a:cubicBezTo>
                    <a:pt x="264" y="1067"/>
                    <a:pt x="171" y="917"/>
                    <a:pt x="108" y="768"/>
                  </a:cubicBezTo>
                  <a:cubicBezTo>
                    <a:pt x="42" y="620"/>
                    <a:pt x="13" y="473"/>
                    <a:pt x="3" y="353"/>
                  </a:cubicBezTo>
                  <a:cubicBezTo>
                    <a:pt x="1" y="324"/>
                    <a:pt x="0" y="296"/>
                    <a:pt x="0" y="271"/>
                  </a:cubicBezTo>
                  <a:cubicBezTo>
                    <a:pt x="0" y="246"/>
                    <a:pt x="2" y="222"/>
                    <a:pt x="4" y="200"/>
                  </a:cubicBezTo>
                  <a:cubicBezTo>
                    <a:pt x="6" y="178"/>
                    <a:pt x="8" y="158"/>
                    <a:pt x="11" y="140"/>
                  </a:cubicBezTo>
                  <a:cubicBezTo>
                    <a:pt x="13" y="121"/>
                    <a:pt x="19" y="105"/>
                    <a:pt x="22" y="91"/>
                  </a:cubicBezTo>
                  <a:cubicBezTo>
                    <a:pt x="40" y="32"/>
                    <a:pt x="58" y="4"/>
                    <a:pt x="75" y="2"/>
                  </a:cubicBezTo>
                  <a:cubicBezTo>
                    <a:pt x="92" y="0"/>
                    <a:pt x="109" y="25"/>
                    <a:pt x="125" y="74"/>
                  </a:cubicBezTo>
                  <a:cubicBezTo>
                    <a:pt x="132" y="99"/>
                    <a:pt x="138" y="129"/>
                    <a:pt x="149" y="165"/>
                  </a:cubicBezTo>
                  <a:cubicBezTo>
                    <a:pt x="159" y="201"/>
                    <a:pt x="167" y="243"/>
                    <a:pt x="183" y="290"/>
                  </a:cubicBezTo>
                  <a:cubicBezTo>
                    <a:pt x="189" y="311"/>
                    <a:pt x="196" y="332"/>
                    <a:pt x="202" y="354"/>
                  </a:cubicBezTo>
                  <a:cubicBezTo>
                    <a:pt x="209" y="375"/>
                    <a:pt x="217" y="397"/>
                    <a:pt x="226" y="421"/>
                  </a:cubicBezTo>
                  <a:cubicBezTo>
                    <a:pt x="240" y="467"/>
                    <a:pt x="264" y="513"/>
                    <a:pt x="284" y="563"/>
                  </a:cubicBezTo>
                  <a:cubicBezTo>
                    <a:pt x="332" y="659"/>
                    <a:pt x="389" y="761"/>
                    <a:pt x="461" y="860"/>
                  </a:cubicBezTo>
                  <a:cubicBezTo>
                    <a:pt x="534" y="958"/>
                    <a:pt x="619" y="1053"/>
                    <a:pt x="712" y="1140"/>
                  </a:cubicBezTo>
                  <a:cubicBezTo>
                    <a:pt x="805" y="1226"/>
                    <a:pt x="909" y="1301"/>
                    <a:pt x="1012" y="1365"/>
                  </a:cubicBezTo>
                  <a:lnTo>
                    <a:pt x="1082" y="1406"/>
                  </a:lnTo>
                  <a:lnTo>
                    <a:pt x="1153" y="1442"/>
                  </a:lnTo>
                  <a:lnTo>
                    <a:pt x="1188" y="1460"/>
                  </a:lnTo>
                  <a:lnTo>
                    <a:pt x="1225" y="1476"/>
                  </a:lnTo>
                  <a:cubicBezTo>
                    <a:pt x="1250" y="1487"/>
                    <a:pt x="1275" y="1498"/>
                    <a:pt x="1300" y="1508"/>
                  </a:cubicBezTo>
                  <a:cubicBezTo>
                    <a:pt x="1351" y="1527"/>
                    <a:pt x="1400" y="1548"/>
                    <a:pt x="1452" y="1562"/>
                  </a:cubicBezTo>
                  <a:cubicBezTo>
                    <a:pt x="1479" y="1571"/>
                    <a:pt x="1504" y="1579"/>
                    <a:pt x="1530" y="1587"/>
                  </a:cubicBezTo>
                  <a:lnTo>
                    <a:pt x="1609" y="1607"/>
                  </a:lnTo>
                  <a:cubicBezTo>
                    <a:pt x="1714" y="1633"/>
                    <a:pt x="1822" y="1653"/>
                    <a:pt x="1929" y="1666"/>
                  </a:cubicBezTo>
                  <a:cubicBezTo>
                    <a:pt x="2038" y="1680"/>
                    <a:pt x="2147" y="1687"/>
                    <a:pt x="2257" y="1690"/>
                  </a:cubicBezTo>
                  <a:cubicBezTo>
                    <a:pt x="2697" y="1702"/>
                    <a:pt x="3138" y="1630"/>
                    <a:pt x="3576" y="1528"/>
                  </a:cubicBezTo>
                  <a:cubicBezTo>
                    <a:pt x="4014" y="1426"/>
                    <a:pt x="4450" y="1295"/>
                    <a:pt x="4899" y="1190"/>
                  </a:cubicBezTo>
                  <a:cubicBezTo>
                    <a:pt x="5123" y="1139"/>
                    <a:pt x="5352" y="1086"/>
                    <a:pt x="5592" y="1081"/>
                  </a:cubicBezTo>
                  <a:cubicBezTo>
                    <a:pt x="5712" y="1080"/>
                    <a:pt x="5834" y="1090"/>
                    <a:pt x="5953" y="1123"/>
                  </a:cubicBezTo>
                  <a:cubicBezTo>
                    <a:pt x="6073" y="1154"/>
                    <a:pt x="6186" y="1211"/>
                    <a:pt x="6283" y="1290"/>
                  </a:cubicBezTo>
                  <a:cubicBezTo>
                    <a:pt x="6324" y="1322"/>
                    <a:pt x="6368" y="1366"/>
                    <a:pt x="6413" y="1421"/>
                  </a:cubicBezTo>
                  <a:cubicBezTo>
                    <a:pt x="6457" y="1477"/>
                    <a:pt x="6501" y="1546"/>
                    <a:pt x="6530" y="1629"/>
                  </a:cubicBezTo>
                  <a:cubicBezTo>
                    <a:pt x="6558" y="1713"/>
                    <a:pt x="6571" y="1813"/>
                    <a:pt x="6553" y="1915"/>
                  </a:cubicBezTo>
                  <a:cubicBezTo>
                    <a:pt x="6536" y="2017"/>
                    <a:pt x="6486" y="2119"/>
                    <a:pt x="6410" y="2203"/>
                  </a:cubicBezTo>
                  <a:cubicBezTo>
                    <a:pt x="6336" y="2286"/>
                    <a:pt x="6239" y="2351"/>
                    <a:pt x="6132" y="2397"/>
                  </a:cubicBezTo>
                  <a:cubicBezTo>
                    <a:pt x="6025" y="2442"/>
                    <a:pt x="5909" y="2468"/>
                    <a:pt x="5789" y="2473"/>
                  </a:cubicBezTo>
                  <a:cubicBezTo>
                    <a:pt x="5728" y="2475"/>
                    <a:pt x="5668" y="2472"/>
                    <a:pt x="5607" y="2461"/>
                  </a:cubicBezTo>
                  <a:cubicBezTo>
                    <a:pt x="5577" y="2456"/>
                    <a:pt x="5547" y="2449"/>
                    <a:pt x="5517" y="2441"/>
                  </a:cubicBezTo>
                  <a:cubicBezTo>
                    <a:pt x="5488" y="2433"/>
                    <a:pt x="5460" y="2423"/>
                    <a:pt x="5431" y="2413"/>
                  </a:cubicBezTo>
                  <a:cubicBezTo>
                    <a:pt x="5318" y="2370"/>
                    <a:pt x="5210" y="2306"/>
                    <a:pt x="5123" y="2214"/>
                  </a:cubicBezTo>
                  <a:cubicBezTo>
                    <a:pt x="5080" y="2169"/>
                    <a:pt x="5043" y="2117"/>
                    <a:pt x="5015" y="2060"/>
                  </a:cubicBezTo>
                  <a:cubicBezTo>
                    <a:pt x="4988" y="2002"/>
                    <a:pt x="4971" y="1942"/>
                    <a:pt x="4963" y="1880"/>
                  </a:cubicBezTo>
                  <a:cubicBezTo>
                    <a:pt x="4948" y="1758"/>
                    <a:pt x="4975" y="1628"/>
                    <a:pt x="5050" y="1529"/>
                  </a:cubicBezTo>
                  <a:cubicBezTo>
                    <a:pt x="5089" y="1478"/>
                    <a:pt x="5137" y="1440"/>
                    <a:pt x="5188" y="1414"/>
                  </a:cubicBezTo>
                  <a:cubicBezTo>
                    <a:pt x="5240" y="1388"/>
                    <a:pt x="5295" y="1373"/>
                    <a:pt x="5349" y="1368"/>
                  </a:cubicBezTo>
                  <a:cubicBezTo>
                    <a:pt x="5404" y="1364"/>
                    <a:pt x="5459" y="1370"/>
                    <a:pt x="5509" y="1388"/>
                  </a:cubicBezTo>
                  <a:cubicBezTo>
                    <a:pt x="5559" y="1406"/>
                    <a:pt x="5602" y="1434"/>
                    <a:pt x="5637" y="1471"/>
                  </a:cubicBezTo>
                  <a:cubicBezTo>
                    <a:pt x="5672" y="1509"/>
                    <a:pt x="5695" y="1553"/>
                    <a:pt x="5705" y="1595"/>
                  </a:cubicBezTo>
                  <a:cubicBezTo>
                    <a:pt x="5715" y="1638"/>
                    <a:pt x="5718" y="1678"/>
                    <a:pt x="5714" y="1715"/>
                  </a:cubicBezTo>
                  <a:cubicBezTo>
                    <a:pt x="5707" y="1789"/>
                    <a:pt x="5675" y="1848"/>
                    <a:pt x="5640" y="1887"/>
                  </a:cubicBezTo>
                  <a:cubicBezTo>
                    <a:pt x="5604" y="1926"/>
                    <a:pt x="5564" y="1942"/>
                    <a:pt x="5538" y="1947"/>
                  </a:cubicBezTo>
                  <a:cubicBezTo>
                    <a:pt x="5510" y="1950"/>
                    <a:pt x="5496" y="1945"/>
                    <a:pt x="5494" y="193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A14A75FE-AB0F-E744-80EA-14F5743F52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6000" y="4360863"/>
              <a:ext cx="52388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0" y="112"/>
                    <a:pt x="0" y="0"/>
                    <a:pt x="72" y="0"/>
                  </a:cubicBezTo>
                  <a:cubicBezTo>
                    <a:pt x="144" y="0"/>
                    <a:pt x="144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2DA28FD5-0205-C74F-92E8-384D688830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975" y="4391025"/>
              <a:ext cx="52388" cy="39688"/>
            </a:xfrm>
            <a:custGeom>
              <a:avLst/>
              <a:gdLst>
                <a:gd name="T0" fmla="*/ 26013 w 145"/>
                <a:gd name="T1" fmla="*/ 39334 h 112"/>
                <a:gd name="T2" fmla="*/ 26013 w 145"/>
                <a:gd name="T3" fmla="*/ 39334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4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0" y="111"/>
                    <a:pt x="0" y="0"/>
                    <a:pt x="72" y="0"/>
                  </a:cubicBezTo>
                  <a:cubicBezTo>
                    <a:pt x="144" y="0"/>
                    <a:pt x="144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id="{9100848E-4AEC-4341-B9D7-5586D38500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3125" y="4414838"/>
              <a:ext cx="52388" cy="41275"/>
            </a:xfrm>
            <a:custGeom>
              <a:avLst/>
              <a:gdLst>
                <a:gd name="T0" fmla="*/ 26375 w 145"/>
                <a:gd name="T1" fmla="*/ 40910 h 113"/>
                <a:gd name="T2" fmla="*/ 26375 w 145"/>
                <a:gd name="T3" fmla="*/ 40910 h 113"/>
                <a:gd name="T4" fmla="*/ 26375 w 145"/>
                <a:gd name="T5" fmla="*/ 0 h 113"/>
                <a:gd name="T6" fmla="*/ 26375 w 145"/>
                <a:gd name="T7" fmla="*/ 0 h 113"/>
                <a:gd name="T8" fmla="*/ 26375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3" y="112"/>
                  </a:moveTo>
                  <a:lnTo>
                    <a:pt x="73" y="112"/>
                  </a:lnTo>
                  <a:cubicBezTo>
                    <a:pt x="0" y="112"/>
                    <a:pt x="0" y="0"/>
                    <a:pt x="73" y="0"/>
                  </a:cubicBezTo>
                  <a:cubicBezTo>
                    <a:pt x="144" y="0"/>
                    <a:pt x="144" y="112"/>
                    <a:pt x="73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id="{13237A82-1805-0342-9424-6A2255E4E8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9625" y="4438650"/>
              <a:ext cx="41275" cy="44450"/>
            </a:xfrm>
            <a:custGeom>
              <a:avLst/>
              <a:gdLst>
                <a:gd name="T0" fmla="*/ 0 w 113"/>
                <a:gd name="T1" fmla="*/ 23300 h 124"/>
                <a:gd name="T2" fmla="*/ 0 w 113"/>
                <a:gd name="T3" fmla="*/ 20791 h 124"/>
                <a:gd name="T4" fmla="*/ 0 w 113"/>
                <a:gd name="T5" fmla="*/ 20791 h 124"/>
                <a:gd name="T6" fmla="*/ 20455 w 113"/>
                <a:gd name="T7" fmla="*/ 717 h 124"/>
                <a:gd name="T8" fmla="*/ 20455 w 113"/>
                <a:gd name="T9" fmla="*/ 717 h 124"/>
                <a:gd name="T10" fmla="*/ 40910 w 113"/>
                <a:gd name="T11" fmla="*/ 20791 h 124"/>
                <a:gd name="T12" fmla="*/ 40910 w 113"/>
                <a:gd name="T13" fmla="*/ 23300 h 124"/>
                <a:gd name="T14" fmla="*/ 40910 w 113"/>
                <a:gd name="T15" fmla="*/ 23300 h 124"/>
                <a:gd name="T16" fmla="*/ 20455 w 113"/>
                <a:gd name="T17" fmla="*/ 43375 h 124"/>
                <a:gd name="T18" fmla="*/ 20455 w 113"/>
                <a:gd name="T19" fmla="*/ 43375 h 124"/>
                <a:gd name="T20" fmla="*/ 0 w 113"/>
                <a:gd name="T21" fmla="*/ 23300 h 12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3" h="124">
                  <a:moveTo>
                    <a:pt x="0" y="65"/>
                  </a:moveTo>
                  <a:lnTo>
                    <a:pt x="0" y="58"/>
                  </a:lnTo>
                  <a:cubicBezTo>
                    <a:pt x="0" y="29"/>
                    <a:pt x="26" y="0"/>
                    <a:pt x="56" y="2"/>
                  </a:cubicBezTo>
                  <a:cubicBezTo>
                    <a:pt x="86" y="3"/>
                    <a:pt x="112" y="26"/>
                    <a:pt x="112" y="58"/>
                  </a:cubicBezTo>
                  <a:lnTo>
                    <a:pt x="112" y="65"/>
                  </a:lnTo>
                  <a:cubicBezTo>
                    <a:pt x="112" y="94"/>
                    <a:pt x="86" y="123"/>
                    <a:pt x="56" y="121"/>
                  </a:cubicBezTo>
                  <a:cubicBezTo>
                    <a:pt x="26" y="120"/>
                    <a:pt x="0" y="97"/>
                    <a:pt x="0" y="6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9893DE96-75BB-D245-8DC1-AA96F9115A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8663" y="4449763"/>
              <a:ext cx="52387" cy="39687"/>
            </a:xfrm>
            <a:custGeom>
              <a:avLst/>
              <a:gdLst>
                <a:gd name="T0" fmla="*/ 25652 w 145"/>
                <a:gd name="T1" fmla="*/ 39333 h 112"/>
                <a:gd name="T2" fmla="*/ 25652 w 145"/>
                <a:gd name="T3" fmla="*/ 39333 h 112"/>
                <a:gd name="T4" fmla="*/ 25652 w 145"/>
                <a:gd name="T5" fmla="*/ 0 h 112"/>
                <a:gd name="T6" fmla="*/ 25652 w 145"/>
                <a:gd name="T7" fmla="*/ 0 h 112"/>
                <a:gd name="T8" fmla="*/ 25652 w 145"/>
                <a:gd name="T9" fmla="*/ 39333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1" y="111"/>
                  </a:moveTo>
                  <a:lnTo>
                    <a:pt x="71" y="111"/>
                  </a:lnTo>
                  <a:cubicBezTo>
                    <a:pt x="0" y="111"/>
                    <a:pt x="0" y="0"/>
                    <a:pt x="71" y="0"/>
                  </a:cubicBezTo>
                  <a:cubicBezTo>
                    <a:pt x="143" y="0"/>
                    <a:pt x="144" y="111"/>
                    <a:pt x="71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id="{A0FC38C6-6B3E-B642-9E99-11E3F8D218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0088" y="3587750"/>
              <a:ext cx="349250" cy="584200"/>
            </a:xfrm>
            <a:custGeom>
              <a:avLst/>
              <a:gdLst>
                <a:gd name="T0" fmla="*/ 88841 w 971"/>
                <a:gd name="T1" fmla="*/ 3240 h 1623"/>
                <a:gd name="T2" fmla="*/ 88841 w 971"/>
                <a:gd name="T3" fmla="*/ 3240 h 1623"/>
                <a:gd name="T4" fmla="*/ 68339 w 971"/>
                <a:gd name="T5" fmla="*/ 2880 h 1623"/>
                <a:gd name="T6" fmla="*/ 68339 w 971"/>
                <a:gd name="T7" fmla="*/ 2880 h 1623"/>
                <a:gd name="T8" fmla="*/ 40644 w 971"/>
                <a:gd name="T9" fmla="*/ 26996 h 1623"/>
                <a:gd name="T10" fmla="*/ 40644 w 971"/>
                <a:gd name="T11" fmla="*/ 26996 h 1623"/>
                <a:gd name="T12" fmla="*/ 12229 w 971"/>
                <a:gd name="T13" fmla="*/ 95387 h 1623"/>
                <a:gd name="T14" fmla="*/ 12229 w 971"/>
                <a:gd name="T15" fmla="*/ 95387 h 1623"/>
                <a:gd name="T16" fmla="*/ 6834 w 971"/>
                <a:gd name="T17" fmla="*/ 224969 h 1623"/>
                <a:gd name="T18" fmla="*/ 6834 w 971"/>
                <a:gd name="T19" fmla="*/ 224969 h 1623"/>
                <a:gd name="T20" fmla="*/ 67260 w 971"/>
                <a:gd name="T21" fmla="*/ 390547 h 1623"/>
                <a:gd name="T22" fmla="*/ 67260 w 971"/>
                <a:gd name="T23" fmla="*/ 390547 h 1623"/>
                <a:gd name="T24" fmla="*/ 186315 w 971"/>
                <a:gd name="T25" fmla="*/ 514010 h 1623"/>
                <a:gd name="T26" fmla="*/ 186315 w 971"/>
                <a:gd name="T27" fmla="*/ 514010 h 1623"/>
                <a:gd name="T28" fmla="*/ 300693 w 971"/>
                <a:gd name="T29" fmla="*/ 571242 h 1623"/>
                <a:gd name="T30" fmla="*/ 300693 w 971"/>
                <a:gd name="T31" fmla="*/ 571242 h 1623"/>
                <a:gd name="T32" fmla="*/ 335942 w 971"/>
                <a:gd name="T33" fmla="*/ 580960 h 1623"/>
                <a:gd name="T34" fmla="*/ 335942 w 971"/>
                <a:gd name="T35" fmla="*/ 580960 h 1623"/>
                <a:gd name="T36" fmla="*/ 348890 w 971"/>
                <a:gd name="T37" fmla="*/ 583840 h 1623"/>
                <a:gd name="T38" fmla="*/ 348890 w 971"/>
                <a:gd name="T39" fmla="*/ 583840 h 1623"/>
                <a:gd name="T40" fmla="*/ 338100 w 971"/>
                <a:gd name="T41" fmla="*/ 576281 h 1623"/>
                <a:gd name="T42" fmla="*/ 338100 w 971"/>
                <a:gd name="T43" fmla="*/ 576281 h 1623"/>
                <a:gd name="T44" fmla="*/ 309325 w 971"/>
                <a:gd name="T45" fmla="*/ 554684 h 1623"/>
                <a:gd name="T46" fmla="*/ 309325 w 971"/>
                <a:gd name="T47" fmla="*/ 554684 h 1623"/>
                <a:gd name="T48" fmla="*/ 227318 w 971"/>
                <a:gd name="T49" fmla="*/ 470096 h 1623"/>
                <a:gd name="T50" fmla="*/ 227318 w 971"/>
                <a:gd name="T51" fmla="*/ 470096 h 1623"/>
                <a:gd name="T52" fmla="*/ 157540 w 971"/>
                <a:gd name="T53" fmla="*/ 344113 h 1623"/>
                <a:gd name="T54" fmla="*/ 157540 w 971"/>
                <a:gd name="T55" fmla="*/ 344113 h 1623"/>
                <a:gd name="T56" fmla="*/ 126248 w 971"/>
                <a:gd name="T57" fmla="*/ 209491 h 1623"/>
                <a:gd name="T58" fmla="*/ 126248 w 971"/>
                <a:gd name="T59" fmla="*/ 209491 h 1623"/>
                <a:gd name="T60" fmla="*/ 119774 w 971"/>
                <a:gd name="T61" fmla="*/ 107985 h 1623"/>
                <a:gd name="T62" fmla="*/ 119774 w 971"/>
                <a:gd name="T63" fmla="*/ 107985 h 1623"/>
                <a:gd name="T64" fmla="*/ 115817 w 971"/>
                <a:gd name="T65" fmla="*/ 47513 h 1623"/>
                <a:gd name="T66" fmla="*/ 115817 w 971"/>
                <a:gd name="T67" fmla="*/ 47513 h 1623"/>
                <a:gd name="T68" fmla="*/ 105027 w 971"/>
                <a:gd name="T69" fmla="*/ 15838 h 1623"/>
                <a:gd name="T70" fmla="*/ 105027 w 971"/>
                <a:gd name="T71" fmla="*/ 15838 h 1623"/>
                <a:gd name="T72" fmla="*/ 88841 w 971"/>
                <a:gd name="T73" fmla="*/ 3240 h 16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971" h="1623">
                  <a:moveTo>
                    <a:pt x="247" y="9"/>
                  </a:moveTo>
                  <a:lnTo>
                    <a:pt x="247" y="9"/>
                  </a:lnTo>
                  <a:cubicBezTo>
                    <a:pt x="231" y="3"/>
                    <a:pt x="213" y="0"/>
                    <a:pt x="190" y="8"/>
                  </a:cubicBezTo>
                  <a:cubicBezTo>
                    <a:pt x="167" y="17"/>
                    <a:pt x="140" y="36"/>
                    <a:pt x="113" y="75"/>
                  </a:cubicBezTo>
                  <a:cubicBezTo>
                    <a:pt x="85" y="115"/>
                    <a:pt x="55" y="175"/>
                    <a:pt x="34" y="265"/>
                  </a:cubicBezTo>
                  <a:cubicBezTo>
                    <a:pt x="13" y="354"/>
                    <a:pt x="0" y="474"/>
                    <a:pt x="19" y="625"/>
                  </a:cubicBezTo>
                  <a:cubicBezTo>
                    <a:pt x="37" y="776"/>
                    <a:pt x="96" y="941"/>
                    <a:pt x="187" y="1085"/>
                  </a:cubicBezTo>
                  <a:cubicBezTo>
                    <a:pt x="278" y="1229"/>
                    <a:pt x="399" y="1345"/>
                    <a:pt x="518" y="1428"/>
                  </a:cubicBezTo>
                  <a:cubicBezTo>
                    <a:pt x="637" y="1512"/>
                    <a:pt x="753" y="1560"/>
                    <a:pt x="836" y="1587"/>
                  </a:cubicBezTo>
                  <a:cubicBezTo>
                    <a:pt x="877" y="1601"/>
                    <a:pt x="911" y="1609"/>
                    <a:pt x="934" y="1614"/>
                  </a:cubicBezTo>
                  <a:cubicBezTo>
                    <a:pt x="957" y="1619"/>
                    <a:pt x="970" y="1622"/>
                    <a:pt x="970" y="1622"/>
                  </a:cubicBezTo>
                  <a:cubicBezTo>
                    <a:pt x="970" y="1622"/>
                    <a:pt x="959" y="1614"/>
                    <a:pt x="940" y="1601"/>
                  </a:cubicBezTo>
                  <a:cubicBezTo>
                    <a:pt x="920" y="1588"/>
                    <a:pt x="893" y="1567"/>
                    <a:pt x="860" y="1541"/>
                  </a:cubicBezTo>
                  <a:cubicBezTo>
                    <a:pt x="795" y="1488"/>
                    <a:pt x="710" y="1408"/>
                    <a:pt x="632" y="1306"/>
                  </a:cubicBezTo>
                  <a:cubicBezTo>
                    <a:pt x="555" y="1206"/>
                    <a:pt x="485" y="1083"/>
                    <a:pt x="438" y="956"/>
                  </a:cubicBezTo>
                  <a:cubicBezTo>
                    <a:pt x="390" y="829"/>
                    <a:pt x="365" y="699"/>
                    <a:pt x="351" y="582"/>
                  </a:cubicBezTo>
                  <a:cubicBezTo>
                    <a:pt x="336" y="466"/>
                    <a:pt x="335" y="374"/>
                    <a:pt x="333" y="300"/>
                  </a:cubicBezTo>
                  <a:cubicBezTo>
                    <a:pt x="331" y="228"/>
                    <a:pt x="329" y="173"/>
                    <a:pt x="322" y="132"/>
                  </a:cubicBezTo>
                  <a:cubicBezTo>
                    <a:pt x="316" y="91"/>
                    <a:pt x="306" y="63"/>
                    <a:pt x="292" y="44"/>
                  </a:cubicBezTo>
                  <a:cubicBezTo>
                    <a:pt x="279" y="24"/>
                    <a:pt x="263" y="14"/>
                    <a:pt x="247" y="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7" name="Freeform 30">
              <a:extLst>
                <a:ext uri="{FF2B5EF4-FFF2-40B4-BE49-F238E27FC236}">
                  <a16:creationId xmlns:a16="http://schemas.microsoft.com/office/drawing/2014/main" id="{023686FC-AC02-C147-B550-D4A028E593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0475" y="4067175"/>
              <a:ext cx="1084263" cy="558800"/>
            </a:xfrm>
            <a:custGeom>
              <a:avLst/>
              <a:gdLst>
                <a:gd name="T0" fmla="*/ 218076 w 3013"/>
                <a:gd name="T1" fmla="*/ 298675 h 1551"/>
                <a:gd name="T2" fmla="*/ 225273 w 3013"/>
                <a:gd name="T3" fmla="*/ 297594 h 1551"/>
                <a:gd name="T4" fmla="*/ 261260 w 3013"/>
                <a:gd name="T5" fmla="*/ 286786 h 1551"/>
                <a:gd name="T6" fmla="*/ 302284 w 3013"/>
                <a:gd name="T7" fmla="*/ 283183 h 1551"/>
                <a:gd name="T8" fmla="*/ 348706 w 3013"/>
                <a:gd name="T9" fmla="*/ 302999 h 1551"/>
                <a:gd name="T10" fmla="*/ 367419 w 3013"/>
                <a:gd name="T11" fmla="*/ 329299 h 1551"/>
                <a:gd name="T12" fmla="*/ 371017 w 3013"/>
                <a:gd name="T13" fmla="*/ 381540 h 1551"/>
                <a:gd name="T14" fmla="*/ 367059 w 3013"/>
                <a:gd name="T15" fmla="*/ 389827 h 1551"/>
                <a:gd name="T16" fmla="*/ 362021 w 3013"/>
                <a:gd name="T17" fmla="*/ 398113 h 1551"/>
                <a:gd name="T18" fmla="*/ 293287 w 3013"/>
                <a:gd name="T19" fmla="*/ 435223 h 1551"/>
                <a:gd name="T20" fmla="*/ 260540 w 3013"/>
                <a:gd name="T21" fmla="*/ 436304 h 1551"/>
                <a:gd name="T22" fmla="*/ 244346 w 3013"/>
                <a:gd name="T23" fmla="*/ 433782 h 1551"/>
                <a:gd name="T24" fmla="*/ 236429 w 3013"/>
                <a:gd name="T25" fmla="*/ 431980 h 1551"/>
                <a:gd name="T26" fmla="*/ 193246 w 3013"/>
                <a:gd name="T27" fmla="*/ 411444 h 1551"/>
                <a:gd name="T28" fmla="*/ 137107 w 3013"/>
                <a:gd name="T29" fmla="*/ 350556 h 1551"/>
                <a:gd name="T30" fmla="*/ 142145 w 3013"/>
                <a:gd name="T31" fmla="*/ 181223 h 1551"/>
                <a:gd name="T32" fmla="*/ 175253 w 3013"/>
                <a:gd name="T33" fmla="*/ 140871 h 1551"/>
                <a:gd name="T34" fmla="*/ 189287 w 3013"/>
                <a:gd name="T35" fmla="*/ 130062 h 1551"/>
                <a:gd name="T36" fmla="*/ 209799 w 3013"/>
                <a:gd name="T37" fmla="*/ 117813 h 1551"/>
                <a:gd name="T38" fmla="*/ 256221 w 3013"/>
                <a:gd name="T39" fmla="*/ 100519 h 1551"/>
                <a:gd name="T40" fmla="*/ 307682 w 3013"/>
                <a:gd name="T41" fmla="*/ 93313 h 1551"/>
                <a:gd name="T42" fmla="*/ 414920 w 3013"/>
                <a:gd name="T43" fmla="*/ 105923 h 1551"/>
                <a:gd name="T44" fmla="*/ 466021 w 3013"/>
                <a:gd name="T45" fmla="*/ 123577 h 1551"/>
                <a:gd name="T46" fmla="*/ 610325 w 3013"/>
                <a:gd name="T47" fmla="*/ 203560 h 1551"/>
                <a:gd name="T48" fmla="*/ 783059 w 3013"/>
                <a:gd name="T49" fmla="*/ 314167 h 1551"/>
                <a:gd name="T50" fmla="*/ 998616 w 3013"/>
                <a:gd name="T51" fmla="*/ 385864 h 1551"/>
                <a:gd name="T52" fmla="*/ 1045038 w 3013"/>
                <a:gd name="T53" fmla="*/ 385864 h 1551"/>
                <a:gd name="T54" fmla="*/ 1074187 w 3013"/>
                <a:gd name="T55" fmla="*/ 382261 h 1551"/>
                <a:gd name="T56" fmla="*/ 1083903 w 3013"/>
                <a:gd name="T57" fmla="*/ 380460 h 1551"/>
                <a:gd name="T58" fmla="*/ 1061952 w 3013"/>
                <a:gd name="T59" fmla="*/ 381180 h 1551"/>
                <a:gd name="T60" fmla="*/ 1045038 w 3013"/>
                <a:gd name="T61" fmla="*/ 380460 h 1551"/>
                <a:gd name="T62" fmla="*/ 942118 w 3013"/>
                <a:gd name="T63" fmla="*/ 358122 h 1551"/>
                <a:gd name="T64" fmla="*/ 803211 w 3013"/>
                <a:gd name="T65" fmla="*/ 281742 h 1551"/>
                <a:gd name="T66" fmla="*/ 552388 w 3013"/>
                <a:gd name="T67" fmla="*/ 85748 h 1551"/>
                <a:gd name="T68" fmla="*/ 499128 w 3013"/>
                <a:gd name="T69" fmla="*/ 54043 h 1551"/>
                <a:gd name="T70" fmla="*/ 376055 w 3013"/>
                <a:gd name="T71" fmla="*/ 9367 h 1551"/>
                <a:gd name="T72" fmla="*/ 308401 w 3013"/>
                <a:gd name="T73" fmla="*/ 721 h 1551"/>
                <a:gd name="T74" fmla="*/ 201882 w 3013"/>
                <a:gd name="T75" fmla="*/ 12970 h 1551"/>
                <a:gd name="T76" fmla="*/ 166976 w 3013"/>
                <a:gd name="T77" fmla="*/ 25580 h 1551"/>
                <a:gd name="T78" fmla="*/ 1799 w 3013"/>
                <a:gd name="T79" fmla="*/ 261926 h 1551"/>
                <a:gd name="T80" fmla="*/ 7197 w 3013"/>
                <a:gd name="T81" fmla="*/ 337586 h 1551"/>
                <a:gd name="T82" fmla="*/ 126311 w 3013"/>
                <a:gd name="T83" fmla="*/ 511603 h 1551"/>
                <a:gd name="T84" fmla="*/ 186768 w 3013"/>
                <a:gd name="T85" fmla="*/ 542227 h 1551"/>
                <a:gd name="T86" fmla="*/ 219516 w 3013"/>
                <a:gd name="T87" fmla="*/ 551234 h 1551"/>
                <a:gd name="T88" fmla="*/ 236069 w 3013"/>
                <a:gd name="T89" fmla="*/ 554116 h 1551"/>
                <a:gd name="T90" fmla="*/ 370298 w 3013"/>
                <a:gd name="T91" fmla="*/ 534301 h 1551"/>
                <a:gd name="T92" fmla="*/ 455945 w 3013"/>
                <a:gd name="T93" fmla="*/ 461523 h 1551"/>
                <a:gd name="T94" fmla="*/ 473938 w 3013"/>
                <a:gd name="T95" fmla="*/ 424774 h 1551"/>
                <a:gd name="T96" fmla="*/ 477536 w 3013"/>
                <a:gd name="T97" fmla="*/ 411804 h 1551"/>
                <a:gd name="T98" fmla="*/ 455945 w 3013"/>
                <a:gd name="T99" fmla="*/ 278139 h 1551"/>
                <a:gd name="T100" fmla="*/ 404125 w 3013"/>
                <a:gd name="T101" fmla="*/ 225538 h 1551"/>
                <a:gd name="T102" fmla="*/ 294727 w 3013"/>
                <a:gd name="T103" fmla="*/ 205362 h 1551"/>
                <a:gd name="T104" fmla="*/ 231751 w 3013"/>
                <a:gd name="T105" fmla="*/ 235265 h 1551"/>
                <a:gd name="T106" fmla="*/ 202602 w 3013"/>
                <a:gd name="T107" fmla="*/ 279220 h 1551"/>
                <a:gd name="T108" fmla="*/ 202602 w 3013"/>
                <a:gd name="T109" fmla="*/ 287506 h 155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013" h="1551">
                  <a:moveTo>
                    <a:pt x="577" y="823"/>
                  </a:moveTo>
                  <a:lnTo>
                    <a:pt x="577" y="823"/>
                  </a:lnTo>
                  <a:cubicBezTo>
                    <a:pt x="585" y="827"/>
                    <a:pt x="593" y="830"/>
                    <a:pt x="606" y="829"/>
                  </a:cubicBezTo>
                  <a:cubicBezTo>
                    <a:pt x="611" y="828"/>
                    <a:pt x="619" y="827"/>
                    <a:pt x="626" y="826"/>
                  </a:cubicBezTo>
                  <a:cubicBezTo>
                    <a:pt x="633" y="824"/>
                    <a:pt x="642" y="821"/>
                    <a:pt x="651" y="818"/>
                  </a:cubicBezTo>
                  <a:cubicBezTo>
                    <a:pt x="671" y="812"/>
                    <a:pt x="695" y="803"/>
                    <a:pt x="726" y="796"/>
                  </a:cubicBezTo>
                  <a:cubicBezTo>
                    <a:pt x="757" y="788"/>
                    <a:pt x="795" y="782"/>
                    <a:pt x="840" y="786"/>
                  </a:cubicBezTo>
                  <a:cubicBezTo>
                    <a:pt x="862" y="788"/>
                    <a:pt x="885" y="793"/>
                    <a:pt x="907" y="801"/>
                  </a:cubicBezTo>
                  <a:cubicBezTo>
                    <a:pt x="930" y="810"/>
                    <a:pt x="950" y="823"/>
                    <a:pt x="969" y="841"/>
                  </a:cubicBezTo>
                  <a:cubicBezTo>
                    <a:pt x="989" y="859"/>
                    <a:pt x="1008" y="883"/>
                    <a:pt x="1021" y="914"/>
                  </a:cubicBezTo>
                  <a:cubicBezTo>
                    <a:pt x="1034" y="943"/>
                    <a:pt x="1043" y="978"/>
                    <a:pt x="1041" y="1010"/>
                  </a:cubicBezTo>
                  <a:cubicBezTo>
                    <a:pt x="1040" y="1028"/>
                    <a:pt x="1037" y="1043"/>
                    <a:pt x="1031" y="1059"/>
                  </a:cubicBezTo>
                  <a:cubicBezTo>
                    <a:pt x="1030" y="1063"/>
                    <a:pt x="1028" y="1066"/>
                    <a:pt x="1027" y="1071"/>
                  </a:cubicBezTo>
                  <a:lnTo>
                    <a:pt x="1020" y="1082"/>
                  </a:lnTo>
                  <a:cubicBezTo>
                    <a:pt x="1017" y="1090"/>
                    <a:pt x="1011" y="1098"/>
                    <a:pt x="1006" y="1105"/>
                  </a:cubicBezTo>
                  <a:cubicBezTo>
                    <a:pt x="984" y="1136"/>
                    <a:pt x="946" y="1164"/>
                    <a:pt x="897" y="1185"/>
                  </a:cubicBezTo>
                  <a:cubicBezTo>
                    <a:pt x="872" y="1195"/>
                    <a:pt x="844" y="1203"/>
                    <a:pt x="815" y="1208"/>
                  </a:cubicBezTo>
                  <a:cubicBezTo>
                    <a:pt x="785" y="1212"/>
                    <a:pt x="755" y="1215"/>
                    <a:pt x="724" y="1211"/>
                  </a:cubicBezTo>
                  <a:cubicBezTo>
                    <a:pt x="717" y="1211"/>
                    <a:pt x="709" y="1210"/>
                    <a:pt x="701" y="1209"/>
                  </a:cubicBezTo>
                  <a:cubicBezTo>
                    <a:pt x="694" y="1208"/>
                    <a:pt x="686" y="1207"/>
                    <a:pt x="679" y="1204"/>
                  </a:cubicBezTo>
                  <a:cubicBezTo>
                    <a:pt x="672" y="1203"/>
                    <a:pt x="665" y="1201"/>
                    <a:pt x="657" y="1199"/>
                  </a:cubicBezTo>
                  <a:cubicBezTo>
                    <a:pt x="649" y="1196"/>
                    <a:pt x="641" y="1194"/>
                    <a:pt x="633" y="1191"/>
                  </a:cubicBezTo>
                  <a:cubicBezTo>
                    <a:pt x="600" y="1179"/>
                    <a:pt x="569" y="1163"/>
                    <a:pt x="537" y="1142"/>
                  </a:cubicBezTo>
                  <a:cubicBezTo>
                    <a:pt x="475" y="1101"/>
                    <a:pt x="419" y="1042"/>
                    <a:pt x="381" y="973"/>
                  </a:cubicBezTo>
                  <a:cubicBezTo>
                    <a:pt x="343" y="904"/>
                    <a:pt x="322" y="827"/>
                    <a:pt x="324" y="745"/>
                  </a:cubicBezTo>
                  <a:cubicBezTo>
                    <a:pt x="326" y="662"/>
                    <a:pt x="351" y="576"/>
                    <a:pt x="395" y="503"/>
                  </a:cubicBezTo>
                  <a:cubicBezTo>
                    <a:pt x="418" y="465"/>
                    <a:pt x="445" y="431"/>
                    <a:pt x="476" y="402"/>
                  </a:cubicBezTo>
                  <a:lnTo>
                    <a:pt x="487" y="391"/>
                  </a:lnTo>
                  <a:lnTo>
                    <a:pt x="500" y="381"/>
                  </a:lnTo>
                  <a:cubicBezTo>
                    <a:pt x="509" y="374"/>
                    <a:pt x="517" y="368"/>
                    <a:pt x="526" y="361"/>
                  </a:cubicBezTo>
                  <a:cubicBezTo>
                    <a:pt x="545" y="349"/>
                    <a:pt x="563" y="336"/>
                    <a:pt x="583" y="327"/>
                  </a:cubicBezTo>
                  <a:cubicBezTo>
                    <a:pt x="603" y="316"/>
                    <a:pt x="625" y="308"/>
                    <a:pt x="646" y="299"/>
                  </a:cubicBezTo>
                  <a:cubicBezTo>
                    <a:pt x="667" y="292"/>
                    <a:pt x="689" y="283"/>
                    <a:pt x="712" y="279"/>
                  </a:cubicBezTo>
                  <a:cubicBezTo>
                    <a:pt x="758" y="267"/>
                    <a:pt x="807" y="262"/>
                    <a:pt x="855" y="259"/>
                  </a:cubicBezTo>
                  <a:cubicBezTo>
                    <a:pt x="905" y="257"/>
                    <a:pt x="954" y="260"/>
                    <a:pt x="1004" y="265"/>
                  </a:cubicBezTo>
                  <a:cubicBezTo>
                    <a:pt x="1054" y="272"/>
                    <a:pt x="1104" y="281"/>
                    <a:pt x="1153" y="294"/>
                  </a:cubicBezTo>
                  <a:cubicBezTo>
                    <a:pt x="1201" y="308"/>
                    <a:pt x="1248" y="323"/>
                    <a:pt x="1295" y="343"/>
                  </a:cubicBezTo>
                  <a:cubicBezTo>
                    <a:pt x="1343" y="363"/>
                    <a:pt x="1388" y="385"/>
                    <a:pt x="1434" y="409"/>
                  </a:cubicBezTo>
                  <a:cubicBezTo>
                    <a:pt x="1525" y="456"/>
                    <a:pt x="1612" y="510"/>
                    <a:pt x="1696" y="565"/>
                  </a:cubicBezTo>
                  <a:cubicBezTo>
                    <a:pt x="1864" y="675"/>
                    <a:pt x="2022" y="787"/>
                    <a:pt x="2176" y="872"/>
                  </a:cubicBezTo>
                  <a:cubicBezTo>
                    <a:pt x="2329" y="957"/>
                    <a:pt x="2476" y="1014"/>
                    <a:pt x="2603" y="1044"/>
                  </a:cubicBezTo>
                  <a:cubicBezTo>
                    <a:pt x="2666" y="1059"/>
                    <a:pt x="2724" y="1066"/>
                    <a:pt x="2775" y="1071"/>
                  </a:cubicBezTo>
                  <a:cubicBezTo>
                    <a:pt x="2826" y="1074"/>
                    <a:pt x="2869" y="1073"/>
                    <a:pt x="2904" y="1071"/>
                  </a:cubicBezTo>
                  <a:cubicBezTo>
                    <a:pt x="2922" y="1069"/>
                    <a:pt x="2937" y="1068"/>
                    <a:pt x="2951" y="1066"/>
                  </a:cubicBezTo>
                  <a:cubicBezTo>
                    <a:pt x="2964" y="1065"/>
                    <a:pt x="2976" y="1062"/>
                    <a:pt x="2985" y="1061"/>
                  </a:cubicBezTo>
                  <a:cubicBezTo>
                    <a:pt x="3003" y="1058"/>
                    <a:pt x="3012" y="1056"/>
                    <a:pt x="3012" y="1056"/>
                  </a:cubicBezTo>
                  <a:cubicBezTo>
                    <a:pt x="3012" y="1056"/>
                    <a:pt x="3003" y="1057"/>
                    <a:pt x="2984" y="1058"/>
                  </a:cubicBezTo>
                  <a:cubicBezTo>
                    <a:pt x="2975" y="1058"/>
                    <a:pt x="2964" y="1058"/>
                    <a:pt x="2951" y="1058"/>
                  </a:cubicBezTo>
                  <a:cubicBezTo>
                    <a:pt x="2937" y="1058"/>
                    <a:pt x="2922" y="1057"/>
                    <a:pt x="2904" y="1056"/>
                  </a:cubicBezTo>
                  <a:cubicBezTo>
                    <a:pt x="2870" y="1055"/>
                    <a:pt x="2827" y="1049"/>
                    <a:pt x="2779" y="1040"/>
                  </a:cubicBezTo>
                  <a:cubicBezTo>
                    <a:pt x="2731" y="1029"/>
                    <a:pt x="2676" y="1016"/>
                    <a:pt x="2618" y="994"/>
                  </a:cubicBezTo>
                  <a:cubicBezTo>
                    <a:pt x="2501" y="951"/>
                    <a:pt x="2368" y="880"/>
                    <a:pt x="2232" y="782"/>
                  </a:cubicBezTo>
                  <a:cubicBezTo>
                    <a:pt x="2095" y="685"/>
                    <a:pt x="1954" y="560"/>
                    <a:pt x="1794" y="430"/>
                  </a:cubicBezTo>
                  <a:cubicBezTo>
                    <a:pt x="1714" y="364"/>
                    <a:pt x="1629" y="299"/>
                    <a:pt x="1535" y="238"/>
                  </a:cubicBezTo>
                  <a:cubicBezTo>
                    <a:pt x="1487" y="207"/>
                    <a:pt x="1438" y="177"/>
                    <a:pt x="1387" y="150"/>
                  </a:cubicBezTo>
                  <a:cubicBezTo>
                    <a:pt x="1335" y="122"/>
                    <a:pt x="1279" y="98"/>
                    <a:pt x="1222" y="77"/>
                  </a:cubicBezTo>
                  <a:cubicBezTo>
                    <a:pt x="1165" y="56"/>
                    <a:pt x="1106" y="39"/>
                    <a:pt x="1045" y="26"/>
                  </a:cubicBezTo>
                  <a:cubicBezTo>
                    <a:pt x="984" y="14"/>
                    <a:pt x="921" y="4"/>
                    <a:pt x="857" y="2"/>
                  </a:cubicBezTo>
                  <a:cubicBezTo>
                    <a:pt x="792" y="0"/>
                    <a:pt x="726" y="3"/>
                    <a:pt x="660" y="14"/>
                  </a:cubicBezTo>
                  <a:cubicBezTo>
                    <a:pt x="627" y="18"/>
                    <a:pt x="594" y="28"/>
                    <a:pt x="561" y="36"/>
                  </a:cubicBezTo>
                  <a:cubicBezTo>
                    <a:pt x="529" y="47"/>
                    <a:pt x="496" y="56"/>
                    <a:pt x="464" y="71"/>
                  </a:cubicBezTo>
                  <a:cubicBezTo>
                    <a:pt x="336" y="124"/>
                    <a:pt x="220" y="220"/>
                    <a:pt x="141" y="336"/>
                  </a:cubicBezTo>
                  <a:cubicBezTo>
                    <a:pt x="62" y="453"/>
                    <a:pt x="15" y="588"/>
                    <a:pt x="5" y="727"/>
                  </a:cubicBezTo>
                  <a:cubicBezTo>
                    <a:pt x="0" y="797"/>
                    <a:pt x="5" y="868"/>
                    <a:pt x="20" y="937"/>
                  </a:cubicBezTo>
                  <a:cubicBezTo>
                    <a:pt x="34" y="1005"/>
                    <a:pt x="58" y="1070"/>
                    <a:pt x="90" y="1130"/>
                  </a:cubicBezTo>
                  <a:cubicBezTo>
                    <a:pt x="153" y="1250"/>
                    <a:pt x="245" y="1349"/>
                    <a:pt x="351" y="1420"/>
                  </a:cubicBezTo>
                  <a:cubicBezTo>
                    <a:pt x="405" y="1456"/>
                    <a:pt x="462" y="1484"/>
                    <a:pt x="519" y="1505"/>
                  </a:cubicBezTo>
                  <a:cubicBezTo>
                    <a:pt x="534" y="1510"/>
                    <a:pt x="549" y="1515"/>
                    <a:pt x="563" y="1519"/>
                  </a:cubicBezTo>
                  <a:cubicBezTo>
                    <a:pt x="578" y="1524"/>
                    <a:pt x="595" y="1527"/>
                    <a:pt x="610" y="1530"/>
                  </a:cubicBezTo>
                  <a:cubicBezTo>
                    <a:pt x="625" y="1535"/>
                    <a:pt x="640" y="1536"/>
                    <a:pt x="656" y="1538"/>
                  </a:cubicBezTo>
                  <a:cubicBezTo>
                    <a:pt x="671" y="1540"/>
                    <a:pt x="686" y="1543"/>
                    <a:pt x="701" y="1543"/>
                  </a:cubicBezTo>
                  <a:cubicBezTo>
                    <a:pt x="821" y="1550"/>
                    <a:pt x="932" y="1526"/>
                    <a:pt x="1029" y="1483"/>
                  </a:cubicBezTo>
                  <a:cubicBezTo>
                    <a:pt x="1125" y="1437"/>
                    <a:pt x="1211" y="1369"/>
                    <a:pt x="1267" y="1281"/>
                  </a:cubicBezTo>
                  <a:cubicBezTo>
                    <a:pt x="1280" y="1259"/>
                    <a:pt x="1294" y="1237"/>
                    <a:pt x="1304" y="1213"/>
                  </a:cubicBezTo>
                  <a:cubicBezTo>
                    <a:pt x="1308" y="1201"/>
                    <a:pt x="1314" y="1190"/>
                    <a:pt x="1317" y="1179"/>
                  </a:cubicBezTo>
                  <a:cubicBezTo>
                    <a:pt x="1321" y="1166"/>
                    <a:pt x="1325" y="1154"/>
                    <a:pt x="1327" y="1143"/>
                  </a:cubicBezTo>
                  <a:cubicBezTo>
                    <a:pt x="1341" y="1096"/>
                    <a:pt x="1345" y="1046"/>
                    <a:pt x="1342" y="1002"/>
                  </a:cubicBezTo>
                  <a:cubicBezTo>
                    <a:pt x="1336" y="911"/>
                    <a:pt x="1306" y="834"/>
                    <a:pt x="1267" y="772"/>
                  </a:cubicBezTo>
                  <a:cubicBezTo>
                    <a:pt x="1228" y="709"/>
                    <a:pt x="1176" y="661"/>
                    <a:pt x="1123" y="626"/>
                  </a:cubicBezTo>
                  <a:cubicBezTo>
                    <a:pt x="1069" y="592"/>
                    <a:pt x="1010" y="572"/>
                    <a:pt x="958" y="565"/>
                  </a:cubicBezTo>
                  <a:cubicBezTo>
                    <a:pt x="906" y="558"/>
                    <a:pt x="859" y="562"/>
                    <a:pt x="819" y="570"/>
                  </a:cubicBezTo>
                  <a:cubicBezTo>
                    <a:pt x="738" y="586"/>
                    <a:pt x="682" y="621"/>
                    <a:pt x="644" y="653"/>
                  </a:cubicBezTo>
                  <a:cubicBezTo>
                    <a:pt x="606" y="686"/>
                    <a:pt x="585" y="718"/>
                    <a:pt x="574" y="742"/>
                  </a:cubicBezTo>
                  <a:cubicBezTo>
                    <a:pt x="569" y="755"/>
                    <a:pt x="565" y="766"/>
                    <a:pt x="563" y="775"/>
                  </a:cubicBezTo>
                  <a:cubicBezTo>
                    <a:pt x="562" y="784"/>
                    <a:pt x="562" y="792"/>
                    <a:pt x="563" y="798"/>
                  </a:cubicBezTo>
                  <a:cubicBezTo>
                    <a:pt x="565" y="811"/>
                    <a:pt x="570" y="818"/>
                    <a:pt x="577" y="82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id="{AE384889-75D4-7B44-B757-1C6A8CBE05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6875" y="3468688"/>
              <a:ext cx="1703388" cy="795337"/>
            </a:xfrm>
            <a:custGeom>
              <a:avLst/>
              <a:gdLst>
                <a:gd name="T0" fmla="*/ 1233264 w 4732"/>
                <a:gd name="T1" fmla="*/ 357524 h 2209"/>
                <a:gd name="T2" fmla="*/ 1209866 w 4732"/>
                <a:gd name="T3" fmla="*/ 353923 h 2209"/>
                <a:gd name="T4" fmla="*/ 1105834 w 4732"/>
                <a:gd name="T5" fmla="*/ 380566 h 2209"/>
                <a:gd name="T6" fmla="*/ 1073437 w 4732"/>
                <a:gd name="T7" fmla="*/ 411890 h 2209"/>
                <a:gd name="T8" fmla="*/ 1057598 w 4732"/>
                <a:gd name="T9" fmla="*/ 516303 h 2209"/>
                <a:gd name="T10" fmla="*/ 1091795 w 4732"/>
                <a:gd name="T11" fmla="*/ 583271 h 2209"/>
                <a:gd name="T12" fmla="*/ 1257023 w 4732"/>
                <a:gd name="T13" fmla="*/ 674002 h 2209"/>
                <a:gd name="T14" fmla="*/ 1285100 w 4732"/>
                <a:gd name="T15" fmla="*/ 676523 h 2209"/>
                <a:gd name="T16" fmla="*/ 1376533 w 4732"/>
                <a:gd name="T17" fmla="*/ 665361 h 2209"/>
                <a:gd name="T18" fmla="*/ 1437369 w 4732"/>
                <a:gd name="T19" fmla="*/ 641238 h 2209"/>
                <a:gd name="T20" fmla="*/ 1480565 w 4732"/>
                <a:gd name="T21" fmla="*/ 613515 h 2209"/>
                <a:gd name="T22" fmla="*/ 1493524 w 4732"/>
                <a:gd name="T23" fmla="*/ 602353 h 2209"/>
                <a:gd name="T24" fmla="*/ 1573078 w 4732"/>
                <a:gd name="T25" fmla="*/ 330520 h 2209"/>
                <a:gd name="T26" fmla="*/ 1546440 w 4732"/>
                <a:gd name="T27" fmla="*/ 256351 h 2209"/>
                <a:gd name="T28" fmla="*/ 1469046 w 4732"/>
                <a:gd name="T29" fmla="*/ 167060 h 2209"/>
                <a:gd name="T30" fmla="*/ 1452487 w 4732"/>
                <a:gd name="T31" fmla="*/ 155539 h 2209"/>
                <a:gd name="T32" fmla="*/ 1357095 w 4732"/>
                <a:gd name="T33" fmla="*/ 114494 h 2209"/>
                <a:gd name="T34" fmla="*/ 1183588 w 4732"/>
                <a:gd name="T35" fmla="*/ 104053 h 2209"/>
                <a:gd name="T36" fmla="*/ 858893 w 4732"/>
                <a:gd name="T37" fmla="*/ 237629 h 2209"/>
                <a:gd name="T38" fmla="*/ 718864 w 4732"/>
                <a:gd name="T39" fmla="*/ 341322 h 2209"/>
                <a:gd name="T40" fmla="*/ 228582 w 4732"/>
                <a:gd name="T41" fmla="*/ 641958 h 2209"/>
                <a:gd name="T42" fmla="*/ 215623 w 4732"/>
                <a:gd name="T43" fmla="*/ 645919 h 2209"/>
                <a:gd name="T44" fmla="*/ 178546 w 4732"/>
                <a:gd name="T45" fmla="*/ 654560 h 2209"/>
                <a:gd name="T46" fmla="*/ 155148 w 4732"/>
                <a:gd name="T47" fmla="*/ 658880 h 2209"/>
                <a:gd name="T48" fmla="*/ 133190 w 4732"/>
                <a:gd name="T49" fmla="*/ 662121 h 2209"/>
                <a:gd name="T50" fmla="*/ 93953 w 4732"/>
                <a:gd name="T51" fmla="*/ 665361 h 2209"/>
                <a:gd name="T52" fmla="*/ 34557 w 4732"/>
                <a:gd name="T53" fmla="*/ 664641 h 2209"/>
                <a:gd name="T54" fmla="*/ 15479 w 4732"/>
                <a:gd name="T55" fmla="*/ 662841 h 2209"/>
                <a:gd name="T56" fmla="*/ 15839 w 4732"/>
                <a:gd name="T57" fmla="*/ 661401 h 2209"/>
                <a:gd name="T58" fmla="*/ 34917 w 4732"/>
                <a:gd name="T59" fmla="*/ 661761 h 2209"/>
                <a:gd name="T60" fmla="*/ 93233 w 4732"/>
                <a:gd name="T61" fmla="*/ 657440 h 2209"/>
                <a:gd name="T62" fmla="*/ 131390 w 4732"/>
                <a:gd name="T63" fmla="*/ 650959 h 2209"/>
                <a:gd name="T64" fmla="*/ 152628 w 4732"/>
                <a:gd name="T65" fmla="*/ 646279 h 2209"/>
                <a:gd name="T66" fmla="*/ 174946 w 4732"/>
                <a:gd name="T67" fmla="*/ 640518 h 2209"/>
                <a:gd name="T68" fmla="*/ 210584 w 4732"/>
                <a:gd name="T69" fmla="*/ 628997 h 2209"/>
                <a:gd name="T70" fmla="*/ 222823 w 4732"/>
                <a:gd name="T71" fmla="*/ 624316 h 2209"/>
                <a:gd name="T72" fmla="*/ 679987 w 4732"/>
                <a:gd name="T73" fmla="*/ 295236 h 2209"/>
                <a:gd name="T74" fmla="*/ 817137 w 4732"/>
                <a:gd name="T75" fmla="*/ 179662 h 2209"/>
                <a:gd name="T76" fmla="*/ 1170629 w 4732"/>
                <a:gd name="T77" fmla="*/ 12602 h 2209"/>
                <a:gd name="T78" fmla="*/ 1380493 w 4732"/>
                <a:gd name="T79" fmla="*/ 15482 h 2209"/>
                <a:gd name="T80" fmla="*/ 1507923 w 4732"/>
                <a:gd name="T81" fmla="*/ 64448 h 2209"/>
                <a:gd name="T82" fmla="*/ 1531321 w 4732"/>
                <a:gd name="T83" fmla="*/ 79570 h 2209"/>
                <a:gd name="T84" fmla="*/ 1644713 w 4732"/>
                <a:gd name="T85" fmla="*/ 201625 h 2209"/>
                <a:gd name="T86" fmla="*/ 1685389 w 4732"/>
                <a:gd name="T87" fmla="*/ 303877 h 2209"/>
                <a:gd name="T88" fmla="*/ 1640753 w 4732"/>
                <a:gd name="T89" fmla="*/ 612435 h 2209"/>
                <a:gd name="T90" fmla="*/ 1625994 w 4732"/>
                <a:gd name="T91" fmla="*/ 634757 h 2209"/>
                <a:gd name="T92" fmla="*/ 1592157 w 4732"/>
                <a:gd name="T93" fmla="*/ 674362 h 2209"/>
                <a:gd name="T94" fmla="*/ 1573798 w 4732"/>
                <a:gd name="T95" fmla="*/ 692004 h 2209"/>
                <a:gd name="T96" fmla="*/ 1534201 w 4732"/>
                <a:gd name="T97" fmla="*/ 722968 h 2209"/>
                <a:gd name="T98" fmla="*/ 1493164 w 4732"/>
                <a:gd name="T99" fmla="*/ 747811 h 2209"/>
                <a:gd name="T100" fmla="*/ 1322178 w 4732"/>
                <a:gd name="T101" fmla="*/ 794257 h 2209"/>
                <a:gd name="T102" fmla="*/ 1280781 w 4732"/>
                <a:gd name="T103" fmla="*/ 794257 h 2209"/>
                <a:gd name="T104" fmla="*/ 1099355 w 4732"/>
                <a:gd name="T105" fmla="*/ 738450 h 2209"/>
                <a:gd name="T106" fmla="*/ 1003962 w 4732"/>
                <a:gd name="T107" fmla="*/ 645919 h 2209"/>
                <a:gd name="T108" fmla="*/ 955726 w 4732"/>
                <a:gd name="T109" fmla="*/ 524224 h 2209"/>
                <a:gd name="T110" fmla="*/ 954286 w 4732"/>
                <a:gd name="T111" fmla="*/ 510542 h 2209"/>
                <a:gd name="T112" fmla="*/ 956446 w 4732"/>
                <a:gd name="T113" fmla="*/ 457976 h 2209"/>
                <a:gd name="T114" fmla="*/ 961845 w 4732"/>
                <a:gd name="T115" fmla="*/ 433493 h 2209"/>
                <a:gd name="T116" fmla="*/ 1067317 w 4732"/>
                <a:gd name="T117" fmla="*/ 312518 h 2209"/>
                <a:gd name="T118" fmla="*/ 1169549 w 4732"/>
                <a:gd name="T119" fmla="*/ 295236 h 2209"/>
                <a:gd name="T120" fmla="*/ 1245144 w 4732"/>
                <a:gd name="T121" fmla="*/ 342762 h 220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732" h="2209">
                  <a:moveTo>
                    <a:pt x="3457" y="983"/>
                  </a:moveTo>
                  <a:lnTo>
                    <a:pt x="3457" y="983"/>
                  </a:lnTo>
                  <a:cubicBezTo>
                    <a:pt x="3451" y="990"/>
                    <a:pt x="3441" y="993"/>
                    <a:pt x="3426" y="993"/>
                  </a:cubicBezTo>
                  <a:cubicBezTo>
                    <a:pt x="3411" y="992"/>
                    <a:pt x="3390" y="988"/>
                    <a:pt x="3361" y="983"/>
                  </a:cubicBezTo>
                  <a:cubicBezTo>
                    <a:pt x="3331" y="980"/>
                    <a:pt x="3294" y="977"/>
                    <a:pt x="3245" y="985"/>
                  </a:cubicBezTo>
                  <a:cubicBezTo>
                    <a:pt x="3196" y="992"/>
                    <a:pt x="3135" y="1012"/>
                    <a:pt x="3072" y="1057"/>
                  </a:cubicBezTo>
                  <a:cubicBezTo>
                    <a:pt x="3040" y="1080"/>
                    <a:pt x="3008" y="1109"/>
                    <a:pt x="2982" y="1144"/>
                  </a:cubicBezTo>
                  <a:cubicBezTo>
                    <a:pt x="2955" y="1180"/>
                    <a:pt x="2936" y="1222"/>
                    <a:pt x="2928" y="1267"/>
                  </a:cubicBezTo>
                  <a:cubicBezTo>
                    <a:pt x="2920" y="1316"/>
                    <a:pt x="2921" y="1374"/>
                    <a:pt x="2938" y="1434"/>
                  </a:cubicBezTo>
                  <a:cubicBezTo>
                    <a:pt x="2954" y="1494"/>
                    <a:pt x="2984" y="1559"/>
                    <a:pt x="3033" y="1620"/>
                  </a:cubicBezTo>
                  <a:cubicBezTo>
                    <a:pt x="3080" y="1680"/>
                    <a:pt x="3144" y="1737"/>
                    <a:pt x="3219" y="1782"/>
                  </a:cubicBezTo>
                  <a:cubicBezTo>
                    <a:pt x="3296" y="1825"/>
                    <a:pt x="3388" y="1859"/>
                    <a:pt x="3492" y="1872"/>
                  </a:cubicBezTo>
                  <a:cubicBezTo>
                    <a:pt x="3517" y="1877"/>
                    <a:pt x="3544" y="1876"/>
                    <a:pt x="3570" y="1879"/>
                  </a:cubicBezTo>
                  <a:cubicBezTo>
                    <a:pt x="3598" y="1880"/>
                    <a:pt x="3625" y="1878"/>
                    <a:pt x="3653" y="1878"/>
                  </a:cubicBezTo>
                  <a:cubicBezTo>
                    <a:pt x="3709" y="1872"/>
                    <a:pt x="3766" y="1865"/>
                    <a:pt x="3824" y="1848"/>
                  </a:cubicBezTo>
                  <a:cubicBezTo>
                    <a:pt x="3881" y="1833"/>
                    <a:pt x="3937" y="1808"/>
                    <a:pt x="3993" y="1781"/>
                  </a:cubicBezTo>
                  <a:cubicBezTo>
                    <a:pt x="4020" y="1765"/>
                    <a:pt x="4048" y="1751"/>
                    <a:pt x="4074" y="1732"/>
                  </a:cubicBezTo>
                  <a:cubicBezTo>
                    <a:pt x="4086" y="1722"/>
                    <a:pt x="4101" y="1715"/>
                    <a:pt x="4113" y="1704"/>
                  </a:cubicBezTo>
                  <a:cubicBezTo>
                    <a:pt x="4125" y="1694"/>
                    <a:pt x="4137" y="1684"/>
                    <a:pt x="4149" y="1673"/>
                  </a:cubicBezTo>
                  <a:cubicBezTo>
                    <a:pt x="4245" y="1588"/>
                    <a:pt x="4319" y="1476"/>
                    <a:pt x="4358" y="1342"/>
                  </a:cubicBezTo>
                  <a:cubicBezTo>
                    <a:pt x="4397" y="1210"/>
                    <a:pt x="4402" y="1060"/>
                    <a:pt x="4370" y="918"/>
                  </a:cubicBezTo>
                  <a:cubicBezTo>
                    <a:pt x="4354" y="847"/>
                    <a:pt x="4329" y="777"/>
                    <a:pt x="4296" y="712"/>
                  </a:cubicBezTo>
                  <a:cubicBezTo>
                    <a:pt x="4260" y="648"/>
                    <a:pt x="4218" y="589"/>
                    <a:pt x="4166" y="537"/>
                  </a:cubicBezTo>
                  <a:cubicBezTo>
                    <a:pt x="4138" y="512"/>
                    <a:pt x="4113" y="485"/>
                    <a:pt x="4081" y="464"/>
                  </a:cubicBezTo>
                  <a:lnTo>
                    <a:pt x="4058" y="448"/>
                  </a:lnTo>
                  <a:cubicBezTo>
                    <a:pt x="4051" y="442"/>
                    <a:pt x="4043" y="436"/>
                    <a:pt x="4035" y="432"/>
                  </a:cubicBezTo>
                  <a:lnTo>
                    <a:pt x="3986" y="403"/>
                  </a:lnTo>
                  <a:cubicBezTo>
                    <a:pt x="3919" y="367"/>
                    <a:pt x="3847" y="336"/>
                    <a:pt x="3770" y="318"/>
                  </a:cubicBezTo>
                  <a:cubicBezTo>
                    <a:pt x="3618" y="276"/>
                    <a:pt x="3451" y="272"/>
                    <a:pt x="3288" y="289"/>
                  </a:cubicBezTo>
                  <a:cubicBezTo>
                    <a:pt x="3126" y="308"/>
                    <a:pt x="2965" y="354"/>
                    <a:pt x="2816" y="418"/>
                  </a:cubicBezTo>
                  <a:cubicBezTo>
                    <a:pt x="2665" y="485"/>
                    <a:pt x="2522" y="568"/>
                    <a:pt x="2386" y="660"/>
                  </a:cubicBezTo>
                  <a:cubicBezTo>
                    <a:pt x="2250" y="751"/>
                    <a:pt x="2121" y="850"/>
                    <a:pt x="1997" y="948"/>
                  </a:cubicBezTo>
                  <a:cubicBezTo>
                    <a:pt x="1747" y="1144"/>
                    <a:pt x="1514" y="1335"/>
                    <a:pt x="1282" y="1481"/>
                  </a:cubicBezTo>
                  <a:cubicBezTo>
                    <a:pt x="1052" y="1625"/>
                    <a:pt x="829" y="1728"/>
                    <a:pt x="635" y="1783"/>
                  </a:cubicBezTo>
                  <a:cubicBezTo>
                    <a:pt x="623" y="1787"/>
                    <a:pt x="611" y="1791"/>
                    <a:pt x="599" y="1794"/>
                  </a:cubicBezTo>
                  <a:cubicBezTo>
                    <a:pt x="587" y="1796"/>
                    <a:pt x="576" y="1800"/>
                    <a:pt x="564" y="1802"/>
                  </a:cubicBezTo>
                  <a:cubicBezTo>
                    <a:pt x="541" y="1808"/>
                    <a:pt x="518" y="1813"/>
                    <a:pt x="496" y="1818"/>
                  </a:cubicBezTo>
                  <a:cubicBezTo>
                    <a:pt x="473" y="1822"/>
                    <a:pt x="452" y="1826"/>
                    <a:pt x="431" y="1830"/>
                  </a:cubicBezTo>
                  <a:cubicBezTo>
                    <a:pt x="421" y="1832"/>
                    <a:pt x="411" y="1833"/>
                    <a:pt x="401" y="1835"/>
                  </a:cubicBezTo>
                  <a:cubicBezTo>
                    <a:pt x="390" y="1836"/>
                    <a:pt x="380" y="1838"/>
                    <a:pt x="370" y="1839"/>
                  </a:cubicBezTo>
                  <a:cubicBezTo>
                    <a:pt x="331" y="1843"/>
                    <a:pt x="294" y="1848"/>
                    <a:pt x="261" y="1848"/>
                  </a:cubicBezTo>
                  <a:cubicBezTo>
                    <a:pt x="227" y="1849"/>
                    <a:pt x="196" y="1851"/>
                    <a:pt x="169" y="1849"/>
                  </a:cubicBezTo>
                  <a:cubicBezTo>
                    <a:pt x="142" y="1848"/>
                    <a:pt x="117" y="1848"/>
                    <a:pt x="96" y="1846"/>
                  </a:cubicBezTo>
                  <a:cubicBezTo>
                    <a:pt x="75" y="1844"/>
                    <a:pt x="58" y="1842"/>
                    <a:pt x="43" y="1841"/>
                  </a:cubicBezTo>
                  <a:cubicBezTo>
                    <a:pt x="15" y="1838"/>
                    <a:pt x="0" y="1836"/>
                    <a:pt x="0" y="1836"/>
                  </a:cubicBezTo>
                  <a:cubicBezTo>
                    <a:pt x="0" y="1836"/>
                    <a:pt x="15" y="1836"/>
                    <a:pt x="44" y="1837"/>
                  </a:cubicBezTo>
                  <a:cubicBezTo>
                    <a:pt x="58" y="1837"/>
                    <a:pt x="75" y="1838"/>
                    <a:pt x="97" y="1838"/>
                  </a:cubicBezTo>
                  <a:cubicBezTo>
                    <a:pt x="117" y="1838"/>
                    <a:pt x="142" y="1836"/>
                    <a:pt x="169" y="1835"/>
                  </a:cubicBezTo>
                  <a:cubicBezTo>
                    <a:pt x="196" y="1835"/>
                    <a:pt x="226" y="1830"/>
                    <a:pt x="259" y="1826"/>
                  </a:cubicBezTo>
                  <a:cubicBezTo>
                    <a:pt x="292" y="1823"/>
                    <a:pt x="327" y="1815"/>
                    <a:pt x="365" y="1808"/>
                  </a:cubicBezTo>
                  <a:cubicBezTo>
                    <a:pt x="375" y="1806"/>
                    <a:pt x="385" y="1804"/>
                    <a:pt x="394" y="1802"/>
                  </a:cubicBezTo>
                  <a:cubicBezTo>
                    <a:pt x="404" y="1800"/>
                    <a:pt x="414" y="1797"/>
                    <a:pt x="424" y="1795"/>
                  </a:cubicBezTo>
                  <a:cubicBezTo>
                    <a:pt x="444" y="1790"/>
                    <a:pt x="465" y="1784"/>
                    <a:pt x="486" y="1779"/>
                  </a:cubicBezTo>
                  <a:cubicBezTo>
                    <a:pt x="507" y="1772"/>
                    <a:pt x="529" y="1765"/>
                    <a:pt x="551" y="1758"/>
                  </a:cubicBezTo>
                  <a:cubicBezTo>
                    <a:pt x="562" y="1754"/>
                    <a:pt x="573" y="1751"/>
                    <a:pt x="585" y="1747"/>
                  </a:cubicBezTo>
                  <a:cubicBezTo>
                    <a:pt x="596" y="1742"/>
                    <a:pt x="607" y="1738"/>
                    <a:pt x="619" y="1734"/>
                  </a:cubicBezTo>
                  <a:cubicBezTo>
                    <a:pt x="803" y="1666"/>
                    <a:pt x="1010" y="1550"/>
                    <a:pt x="1222" y="1393"/>
                  </a:cubicBezTo>
                  <a:cubicBezTo>
                    <a:pt x="1436" y="1237"/>
                    <a:pt x="1651" y="1033"/>
                    <a:pt x="1889" y="820"/>
                  </a:cubicBezTo>
                  <a:cubicBezTo>
                    <a:pt x="2008" y="713"/>
                    <a:pt x="2133" y="603"/>
                    <a:pt x="2270" y="499"/>
                  </a:cubicBezTo>
                  <a:cubicBezTo>
                    <a:pt x="2406" y="394"/>
                    <a:pt x="2555" y="295"/>
                    <a:pt x="2718" y="211"/>
                  </a:cubicBezTo>
                  <a:cubicBezTo>
                    <a:pt x="2884" y="129"/>
                    <a:pt x="3063" y="67"/>
                    <a:pt x="3252" y="35"/>
                  </a:cubicBezTo>
                  <a:cubicBezTo>
                    <a:pt x="3441" y="5"/>
                    <a:pt x="3639" y="0"/>
                    <a:pt x="3835" y="43"/>
                  </a:cubicBezTo>
                  <a:cubicBezTo>
                    <a:pt x="3933" y="62"/>
                    <a:pt x="4029" y="98"/>
                    <a:pt x="4121" y="142"/>
                  </a:cubicBezTo>
                  <a:lnTo>
                    <a:pt x="4189" y="179"/>
                  </a:lnTo>
                  <a:cubicBezTo>
                    <a:pt x="4201" y="185"/>
                    <a:pt x="4211" y="192"/>
                    <a:pt x="4222" y="199"/>
                  </a:cubicBezTo>
                  <a:lnTo>
                    <a:pt x="4254" y="221"/>
                  </a:lnTo>
                  <a:cubicBezTo>
                    <a:pt x="4298" y="249"/>
                    <a:pt x="4336" y="283"/>
                    <a:pt x="4375" y="317"/>
                  </a:cubicBezTo>
                  <a:cubicBezTo>
                    <a:pt x="4452" y="388"/>
                    <a:pt x="4517" y="471"/>
                    <a:pt x="4569" y="560"/>
                  </a:cubicBezTo>
                  <a:cubicBezTo>
                    <a:pt x="4620" y="650"/>
                    <a:pt x="4656" y="746"/>
                    <a:pt x="4682" y="844"/>
                  </a:cubicBezTo>
                  <a:cubicBezTo>
                    <a:pt x="4731" y="1039"/>
                    <a:pt x="4729" y="1244"/>
                    <a:pt x="4675" y="1433"/>
                  </a:cubicBezTo>
                  <a:cubicBezTo>
                    <a:pt x="4651" y="1529"/>
                    <a:pt x="4608" y="1619"/>
                    <a:pt x="4558" y="1701"/>
                  </a:cubicBezTo>
                  <a:cubicBezTo>
                    <a:pt x="4544" y="1722"/>
                    <a:pt x="4531" y="1742"/>
                    <a:pt x="4517" y="1763"/>
                  </a:cubicBezTo>
                  <a:cubicBezTo>
                    <a:pt x="4502" y="1782"/>
                    <a:pt x="4487" y="1801"/>
                    <a:pt x="4472" y="1820"/>
                  </a:cubicBezTo>
                  <a:cubicBezTo>
                    <a:pt x="4457" y="1839"/>
                    <a:pt x="4440" y="1856"/>
                    <a:pt x="4423" y="1873"/>
                  </a:cubicBezTo>
                  <a:cubicBezTo>
                    <a:pt x="4406" y="1889"/>
                    <a:pt x="4391" y="1907"/>
                    <a:pt x="4372" y="1922"/>
                  </a:cubicBezTo>
                  <a:cubicBezTo>
                    <a:pt x="4355" y="1937"/>
                    <a:pt x="4336" y="1953"/>
                    <a:pt x="4319" y="1967"/>
                  </a:cubicBezTo>
                  <a:cubicBezTo>
                    <a:pt x="4300" y="1983"/>
                    <a:pt x="4281" y="1994"/>
                    <a:pt x="4262" y="2008"/>
                  </a:cubicBezTo>
                  <a:cubicBezTo>
                    <a:pt x="4226" y="2035"/>
                    <a:pt x="4186" y="2055"/>
                    <a:pt x="4148" y="2077"/>
                  </a:cubicBezTo>
                  <a:cubicBezTo>
                    <a:pt x="4069" y="2116"/>
                    <a:pt x="3990" y="2149"/>
                    <a:pt x="3909" y="2168"/>
                  </a:cubicBezTo>
                  <a:cubicBezTo>
                    <a:pt x="3830" y="2191"/>
                    <a:pt x="3750" y="2200"/>
                    <a:pt x="3673" y="2206"/>
                  </a:cubicBezTo>
                  <a:cubicBezTo>
                    <a:pt x="3634" y="2206"/>
                    <a:pt x="3595" y="2208"/>
                    <a:pt x="3558" y="2206"/>
                  </a:cubicBezTo>
                  <a:cubicBezTo>
                    <a:pt x="3519" y="2202"/>
                    <a:pt x="3482" y="2202"/>
                    <a:pt x="3446" y="2195"/>
                  </a:cubicBezTo>
                  <a:cubicBezTo>
                    <a:pt x="3300" y="2172"/>
                    <a:pt x="3167" y="2121"/>
                    <a:pt x="3054" y="2051"/>
                  </a:cubicBezTo>
                  <a:cubicBezTo>
                    <a:pt x="2942" y="1978"/>
                    <a:pt x="2854" y="1890"/>
                    <a:pt x="2789" y="1794"/>
                  </a:cubicBezTo>
                  <a:cubicBezTo>
                    <a:pt x="2722" y="1700"/>
                    <a:pt x="2680" y="1597"/>
                    <a:pt x="2661" y="1494"/>
                  </a:cubicBezTo>
                  <a:cubicBezTo>
                    <a:pt x="2658" y="1481"/>
                    <a:pt x="2656" y="1469"/>
                    <a:pt x="2655" y="1456"/>
                  </a:cubicBezTo>
                  <a:cubicBezTo>
                    <a:pt x="2653" y="1443"/>
                    <a:pt x="2652" y="1430"/>
                    <a:pt x="2651" y="1418"/>
                  </a:cubicBezTo>
                  <a:cubicBezTo>
                    <a:pt x="2649" y="1393"/>
                    <a:pt x="2649" y="1368"/>
                    <a:pt x="2650" y="1344"/>
                  </a:cubicBezTo>
                  <a:cubicBezTo>
                    <a:pt x="2652" y="1319"/>
                    <a:pt x="2653" y="1295"/>
                    <a:pt x="2657" y="1272"/>
                  </a:cubicBezTo>
                  <a:cubicBezTo>
                    <a:pt x="2662" y="1248"/>
                    <a:pt x="2666" y="1227"/>
                    <a:pt x="2672" y="1204"/>
                  </a:cubicBezTo>
                  <a:cubicBezTo>
                    <a:pt x="2699" y="1110"/>
                    <a:pt x="2749" y="1038"/>
                    <a:pt x="2802" y="985"/>
                  </a:cubicBezTo>
                  <a:cubicBezTo>
                    <a:pt x="2854" y="931"/>
                    <a:pt x="2911" y="894"/>
                    <a:pt x="2965" y="868"/>
                  </a:cubicBezTo>
                  <a:cubicBezTo>
                    <a:pt x="3074" y="817"/>
                    <a:pt x="3173" y="809"/>
                    <a:pt x="3249" y="820"/>
                  </a:cubicBezTo>
                  <a:cubicBezTo>
                    <a:pt x="3325" y="831"/>
                    <a:pt x="3377" y="861"/>
                    <a:pt x="3409" y="887"/>
                  </a:cubicBezTo>
                  <a:cubicBezTo>
                    <a:pt x="3441" y="913"/>
                    <a:pt x="3454" y="936"/>
                    <a:pt x="3459" y="952"/>
                  </a:cubicBezTo>
                  <a:cubicBezTo>
                    <a:pt x="3465" y="968"/>
                    <a:pt x="3462" y="978"/>
                    <a:pt x="3457" y="98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9" name="Freeform 32">
              <a:extLst>
                <a:ext uri="{FF2B5EF4-FFF2-40B4-BE49-F238E27FC236}">
                  <a16:creationId xmlns:a16="http://schemas.microsoft.com/office/drawing/2014/main" id="{9EFDB2E7-534C-C542-90B8-A494BCE15D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6875" y="3311525"/>
              <a:ext cx="1666875" cy="820738"/>
            </a:xfrm>
            <a:custGeom>
              <a:avLst/>
              <a:gdLst>
                <a:gd name="T0" fmla="*/ 1663276 w 4632"/>
                <a:gd name="T1" fmla="*/ 113031 h 2280"/>
                <a:gd name="T2" fmla="*/ 1637726 w 4632"/>
                <a:gd name="T3" fmla="*/ 121671 h 2280"/>
                <a:gd name="T4" fmla="*/ 1608578 w 4632"/>
                <a:gd name="T5" fmla="*/ 118071 h 2280"/>
                <a:gd name="T6" fmla="*/ 1588065 w 4632"/>
                <a:gd name="T7" fmla="*/ 114471 h 2280"/>
                <a:gd name="T8" fmla="*/ 1562875 w 4632"/>
                <a:gd name="T9" fmla="*/ 110872 h 2280"/>
                <a:gd name="T10" fmla="*/ 1495941 w 4632"/>
                <a:gd name="T11" fmla="*/ 105112 h 2280"/>
                <a:gd name="T12" fmla="*/ 1402737 w 4632"/>
                <a:gd name="T13" fmla="*/ 110152 h 2280"/>
                <a:gd name="T14" fmla="*/ 1281104 w 4632"/>
                <a:gd name="T15" fmla="*/ 139309 h 2280"/>
                <a:gd name="T16" fmla="*/ 1134641 w 4632"/>
                <a:gd name="T17" fmla="*/ 208064 h 2280"/>
                <a:gd name="T18" fmla="*/ 973783 w 4632"/>
                <a:gd name="T19" fmla="*/ 323976 h 2280"/>
                <a:gd name="T20" fmla="*/ 808607 w 4632"/>
                <a:gd name="T21" fmla="*/ 466165 h 2280"/>
                <a:gd name="T22" fmla="*/ 722600 w 4632"/>
                <a:gd name="T23" fmla="*/ 538519 h 2280"/>
                <a:gd name="T24" fmla="*/ 635154 w 4632"/>
                <a:gd name="T25" fmla="*/ 607274 h 2280"/>
                <a:gd name="T26" fmla="*/ 454504 w 4632"/>
                <a:gd name="T27" fmla="*/ 721386 h 2280"/>
                <a:gd name="T28" fmla="*/ 279612 w 4632"/>
                <a:gd name="T29" fmla="*/ 790500 h 2280"/>
                <a:gd name="T30" fmla="*/ 201162 w 4632"/>
                <a:gd name="T31" fmla="*/ 807779 h 2280"/>
                <a:gd name="T32" fmla="*/ 165536 w 4632"/>
                <a:gd name="T33" fmla="*/ 813179 h 2280"/>
                <a:gd name="T34" fmla="*/ 132789 w 4632"/>
                <a:gd name="T35" fmla="*/ 816778 h 2280"/>
                <a:gd name="T36" fmla="*/ 117674 w 4632"/>
                <a:gd name="T37" fmla="*/ 818218 h 2280"/>
                <a:gd name="T38" fmla="*/ 103280 w 4632"/>
                <a:gd name="T39" fmla="*/ 818578 h 2280"/>
                <a:gd name="T40" fmla="*/ 76650 w 4632"/>
                <a:gd name="T41" fmla="*/ 819658 h 2280"/>
                <a:gd name="T42" fmla="*/ 35266 w 4632"/>
                <a:gd name="T43" fmla="*/ 819298 h 2280"/>
                <a:gd name="T44" fmla="*/ 0 w 4632"/>
                <a:gd name="T45" fmla="*/ 817858 h 2280"/>
                <a:gd name="T46" fmla="*/ 34906 w 4632"/>
                <a:gd name="T47" fmla="*/ 813899 h 2280"/>
                <a:gd name="T48" fmla="*/ 75931 w 4632"/>
                <a:gd name="T49" fmla="*/ 808499 h 2280"/>
                <a:gd name="T50" fmla="*/ 101481 w 4632"/>
                <a:gd name="T51" fmla="*/ 804179 h 2280"/>
                <a:gd name="T52" fmla="*/ 115155 w 4632"/>
                <a:gd name="T53" fmla="*/ 801659 h 2280"/>
                <a:gd name="T54" fmla="*/ 129910 w 4632"/>
                <a:gd name="T55" fmla="*/ 798060 h 2280"/>
                <a:gd name="T56" fmla="*/ 161218 w 4632"/>
                <a:gd name="T57" fmla="*/ 790500 h 2280"/>
                <a:gd name="T58" fmla="*/ 194685 w 4632"/>
                <a:gd name="T59" fmla="*/ 780421 h 2280"/>
                <a:gd name="T60" fmla="*/ 267017 w 4632"/>
                <a:gd name="T61" fmla="*/ 754503 h 2280"/>
                <a:gd name="T62" fmla="*/ 423916 w 4632"/>
                <a:gd name="T63" fmla="*/ 669909 h 2280"/>
                <a:gd name="T64" fmla="*/ 582615 w 4632"/>
                <a:gd name="T65" fmla="*/ 543559 h 2280"/>
                <a:gd name="T66" fmla="*/ 661064 w 4632"/>
                <a:gd name="T67" fmla="*/ 469405 h 2280"/>
                <a:gd name="T68" fmla="*/ 739154 w 4632"/>
                <a:gd name="T69" fmla="*/ 392010 h 2280"/>
                <a:gd name="T70" fmla="*/ 898572 w 4632"/>
                <a:gd name="T71" fmla="*/ 236502 h 2280"/>
                <a:gd name="T72" fmla="*/ 1072025 w 4632"/>
                <a:gd name="T73" fmla="*/ 105112 h 2280"/>
                <a:gd name="T74" fmla="*/ 1245838 w 4632"/>
                <a:gd name="T75" fmla="*/ 27718 h 2280"/>
                <a:gd name="T76" fmla="*/ 1394101 w 4632"/>
                <a:gd name="T77" fmla="*/ 2160 h 2280"/>
                <a:gd name="T78" fmla="*/ 1507817 w 4632"/>
                <a:gd name="T79" fmla="*/ 10799 h 2280"/>
                <a:gd name="T80" fmla="*/ 1586266 w 4632"/>
                <a:gd name="T81" fmla="*/ 36357 h 2280"/>
                <a:gd name="T82" fmla="*/ 1612896 w 4632"/>
                <a:gd name="T83" fmla="*/ 50396 h 2280"/>
                <a:gd name="T84" fmla="*/ 1633048 w 4632"/>
                <a:gd name="T85" fmla="*/ 64075 h 2280"/>
                <a:gd name="T86" fmla="*/ 1656439 w 4632"/>
                <a:gd name="T87" fmla="*/ 87473 h 22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632" h="2280">
                  <a:moveTo>
                    <a:pt x="4622" y="314"/>
                  </a:moveTo>
                  <a:lnTo>
                    <a:pt x="4622" y="314"/>
                  </a:lnTo>
                  <a:cubicBezTo>
                    <a:pt x="4613" y="329"/>
                    <a:pt x="4593" y="339"/>
                    <a:pt x="4551" y="338"/>
                  </a:cubicBezTo>
                  <a:cubicBezTo>
                    <a:pt x="4530" y="337"/>
                    <a:pt x="4505" y="332"/>
                    <a:pt x="4470" y="328"/>
                  </a:cubicBezTo>
                  <a:cubicBezTo>
                    <a:pt x="4453" y="326"/>
                    <a:pt x="4434" y="322"/>
                    <a:pt x="4413" y="318"/>
                  </a:cubicBezTo>
                  <a:cubicBezTo>
                    <a:pt x="4392" y="315"/>
                    <a:pt x="4369" y="312"/>
                    <a:pt x="4343" y="308"/>
                  </a:cubicBezTo>
                  <a:cubicBezTo>
                    <a:pt x="4292" y="301"/>
                    <a:pt x="4230" y="295"/>
                    <a:pt x="4157" y="292"/>
                  </a:cubicBezTo>
                  <a:cubicBezTo>
                    <a:pt x="4084" y="292"/>
                    <a:pt x="3998" y="291"/>
                    <a:pt x="3898" y="306"/>
                  </a:cubicBezTo>
                  <a:cubicBezTo>
                    <a:pt x="3799" y="320"/>
                    <a:pt x="3686" y="345"/>
                    <a:pt x="3560" y="387"/>
                  </a:cubicBezTo>
                  <a:cubicBezTo>
                    <a:pt x="3435" y="430"/>
                    <a:pt x="3297" y="489"/>
                    <a:pt x="3153" y="578"/>
                  </a:cubicBezTo>
                  <a:cubicBezTo>
                    <a:pt x="3006" y="667"/>
                    <a:pt x="2857" y="777"/>
                    <a:pt x="2706" y="900"/>
                  </a:cubicBezTo>
                  <a:cubicBezTo>
                    <a:pt x="2555" y="1023"/>
                    <a:pt x="2403" y="1159"/>
                    <a:pt x="2247" y="1295"/>
                  </a:cubicBezTo>
                  <a:cubicBezTo>
                    <a:pt x="2169" y="1363"/>
                    <a:pt x="2089" y="1430"/>
                    <a:pt x="2008" y="1496"/>
                  </a:cubicBezTo>
                  <a:cubicBezTo>
                    <a:pt x="1927" y="1562"/>
                    <a:pt x="1847" y="1625"/>
                    <a:pt x="1765" y="1687"/>
                  </a:cubicBezTo>
                  <a:cubicBezTo>
                    <a:pt x="1600" y="1809"/>
                    <a:pt x="1432" y="1919"/>
                    <a:pt x="1263" y="2004"/>
                  </a:cubicBezTo>
                  <a:cubicBezTo>
                    <a:pt x="1095" y="2090"/>
                    <a:pt x="929" y="2154"/>
                    <a:pt x="777" y="2196"/>
                  </a:cubicBezTo>
                  <a:cubicBezTo>
                    <a:pt x="700" y="2215"/>
                    <a:pt x="627" y="2234"/>
                    <a:pt x="559" y="2244"/>
                  </a:cubicBezTo>
                  <a:cubicBezTo>
                    <a:pt x="524" y="2249"/>
                    <a:pt x="492" y="2257"/>
                    <a:pt x="460" y="2259"/>
                  </a:cubicBezTo>
                  <a:cubicBezTo>
                    <a:pt x="428" y="2262"/>
                    <a:pt x="398" y="2266"/>
                    <a:pt x="369" y="2269"/>
                  </a:cubicBezTo>
                  <a:cubicBezTo>
                    <a:pt x="354" y="2270"/>
                    <a:pt x="341" y="2272"/>
                    <a:pt x="327" y="2273"/>
                  </a:cubicBezTo>
                  <a:cubicBezTo>
                    <a:pt x="313" y="2274"/>
                    <a:pt x="300" y="2274"/>
                    <a:pt x="287" y="2274"/>
                  </a:cubicBezTo>
                  <a:cubicBezTo>
                    <a:pt x="261" y="2275"/>
                    <a:pt x="236" y="2276"/>
                    <a:pt x="213" y="2277"/>
                  </a:cubicBezTo>
                  <a:cubicBezTo>
                    <a:pt x="168" y="2279"/>
                    <a:pt x="129" y="2277"/>
                    <a:pt x="98" y="2276"/>
                  </a:cubicBezTo>
                  <a:cubicBezTo>
                    <a:pt x="34" y="2273"/>
                    <a:pt x="0" y="2272"/>
                    <a:pt x="0" y="2272"/>
                  </a:cubicBezTo>
                  <a:cubicBezTo>
                    <a:pt x="0" y="2272"/>
                    <a:pt x="34" y="2268"/>
                    <a:pt x="97" y="2261"/>
                  </a:cubicBezTo>
                  <a:cubicBezTo>
                    <a:pt x="128" y="2258"/>
                    <a:pt x="167" y="2255"/>
                    <a:pt x="211" y="2246"/>
                  </a:cubicBezTo>
                  <a:cubicBezTo>
                    <a:pt x="233" y="2242"/>
                    <a:pt x="257" y="2238"/>
                    <a:pt x="282" y="2234"/>
                  </a:cubicBezTo>
                  <a:cubicBezTo>
                    <a:pt x="294" y="2231"/>
                    <a:pt x="307" y="2229"/>
                    <a:pt x="320" y="2227"/>
                  </a:cubicBezTo>
                  <a:cubicBezTo>
                    <a:pt x="334" y="2224"/>
                    <a:pt x="347" y="2220"/>
                    <a:pt x="361" y="2217"/>
                  </a:cubicBezTo>
                  <a:cubicBezTo>
                    <a:pt x="389" y="2210"/>
                    <a:pt x="417" y="2204"/>
                    <a:pt x="448" y="2196"/>
                  </a:cubicBezTo>
                  <a:cubicBezTo>
                    <a:pt x="478" y="2189"/>
                    <a:pt x="508" y="2178"/>
                    <a:pt x="541" y="2168"/>
                  </a:cubicBezTo>
                  <a:cubicBezTo>
                    <a:pt x="605" y="2150"/>
                    <a:pt x="672" y="2123"/>
                    <a:pt x="742" y="2096"/>
                  </a:cubicBezTo>
                  <a:cubicBezTo>
                    <a:pt x="882" y="2038"/>
                    <a:pt x="1030" y="1959"/>
                    <a:pt x="1178" y="1861"/>
                  </a:cubicBezTo>
                  <a:cubicBezTo>
                    <a:pt x="1327" y="1762"/>
                    <a:pt x="1474" y="1642"/>
                    <a:pt x="1619" y="1510"/>
                  </a:cubicBezTo>
                  <a:cubicBezTo>
                    <a:pt x="1692" y="1444"/>
                    <a:pt x="1765" y="1374"/>
                    <a:pt x="1837" y="1304"/>
                  </a:cubicBezTo>
                  <a:cubicBezTo>
                    <a:pt x="1910" y="1235"/>
                    <a:pt x="1982" y="1162"/>
                    <a:pt x="2054" y="1089"/>
                  </a:cubicBezTo>
                  <a:cubicBezTo>
                    <a:pt x="2198" y="943"/>
                    <a:pt x="2344" y="794"/>
                    <a:pt x="2497" y="657"/>
                  </a:cubicBezTo>
                  <a:cubicBezTo>
                    <a:pt x="2651" y="520"/>
                    <a:pt x="2812" y="393"/>
                    <a:pt x="2979" y="292"/>
                  </a:cubicBezTo>
                  <a:cubicBezTo>
                    <a:pt x="3146" y="189"/>
                    <a:pt x="3312" y="121"/>
                    <a:pt x="3462" y="77"/>
                  </a:cubicBezTo>
                  <a:cubicBezTo>
                    <a:pt x="3613" y="32"/>
                    <a:pt x="3751" y="12"/>
                    <a:pt x="3874" y="6"/>
                  </a:cubicBezTo>
                  <a:cubicBezTo>
                    <a:pt x="3995" y="0"/>
                    <a:pt x="4101" y="14"/>
                    <a:pt x="4190" y="30"/>
                  </a:cubicBezTo>
                  <a:cubicBezTo>
                    <a:pt x="4279" y="49"/>
                    <a:pt x="4350" y="74"/>
                    <a:pt x="4408" y="101"/>
                  </a:cubicBezTo>
                  <a:cubicBezTo>
                    <a:pt x="4436" y="114"/>
                    <a:pt x="4461" y="127"/>
                    <a:pt x="4482" y="140"/>
                  </a:cubicBezTo>
                  <a:cubicBezTo>
                    <a:pt x="4504" y="154"/>
                    <a:pt x="4522" y="167"/>
                    <a:pt x="4538" y="178"/>
                  </a:cubicBezTo>
                  <a:cubicBezTo>
                    <a:pt x="4570" y="201"/>
                    <a:pt x="4590" y="225"/>
                    <a:pt x="4603" y="243"/>
                  </a:cubicBezTo>
                  <a:cubicBezTo>
                    <a:pt x="4631" y="279"/>
                    <a:pt x="4630" y="301"/>
                    <a:pt x="4622" y="31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0" name="Freeform 33">
              <a:extLst>
                <a:ext uri="{FF2B5EF4-FFF2-40B4-BE49-F238E27FC236}">
                  <a16:creationId xmlns:a16="http://schemas.microsoft.com/office/drawing/2014/main" id="{4B495368-7B69-7D4A-A23B-3848373E53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1675" y="3486150"/>
              <a:ext cx="366713" cy="561975"/>
            </a:xfrm>
            <a:custGeom>
              <a:avLst/>
              <a:gdLst>
                <a:gd name="T0" fmla="*/ 222043 w 1019"/>
                <a:gd name="T1" fmla="*/ 8989 h 1563"/>
                <a:gd name="T2" fmla="*/ 222043 w 1019"/>
                <a:gd name="T3" fmla="*/ 8989 h 1563"/>
                <a:gd name="T4" fmla="*/ 234639 w 1019"/>
                <a:gd name="T5" fmla="*/ 1079 h 1563"/>
                <a:gd name="T6" fmla="*/ 234639 w 1019"/>
                <a:gd name="T7" fmla="*/ 1079 h 1563"/>
                <a:gd name="T8" fmla="*/ 270266 w 1019"/>
                <a:gd name="T9" fmla="*/ 9708 h 1563"/>
                <a:gd name="T10" fmla="*/ 270266 w 1019"/>
                <a:gd name="T11" fmla="*/ 9708 h 1563"/>
                <a:gd name="T12" fmla="*/ 328206 w 1019"/>
                <a:gd name="T13" fmla="*/ 65078 h 1563"/>
                <a:gd name="T14" fmla="*/ 328206 w 1019"/>
                <a:gd name="T15" fmla="*/ 65078 h 1563"/>
                <a:gd name="T16" fmla="*/ 365273 w 1019"/>
                <a:gd name="T17" fmla="*/ 200988 h 1563"/>
                <a:gd name="T18" fmla="*/ 365273 w 1019"/>
                <a:gd name="T19" fmla="*/ 200988 h 1563"/>
                <a:gd name="T20" fmla="*/ 345840 w 1019"/>
                <a:gd name="T21" fmla="*/ 291235 h 1563"/>
                <a:gd name="T22" fmla="*/ 345840 w 1019"/>
                <a:gd name="T23" fmla="*/ 291235 h 1563"/>
                <a:gd name="T24" fmla="*/ 298337 w 1019"/>
                <a:gd name="T25" fmla="*/ 373212 h 1563"/>
                <a:gd name="T26" fmla="*/ 298337 w 1019"/>
                <a:gd name="T27" fmla="*/ 373212 h 1563"/>
                <a:gd name="T28" fmla="*/ 234279 w 1019"/>
                <a:gd name="T29" fmla="*/ 438650 h 1563"/>
                <a:gd name="T30" fmla="*/ 234279 w 1019"/>
                <a:gd name="T31" fmla="*/ 438650 h 1563"/>
                <a:gd name="T32" fmla="*/ 164823 w 1019"/>
                <a:gd name="T33" fmla="*/ 486110 h 1563"/>
                <a:gd name="T34" fmla="*/ 164823 w 1019"/>
                <a:gd name="T35" fmla="*/ 486110 h 1563"/>
                <a:gd name="T36" fmla="*/ 47504 w 1019"/>
                <a:gd name="T37" fmla="*/ 542559 h 1563"/>
                <a:gd name="T38" fmla="*/ 47504 w 1019"/>
                <a:gd name="T39" fmla="*/ 542559 h 1563"/>
                <a:gd name="T40" fmla="*/ 0 w 1019"/>
                <a:gd name="T41" fmla="*/ 561615 h 1563"/>
                <a:gd name="T42" fmla="*/ 0 w 1019"/>
                <a:gd name="T43" fmla="*/ 561615 h 1563"/>
                <a:gd name="T44" fmla="*/ 41746 w 1019"/>
                <a:gd name="T45" fmla="*/ 531773 h 1563"/>
                <a:gd name="T46" fmla="*/ 41746 w 1019"/>
                <a:gd name="T47" fmla="*/ 531773 h 1563"/>
                <a:gd name="T48" fmla="*/ 141431 w 1019"/>
                <a:gd name="T49" fmla="*/ 453391 h 1563"/>
                <a:gd name="T50" fmla="*/ 141431 w 1019"/>
                <a:gd name="T51" fmla="*/ 453391 h 1563"/>
                <a:gd name="T52" fmla="*/ 242556 w 1019"/>
                <a:gd name="T53" fmla="*/ 334740 h 1563"/>
                <a:gd name="T54" fmla="*/ 242556 w 1019"/>
                <a:gd name="T55" fmla="*/ 334740 h 1563"/>
                <a:gd name="T56" fmla="*/ 273505 w 1019"/>
                <a:gd name="T57" fmla="*/ 265707 h 1563"/>
                <a:gd name="T58" fmla="*/ 273505 w 1019"/>
                <a:gd name="T59" fmla="*/ 265707 h 1563"/>
                <a:gd name="T60" fmla="*/ 285021 w 1019"/>
                <a:gd name="T61" fmla="*/ 198471 h 1563"/>
                <a:gd name="T62" fmla="*/ 285021 w 1019"/>
                <a:gd name="T63" fmla="*/ 198471 h 1563"/>
                <a:gd name="T64" fmla="*/ 265228 w 1019"/>
                <a:gd name="T65" fmla="*/ 100314 h 1563"/>
                <a:gd name="T66" fmla="*/ 265228 w 1019"/>
                <a:gd name="T67" fmla="*/ 100314 h 1563"/>
                <a:gd name="T68" fmla="*/ 236798 w 1019"/>
                <a:gd name="T69" fmla="*/ 49618 h 1563"/>
                <a:gd name="T70" fmla="*/ 236798 w 1019"/>
                <a:gd name="T71" fmla="*/ 49618 h 1563"/>
                <a:gd name="T72" fmla="*/ 221683 w 1019"/>
                <a:gd name="T73" fmla="*/ 23730 h 1563"/>
                <a:gd name="T74" fmla="*/ 221683 w 1019"/>
                <a:gd name="T75" fmla="*/ 23730 h 1563"/>
                <a:gd name="T76" fmla="*/ 222043 w 1019"/>
                <a:gd name="T77" fmla="*/ 8989 h 156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9" h="1563">
                  <a:moveTo>
                    <a:pt x="617" y="25"/>
                  </a:moveTo>
                  <a:lnTo>
                    <a:pt x="617" y="25"/>
                  </a:lnTo>
                  <a:cubicBezTo>
                    <a:pt x="623" y="15"/>
                    <a:pt x="632" y="6"/>
                    <a:pt x="652" y="3"/>
                  </a:cubicBezTo>
                  <a:cubicBezTo>
                    <a:pt x="673" y="0"/>
                    <a:pt x="705" y="3"/>
                    <a:pt x="751" y="27"/>
                  </a:cubicBezTo>
                  <a:cubicBezTo>
                    <a:pt x="796" y="51"/>
                    <a:pt x="856" y="97"/>
                    <a:pt x="912" y="181"/>
                  </a:cubicBezTo>
                  <a:cubicBezTo>
                    <a:pt x="967" y="266"/>
                    <a:pt x="1018" y="391"/>
                    <a:pt x="1015" y="559"/>
                  </a:cubicBezTo>
                  <a:cubicBezTo>
                    <a:pt x="1012" y="644"/>
                    <a:pt x="993" y="728"/>
                    <a:pt x="961" y="810"/>
                  </a:cubicBezTo>
                  <a:cubicBezTo>
                    <a:pt x="928" y="892"/>
                    <a:pt x="883" y="969"/>
                    <a:pt x="829" y="1038"/>
                  </a:cubicBezTo>
                  <a:cubicBezTo>
                    <a:pt x="776" y="1106"/>
                    <a:pt x="715" y="1167"/>
                    <a:pt x="651" y="1220"/>
                  </a:cubicBezTo>
                  <a:cubicBezTo>
                    <a:pt x="587" y="1271"/>
                    <a:pt x="522" y="1315"/>
                    <a:pt x="458" y="1352"/>
                  </a:cubicBezTo>
                  <a:cubicBezTo>
                    <a:pt x="332" y="1426"/>
                    <a:pt x="215" y="1475"/>
                    <a:pt x="132" y="1509"/>
                  </a:cubicBezTo>
                  <a:cubicBezTo>
                    <a:pt x="50" y="1543"/>
                    <a:pt x="0" y="1562"/>
                    <a:pt x="0" y="1562"/>
                  </a:cubicBezTo>
                  <a:cubicBezTo>
                    <a:pt x="0" y="1562"/>
                    <a:pt x="43" y="1530"/>
                    <a:pt x="116" y="1479"/>
                  </a:cubicBezTo>
                  <a:cubicBezTo>
                    <a:pt x="188" y="1426"/>
                    <a:pt x="289" y="1354"/>
                    <a:pt x="393" y="1261"/>
                  </a:cubicBezTo>
                  <a:cubicBezTo>
                    <a:pt x="497" y="1170"/>
                    <a:pt x="601" y="1058"/>
                    <a:pt x="674" y="931"/>
                  </a:cubicBezTo>
                  <a:cubicBezTo>
                    <a:pt x="711" y="869"/>
                    <a:pt x="740" y="802"/>
                    <a:pt x="760" y="739"/>
                  </a:cubicBezTo>
                  <a:cubicBezTo>
                    <a:pt x="779" y="675"/>
                    <a:pt x="790" y="609"/>
                    <a:pt x="792" y="552"/>
                  </a:cubicBezTo>
                  <a:cubicBezTo>
                    <a:pt x="795" y="435"/>
                    <a:pt x="765" y="344"/>
                    <a:pt x="737" y="279"/>
                  </a:cubicBezTo>
                  <a:cubicBezTo>
                    <a:pt x="708" y="214"/>
                    <a:pt x="679" y="171"/>
                    <a:pt x="658" y="138"/>
                  </a:cubicBezTo>
                  <a:cubicBezTo>
                    <a:pt x="636" y="105"/>
                    <a:pt x="623" y="83"/>
                    <a:pt x="616" y="66"/>
                  </a:cubicBezTo>
                  <a:cubicBezTo>
                    <a:pt x="611" y="48"/>
                    <a:pt x="613" y="34"/>
                    <a:pt x="617" y="2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1" name="Freeform 34">
              <a:extLst>
                <a:ext uri="{FF2B5EF4-FFF2-40B4-BE49-F238E27FC236}">
                  <a16:creationId xmlns:a16="http://schemas.microsoft.com/office/drawing/2014/main" id="{345574EF-19BC-9C42-ACCD-72A9415286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9625" y="3197225"/>
              <a:ext cx="434975" cy="733425"/>
            </a:xfrm>
            <a:custGeom>
              <a:avLst/>
              <a:gdLst>
                <a:gd name="T0" fmla="*/ 7196 w 1209"/>
                <a:gd name="T1" fmla="*/ 144812 h 2036"/>
                <a:gd name="T2" fmla="*/ 0 w 1209"/>
                <a:gd name="T3" fmla="*/ 129322 h 2036"/>
                <a:gd name="T4" fmla="*/ 720 w 1209"/>
                <a:gd name="T5" fmla="*/ 120677 h 2036"/>
                <a:gd name="T6" fmla="*/ 3958 w 1209"/>
                <a:gd name="T7" fmla="*/ 109509 h 2036"/>
                <a:gd name="T8" fmla="*/ 6116 w 1209"/>
                <a:gd name="T9" fmla="*/ 102665 h 2036"/>
                <a:gd name="T10" fmla="*/ 9714 w 1209"/>
                <a:gd name="T11" fmla="*/ 95461 h 2036"/>
                <a:gd name="T12" fmla="*/ 19788 w 1209"/>
                <a:gd name="T13" fmla="*/ 79610 h 2036"/>
                <a:gd name="T14" fmla="*/ 34539 w 1209"/>
                <a:gd name="T15" fmla="*/ 61959 h 2036"/>
                <a:gd name="T16" fmla="*/ 55406 w 1209"/>
                <a:gd name="T17" fmla="*/ 43588 h 2036"/>
                <a:gd name="T18" fmla="*/ 118728 w 1209"/>
                <a:gd name="T19" fmla="*/ 11888 h 2036"/>
                <a:gd name="T20" fmla="*/ 213350 w 1209"/>
                <a:gd name="T21" fmla="*/ 4323 h 2036"/>
                <a:gd name="T22" fmla="*/ 227381 w 1209"/>
                <a:gd name="T23" fmla="*/ 6844 h 2036"/>
                <a:gd name="T24" fmla="*/ 241413 w 1209"/>
                <a:gd name="T25" fmla="*/ 10086 h 2036"/>
                <a:gd name="T26" fmla="*/ 255804 w 1209"/>
                <a:gd name="T27" fmla="*/ 14769 h 2036"/>
                <a:gd name="T28" fmla="*/ 269836 w 1209"/>
                <a:gd name="T29" fmla="*/ 20173 h 2036"/>
                <a:gd name="T30" fmla="*/ 325242 w 1209"/>
                <a:gd name="T31" fmla="*/ 53674 h 2036"/>
                <a:gd name="T32" fmla="*/ 408711 w 1209"/>
                <a:gd name="T33" fmla="*/ 164264 h 2036"/>
                <a:gd name="T34" fmla="*/ 429219 w 1209"/>
                <a:gd name="T35" fmla="*/ 233788 h 2036"/>
                <a:gd name="T36" fmla="*/ 433176 w 1209"/>
                <a:gd name="T37" fmla="*/ 305834 h 2036"/>
                <a:gd name="T38" fmla="*/ 400076 w 1209"/>
                <a:gd name="T39" fmla="*/ 440920 h 2036"/>
                <a:gd name="T40" fmla="*/ 334596 w 1209"/>
                <a:gd name="T41" fmla="*/ 549709 h 2036"/>
                <a:gd name="T42" fmla="*/ 194641 w 1209"/>
                <a:gd name="T43" fmla="*/ 686235 h 2036"/>
                <a:gd name="T44" fmla="*/ 149669 w 1209"/>
                <a:gd name="T45" fmla="*/ 721177 h 2036"/>
                <a:gd name="T46" fmla="*/ 132759 w 1209"/>
                <a:gd name="T47" fmla="*/ 733065 h 2036"/>
                <a:gd name="T48" fmla="*/ 147150 w 1209"/>
                <a:gd name="T49" fmla="*/ 718295 h 2036"/>
                <a:gd name="T50" fmla="*/ 186366 w 1209"/>
                <a:gd name="T51" fmla="*/ 677229 h 2036"/>
                <a:gd name="T52" fmla="*/ 301496 w 1209"/>
                <a:gd name="T53" fmla="*/ 527014 h 2036"/>
                <a:gd name="T54" fmla="*/ 348987 w 1209"/>
                <a:gd name="T55" fmla="*/ 421467 h 2036"/>
                <a:gd name="T56" fmla="*/ 365537 w 1209"/>
                <a:gd name="T57" fmla="*/ 304753 h 2036"/>
                <a:gd name="T58" fmla="*/ 338914 w 1209"/>
                <a:gd name="T59" fmla="*/ 196324 h 2036"/>
                <a:gd name="T60" fmla="*/ 275592 w 1209"/>
                <a:gd name="T61" fmla="*/ 116354 h 2036"/>
                <a:gd name="T62" fmla="*/ 237815 w 1209"/>
                <a:gd name="T63" fmla="*/ 93299 h 2036"/>
                <a:gd name="T64" fmla="*/ 228461 w 1209"/>
                <a:gd name="T65" fmla="*/ 88976 h 2036"/>
                <a:gd name="T66" fmla="*/ 219466 w 1209"/>
                <a:gd name="T67" fmla="*/ 86095 h 2036"/>
                <a:gd name="T68" fmla="*/ 210472 w 1209"/>
                <a:gd name="T69" fmla="*/ 83933 h 2036"/>
                <a:gd name="T70" fmla="*/ 201477 w 1209"/>
                <a:gd name="T71" fmla="*/ 81772 h 2036"/>
                <a:gd name="T72" fmla="*/ 136357 w 1209"/>
                <a:gd name="T73" fmla="*/ 82132 h 2036"/>
                <a:gd name="T74" fmla="*/ 88866 w 1209"/>
                <a:gd name="T75" fmla="*/ 97262 h 2036"/>
                <a:gd name="T76" fmla="*/ 71237 w 1209"/>
                <a:gd name="T77" fmla="*/ 106628 h 2036"/>
                <a:gd name="T78" fmla="*/ 56845 w 1209"/>
                <a:gd name="T79" fmla="*/ 115633 h 2036"/>
                <a:gd name="T80" fmla="*/ 45692 w 1209"/>
                <a:gd name="T81" fmla="*/ 123919 h 2036"/>
                <a:gd name="T82" fmla="*/ 41015 w 1209"/>
                <a:gd name="T83" fmla="*/ 127521 h 2036"/>
                <a:gd name="T84" fmla="*/ 36698 w 1209"/>
                <a:gd name="T85" fmla="*/ 131123 h 2036"/>
                <a:gd name="T86" fmla="*/ 29142 w 1209"/>
                <a:gd name="T87" fmla="*/ 136527 h 2036"/>
                <a:gd name="T88" fmla="*/ 23386 w 1209"/>
                <a:gd name="T89" fmla="*/ 141210 h 20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209" h="2036">
                  <a:moveTo>
                    <a:pt x="20" y="402"/>
                  </a:moveTo>
                  <a:lnTo>
                    <a:pt x="20" y="402"/>
                  </a:lnTo>
                  <a:cubicBezTo>
                    <a:pt x="9" y="398"/>
                    <a:pt x="1" y="387"/>
                    <a:pt x="0" y="359"/>
                  </a:cubicBezTo>
                  <a:cubicBezTo>
                    <a:pt x="0" y="352"/>
                    <a:pt x="1" y="344"/>
                    <a:pt x="2" y="335"/>
                  </a:cubicBezTo>
                  <a:cubicBezTo>
                    <a:pt x="4" y="325"/>
                    <a:pt x="7" y="315"/>
                    <a:pt x="11" y="304"/>
                  </a:cubicBezTo>
                  <a:cubicBezTo>
                    <a:pt x="13" y="298"/>
                    <a:pt x="15" y="291"/>
                    <a:pt x="17" y="285"/>
                  </a:cubicBezTo>
                  <a:cubicBezTo>
                    <a:pt x="20" y="278"/>
                    <a:pt x="24" y="272"/>
                    <a:pt x="27" y="265"/>
                  </a:cubicBezTo>
                  <a:cubicBezTo>
                    <a:pt x="35" y="252"/>
                    <a:pt x="42" y="235"/>
                    <a:pt x="55" y="221"/>
                  </a:cubicBezTo>
                  <a:cubicBezTo>
                    <a:pt x="66" y="205"/>
                    <a:pt x="79" y="188"/>
                    <a:pt x="96" y="172"/>
                  </a:cubicBezTo>
                  <a:cubicBezTo>
                    <a:pt x="112" y="154"/>
                    <a:pt x="132" y="138"/>
                    <a:pt x="154" y="121"/>
                  </a:cubicBezTo>
                  <a:cubicBezTo>
                    <a:pt x="199" y="88"/>
                    <a:pt x="257" y="56"/>
                    <a:pt x="330" y="33"/>
                  </a:cubicBezTo>
                  <a:cubicBezTo>
                    <a:pt x="403" y="12"/>
                    <a:pt x="492" y="0"/>
                    <a:pt x="593" y="12"/>
                  </a:cubicBezTo>
                  <a:cubicBezTo>
                    <a:pt x="606" y="14"/>
                    <a:pt x="619" y="16"/>
                    <a:pt x="632" y="19"/>
                  </a:cubicBezTo>
                  <a:cubicBezTo>
                    <a:pt x="645" y="22"/>
                    <a:pt x="658" y="24"/>
                    <a:pt x="671" y="28"/>
                  </a:cubicBezTo>
                  <a:cubicBezTo>
                    <a:pt x="684" y="32"/>
                    <a:pt x="698" y="36"/>
                    <a:pt x="711" y="41"/>
                  </a:cubicBezTo>
                  <a:cubicBezTo>
                    <a:pt x="724" y="46"/>
                    <a:pt x="737" y="51"/>
                    <a:pt x="750" y="56"/>
                  </a:cubicBezTo>
                  <a:cubicBezTo>
                    <a:pt x="802" y="79"/>
                    <a:pt x="855" y="109"/>
                    <a:pt x="904" y="149"/>
                  </a:cubicBezTo>
                  <a:cubicBezTo>
                    <a:pt x="1003" y="227"/>
                    <a:pt x="1084" y="334"/>
                    <a:pt x="1136" y="456"/>
                  </a:cubicBezTo>
                  <a:cubicBezTo>
                    <a:pt x="1162" y="518"/>
                    <a:pt x="1181" y="582"/>
                    <a:pt x="1193" y="649"/>
                  </a:cubicBezTo>
                  <a:cubicBezTo>
                    <a:pt x="1204" y="715"/>
                    <a:pt x="1208" y="783"/>
                    <a:pt x="1204" y="849"/>
                  </a:cubicBezTo>
                  <a:cubicBezTo>
                    <a:pt x="1197" y="982"/>
                    <a:pt x="1162" y="1109"/>
                    <a:pt x="1112" y="1224"/>
                  </a:cubicBezTo>
                  <a:cubicBezTo>
                    <a:pt x="1063" y="1337"/>
                    <a:pt x="999" y="1439"/>
                    <a:pt x="930" y="1526"/>
                  </a:cubicBezTo>
                  <a:cubicBezTo>
                    <a:pt x="793" y="1701"/>
                    <a:pt x="645" y="1821"/>
                    <a:pt x="541" y="1905"/>
                  </a:cubicBezTo>
                  <a:cubicBezTo>
                    <a:pt x="488" y="1947"/>
                    <a:pt x="445" y="1979"/>
                    <a:pt x="416" y="2002"/>
                  </a:cubicBezTo>
                  <a:cubicBezTo>
                    <a:pt x="386" y="2023"/>
                    <a:pt x="369" y="2035"/>
                    <a:pt x="369" y="2035"/>
                  </a:cubicBezTo>
                  <a:cubicBezTo>
                    <a:pt x="369" y="2035"/>
                    <a:pt x="384" y="2020"/>
                    <a:pt x="409" y="1994"/>
                  </a:cubicBezTo>
                  <a:cubicBezTo>
                    <a:pt x="435" y="1968"/>
                    <a:pt x="472" y="1929"/>
                    <a:pt x="518" y="1880"/>
                  </a:cubicBezTo>
                  <a:cubicBezTo>
                    <a:pt x="607" y="1782"/>
                    <a:pt x="732" y="1642"/>
                    <a:pt x="838" y="1463"/>
                  </a:cubicBezTo>
                  <a:cubicBezTo>
                    <a:pt x="891" y="1374"/>
                    <a:pt x="937" y="1275"/>
                    <a:pt x="970" y="1170"/>
                  </a:cubicBezTo>
                  <a:cubicBezTo>
                    <a:pt x="1002" y="1065"/>
                    <a:pt x="1020" y="954"/>
                    <a:pt x="1016" y="846"/>
                  </a:cubicBezTo>
                  <a:cubicBezTo>
                    <a:pt x="1013" y="738"/>
                    <a:pt x="987" y="636"/>
                    <a:pt x="942" y="545"/>
                  </a:cubicBezTo>
                  <a:cubicBezTo>
                    <a:pt x="897" y="454"/>
                    <a:pt x="834" y="378"/>
                    <a:pt x="766" y="323"/>
                  </a:cubicBezTo>
                  <a:cubicBezTo>
                    <a:pt x="731" y="295"/>
                    <a:pt x="695" y="275"/>
                    <a:pt x="661" y="259"/>
                  </a:cubicBezTo>
                  <a:cubicBezTo>
                    <a:pt x="652" y="255"/>
                    <a:pt x="644" y="252"/>
                    <a:pt x="635" y="247"/>
                  </a:cubicBezTo>
                  <a:cubicBezTo>
                    <a:pt x="627" y="245"/>
                    <a:pt x="618" y="242"/>
                    <a:pt x="610" y="239"/>
                  </a:cubicBezTo>
                  <a:cubicBezTo>
                    <a:pt x="601" y="236"/>
                    <a:pt x="593" y="234"/>
                    <a:pt x="585" y="233"/>
                  </a:cubicBezTo>
                  <a:cubicBezTo>
                    <a:pt x="576" y="230"/>
                    <a:pt x="569" y="228"/>
                    <a:pt x="560" y="227"/>
                  </a:cubicBezTo>
                  <a:cubicBezTo>
                    <a:pt x="494" y="215"/>
                    <a:pt x="432" y="218"/>
                    <a:pt x="379" y="228"/>
                  </a:cubicBezTo>
                  <a:cubicBezTo>
                    <a:pt x="327" y="238"/>
                    <a:pt x="283" y="254"/>
                    <a:pt x="247" y="270"/>
                  </a:cubicBezTo>
                  <a:cubicBezTo>
                    <a:pt x="229" y="279"/>
                    <a:pt x="212" y="287"/>
                    <a:pt x="198" y="296"/>
                  </a:cubicBezTo>
                  <a:cubicBezTo>
                    <a:pt x="183" y="304"/>
                    <a:pt x="171" y="313"/>
                    <a:pt x="158" y="321"/>
                  </a:cubicBezTo>
                  <a:cubicBezTo>
                    <a:pt x="146" y="328"/>
                    <a:pt x="137" y="337"/>
                    <a:pt x="127" y="344"/>
                  </a:cubicBezTo>
                  <a:cubicBezTo>
                    <a:pt x="123" y="348"/>
                    <a:pt x="118" y="351"/>
                    <a:pt x="114" y="354"/>
                  </a:cubicBezTo>
                  <a:cubicBezTo>
                    <a:pt x="110" y="357"/>
                    <a:pt x="106" y="361"/>
                    <a:pt x="102" y="364"/>
                  </a:cubicBezTo>
                  <a:cubicBezTo>
                    <a:pt x="95" y="370"/>
                    <a:pt x="88" y="375"/>
                    <a:pt x="81" y="379"/>
                  </a:cubicBezTo>
                  <a:cubicBezTo>
                    <a:pt x="75" y="384"/>
                    <a:pt x="70" y="388"/>
                    <a:pt x="65" y="392"/>
                  </a:cubicBezTo>
                  <a:cubicBezTo>
                    <a:pt x="45" y="405"/>
                    <a:pt x="30" y="406"/>
                    <a:pt x="20" y="40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2" name="Freeform 35">
              <a:extLst>
                <a:ext uri="{FF2B5EF4-FFF2-40B4-BE49-F238E27FC236}">
                  <a16:creationId xmlns:a16="http://schemas.microsoft.com/office/drawing/2014/main" id="{D3E1894C-F502-1444-872D-489EB1E355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0550" y="4033838"/>
              <a:ext cx="546100" cy="141287"/>
            </a:xfrm>
            <a:custGeom>
              <a:avLst/>
              <a:gdLst>
                <a:gd name="T0" fmla="*/ 539260 w 1517"/>
                <a:gd name="T1" fmla="*/ 128704 h 393"/>
                <a:gd name="T2" fmla="*/ 539260 w 1517"/>
                <a:gd name="T3" fmla="*/ 128704 h 393"/>
                <a:gd name="T4" fmla="*/ 501462 w 1517"/>
                <a:gd name="T5" fmla="*/ 135175 h 393"/>
                <a:gd name="T6" fmla="*/ 501462 w 1517"/>
                <a:gd name="T7" fmla="*/ 135175 h 393"/>
                <a:gd name="T8" fmla="*/ 370786 w 1517"/>
                <a:gd name="T9" fmla="*/ 93472 h 393"/>
                <a:gd name="T10" fmla="*/ 370786 w 1517"/>
                <a:gd name="T11" fmla="*/ 93472 h 393"/>
                <a:gd name="T12" fmla="*/ 254511 w 1517"/>
                <a:gd name="T13" fmla="*/ 69385 h 393"/>
                <a:gd name="T14" fmla="*/ 254511 w 1517"/>
                <a:gd name="T15" fmla="*/ 69385 h 393"/>
                <a:gd name="T16" fmla="*/ 133195 w 1517"/>
                <a:gd name="T17" fmla="*/ 65071 h 393"/>
                <a:gd name="T18" fmla="*/ 133195 w 1517"/>
                <a:gd name="T19" fmla="*/ 65071 h 393"/>
                <a:gd name="T20" fmla="*/ 38159 w 1517"/>
                <a:gd name="T21" fmla="*/ 79092 h 393"/>
                <a:gd name="T22" fmla="*/ 38159 w 1517"/>
                <a:gd name="T23" fmla="*/ 79092 h 393"/>
                <a:gd name="T24" fmla="*/ 10080 w 1517"/>
                <a:gd name="T25" fmla="*/ 86642 h 393"/>
                <a:gd name="T26" fmla="*/ 10080 w 1517"/>
                <a:gd name="T27" fmla="*/ 86642 h 393"/>
                <a:gd name="T28" fmla="*/ 0 w 1517"/>
                <a:gd name="T29" fmla="*/ 89518 h 393"/>
                <a:gd name="T30" fmla="*/ 0 w 1517"/>
                <a:gd name="T31" fmla="*/ 89518 h 393"/>
                <a:gd name="T32" fmla="*/ 8640 w 1517"/>
                <a:gd name="T33" fmla="*/ 83406 h 393"/>
                <a:gd name="T34" fmla="*/ 8640 w 1517"/>
                <a:gd name="T35" fmla="*/ 83406 h 393"/>
                <a:gd name="T36" fmla="*/ 33479 w 1517"/>
                <a:gd name="T37" fmla="*/ 67588 h 393"/>
                <a:gd name="T38" fmla="*/ 33479 w 1517"/>
                <a:gd name="T39" fmla="*/ 67588 h 393"/>
                <a:gd name="T40" fmla="*/ 125275 w 1517"/>
                <a:gd name="T41" fmla="*/ 25525 h 393"/>
                <a:gd name="T42" fmla="*/ 125275 w 1517"/>
                <a:gd name="T43" fmla="*/ 25525 h 393"/>
                <a:gd name="T44" fmla="*/ 257031 w 1517"/>
                <a:gd name="T45" fmla="*/ 2157 h 393"/>
                <a:gd name="T46" fmla="*/ 257031 w 1517"/>
                <a:gd name="T47" fmla="*/ 2157 h 393"/>
                <a:gd name="T48" fmla="*/ 392026 w 1517"/>
                <a:gd name="T49" fmla="*/ 16537 h 393"/>
                <a:gd name="T50" fmla="*/ 392026 w 1517"/>
                <a:gd name="T51" fmla="*/ 16537 h 393"/>
                <a:gd name="T52" fmla="*/ 420465 w 1517"/>
                <a:gd name="T53" fmla="*/ 25166 h 393"/>
                <a:gd name="T54" fmla="*/ 420465 w 1517"/>
                <a:gd name="T55" fmla="*/ 25166 h 393"/>
                <a:gd name="T56" fmla="*/ 444944 w 1517"/>
                <a:gd name="T57" fmla="*/ 35232 h 393"/>
                <a:gd name="T58" fmla="*/ 444944 w 1517"/>
                <a:gd name="T59" fmla="*/ 35232 h 393"/>
                <a:gd name="T60" fmla="*/ 484182 w 1517"/>
                <a:gd name="T61" fmla="*/ 55005 h 393"/>
                <a:gd name="T62" fmla="*/ 484182 w 1517"/>
                <a:gd name="T63" fmla="*/ 55005 h 393"/>
                <a:gd name="T64" fmla="*/ 511181 w 1517"/>
                <a:gd name="T65" fmla="*/ 74418 h 393"/>
                <a:gd name="T66" fmla="*/ 511181 w 1517"/>
                <a:gd name="T67" fmla="*/ 74418 h 393"/>
                <a:gd name="T68" fmla="*/ 528461 w 1517"/>
                <a:gd name="T69" fmla="*/ 90596 h 393"/>
                <a:gd name="T70" fmla="*/ 528461 w 1517"/>
                <a:gd name="T71" fmla="*/ 90596 h 393"/>
                <a:gd name="T72" fmla="*/ 539260 w 1517"/>
                <a:gd name="T73" fmla="*/ 128704 h 39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517" h="393">
                  <a:moveTo>
                    <a:pt x="1498" y="358"/>
                  </a:moveTo>
                  <a:lnTo>
                    <a:pt x="1498" y="358"/>
                  </a:lnTo>
                  <a:cubicBezTo>
                    <a:pt x="1485" y="376"/>
                    <a:pt x="1457" y="392"/>
                    <a:pt x="1393" y="376"/>
                  </a:cubicBezTo>
                  <a:cubicBezTo>
                    <a:pt x="1325" y="363"/>
                    <a:pt x="1222" y="316"/>
                    <a:pt x="1030" y="260"/>
                  </a:cubicBezTo>
                  <a:cubicBezTo>
                    <a:pt x="933" y="233"/>
                    <a:pt x="822" y="207"/>
                    <a:pt x="707" y="193"/>
                  </a:cubicBezTo>
                  <a:cubicBezTo>
                    <a:pt x="593" y="178"/>
                    <a:pt x="476" y="174"/>
                    <a:pt x="370" y="181"/>
                  </a:cubicBezTo>
                  <a:cubicBezTo>
                    <a:pt x="265" y="187"/>
                    <a:pt x="172" y="206"/>
                    <a:pt x="106" y="220"/>
                  </a:cubicBezTo>
                  <a:cubicBezTo>
                    <a:pt x="73" y="228"/>
                    <a:pt x="47" y="237"/>
                    <a:pt x="28" y="241"/>
                  </a:cubicBezTo>
                  <a:cubicBezTo>
                    <a:pt x="10" y="246"/>
                    <a:pt x="0" y="249"/>
                    <a:pt x="0" y="249"/>
                  </a:cubicBezTo>
                  <a:cubicBezTo>
                    <a:pt x="0" y="249"/>
                    <a:pt x="9" y="243"/>
                    <a:pt x="24" y="232"/>
                  </a:cubicBezTo>
                  <a:cubicBezTo>
                    <a:pt x="40" y="222"/>
                    <a:pt x="63" y="206"/>
                    <a:pt x="93" y="188"/>
                  </a:cubicBezTo>
                  <a:cubicBezTo>
                    <a:pt x="153" y="154"/>
                    <a:pt x="240" y="107"/>
                    <a:pt x="348" y="71"/>
                  </a:cubicBezTo>
                  <a:cubicBezTo>
                    <a:pt x="456" y="37"/>
                    <a:pt x="584" y="11"/>
                    <a:pt x="714" y="6"/>
                  </a:cubicBezTo>
                  <a:cubicBezTo>
                    <a:pt x="845" y="0"/>
                    <a:pt x="976" y="15"/>
                    <a:pt x="1089" y="46"/>
                  </a:cubicBezTo>
                  <a:cubicBezTo>
                    <a:pt x="1117" y="54"/>
                    <a:pt x="1143" y="61"/>
                    <a:pt x="1168" y="70"/>
                  </a:cubicBezTo>
                  <a:cubicBezTo>
                    <a:pt x="1193" y="78"/>
                    <a:pt x="1215" y="89"/>
                    <a:pt x="1236" y="98"/>
                  </a:cubicBezTo>
                  <a:cubicBezTo>
                    <a:pt x="1279" y="115"/>
                    <a:pt x="1314" y="136"/>
                    <a:pt x="1345" y="153"/>
                  </a:cubicBezTo>
                  <a:cubicBezTo>
                    <a:pt x="1376" y="171"/>
                    <a:pt x="1400" y="190"/>
                    <a:pt x="1420" y="207"/>
                  </a:cubicBezTo>
                  <a:cubicBezTo>
                    <a:pt x="1441" y="224"/>
                    <a:pt x="1456" y="238"/>
                    <a:pt x="1468" y="252"/>
                  </a:cubicBezTo>
                  <a:cubicBezTo>
                    <a:pt x="1516" y="311"/>
                    <a:pt x="1510" y="340"/>
                    <a:pt x="1498" y="35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3" name="Freeform 36">
              <a:extLst>
                <a:ext uri="{FF2B5EF4-FFF2-40B4-BE49-F238E27FC236}">
                  <a16:creationId xmlns:a16="http://schemas.microsoft.com/office/drawing/2014/main" id="{D39CE9CD-A043-3141-83EA-F3574866FF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3225" y="3622675"/>
              <a:ext cx="244475" cy="409575"/>
            </a:xfrm>
            <a:custGeom>
              <a:avLst/>
              <a:gdLst>
                <a:gd name="T0" fmla="*/ 94415 w 681"/>
                <a:gd name="T1" fmla="*/ 409215 h 1139"/>
                <a:gd name="T2" fmla="*/ 94415 w 681"/>
                <a:gd name="T3" fmla="*/ 409215 h 1139"/>
                <a:gd name="T4" fmla="*/ 98364 w 681"/>
                <a:gd name="T5" fmla="*/ 404900 h 1139"/>
                <a:gd name="T6" fmla="*/ 98364 w 681"/>
                <a:gd name="T7" fmla="*/ 404900 h 1139"/>
                <a:gd name="T8" fmla="*/ 108416 w 681"/>
                <a:gd name="T9" fmla="*/ 391955 h 1139"/>
                <a:gd name="T10" fmla="*/ 108416 w 681"/>
                <a:gd name="T11" fmla="*/ 391955 h 1139"/>
                <a:gd name="T12" fmla="*/ 137495 w 681"/>
                <a:gd name="T13" fmla="*/ 343410 h 1139"/>
                <a:gd name="T14" fmla="*/ 137495 w 681"/>
                <a:gd name="T15" fmla="*/ 343410 h 1139"/>
                <a:gd name="T16" fmla="*/ 156162 w 681"/>
                <a:gd name="T17" fmla="*/ 181234 h 1139"/>
                <a:gd name="T18" fmla="*/ 156162 w 681"/>
                <a:gd name="T19" fmla="*/ 181234 h 1139"/>
                <a:gd name="T20" fmla="*/ 67850 w 681"/>
                <a:gd name="T21" fmla="*/ 44230 h 1139"/>
                <a:gd name="T22" fmla="*/ 67850 w 681"/>
                <a:gd name="T23" fmla="*/ 44230 h 1139"/>
                <a:gd name="T24" fmla="*/ 20104 w 681"/>
                <a:gd name="T25" fmla="*/ 13664 h 1139"/>
                <a:gd name="T26" fmla="*/ 20104 w 681"/>
                <a:gd name="T27" fmla="*/ 13664 h 1139"/>
                <a:gd name="T28" fmla="*/ 5385 w 681"/>
                <a:gd name="T29" fmla="*/ 6832 h 1139"/>
                <a:gd name="T30" fmla="*/ 5385 w 681"/>
                <a:gd name="T31" fmla="*/ 6832 h 1139"/>
                <a:gd name="T32" fmla="*/ 0 w 681"/>
                <a:gd name="T33" fmla="*/ 4675 h 1139"/>
                <a:gd name="T34" fmla="*/ 0 w 681"/>
                <a:gd name="T35" fmla="*/ 4675 h 1139"/>
                <a:gd name="T36" fmla="*/ 5744 w 681"/>
                <a:gd name="T37" fmla="*/ 3596 h 1139"/>
                <a:gd name="T38" fmla="*/ 5744 w 681"/>
                <a:gd name="T39" fmla="*/ 3596 h 1139"/>
                <a:gd name="T40" fmla="*/ 22617 w 681"/>
                <a:gd name="T41" fmla="*/ 1438 h 1139"/>
                <a:gd name="T42" fmla="*/ 22617 w 681"/>
                <a:gd name="T43" fmla="*/ 1438 h 1139"/>
                <a:gd name="T44" fmla="*/ 85441 w 681"/>
                <a:gd name="T45" fmla="*/ 8271 h 1139"/>
                <a:gd name="T46" fmla="*/ 85441 w 681"/>
                <a:gd name="T47" fmla="*/ 8271 h 1139"/>
                <a:gd name="T48" fmla="*/ 127443 w 681"/>
                <a:gd name="T49" fmla="*/ 25531 h 1139"/>
                <a:gd name="T50" fmla="*/ 127443 w 681"/>
                <a:gd name="T51" fmla="*/ 25531 h 1139"/>
                <a:gd name="T52" fmla="*/ 170881 w 681"/>
                <a:gd name="T53" fmla="*/ 56096 h 1139"/>
                <a:gd name="T54" fmla="*/ 170881 w 681"/>
                <a:gd name="T55" fmla="*/ 56096 h 1139"/>
                <a:gd name="T56" fmla="*/ 234064 w 681"/>
                <a:gd name="T57" fmla="*/ 162895 h 1139"/>
                <a:gd name="T58" fmla="*/ 234064 w 681"/>
                <a:gd name="T59" fmla="*/ 162895 h 1139"/>
                <a:gd name="T60" fmla="*/ 224371 w 681"/>
                <a:gd name="T61" fmla="*/ 286954 h 1139"/>
                <a:gd name="T62" fmla="*/ 224371 w 681"/>
                <a:gd name="T63" fmla="*/ 286954 h 1139"/>
                <a:gd name="T64" fmla="*/ 199601 w 681"/>
                <a:gd name="T65" fmla="*/ 333701 h 1139"/>
                <a:gd name="T66" fmla="*/ 199601 w 681"/>
                <a:gd name="T67" fmla="*/ 333701 h 1139"/>
                <a:gd name="T68" fmla="*/ 169445 w 681"/>
                <a:gd name="T69" fmla="*/ 367862 h 1139"/>
                <a:gd name="T70" fmla="*/ 169445 w 681"/>
                <a:gd name="T71" fmla="*/ 367862 h 1139"/>
                <a:gd name="T72" fmla="*/ 115955 w 681"/>
                <a:gd name="T73" fmla="*/ 402024 h 1139"/>
                <a:gd name="T74" fmla="*/ 115955 w 681"/>
                <a:gd name="T75" fmla="*/ 402024 h 1139"/>
                <a:gd name="T76" fmla="*/ 100159 w 681"/>
                <a:gd name="T77" fmla="*/ 407417 h 1139"/>
                <a:gd name="T78" fmla="*/ 100159 w 681"/>
                <a:gd name="T79" fmla="*/ 407417 h 1139"/>
                <a:gd name="T80" fmla="*/ 94415 w 681"/>
                <a:gd name="T81" fmla="*/ 409215 h 113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81" h="1139">
                  <a:moveTo>
                    <a:pt x="263" y="1138"/>
                  </a:moveTo>
                  <a:lnTo>
                    <a:pt x="263" y="1138"/>
                  </a:lnTo>
                  <a:cubicBezTo>
                    <a:pt x="263" y="1138"/>
                    <a:pt x="267" y="1134"/>
                    <a:pt x="274" y="1126"/>
                  </a:cubicBezTo>
                  <a:cubicBezTo>
                    <a:pt x="280" y="1117"/>
                    <a:pt x="291" y="1106"/>
                    <a:pt x="302" y="1090"/>
                  </a:cubicBezTo>
                  <a:cubicBezTo>
                    <a:pt x="327" y="1060"/>
                    <a:pt x="357" y="1013"/>
                    <a:pt x="383" y="955"/>
                  </a:cubicBezTo>
                  <a:cubicBezTo>
                    <a:pt x="439" y="839"/>
                    <a:pt x="473" y="668"/>
                    <a:pt x="435" y="504"/>
                  </a:cubicBezTo>
                  <a:cubicBezTo>
                    <a:pt x="397" y="341"/>
                    <a:pt x="290" y="202"/>
                    <a:pt x="189" y="123"/>
                  </a:cubicBezTo>
                  <a:cubicBezTo>
                    <a:pt x="139" y="83"/>
                    <a:pt x="91" y="54"/>
                    <a:pt x="56" y="38"/>
                  </a:cubicBezTo>
                  <a:cubicBezTo>
                    <a:pt x="39" y="28"/>
                    <a:pt x="25" y="24"/>
                    <a:pt x="15" y="19"/>
                  </a:cubicBezTo>
                  <a:cubicBezTo>
                    <a:pt x="5" y="15"/>
                    <a:pt x="0" y="13"/>
                    <a:pt x="0" y="13"/>
                  </a:cubicBezTo>
                  <a:cubicBezTo>
                    <a:pt x="0" y="13"/>
                    <a:pt x="6" y="11"/>
                    <a:pt x="16" y="10"/>
                  </a:cubicBezTo>
                  <a:cubicBezTo>
                    <a:pt x="26" y="8"/>
                    <a:pt x="42" y="4"/>
                    <a:pt x="63" y="4"/>
                  </a:cubicBezTo>
                  <a:cubicBezTo>
                    <a:pt x="104" y="0"/>
                    <a:pt x="165" y="3"/>
                    <a:pt x="238" y="23"/>
                  </a:cubicBezTo>
                  <a:cubicBezTo>
                    <a:pt x="276" y="33"/>
                    <a:pt x="315" y="49"/>
                    <a:pt x="355" y="71"/>
                  </a:cubicBezTo>
                  <a:cubicBezTo>
                    <a:pt x="395" y="94"/>
                    <a:pt x="437" y="120"/>
                    <a:pt x="476" y="156"/>
                  </a:cubicBezTo>
                  <a:cubicBezTo>
                    <a:pt x="553" y="227"/>
                    <a:pt x="622" y="330"/>
                    <a:pt x="652" y="453"/>
                  </a:cubicBezTo>
                  <a:cubicBezTo>
                    <a:pt x="680" y="578"/>
                    <a:pt x="664" y="700"/>
                    <a:pt x="625" y="798"/>
                  </a:cubicBezTo>
                  <a:cubicBezTo>
                    <a:pt x="607" y="847"/>
                    <a:pt x="582" y="890"/>
                    <a:pt x="556" y="928"/>
                  </a:cubicBezTo>
                  <a:cubicBezTo>
                    <a:pt x="529" y="965"/>
                    <a:pt x="501" y="997"/>
                    <a:pt x="472" y="1023"/>
                  </a:cubicBezTo>
                  <a:cubicBezTo>
                    <a:pt x="415" y="1074"/>
                    <a:pt x="362" y="1103"/>
                    <a:pt x="323" y="1118"/>
                  </a:cubicBezTo>
                  <a:cubicBezTo>
                    <a:pt x="305" y="1127"/>
                    <a:pt x="289" y="1130"/>
                    <a:pt x="279" y="1133"/>
                  </a:cubicBezTo>
                  <a:cubicBezTo>
                    <a:pt x="269" y="1136"/>
                    <a:pt x="263" y="1138"/>
                    <a:pt x="263" y="113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4" name="Freeform 37">
              <a:extLst>
                <a:ext uri="{FF2B5EF4-FFF2-40B4-BE49-F238E27FC236}">
                  <a16:creationId xmlns:a16="http://schemas.microsoft.com/office/drawing/2014/main" id="{712A8401-A6EA-6D49-9415-CD290A84B5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5750" y="3779838"/>
              <a:ext cx="223838" cy="258762"/>
            </a:xfrm>
            <a:custGeom>
              <a:avLst/>
              <a:gdLst>
                <a:gd name="T0" fmla="*/ 0 w 623"/>
                <a:gd name="T1" fmla="*/ 234649 h 719"/>
                <a:gd name="T2" fmla="*/ 0 w 623"/>
                <a:gd name="T3" fmla="*/ 234649 h 719"/>
                <a:gd name="T4" fmla="*/ 3952 w 623"/>
                <a:gd name="T5" fmla="*/ 233570 h 719"/>
                <a:gd name="T6" fmla="*/ 3952 w 623"/>
                <a:gd name="T7" fmla="*/ 233570 h 719"/>
                <a:gd name="T8" fmla="*/ 15090 w 623"/>
                <a:gd name="T9" fmla="*/ 230331 h 719"/>
                <a:gd name="T10" fmla="*/ 15090 w 623"/>
                <a:gd name="T11" fmla="*/ 230331 h 719"/>
                <a:gd name="T12" fmla="*/ 50301 w 623"/>
                <a:gd name="T13" fmla="*/ 215935 h 719"/>
                <a:gd name="T14" fmla="*/ 50301 w 623"/>
                <a:gd name="T15" fmla="*/ 215935 h 719"/>
                <a:gd name="T16" fmla="*/ 129345 w 623"/>
                <a:gd name="T17" fmla="*/ 148635 h 719"/>
                <a:gd name="T18" fmla="*/ 129345 w 623"/>
                <a:gd name="T19" fmla="*/ 148635 h 719"/>
                <a:gd name="T20" fmla="*/ 169944 w 623"/>
                <a:gd name="T21" fmla="*/ 53264 h 719"/>
                <a:gd name="T22" fmla="*/ 169944 w 623"/>
                <a:gd name="T23" fmla="*/ 53264 h 719"/>
                <a:gd name="T24" fmla="*/ 173178 w 623"/>
                <a:gd name="T25" fmla="*/ 15475 h 719"/>
                <a:gd name="T26" fmla="*/ 173178 w 623"/>
                <a:gd name="T27" fmla="*/ 15475 h 719"/>
                <a:gd name="T28" fmla="*/ 172819 w 623"/>
                <a:gd name="T29" fmla="*/ 3959 h 719"/>
                <a:gd name="T30" fmla="*/ 172819 w 623"/>
                <a:gd name="T31" fmla="*/ 3959 h 719"/>
                <a:gd name="T32" fmla="*/ 172459 w 623"/>
                <a:gd name="T33" fmla="*/ 0 h 719"/>
                <a:gd name="T34" fmla="*/ 172459 w 623"/>
                <a:gd name="T35" fmla="*/ 0 h 719"/>
                <a:gd name="T36" fmla="*/ 175693 w 623"/>
                <a:gd name="T37" fmla="*/ 2159 h 719"/>
                <a:gd name="T38" fmla="*/ 175693 w 623"/>
                <a:gd name="T39" fmla="*/ 2159 h 719"/>
                <a:gd name="T40" fmla="*/ 184675 w 623"/>
                <a:gd name="T41" fmla="*/ 10077 h 719"/>
                <a:gd name="T42" fmla="*/ 184675 w 623"/>
                <a:gd name="T43" fmla="*/ 10077 h 719"/>
                <a:gd name="T44" fmla="*/ 209466 w 623"/>
                <a:gd name="T45" fmla="*/ 46786 h 719"/>
                <a:gd name="T46" fmla="*/ 209466 w 623"/>
                <a:gd name="T47" fmla="*/ 46786 h 719"/>
                <a:gd name="T48" fmla="*/ 222401 w 623"/>
                <a:gd name="T49" fmla="*/ 114086 h 719"/>
                <a:gd name="T50" fmla="*/ 222401 w 623"/>
                <a:gd name="T51" fmla="*/ 114086 h 719"/>
                <a:gd name="T52" fmla="*/ 194017 w 623"/>
                <a:gd name="T53" fmla="*/ 196141 h 719"/>
                <a:gd name="T54" fmla="*/ 194017 w 623"/>
                <a:gd name="T55" fmla="*/ 196141 h 719"/>
                <a:gd name="T56" fmla="*/ 123596 w 623"/>
                <a:gd name="T57" fmla="*/ 247965 h 719"/>
                <a:gd name="T58" fmla="*/ 123596 w 623"/>
                <a:gd name="T59" fmla="*/ 247965 h 719"/>
                <a:gd name="T60" fmla="*/ 56049 w 623"/>
                <a:gd name="T61" fmla="*/ 255883 h 719"/>
                <a:gd name="T62" fmla="*/ 56049 w 623"/>
                <a:gd name="T63" fmla="*/ 255883 h 719"/>
                <a:gd name="T64" fmla="*/ 13653 w 623"/>
                <a:gd name="T65" fmla="*/ 242567 h 719"/>
                <a:gd name="T66" fmla="*/ 13653 w 623"/>
                <a:gd name="T67" fmla="*/ 242567 h 719"/>
                <a:gd name="T68" fmla="*/ 3593 w 623"/>
                <a:gd name="T69" fmla="*/ 236809 h 719"/>
                <a:gd name="T70" fmla="*/ 3593 w 623"/>
                <a:gd name="T71" fmla="*/ 236809 h 719"/>
                <a:gd name="T72" fmla="*/ 0 w 623"/>
                <a:gd name="T73" fmla="*/ 234649 h 71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623" h="719">
                  <a:moveTo>
                    <a:pt x="0" y="652"/>
                  </a:moveTo>
                  <a:lnTo>
                    <a:pt x="0" y="652"/>
                  </a:lnTo>
                  <a:cubicBezTo>
                    <a:pt x="0" y="652"/>
                    <a:pt x="4" y="650"/>
                    <a:pt x="11" y="649"/>
                  </a:cubicBezTo>
                  <a:cubicBezTo>
                    <a:pt x="18" y="646"/>
                    <a:pt x="29" y="644"/>
                    <a:pt x="42" y="640"/>
                  </a:cubicBezTo>
                  <a:cubicBezTo>
                    <a:pt x="67" y="633"/>
                    <a:pt x="102" y="619"/>
                    <a:pt x="140" y="600"/>
                  </a:cubicBezTo>
                  <a:cubicBezTo>
                    <a:pt x="217" y="562"/>
                    <a:pt x="300" y="494"/>
                    <a:pt x="360" y="413"/>
                  </a:cubicBezTo>
                  <a:cubicBezTo>
                    <a:pt x="420" y="333"/>
                    <a:pt x="460" y="233"/>
                    <a:pt x="473" y="148"/>
                  </a:cubicBezTo>
                  <a:cubicBezTo>
                    <a:pt x="480" y="106"/>
                    <a:pt x="482" y="69"/>
                    <a:pt x="482" y="43"/>
                  </a:cubicBezTo>
                  <a:cubicBezTo>
                    <a:pt x="482" y="29"/>
                    <a:pt x="481" y="18"/>
                    <a:pt x="481" y="11"/>
                  </a:cubicBezTo>
                  <a:cubicBezTo>
                    <a:pt x="480" y="4"/>
                    <a:pt x="480" y="0"/>
                    <a:pt x="480" y="0"/>
                  </a:cubicBezTo>
                  <a:cubicBezTo>
                    <a:pt x="480" y="0"/>
                    <a:pt x="484" y="2"/>
                    <a:pt x="489" y="6"/>
                  </a:cubicBezTo>
                  <a:cubicBezTo>
                    <a:pt x="495" y="11"/>
                    <a:pt x="504" y="18"/>
                    <a:pt x="514" y="28"/>
                  </a:cubicBezTo>
                  <a:cubicBezTo>
                    <a:pt x="534" y="48"/>
                    <a:pt x="561" y="82"/>
                    <a:pt x="583" y="130"/>
                  </a:cubicBezTo>
                  <a:cubicBezTo>
                    <a:pt x="605" y="179"/>
                    <a:pt x="622" y="243"/>
                    <a:pt x="619" y="317"/>
                  </a:cubicBezTo>
                  <a:cubicBezTo>
                    <a:pt x="616" y="390"/>
                    <a:pt x="592" y="473"/>
                    <a:pt x="540" y="545"/>
                  </a:cubicBezTo>
                  <a:cubicBezTo>
                    <a:pt x="486" y="617"/>
                    <a:pt x="414" y="665"/>
                    <a:pt x="344" y="689"/>
                  </a:cubicBezTo>
                  <a:cubicBezTo>
                    <a:pt x="275" y="714"/>
                    <a:pt x="209" y="718"/>
                    <a:pt x="156" y="711"/>
                  </a:cubicBezTo>
                  <a:cubicBezTo>
                    <a:pt x="103" y="704"/>
                    <a:pt x="63" y="688"/>
                    <a:pt x="38" y="674"/>
                  </a:cubicBezTo>
                  <a:cubicBezTo>
                    <a:pt x="25" y="669"/>
                    <a:pt x="16" y="662"/>
                    <a:pt x="10" y="658"/>
                  </a:cubicBezTo>
                  <a:cubicBezTo>
                    <a:pt x="4" y="654"/>
                    <a:pt x="0" y="652"/>
                    <a:pt x="0" y="65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5" name="Freeform 38">
              <a:extLst>
                <a:ext uri="{FF2B5EF4-FFF2-40B4-BE49-F238E27FC236}">
                  <a16:creationId xmlns:a16="http://schemas.microsoft.com/office/drawing/2014/main" id="{88394962-E36F-764B-9673-A421CE6D84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3750" y="3784600"/>
              <a:ext cx="485775" cy="255588"/>
            </a:xfrm>
            <a:custGeom>
              <a:avLst/>
              <a:gdLst>
                <a:gd name="T0" fmla="*/ 485415 w 1349"/>
                <a:gd name="T1" fmla="*/ 0 h 710"/>
                <a:gd name="T2" fmla="*/ 476052 w 1349"/>
                <a:gd name="T3" fmla="*/ 20519 h 710"/>
                <a:gd name="T4" fmla="*/ 470651 w 1349"/>
                <a:gd name="T5" fmla="*/ 31679 h 710"/>
                <a:gd name="T6" fmla="*/ 463089 w 1349"/>
                <a:gd name="T7" fmla="*/ 44278 h 710"/>
                <a:gd name="T8" fmla="*/ 443283 w 1349"/>
                <a:gd name="T9" fmla="*/ 74157 h 710"/>
                <a:gd name="T10" fmla="*/ 431040 w 1349"/>
                <a:gd name="T11" fmla="*/ 91076 h 710"/>
                <a:gd name="T12" fmla="*/ 416276 w 1349"/>
                <a:gd name="T13" fmla="*/ 108355 h 710"/>
                <a:gd name="T14" fmla="*/ 381346 w 1349"/>
                <a:gd name="T15" fmla="*/ 143993 h 710"/>
                <a:gd name="T16" fmla="*/ 286640 w 1349"/>
                <a:gd name="T17" fmla="*/ 208790 h 710"/>
                <a:gd name="T18" fmla="*/ 177889 w 1349"/>
                <a:gd name="T19" fmla="*/ 246228 h 710"/>
                <a:gd name="T20" fmla="*/ 128556 w 1349"/>
                <a:gd name="T21" fmla="*/ 253428 h 710"/>
                <a:gd name="T22" fmla="*/ 105869 w 1349"/>
                <a:gd name="T23" fmla="*/ 254868 h 710"/>
                <a:gd name="T24" fmla="*/ 84984 w 1349"/>
                <a:gd name="T25" fmla="*/ 254868 h 710"/>
                <a:gd name="T26" fmla="*/ 49334 w 1349"/>
                <a:gd name="T27" fmla="*/ 253068 h 710"/>
                <a:gd name="T28" fmla="*/ 34930 w 1349"/>
                <a:gd name="T29" fmla="*/ 251268 h 710"/>
                <a:gd name="T30" fmla="*/ 22686 w 1349"/>
                <a:gd name="T31" fmla="*/ 249108 h 710"/>
                <a:gd name="T32" fmla="*/ 0 w 1349"/>
                <a:gd name="T33" fmla="*/ 244789 h 710"/>
                <a:gd name="T34" fmla="*/ 21606 w 1349"/>
                <a:gd name="T35" fmla="*/ 236869 h 710"/>
                <a:gd name="T36" fmla="*/ 32769 w 1349"/>
                <a:gd name="T37" fmla="*/ 232909 h 710"/>
                <a:gd name="T38" fmla="*/ 46093 w 1349"/>
                <a:gd name="T39" fmla="*/ 227509 h 710"/>
                <a:gd name="T40" fmla="*/ 78142 w 1349"/>
                <a:gd name="T41" fmla="*/ 215630 h 710"/>
                <a:gd name="T42" fmla="*/ 96147 w 1349"/>
                <a:gd name="T43" fmla="*/ 208430 h 710"/>
                <a:gd name="T44" fmla="*/ 115592 w 1349"/>
                <a:gd name="T45" fmla="*/ 200151 h 710"/>
                <a:gd name="T46" fmla="*/ 157364 w 1349"/>
                <a:gd name="T47" fmla="*/ 181791 h 710"/>
                <a:gd name="T48" fmla="*/ 250270 w 1349"/>
                <a:gd name="T49" fmla="*/ 137154 h 710"/>
                <a:gd name="T50" fmla="*/ 341375 w 1349"/>
                <a:gd name="T51" fmla="*/ 88916 h 710"/>
                <a:gd name="T52" fmla="*/ 381346 w 1349"/>
                <a:gd name="T53" fmla="*/ 66237 h 710"/>
                <a:gd name="T54" fmla="*/ 399351 w 1349"/>
                <a:gd name="T55" fmla="*/ 55437 h 710"/>
                <a:gd name="T56" fmla="*/ 415916 w 1349"/>
                <a:gd name="T57" fmla="*/ 44998 h 710"/>
                <a:gd name="T58" fmla="*/ 444724 w 1349"/>
                <a:gd name="T59" fmla="*/ 26639 h 710"/>
                <a:gd name="T60" fmla="*/ 456607 w 1349"/>
                <a:gd name="T61" fmla="*/ 19079 h 710"/>
                <a:gd name="T62" fmla="*/ 466330 w 1349"/>
                <a:gd name="T63" fmla="*/ 12239 h 71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349" h="710">
                  <a:moveTo>
                    <a:pt x="1348" y="0"/>
                  </a:moveTo>
                  <a:lnTo>
                    <a:pt x="1348" y="0"/>
                  </a:lnTo>
                  <a:cubicBezTo>
                    <a:pt x="1348" y="0"/>
                    <a:pt x="1340" y="21"/>
                    <a:pt x="1322" y="57"/>
                  </a:cubicBezTo>
                  <a:cubicBezTo>
                    <a:pt x="1317" y="67"/>
                    <a:pt x="1312" y="77"/>
                    <a:pt x="1307" y="88"/>
                  </a:cubicBezTo>
                  <a:cubicBezTo>
                    <a:pt x="1300" y="99"/>
                    <a:pt x="1293" y="110"/>
                    <a:pt x="1286" y="123"/>
                  </a:cubicBezTo>
                  <a:cubicBezTo>
                    <a:pt x="1271" y="148"/>
                    <a:pt x="1254" y="177"/>
                    <a:pt x="1231" y="206"/>
                  </a:cubicBezTo>
                  <a:cubicBezTo>
                    <a:pt x="1220" y="221"/>
                    <a:pt x="1209" y="237"/>
                    <a:pt x="1197" y="253"/>
                  </a:cubicBezTo>
                  <a:cubicBezTo>
                    <a:pt x="1184" y="269"/>
                    <a:pt x="1170" y="284"/>
                    <a:pt x="1156" y="301"/>
                  </a:cubicBezTo>
                  <a:cubicBezTo>
                    <a:pt x="1128" y="334"/>
                    <a:pt x="1095" y="366"/>
                    <a:pt x="1059" y="400"/>
                  </a:cubicBezTo>
                  <a:cubicBezTo>
                    <a:pt x="985" y="465"/>
                    <a:pt x="897" y="529"/>
                    <a:pt x="796" y="580"/>
                  </a:cubicBezTo>
                  <a:cubicBezTo>
                    <a:pt x="694" y="631"/>
                    <a:pt x="591" y="664"/>
                    <a:pt x="494" y="684"/>
                  </a:cubicBezTo>
                  <a:cubicBezTo>
                    <a:pt x="446" y="693"/>
                    <a:pt x="400" y="701"/>
                    <a:pt x="357" y="704"/>
                  </a:cubicBezTo>
                  <a:cubicBezTo>
                    <a:pt x="335" y="706"/>
                    <a:pt x="315" y="708"/>
                    <a:pt x="294" y="708"/>
                  </a:cubicBezTo>
                  <a:cubicBezTo>
                    <a:pt x="274" y="708"/>
                    <a:pt x="255" y="708"/>
                    <a:pt x="236" y="708"/>
                  </a:cubicBezTo>
                  <a:cubicBezTo>
                    <a:pt x="199" y="709"/>
                    <a:pt x="166" y="705"/>
                    <a:pt x="137" y="703"/>
                  </a:cubicBezTo>
                  <a:cubicBezTo>
                    <a:pt x="123" y="701"/>
                    <a:pt x="109" y="700"/>
                    <a:pt x="97" y="698"/>
                  </a:cubicBezTo>
                  <a:cubicBezTo>
                    <a:pt x="84" y="696"/>
                    <a:pt x="73" y="694"/>
                    <a:pt x="63" y="692"/>
                  </a:cubicBezTo>
                  <a:cubicBezTo>
                    <a:pt x="23" y="685"/>
                    <a:pt x="0" y="680"/>
                    <a:pt x="0" y="680"/>
                  </a:cubicBezTo>
                  <a:cubicBezTo>
                    <a:pt x="0" y="680"/>
                    <a:pt x="22" y="671"/>
                    <a:pt x="60" y="658"/>
                  </a:cubicBezTo>
                  <a:cubicBezTo>
                    <a:pt x="70" y="654"/>
                    <a:pt x="80" y="651"/>
                    <a:pt x="91" y="647"/>
                  </a:cubicBezTo>
                  <a:cubicBezTo>
                    <a:pt x="103" y="642"/>
                    <a:pt x="115" y="638"/>
                    <a:pt x="128" y="632"/>
                  </a:cubicBezTo>
                  <a:cubicBezTo>
                    <a:pt x="155" y="622"/>
                    <a:pt x="184" y="612"/>
                    <a:pt x="217" y="599"/>
                  </a:cubicBezTo>
                  <a:cubicBezTo>
                    <a:pt x="233" y="592"/>
                    <a:pt x="249" y="586"/>
                    <a:pt x="267" y="579"/>
                  </a:cubicBezTo>
                  <a:cubicBezTo>
                    <a:pt x="285" y="572"/>
                    <a:pt x="302" y="564"/>
                    <a:pt x="321" y="556"/>
                  </a:cubicBezTo>
                  <a:cubicBezTo>
                    <a:pt x="358" y="541"/>
                    <a:pt x="397" y="523"/>
                    <a:pt x="437" y="505"/>
                  </a:cubicBezTo>
                  <a:cubicBezTo>
                    <a:pt x="518" y="467"/>
                    <a:pt x="605" y="426"/>
                    <a:pt x="695" y="381"/>
                  </a:cubicBezTo>
                  <a:cubicBezTo>
                    <a:pt x="786" y="335"/>
                    <a:pt x="870" y="290"/>
                    <a:pt x="948" y="247"/>
                  </a:cubicBezTo>
                  <a:cubicBezTo>
                    <a:pt x="987" y="225"/>
                    <a:pt x="1025" y="205"/>
                    <a:pt x="1059" y="184"/>
                  </a:cubicBezTo>
                  <a:cubicBezTo>
                    <a:pt x="1076" y="173"/>
                    <a:pt x="1093" y="164"/>
                    <a:pt x="1109" y="154"/>
                  </a:cubicBezTo>
                  <a:cubicBezTo>
                    <a:pt x="1124" y="144"/>
                    <a:pt x="1140" y="134"/>
                    <a:pt x="1155" y="125"/>
                  </a:cubicBezTo>
                  <a:cubicBezTo>
                    <a:pt x="1185" y="108"/>
                    <a:pt x="1211" y="90"/>
                    <a:pt x="1235" y="74"/>
                  </a:cubicBezTo>
                  <a:cubicBezTo>
                    <a:pt x="1247" y="67"/>
                    <a:pt x="1258" y="60"/>
                    <a:pt x="1268" y="53"/>
                  </a:cubicBezTo>
                  <a:cubicBezTo>
                    <a:pt x="1278" y="46"/>
                    <a:pt x="1287" y="40"/>
                    <a:pt x="1295" y="34"/>
                  </a:cubicBezTo>
                  <a:cubicBezTo>
                    <a:pt x="1329" y="12"/>
                    <a:pt x="1348" y="0"/>
                    <a:pt x="134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6" name="Freeform 39">
              <a:extLst>
                <a:ext uri="{FF2B5EF4-FFF2-40B4-BE49-F238E27FC236}">
                  <a16:creationId xmlns:a16="http://schemas.microsoft.com/office/drawing/2014/main" id="{B244BEDA-0F5C-174E-A06D-05C805F0EC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0675" y="3657600"/>
              <a:ext cx="525463" cy="430213"/>
            </a:xfrm>
            <a:custGeom>
              <a:avLst/>
              <a:gdLst>
                <a:gd name="T0" fmla="*/ 525103 w 1458"/>
                <a:gd name="T1" fmla="*/ 2518 h 1196"/>
                <a:gd name="T2" fmla="*/ 525103 w 1458"/>
                <a:gd name="T3" fmla="*/ 2518 h 1196"/>
                <a:gd name="T4" fmla="*/ 504199 w 1458"/>
                <a:gd name="T5" fmla="*/ 24101 h 1196"/>
                <a:gd name="T6" fmla="*/ 504199 w 1458"/>
                <a:gd name="T7" fmla="*/ 24101 h 1196"/>
                <a:gd name="T8" fmla="*/ 448698 w 1458"/>
                <a:gd name="T9" fmla="*/ 77697 h 1196"/>
                <a:gd name="T10" fmla="*/ 448698 w 1458"/>
                <a:gd name="T11" fmla="*/ 77697 h 1196"/>
                <a:gd name="T12" fmla="*/ 411937 w 1458"/>
                <a:gd name="T13" fmla="*/ 112589 h 1196"/>
                <a:gd name="T14" fmla="*/ 411937 w 1458"/>
                <a:gd name="T15" fmla="*/ 112589 h 1196"/>
                <a:gd name="T16" fmla="*/ 370491 w 1458"/>
                <a:gd name="T17" fmla="*/ 151078 h 1196"/>
                <a:gd name="T18" fmla="*/ 370491 w 1458"/>
                <a:gd name="T19" fmla="*/ 151078 h 1196"/>
                <a:gd name="T20" fmla="*/ 276066 w 1458"/>
                <a:gd name="T21" fmla="*/ 233452 h 1196"/>
                <a:gd name="T22" fmla="*/ 276066 w 1458"/>
                <a:gd name="T23" fmla="*/ 233452 h 1196"/>
                <a:gd name="T24" fmla="*/ 176236 w 1458"/>
                <a:gd name="T25" fmla="*/ 308991 h 1196"/>
                <a:gd name="T26" fmla="*/ 176236 w 1458"/>
                <a:gd name="T27" fmla="*/ 308991 h 1196"/>
                <a:gd name="T28" fmla="*/ 130104 w 1458"/>
                <a:gd name="T29" fmla="*/ 341724 h 1196"/>
                <a:gd name="T30" fmla="*/ 130104 w 1458"/>
                <a:gd name="T31" fmla="*/ 341724 h 1196"/>
                <a:gd name="T32" fmla="*/ 88658 w 1458"/>
                <a:gd name="T33" fmla="*/ 370861 h 1196"/>
                <a:gd name="T34" fmla="*/ 88658 w 1458"/>
                <a:gd name="T35" fmla="*/ 370861 h 1196"/>
                <a:gd name="T36" fmla="*/ 24507 w 1458"/>
                <a:gd name="T37" fmla="*/ 413666 h 1196"/>
                <a:gd name="T38" fmla="*/ 24507 w 1458"/>
                <a:gd name="T39" fmla="*/ 413666 h 1196"/>
                <a:gd name="T40" fmla="*/ 0 w 1458"/>
                <a:gd name="T41" fmla="*/ 429853 h 1196"/>
                <a:gd name="T42" fmla="*/ 0 w 1458"/>
                <a:gd name="T43" fmla="*/ 429853 h 1196"/>
                <a:gd name="T44" fmla="*/ 3604 w 1458"/>
                <a:gd name="T45" fmla="*/ 400357 h 1196"/>
                <a:gd name="T46" fmla="*/ 3604 w 1458"/>
                <a:gd name="T47" fmla="*/ 400357 h 1196"/>
                <a:gd name="T48" fmla="*/ 6487 w 1458"/>
                <a:gd name="T49" fmla="*/ 384890 h 1196"/>
                <a:gd name="T50" fmla="*/ 6487 w 1458"/>
                <a:gd name="T51" fmla="*/ 384890 h 1196"/>
                <a:gd name="T52" fmla="*/ 10812 w 1458"/>
                <a:gd name="T53" fmla="*/ 366544 h 1196"/>
                <a:gd name="T54" fmla="*/ 10812 w 1458"/>
                <a:gd name="T55" fmla="*/ 366544 h 1196"/>
                <a:gd name="T56" fmla="*/ 24507 w 1458"/>
                <a:gd name="T57" fmla="*/ 322300 h 1196"/>
                <a:gd name="T58" fmla="*/ 24507 w 1458"/>
                <a:gd name="T59" fmla="*/ 322300 h 1196"/>
                <a:gd name="T60" fmla="*/ 33878 w 1458"/>
                <a:gd name="T61" fmla="*/ 297840 h 1196"/>
                <a:gd name="T62" fmla="*/ 33878 w 1458"/>
                <a:gd name="T63" fmla="*/ 297840 h 1196"/>
                <a:gd name="T64" fmla="*/ 45771 w 1458"/>
                <a:gd name="T65" fmla="*/ 271581 h 1196"/>
                <a:gd name="T66" fmla="*/ 45771 w 1458"/>
                <a:gd name="T67" fmla="*/ 271581 h 1196"/>
                <a:gd name="T68" fmla="*/ 77846 w 1458"/>
                <a:gd name="T69" fmla="*/ 216186 h 1196"/>
                <a:gd name="T70" fmla="*/ 77846 w 1458"/>
                <a:gd name="T71" fmla="*/ 216186 h 1196"/>
                <a:gd name="T72" fmla="*/ 174794 w 1458"/>
                <a:gd name="T73" fmla="*/ 108992 h 1196"/>
                <a:gd name="T74" fmla="*/ 174794 w 1458"/>
                <a:gd name="T75" fmla="*/ 108992 h 1196"/>
                <a:gd name="T76" fmla="*/ 299492 w 1458"/>
                <a:gd name="T77" fmla="*/ 35971 h 1196"/>
                <a:gd name="T78" fmla="*/ 299492 w 1458"/>
                <a:gd name="T79" fmla="*/ 35971 h 1196"/>
                <a:gd name="T80" fmla="*/ 359679 w 1458"/>
                <a:gd name="T81" fmla="*/ 16187 h 1196"/>
                <a:gd name="T82" fmla="*/ 359679 w 1458"/>
                <a:gd name="T83" fmla="*/ 16187 h 1196"/>
                <a:gd name="T84" fmla="*/ 388151 w 1458"/>
                <a:gd name="T85" fmla="*/ 9712 h 1196"/>
                <a:gd name="T86" fmla="*/ 388151 w 1458"/>
                <a:gd name="T87" fmla="*/ 9712 h 1196"/>
                <a:gd name="T88" fmla="*/ 414099 w 1458"/>
                <a:gd name="T89" fmla="*/ 5036 h 1196"/>
                <a:gd name="T90" fmla="*/ 414099 w 1458"/>
                <a:gd name="T91" fmla="*/ 5036 h 1196"/>
                <a:gd name="T92" fmla="*/ 460231 w 1458"/>
                <a:gd name="T93" fmla="*/ 719 h 1196"/>
                <a:gd name="T94" fmla="*/ 460231 w 1458"/>
                <a:gd name="T95" fmla="*/ 719 h 1196"/>
                <a:gd name="T96" fmla="*/ 478971 w 1458"/>
                <a:gd name="T97" fmla="*/ 0 h 1196"/>
                <a:gd name="T98" fmla="*/ 478971 w 1458"/>
                <a:gd name="T99" fmla="*/ 0 h 1196"/>
                <a:gd name="T100" fmla="*/ 495189 w 1458"/>
                <a:gd name="T101" fmla="*/ 360 h 1196"/>
                <a:gd name="T102" fmla="*/ 495189 w 1458"/>
                <a:gd name="T103" fmla="*/ 360 h 1196"/>
                <a:gd name="T104" fmla="*/ 525103 w 1458"/>
                <a:gd name="T105" fmla="*/ 2518 h 119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458" h="1196">
                  <a:moveTo>
                    <a:pt x="1457" y="7"/>
                  </a:moveTo>
                  <a:lnTo>
                    <a:pt x="1457" y="7"/>
                  </a:lnTo>
                  <a:cubicBezTo>
                    <a:pt x="1457" y="7"/>
                    <a:pt x="1436" y="30"/>
                    <a:pt x="1399" y="67"/>
                  </a:cubicBezTo>
                  <a:cubicBezTo>
                    <a:pt x="1361" y="102"/>
                    <a:pt x="1309" y="153"/>
                    <a:pt x="1245" y="216"/>
                  </a:cubicBezTo>
                  <a:cubicBezTo>
                    <a:pt x="1214" y="245"/>
                    <a:pt x="1179" y="278"/>
                    <a:pt x="1143" y="313"/>
                  </a:cubicBezTo>
                  <a:cubicBezTo>
                    <a:pt x="1106" y="346"/>
                    <a:pt x="1069" y="384"/>
                    <a:pt x="1028" y="420"/>
                  </a:cubicBezTo>
                  <a:cubicBezTo>
                    <a:pt x="948" y="495"/>
                    <a:pt x="861" y="572"/>
                    <a:pt x="766" y="649"/>
                  </a:cubicBezTo>
                  <a:cubicBezTo>
                    <a:pt x="672" y="727"/>
                    <a:pt x="579" y="796"/>
                    <a:pt x="489" y="859"/>
                  </a:cubicBezTo>
                  <a:cubicBezTo>
                    <a:pt x="446" y="892"/>
                    <a:pt x="402" y="921"/>
                    <a:pt x="361" y="950"/>
                  </a:cubicBezTo>
                  <a:cubicBezTo>
                    <a:pt x="320" y="979"/>
                    <a:pt x="281" y="1006"/>
                    <a:pt x="246" y="1031"/>
                  </a:cubicBezTo>
                  <a:cubicBezTo>
                    <a:pt x="172" y="1081"/>
                    <a:pt x="111" y="1121"/>
                    <a:pt x="68" y="1150"/>
                  </a:cubicBezTo>
                  <a:cubicBezTo>
                    <a:pt x="25" y="1179"/>
                    <a:pt x="0" y="1195"/>
                    <a:pt x="0" y="1195"/>
                  </a:cubicBezTo>
                  <a:cubicBezTo>
                    <a:pt x="0" y="1195"/>
                    <a:pt x="2" y="1165"/>
                    <a:pt x="10" y="1113"/>
                  </a:cubicBezTo>
                  <a:cubicBezTo>
                    <a:pt x="12" y="1099"/>
                    <a:pt x="15" y="1085"/>
                    <a:pt x="18" y="1070"/>
                  </a:cubicBezTo>
                  <a:cubicBezTo>
                    <a:pt x="21" y="1054"/>
                    <a:pt x="25" y="1037"/>
                    <a:pt x="30" y="1019"/>
                  </a:cubicBezTo>
                  <a:cubicBezTo>
                    <a:pt x="40" y="983"/>
                    <a:pt x="51" y="940"/>
                    <a:pt x="68" y="896"/>
                  </a:cubicBezTo>
                  <a:cubicBezTo>
                    <a:pt x="75" y="875"/>
                    <a:pt x="84" y="851"/>
                    <a:pt x="94" y="828"/>
                  </a:cubicBezTo>
                  <a:cubicBezTo>
                    <a:pt x="104" y="803"/>
                    <a:pt x="116" y="779"/>
                    <a:pt x="127" y="755"/>
                  </a:cubicBezTo>
                  <a:cubicBezTo>
                    <a:pt x="152" y="704"/>
                    <a:pt x="182" y="654"/>
                    <a:pt x="216" y="601"/>
                  </a:cubicBezTo>
                  <a:cubicBezTo>
                    <a:pt x="284" y="499"/>
                    <a:pt x="374" y="394"/>
                    <a:pt x="485" y="303"/>
                  </a:cubicBezTo>
                  <a:cubicBezTo>
                    <a:pt x="596" y="213"/>
                    <a:pt x="716" y="147"/>
                    <a:pt x="831" y="100"/>
                  </a:cubicBezTo>
                  <a:cubicBezTo>
                    <a:pt x="889" y="78"/>
                    <a:pt x="945" y="58"/>
                    <a:pt x="998" y="45"/>
                  </a:cubicBezTo>
                  <a:cubicBezTo>
                    <a:pt x="1026" y="38"/>
                    <a:pt x="1051" y="31"/>
                    <a:pt x="1077" y="27"/>
                  </a:cubicBezTo>
                  <a:cubicBezTo>
                    <a:pt x="1102" y="22"/>
                    <a:pt x="1126" y="18"/>
                    <a:pt x="1149" y="14"/>
                  </a:cubicBezTo>
                  <a:cubicBezTo>
                    <a:pt x="1196" y="7"/>
                    <a:pt x="1239" y="4"/>
                    <a:pt x="1277" y="2"/>
                  </a:cubicBezTo>
                  <a:cubicBezTo>
                    <a:pt x="1296" y="1"/>
                    <a:pt x="1313" y="0"/>
                    <a:pt x="1329" y="0"/>
                  </a:cubicBezTo>
                  <a:cubicBezTo>
                    <a:pt x="1345" y="1"/>
                    <a:pt x="1360" y="1"/>
                    <a:pt x="1374" y="1"/>
                  </a:cubicBezTo>
                  <a:cubicBezTo>
                    <a:pt x="1427" y="4"/>
                    <a:pt x="1457" y="7"/>
                    <a:pt x="1457" y="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7" name="Freeform 40">
              <a:extLst>
                <a:ext uri="{FF2B5EF4-FFF2-40B4-BE49-F238E27FC236}">
                  <a16:creationId xmlns:a16="http://schemas.microsoft.com/office/drawing/2014/main" id="{23BDA68E-B7F9-D44F-B895-146021264E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0200" y="3400425"/>
              <a:ext cx="311150" cy="452438"/>
            </a:xfrm>
            <a:custGeom>
              <a:avLst/>
              <a:gdLst>
                <a:gd name="T0" fmla="*/ 310789 w 863"/>
                <a:gd name="T1" fmla="*/ 0 h 1258"/>
                <a:gd name="T2" fmla="*/ 310789 w 863"/>
                <a:gd name="T3" fmla="*/ 0 h 1258"/>
                <a:gd name="T4" fmla="*/ 205150 w 863"/>
                <a:gd name="T5" fmla="*/ 260026 h 1258"/>
                <a:gd name="T6" fmla="*/ 205150 w 863"/>
                <a:gd name="T7" fmla="*/ 260026 h 1258"/>
                <a:gd name="T8" fmla="*/ 0 w 863"/>
                <a:gd name="T9" fmla="*/ 452078 h 1258"/>
                <a:gd name="T10" fmla="*/ 0 w 863"/>
                <a:gd name="T11" fmla="*/ 452078 h 1258"/>
                <a:gd name="T12" fmla="*/ 105640 w 863"/>
                <a:gd name="T13" fmla="*/ 192052 h 1258"/>
                <a:gd name="T14" fmla="*/ 105640 w 863"/>
                <a:gd name="T15" fmla="*/ 192052 h 1258"/>
                <a:gd name="T16" fmla="*/ 310789 w 863"/>
                <a:gd name="T17" fmla="*/ 0 h 12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63" h="1258">
                  <a:moveTo>
                    <a:pt x="862" y="0"/>
                  </a:moveTo>
                  <a:lnTo>
                    <a:pt x="862" y="0"/>
                  </a:lnTo>
                  <a:cubicBezTo>
                    <a:pt x="862" y="0"/>
                    <a:pt x="807" y="376"/>
                    <a:pt x="569" y="723"/>
                  </a:cubicBezTo>
                  <a:cubicBezTo>
                    <a:pt x="332" y="1070"/>
                    <a:pt x="0" y="1257"/>
                    <a:pt x="0" y="1257"/>
                  </a:cubicBezTo>
                  <a:cubicBezTo>
                    <a:pt x="0" y="1257"/>
                    <a:pt x="55" y="882"/>
                    <a:pt x="293" y="534"/>
                  </a:cubicBezTo>
                  <a:cubicBezTo>
                    <a:pt x="531" y="187"/>
                    <a:pt x="862" y="0"/>
                    <a:pt x="862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8" name="Freeform 41">
              <a:extLst>
                <a:ext uri="{FF2B5EF4-FFF2-40B4-BE49-F238E27FC236}">
                  <a16:creationId xmlns:a16="http://schemas.microsoft.com/office/drawing/2014/main" id="{2E5279A0-BEE1-C742-AA51-EC9DE12A4C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7475" y="3262313"/>
              <a:ext cx="406400" cy="366712"/>
            </a:xfrm>
            <a:custGeom>
              <a:avLst/>
              <a:gdLst>
                <a:gd name="T0" fmla="*/ 203380 w 1131"/>
                <a:gd name="T1" fmla="*/ 0 h 1017"/>
                <a:gd name="T2" fmla="*/ 203380 w 1131"/>
                <a:gd name="T3" fmla="*/ 0 h 1017"/>
                <a:gd name="T4" fmla="*/ 243624 w 1131"/>
                <a:gd name="T5" fmla="*/ 139545 h 1017"/>
                <a:gd name="T6" fmla="*/ 243624 w 1131"/>
                <a:gd name="T7" fmla="*/ 139545 h 1017"/>
                <a:gd name="T8" fmla="*/ 318724 w 1131"/>
                <a:gd name="T9" fmla="*/ 103848 h 1017"/>
                <a:gd name="T10" fmla="*/ 318724 w 1131"/>
                <a:gd name="T11" fmla="*/ 103848 h 1017"/>
                <a:gd name="T12" fmla="*/ 406041 w 1131"/>
                <a:gd name="T13" fmla="*/ 182094 h 1017"/>
                <a:gd name="T14" fmla="*/ 406041 w 1131"/>
                <a:gd name="T15" fmla="*/ 182094 h 1017"/>
                <a:gd name="T16" fmla="*/ 203380 w 1131"/>
                <a:gd name="T17" fmla="*/ 366351 h 1017"/>
                <a:gd name="T18" fmla="*/ 203380 w 1131"/>
                <a:gd name="T19" fmla="*/ 366351 h 1017"/>
                <a:gd name="T20" fmla="*/ 0 w 1131"/>
                <a:gd name="T21" fmla="*/ 182094 h 1017"/>
                <a:gd name="T22" fmla="*/ 0 w 1131"/>
                <a:gd name="T23" fmla="*/ 182094 h 1017"/>
                <a:gd name="T24" fmla="*/ 87317 w 1131"/>
                <a:gd name="T25" fmla="*/ 103848 h 1017"/>
                <a:gd name="T26" fmla="*/ 87317 w 1131"/>
                <a:gd name="T27" fmla="*/ 103848 h 1017"/>
                <a:gd name="T28" fmla="*/ 162416 w 1131"/>
                <a:gd name="T29" fmla="*/ 139545 h 1017"/>
                <a:gd name="T30" fmla="*/ 162416 w 1131"/>
                <a:gd name="T31" fmla="*/ 139545 h 1017"/>
                <a:gd name="T32" fmla="*/ 203380 w 1131"/>
                <a:gd name="T33" fmla="*/ 0 h 10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31" h="1017">
                  <a:moveTo>
                    <a:pt x="566" y="0"/>
                  </a:moveTo>
                  <a:lnTo>
                    <a:pt x="566" y="0"/>
                  </a:lnTo>
                  <a:cubicBezTo>
                    <a:pt x="722" y="229"/>
                    <a:pt x="678" y="387"/>
                    <a:pt x="678" y="387"/>
                  </a:cubicBezTo>
                  <a:cubicBezTo>
                    <a:pt x="678" y="387"/>
                    <a:pt x="720" y="288"/>
                    <a:pt x="887" y="288"/>
                  </a:cubicBezTo>
                  <a:cubicBezTo>
                    <a:pt x="1054" y="288"/>
                    <a:pt x="1130" y="505"/>
                    <a:pt x="1130" y="505"/>
                  </a:cubicBezTo>
                  <a:cubicBezTo>
                    <a:pt x="720" y="628"/>
                    <a:pt x="566" y="1016"/>
                    <a:pt x="566" y="1016"/>
                  </a:cubicBezTo>
                  <a:cubicBezTo>
                    <a:pt x="566" y="1016"/>
                    <a:pt x="410" y="628"/>
                    <a:pt x="0" y="505"/>
                  </a:cubicBezTo>
                  <a:cubicBezTo>
                    <a:pt x="0" y="505"/>
                    <a:pt x="76" y="288"/>
                    <a:pt x="243" y="288"/>
                  </a:cubicBezTo>
                  <a:cubicBezTo>
                    <a:pt x="410" y="288"/>
                    <a:pt x="452" y="387"/>
                    <a:pt x="452" y="387"/>
                  </a:cubicBezTo>
                  <a:cubicBezTo>
                    <a:pt x="452" y="387"/>
                    <a:pt x="408" y="229"/>
                    <a:pt x="566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9" name="Freeform 42">
              <a:extLst>
                <a:ext uri="{FF2B5EF4-FFF2-40B4-BE49-F238E27FC236}">
                  <a16:creationId xmlns:a16="http://schemas.microsoft.com/office/drawing/2014/main" id="{9507ADCA-B83B-0142-B4E5-5EC9225B04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1975" y="3640138"/>
              <a:ext cx="44450" cy="41275"/>
            </a:xfrm>
            <a:custGeom>
              <a:avLst/>
              <a:gdLst>
                <a:gd name="T0" fmla="*/ 23490 w 123"/>
                <a:gd name="T1" fmla="*/ 0 h 113"/>
                <a:gd name="T2" fmla="*/ 20599 w 123"/>
                <a:gd name="T3" fmla="*/ 0 h 113"/>
                <a:gd name="T4" fmla="*/ 20599 w 123"/>
                <a:gd name="T5" fmla="*/ 0 h 113"/>
                <a:gd name="T6" fmla="*/ 361 w 123"/>
                <a:gd name="T7" fmla="*/ 20455 h 113"/>
                <a:gd name="T8" fmla="*/ 361 w 123"/>
                <a:gd name="T9" fmla="*/ 20455 h 113"/>
                <a:gd name="T10" fmla="*/ 20599 w 123"/>
                <a:gd name="T11" fmla="*/ 40910 h 113"/>
                <a:gd name="T12" fmla="*/ 23490 w 123"/>
                <a:gd name="T13" fmla="*/ 40910 h 113"/>
                <a:gd name="T14" fmla="*/ 23490 w 123"/>
                <a:gd name="T15" fmla="*/ 40910 h 113"/>
                <a:gd name="T16" fmla="*/ 43727 w 123"/>
                <a:gd name="T17" fmla="*/ 20455 h 113"/>
                <a:gd name="T18" fmla="*/ 43727 w 123"/>
                <a:gd name="T19" fmla="*/ 20455 h 113"/>
                <a:gd name="T20" fmla="*/ 23490 w 123"/>
                <a:gd name="T21" fmla="*/ 0 h 1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3" h="113">
                  <a:moveTo>
                    <a:pt x="65" y="0"/>
                  </a:moveTo>
                  <a:lnTo>
                    <a:pt x="57" y="0"/>
                  </a:lnTo>
                  <a:cubicBezTo>
                    <a:pt x="28" y="0"/>
                    <a:pt x="0" y="26"/>
                    <a:pt x="1" y="56"/>
                  </a:cubicBezTo>
                  <a:cubicBezTo>
                    <a:pt x="3" y="86"/>
                    <a:pt x="26" y="112"/>
                    <a:pt x="57" y="112"/>
                  </a:cubicBezTo>
                  <a:lnTo>
                    <a:pt x="65" y="112"/>
                  </a:lnTo>
                  <a:cubicBezTo>
                    <a:pt x="94" y="112"/>
                    <a:pt x="122" y="86"/>
                    <a:pt x="121" y="56"/>
                  </a:cubicBezTo>
                  <a:cubicBezTo>
                    <a:pt x="120" y="26"/>
                    <a:pt x="96" y="0"/>
                    <a:pt x="65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0" name="Freeform 43">
              <a:extLst>
                <a:ext uri="{FF2B5EF4-FFF2-40B4-BE49-F238E27FC236}">
                  <a16:creationId xmlns:a16="http://schemas.microsoft.com/office/drawing/2014/main" id="{13DEF00A-F56A-1A4D-8FF4-DE916F53D5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5950" y="3608388"/>
              <a:ext cx="52388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144" y="112"/>
                    <a:pt x="144" y="0"/>
                    <a:pt x="72" y="0"/>
                  </a:cubicBezTo>
                  <a:cubicBezTo>
                    <a:pt x="1" y="0"/>
                    <a:pt x="0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" name="Freeform 44">
              <a:extLst>
                <a:ext uri="{FF2B5EF4-FFF2-40B4-BE49-F238E27FC236}">
                  <a16:creationId xmlns:a16="http://schemas.microsoft.com/office/drawing/2014/main" id="{89F09B26-1428-8345-98D8-F884918129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8975" y="3589338"/>
              <a:ext cx="52388" cy="39687"/>
            </a:xfrm>
            <a:custGeom>
              <a:avLst/>
              <a:gdLst>
                <a:gd name="T0" fmla="*/ 26013 w 145"/>
                <a:gd name="T1" fmla="*/ 39333 h 112"/>
                <a:gd name="T2" fmla="*/ 26013 w 145"/>
                <a:gd name="T3" fmla="*/ 39333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3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144" y="111"/>
                    <a:pt x="144" y="0"/>
                    <a:pt x="72" y="0"/>
                  </a:cubicBezTo>
                  <a:cubicBezTo>
                    <a:pt x="0" y="0"/>
                    <a:pt x="0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" name="Freeform 45">
              <a:extLst>
                <a:ext uri="{FF2B5EF4-FFF2-40B4-BE49-F238E27FC236}">
                  <a16:creationId xmlns:a16="http://schemas.microsoft.com/office/drawing/2014/main" id="{6050EE16-58D0-2840-910D-2B1452EB21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8825" y="3595688"/>
              <a:ext cx="52388" cy="39687"/>
            </a:xfrm>
            <a:custGeom>
              <a:avLst/>
              <a:gdLst>
                <a:gd name="T0" fmla="*/ 26013 w 145"/>
                <a:gd name="T1" fmla="*/ 39333 h 112"/>
                <a:gd name="T2" fmla="*/ 26013 w 145"/>
                <a:gd name="T3" fmla="*/ 39333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3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143" y="111"/>
                    <a:pt x="144" y="0"/>
                    <a:pt x="72" y="0"/>
                  </a:cubicBezTo>
                  <a:cubicBezTo>
                    <a:pt x="0" y="0"/>
                    <a:pt x="0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" name="Freeform 46">
              <a:extLst>
                <a:ext uri="{FF2B5EF4-FFF2-40B4-BE49-F238E27FC236}">
                  <a16:creationId xmlns:a16="http://schemas.microsoft.com/office/drawing/2014/main" id="{37792A92-97FE-AE41-8930-4031601A01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2175" y="3308350"/>
              <a:ext cx="44450" cy="41275"/>
            </a:xfrm>
            <a:custGeom>
              <a:avLst/>
              <a:gdLst>
                <a:gd name="T0" fmla="*/ 20599 w 123"/>
                <a:gd name="T1" fmla="*/ 40910 h 113"/>
                <a:gd name="T2" fmla="*/ 23490 w 123"/>
                <a:gd name="T3" fmla="*/ 40910 h 113"/>
                <a:gd name="T4" fmla="*/ 23490 w 123"/>
                <a:gd name="T5" fmla="*/ 40910 h 113"/>
                <a:gd name="T6" fmla="*/ 43366 w 123"/>
                <a:gd name="T7" fmla="*/ 20455 h 113"/>
                <a:gd name="T8" fmla="*/ 43366 w 123"/>
                <a:gd name="T9" fmla="*/ 20455 h 113"/>
                <a:gd name="T10" fmla="*/ 23490 w 123"/>
                <a:gd name="T11" fmla="*/ 0 h 113"/>
                <a:gd name="T12" fmla="*/ 20599 w 123"/>
                <a:gd name="T13" fmla="*/ 0 h 113"/>
                <a:gd name="T14" fmla="*/ 20599 w 123"/>
                <a:gd name="T15" fmla="*/ 0 h 113"/>
                <a:gd name="T16" fmla="*/ 361 w 123"/>
                <a:gd name="T17" fmla="*/ 20455 h 113"/>
                <a:gd name="T18" fmla="*/ 361 w 123"/>
                <a:gd name="T19" fmla="*/ 20455 h 113"/>
                <a:gd name="T20" fmla="*/ 20599 w 123"/>
                <a:gd name="T21" fmla="*/ 40910 h 1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3" h="113">
                  <a:moveTo>
                    <a:pt x="57" y="112"/>
                  </a:moveTo>
                  <a:lnTo>
                    <a:pt x="65" y="112"/>
                  </a:lnTo>
                  <a:cubicBezTo>
                    <a:pt x="94" y="112"/>
                    <a:pt x="122" y="87"/>
                    <a:pt x="120" y="56"/>
                  </a:cubicBezTo>
                  <a:cubicBezTo>
                    <a:pt x="119" y="26"/>
                    <a:pt x="96" y="0"/>
                    <a:pt x="65" y="0"/>
                  </a:cubicBezTo>
                  <a:lnTo>
                    <a:pt x="57" y="0"/>
                  </a:lnTo>
                  <a:cubicBezTo>
                    <a:pt x="28" y="0"/>
                    <a:pt x="0" y="26"/>
                    <a:pt x="1" y="56"/>
                  </a:cubicBezTo>
                  <a:cubicBezTo>
                    <a:pt x="3" y="87"/>
                    <a:pt x="26" y="112"/>
                    <a:pt x="57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4" name="Freeform 47">
              <a:extLst>
                <a:ext uri="{FF2B5EF4-FFF2-40B4-BE49-F238E27FC236}">
                  <a16:creationId xmlns:a16="http://schemas.microsoft.com/office/drawing/2014/main" id="{B7864041-A891-3947-89FB-2F932A1C7F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9325" y="3297238"/>
              <a:ext cx="52388" cy="41275"/>
            </a:xfrm>
            <a:custGeom>
              <a:avLst/>
              <a:gdLst>
                <a:gd name="T0" fmla="*/ 25652 w 145"/>
                <a:gd name="T1" fmla="*/ 40910 h 113"/>
                <a:gd name="T2" fmla="*/ 25652 w 145"/>
                <a:gd name="T3" fmla="*/ 40910 h 113"/>
                <a:gd name="T4" fmla="*/ 25652 w 145"/>
                <a:gd name="T5" fmla="*/ 0 h 113"/>
                <a:gd name="T6" fmla="*/ 25652 w 145"/>
                <a:gd name="T7" fmla="*/ 0 h 113"/>
                <a:gd name="T8" fmla="*/ 25652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1" y="112"/>
                  </a:moveTo>
                  <a:lnTo>
                    <a:pt x="71" y="112"/>
                  </a:lnTo>
                  <a:cubicBezTo>
                    <a:pt x="143" y="112"/>
                    <a:pt x="144" y="0"/>
                    <a:pt x="71" y="0"/>
                  </a:cubicBezTo>
                  <a:cubicBezTo>
                    <a:pt x="0" y="0"/>
                    <a:pt x="0" y="112"/>
                    <a:pt x="71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5" name="Freeform 48">
              <a:extLst>
                <a:ext uri="{FF2B5EF4-FFF2-40B4-BE49-F238E27FC236}">
                  <a16:creationId xmlns:a16="http://schemas.microsoft.com/office/drawing/2014/main" id="{34EDC88E-E8F1-DE41-AE5E-7E360AE007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2825" y="3316288"/>
              <a:ext cx="52388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144" y="112"/>
                    <a:pt x="144" y="0"/>
                    <a:pt x="72" y="0"/>
                  </a:cubicBezTo>
                  <a:cubicBezTo>
                    <a:pt x="0" y="0"/>
                    <a:pt x="0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6" name="Freeform 49">
              <a:extLst>
                <a:ext uri="{FF2B5EF4-FFF2-40B4-BE49-F238E27FC236}">
                  <a16:creationId xmlns:a16="http://schemas.microsoft.com/office/drawing/2014/main" id="{20EC3662-8D2D-9E4C-8163-825CBB18EE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0450" y="3382963"/>
              <a:ext cx="52388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144" y="112"/>
                    <a:pt x="144" y="0"/>
                    <a:pt x="72" y="0"/>
                  </a:cubicBezTo>
                  <a:cubicBezTo>
                    <a:pt x="0" y="0"/>
                    <a:pt x="0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7" name="Freeform 50">
              <a:extLst>
                <a:ext uri="{FF2B5EF4-FFF2-40B4-BE49-F238E27FC236}">
                  <a16:creationId xmlns:a16="http://schemas.microsoft.com/office/drawing/2014/main" id="{711FEE91-568F-094A-9043-4D1A9F095D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5563" y="3313113"/>
              <a:ext cx="627062" cy="231775"/>
            </a:xfrm>
            <a:custGeom>
              <a:avLst/>
              <a:gdLst>
                <a:gd name="T0" fmla="*/ 626702 w 1740"/>
                <a:gd name="T1" fmla="*/ 64984 h 642"/>
                <a:gd name="T2" fmla="*/ 626702 w 1740"/>
                <a:gd name="T3" fmla="*/ 64984 h 642"/>
                <a:gd name="T4" fmla="*/ 620575 w 1740"/>
                <a:gd name="T5" fmla="*/ 61734 h 642"/>
                <a:gd name="T6" fmla="*/ 620575 w 1740"/>
                <a:gd name="T7" fmla="*/ 61734 h 642"/>
                <a:gd name="T8" fmla="*/ 603637 w 1740"/>
                <a:gd name="T9" fmla="*/ 53431 h 642"/>
                <a:gd name="T10" fmla="*/ 603637 w 1740"/>
                <a:gd name="T11" fmla="*/ 53431 h 642"/>
                <a:gd name="T12" fmla="*/ 537688 w 1740"/>
                <a:gd name="T13" fmla="*/ 31770 h 642"/>
                <a:gd name="T14" fmla="*/ 537688 w 1740"/>
                <a:gd name="T15" fmla="*/ 31770 h 642"/>
                <a:gd name="T16" fmla="*/ 433177 w 1740"/>
                <a:gd name="T17" fmla="*/ 23466 h 642"/>
                <a:gd name="T18" fmla="*/ 433177 w 1740"/>
                <a:gd name="T19" fmla="*/ 23466 h 642"/>
                <a:gd name="T20" fmla="*/ 305242 w 1740"/>
                <a:gd name="T21" fmla="*/ 47655 h 642"/>
                <a:gd name="T22" fmla="*/ 305242 w 1740"/>
                <a:gd name="T23" fmla="*/ 47655 h 642"/>
                <a:gd name="T24" fmla="*/ 85771 w 1740"/>
                <a:gd name="T25" fmla="*/ 165347 h 642"/>
                <a:gd name="T26" fmla="*/ 85771 w 1740"/>
                <a:gd name="T27" fmla="*/ 165347 h 642"/>
                <a:gd name="T28" fmla="*/ 23064 w 1740"/>
                <a:gd name="T29" fmla="*/ 213363 h 642"/>
                <a:gd name="T30" fmla="*/ 23064 w 1740"/>
                <a:gd name="T31" fmla="*/ 213363 h 642"/>
                <a:gd name="T32" fmla="*/ 0 w 1740"/>
                <a:gd name="T33" fmla="*/ 231414 h 642"/>
                <a:gd name="T34" fmla="*/ 0 w 1740"/>
                <a:gd name="T35" fmla="*/ 231414 h 642"/>
                <a:gd name="T36" fmla="*/ 20181 w 1740"/>
                <a:gd name="T37" fmla="*/ 210114 h 642"/>
                <a:gd name="T38" fmla="*/ 20181 w 1740"/>
                <a:gd name="T39" fmla="*/ 210114 h 642"/>
                <a:gd name="T40" fmla="*/ 77482 w 1740"/>
                <a:gd name="T41" fmla="*/ 154517 h 642"/>
                <a:gd name="T42" fmla="*/ 77482 w 1740"/>
                <a:gd name="T43" fmla="*/ 154517 h 642"/>
                <a:gd name="T44" fmla="*/ 170460 w 1740"/>
                <a:gd name="T45" fmla="*/ 83035 h 642"/>
                <a:gd name="T46" fmla="*/ 170460 w 1740"/>
                <a:gd name="T47" fmla="*/ 83035 h 642"/>
                <a:gd name="T48" fmla="*/ 296953 w 1740"/>
                <a:gd name="T49" fmla="*/ 21661 h 642"/>
                <a:gd name="T50" fmla="*/ 296953 w 1740"/>
                <a:gd name="T51" fmla="*/ 21661 h 642"/>
                <a:gd name="T52" fmla="*/ 432817 w 1740"/>
                <a:gd name="T53" fmla="*/ 722 h 642"/>
                <a:gd name="T54" fmla="*/ 432817 w 1740"/>
                <a:gd name="T55" fmla="*/ 722 h 642"/>
                <a:gd name="T56" fmla="*/ 541291 w 1740"/>
                <a:gd name="T57" fmla="*/ 18773 h 642"/>
                <a:gd name="T58" fmla="*/ 541291 w 1740"/>
                <a:gd name="T59" fmla="*/ 18773 h 642"/>
                <a:gd name="T60" fmla="*/ 605800 w 1740"/>
                <a:gd name="T61" fmla="*/ 49821 h 642"/>
                <a:gd name="T62" fmla="*/ 605800 w 1740"/>
                <a:gd name="T63" fmla="*/ 49821 h 642"/>
                <a:gd name="T64" fmla="*/ 621296 w 1740"/>
                <a:gd name="T65" fmla="*/ 60651 h 642"/>
                <a:gd name="T66" fmla="*/ 621296 w 1740"/>
                <a:gd name="T67" fmla="*/ 60651 h 642"/>
                <a:gd name="T68" fmla="*/ 626702 w 1740"/>
                <a:gd name="T69" fmla="*/ 64984 h 64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740" h="642">
                  <a:moveTo>
                    <a:pt x="1739" y="180"/>
                  </a:moveTo>
                  <a:lnTo>
                    <a:pt x="1739" y="180"/>
                  </a:lnTo>
                  <a:cubicBezTo>
                    <a:pt x="1739" y="180"/>
                    <a:pt x="1733" y="177"/>
                    <a:pt x="1722" y="171"/>
                  </a:cubicBezTo>
                  <a:cubicBezTo>
                    <a:pt x="1712" y="166"/>
                    <a:pt x="1697" y="157"/>
                    <a:pt x="1675" y="148"/>
                  </a:cubicBezTo>
                  <a:cubicBezTo>
                    <a:pt x="1634" y="129"/>
                    <a:pt x="1572" y="106"/>
                    <a:pt x="1492" y="88"/>
                  </a:cubicBezTo>
                  <a:cubicBezTo>
                    <a:pt x="1412" y="70"/>
                    <a:pt x="1313" y="60"/>
                    <a:pt x="1202" y="65"/>
                  </a:cubicBezTo>
                  <a:cubicBezTo>
                    <a:pt x="1091" y="70"/>
                    <a:pt x="969" y="92"/>
                    <a:pt x="847" y="132"/>
                  </a:cubicBezTo>
                  <a:cubicBezTo>
                    <a:pt x="598" y="213"/>
                    <a:pt x="387" y="350"/>
                    <a:pt x="238" y="458"/>
                  </a:cubicBezTo>
                  <a:cubicBezTo>
                    <a:pt x="164" y="511"/>
                    <a:pt x="104" y="558"/>
                    <a:pt x="64" y="591"/>
                  </a:cubicBezTo>
                  <a:cubicBezTo>
                    <a:pt x="23" y="623"/>
                    <a:pt x="0" y="641"/>
                    <a:pt x="0" y="641"/>
                  </a:cubicBezTo>
                  <a:cubicBezTo>
                    <a:pt x="0" y="641"/>
                    <a:pt x="20" y="620"/>
                    <a:pt x="56" y="582"/>
                  </a:cubicBezTo>
                  <a:cubicBezTo>
                    <a:pt x="92" y="544"/>
                    <a:pt x="145" y="490"/>
                    <a:pt x="215" y="428"/>
                  </a:cubicBezTo>
                  <a:cubicBezTo>
                    <a:pt x="284" y="366"/>
                    <a:pt x="370" y="297"/>
                    <a:pt x="473" y="230"/>
                  </a:cubicBezTo>
                  <a:cubicBezTo>
                    <a:pt x="574" y="164"/>
                    <a:pt x="693" y="103"/>
                    <a:pt x="824" y="60"/>
                  </a:cubicBezTo>
                  <a:cubicBezTo>
                    <a:pt x="953" y="17"/>
                    <a:pt x="1084" y="0"/>
                    <a:pt x="1201" y="2"/>
                  </a:cubicBezTo>
                  <a:cubicBezTo>
                    <a:pt x="1318" y="3"/>
                    <a:pt x="1421" y="23"/>
                    <a:pt x="1502" y="52"/>
                  </a:cubicBezTo>
                  <a:cubicBezTo>
                    <a:pt x="1583" y="80"/>
                    <a:pt x="1642" y="112"/>
                    <a:pt x="1681" y="138"/>
                  </a:cubicBezTo>
                  <a:cubicBezTo>
                    <a:pt x="1701" y="150"/>
                    <a:pt x="1714" y="162"/>
                    <a:pt x="1724" y="168"/>
                  </a:cubicBezTo>
                  <a:cubicBezTo>
                    <a:pt x="1734" y="176"/>
                    <a:pt x="1739" y="180"/>
                    <a:pt x="1739" y="18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8" name="Freeform 51">
              <a:extLst>
                <a:ext uri="{FF2B5EF4-FFF2-40B4-BE49-F238E27FC236}">
                  <a16:creationId xmlns:a16="http://schemas.microsoft.com/office/drawing/2014/main" id="{2CA6B03A-C8C4-CA40-A721-03DE7A31D3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0800" y="3255963"/>
              <a:ext cx="622300" cy="214312"/>
            </a:xfrm>
            <a:custGeom>
              <a:avLst/>
              <a:gdLst>
                <a:gd name="T0" fmla="*/ 621940 w 1729"/>
                <a:gd name="T1" fmla="*/ 50257 h 597"/>
                <a:gd name="T2" fmla="*/ 621940 w 1729"/>
                <a:gd name="T3" fmla="*/ 50257 h 597"/>
                <a:gd name="T4" fmla="*/ 615102 w 1729"/>
                <a:gd name="T5" fmla="*/ 47745 h 597"/>
                <a:gd name="T6" fmla="*/ 615102 w 1729"/>
                <a:gd name="T7" fmla="*/ 47745 h 597"/>
                <a:gd name="T8" fmla="*/ 596386 w 1729"/>
                <a:gd name="T9" fmla="*/ 41283 h 597"/>
                <a:gd name="T10" fmla="*/ 596386 w 1729"/>
                <a:gd name="T11" fmla="*/ 41283 h 597"/>
                <a:gd name="T12" fmla="*/ 525482 w 1729"/>
                <a:gd name="T13" fmla="*/ 25847 h 597"/>
                <a:gd name="T14" fmla="*/ 525482 w 1729"/>
                <a:gd name="T15" fmla="*/ 25847 h 597"/>
                <a:gd name="T16" fmla="*/ 291894 w 1729"/>
                <a:gd name="T17" fmla="*/ 49539 h 597"/>
                <a:gd name="T18" fmla="*/ 291894 w 1729"/>
                <a:gd name="T19" fmla="*/ 49539 h 597"/>
                <a:gd name="T20" fmla="*/ 80622 w 1729"/>
                <a:gd name="T21" fmla="*/ 156157 h 597"/>
                <a:gd name="T22" fmla="*/ 80622 w 1729"/>
                <a:gd name="T23" fmla="*/ 156157 h 597"/>
                <a:gd name="T24" fmla="*/ 21235 w 1729"/>
                <a:gd name="T25" fmla="*/ 198158 h 597"/>
                <a:gd name="T26" fmla="*/ 21235 w 1729"/>
                <a:gd name="T27" fmla="*/ 198158 h 597"/>
                <a:gd name="T28" fmla="*/ 0 w 1729"/>
                <a:gd name="T29" fmla="*/ 213953 h 597"/>
                <a:gd name="T30" fmla="*/ 0 w 1729"/>
                <a:gd name="T31" fmla="*/ 213953 h 597"/>
                <a:gd name="T32" fmla="*/ 18356 w 1729"/>
                <a:gd name="T33" fmla="*/ 194568 h 597"/>
                <a:gd name="T34" fmla="*/ 18356 w 1729"/>
                <a:gd name="T35" fmla="*/ 194568 h 597"/>
                <a:gd name="T36" fmla="*/ 72704 w 1729"/>
                <a:gd name="T37" fmla="*/ 145388 h 597"/>
                <a:gd name="T38" fmla="*/ 72704 w 1729"/>
                <a:gd name="T39" fmla="*/ 145388 h 597"/>
                <a:gd name="T40" fmla="*/ 161244 w 1729"/>
                <a:gd name="T41" fmla="*/ 81130 h 597"/>
                <a:gd name="T42" fmla="*/ 161244 w 1729"/>
                <a:gd name="T43" fmla="*/ 81130 h 597"/>
                <a:gd name="T44" fmla="*/ 283256 w 1729"/>
                <a:gd name="T45" fmla="*/ 23693 h 597"/>
                <a:gd name="T46" fmla="*/ 283256 w 1729"/>
                <a:gd name="T47" fmla="*/ 23693 h 597"/>
                <a:gd name="T48" fmla="*/ 417506 w 1729"/>
                <a:gd name="T49" fmla="*/ 718 h 597"/>
                <a:gd name="T50" fmla="*/ 417506 w 1729"/>
                <a:gd name="T51" fmla="*/ 718 h 597"/>
                <a:gd name="T52" fmla="*/ 528001 w 1729"/>
                <a:gd name="T53" fmla="*/ 12564 h 597"/>
                <a:gd name="T54" fmla="*/ 528001 w 1729"/>
                <a:gd name="T55" fmla="*/ 12564 h 597"/>
                <a:gd name="T56" fmla="*/ 597826 w 1729"/>
                <a:gd name="T57" fmla="*/ 37334 h 597"/>
                <a:gd name="T58" fmla="*/ 597826 w 1729"/>
                <a:gd name="T59" fmla="*/ 37334 h 597"/>
                <a:gd name="T60" fmla="*/ 615821 w 1729"/>
                <a:gd name="T61" fmla="*/ 47027 h 597"/>
                <a:gd name="T62" fmla="*/ 615821 w 1729"/>
                <a:gd name="T63" fmla="*/ 47027 h 597"/>
                <a:gd name="T64" fmla="*/ 621940 w 1729"/>
                <a:gd name="T65" fmla="*/ 50257 h 5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729" h="597">
                  <a:moveTo>
                    <a:pt x="1728" y="140"/>
                  </a:moveTo>
                  <a:lnTo>
                    <a:pt x="1728" y="140"/>
                  </a:lnTo>
                  <a:cubicBezTo>
                    <a:pt x="1728" y="140"/>
                    <a:pt x="1722" y="138"/>
                    <a:pt x="1709" y="133"/>
                  </a:cubicBezTo>
                  <a:cubicBezTo>
                    <a:pt x="1698" y="129"/>
                    <a:pt x="1680" y="122"/>
                    <a:pt x="1657" y="115"/>
                  </a:cubicBezTo>
                  <a:cubicBezTo>
                    <a:pt x="1611" y="101"/>
                    <a:pt x="1544" y="83"/>
                    <a:pt x="1460" y="72"/>
                  </a:cubicBezTo>
                  <a:cubicBezTo>
                    <a:pt x="1292" y="48"/>
                    <a:pt x="1054" y="58"/>
                    <a:pt x="811" y="138"/>
                  </a:cubicBezTo>
                  <a:cubicBezTo>
                    <a:pt x="568" y="218"/>
                    <a:pt x="366" y="341"/>
                    <a:pt x="224" y="435"/>
                  </a:cubicBezTo>
                  <a:cubicBezTo>
                    <a:pt x="153" y="482"/>
                    <a:pt x="98" y="523"/>
                    <a:pt x="59" y="552"/>
                  </a:cubicBezTo>
                  <a:cubicBezTo>
                    <a:pt x="21" y="580"/>
                    <a:pt x="0" y="596"/>
                    <a:pt x="0" y="596"/>
                  </a:cubicBezTo>
                  <a:cubicBezTo>
                    <a:pt x="0" y="596"/>
                    <a:pt x="18" y="577"/>
                    <a:pt x="51" y="542"/>
                  </a:cubicBezTo>
                  <a:cubicBezTo>
                    <a:pt x="85" y="509"/>
                    <a:pt x="135" y="461"/>
                    <a:pt x="202" y="405"/>
                  </a:cubicBezTo>
                  <a:cubicBezTo>
                    <a:pt x="267" y="349"/>
                    <a:pt x="350" y="286"/>
                    <a:pt x="448" y="226"/>
                  </a:cubicBezTo>
                  <a:cubicBezTo>
                    <a:pt x="545" y="165"/>
                    <a:pt x="660" y="109"/>
                    <a:pt x="787" y="66"/>
                  </a:cubicBezTo>
                  <a:cubicBezTo>
                    <a:pt x="916" y="25"/>
                    <a:pt x="1043" y="4"/>
                    <a:pt x="1160" y="2"/>
                  </a:cubicBezTo>
                  <a:cubicBezTo>
                    <a:pt x="1276" y="0"/>
                    <a:pt x="1381" y="14"/>
                    <a:pt x="1467" y="35"/>
                  </a:cubicBezTo>
                  <a:cubicBezTo>
                    <a:pt x="1552" y="56"/>
                    <a:pt x="1617" y="83"/>
                    <a:pt x="1661" y="104"/>
                  </a:cubicBezTo>
                  <a:cubicBezTo>
                    <a:pt x="1683" y="115"/>
                    <a:pt x="1700" y="124"/>
                    <a:pt x="1711" y="131"/>
                  </a:cubicBezTo>
                  <a:cubicBezTo>
                    <a:pt x="1722" y="136"/>
                    <a:pt x="1728" y="140"/>
                    <a:pt x="1728" y="14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9" name="Freeform 52">
              <a:extLst>
                <a:ext uri="{FF2B5EF4-FFF2-40B4-BE49-F238E27FC236}">
                  <a16:creationId xmlns:a16="http://schemas.microsoft.com/office/drawing/2014/main" id="{F302E126-0B5F-E94F-A3EB-BEACBF2135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5725" y="3209925"/>
              <a:ext cx="517525" cy="166688"/>
            </a:xfrm>
            <a:custGeom>
              <a:avLst/>
              <a:gdLst>
                <a:gd name="T0" fmla="*/ 517165 w 1436"/>
                <a:gd name="T1" fmla="*/ 18802 h 461"/>
                <a:gd name="T2" fmla="*/ 517165 w 1436"/>
                <a:gd name="T3" fmla="*/ 18802 h 461"/>
                <a:gd name="T4" fmla="*/ 511398 w 1436"/>
                <a:gd name="T5" fmla="*/ 17717 h 461"/>
                <a:gd name="T6" fmla="*/ 511398 w 1436"/>
                <a:gd name="T7" fmla="*/ 17717 h 461"/>
                <a:gd name="T8" fmla="*/ 494820 w 1436"/>
                <a:gd name="T9" fmla="*/ 15548 h 461"/>
                <a:gd name="T10" fmla="*/ 494820 w 1436"/>
                <a:gd name="T11" fmla="*/ 15548 h 461"/>
                <a:gd name="T12" fmla="*/ 468511 w 1436"/>
                <a:gd name="T13" fmla="*/ 13378 h 461"/>
                <a:gd name="T14" fmla="*/ 468511 w 1436"/>
                <a:gd name="T15" fmla="*/ 13378 h 461"/>
                <a:gd name="T16" fmla="*/ 451933 w 1436"/>
                <a:gd name="T17" fmla="*/ 12294 h 461"/>
                <a:gd name="T18" fmla="*/ 451933 w 1436"/>
                <a:gd name="T19" fmla="*/ 12294 h 461"/>
                <a:gd name="T20" fmla="*/ 433553 w 1436"/>
                <a:gd name="T21" fmla="*/ 12294 h 461"/>
                <a:gd name="T22" fmla="*/ 433553 w 1436"/>
                <a:gd name="T23" fmla="*/ 12294 h 461"/>
                <a:gd name="T24" fmla="*/ 344897 w 1436"/>
                <a:gd name="T25" fmla="*/ 18441 h 461"/>
                <a:gd name="T26" fmla="*/ 344897 w 1436"/>
                <a:gd name="T27" fmla="*/ 18441 h 461"/>
                <a:gd name="T28" fmla="*/ 240022 w 1436"/>
                <a:gd name="T29" fmla="*/ 43751 h 461"/>
                <a:gd name="T30" fmla="*/ 240022 w 1436"/>
                <a:gd name="T31" fmla="*/ 43751 h 461"/>
                <a:gd name="T32" fmla="*/ 66312 w 1436"/>
                <a:gd name="T33" fmla="*/ 124022 h 461"/>
                <a:gd name="T34" fmla="*/ 66312 w 1436"/>
                <a:gd name="T35" fmla="*/ 124022 h 461"/>
                <a:gd name="T36" fmla="*/ 17659 w 1436"/>
                <a:gd name="T37" fmla="*/ 154394 h 461"/>
                <a:gd name="T38" fmla="*/ 17659 w 1436"/>
                <a:gd name="T39" fmla="*/ 154394 h 461"/>
                <a:gd name="T40" fmla="*/ 4685 w 1436"/>
                <a:gd name="T41" fmla="*/ 163072 h 461"/>
                <a:gd name="T42" fmla="*/ 4685 w 1436"/>
                <a:gd name="T43" fmla="*/ 163072 h 461"/>
                <a:gd name="T44" fmla="*/ 0 w 1436"/>
                <a:gd name="T45" fmla="*/ 166326 h 461"/>
                <a:gd name="T46" fmla="*/ 0 w 1436"/>
                <a:gd name="T47" fmla="*/ 166326 h 461"/>
                <a:gd name="T48" fmla="*/ 4325 w 1436"/>
                <a:gd name="T49" fmla="*/ 162711 h 461"/>
                <a:gd name="T50" fmla="*/ 4325 w 1436"/>
                <a:gd name="T51" fmla="*/ 162711 h 461"/>
                <a:gd name="T52" fmla="*/ 15857 w 1436"/>
                <a:gd name="T53" fmla="*/ 152586 h 461"/>
                <a:gd name="T54" fmla="*/ 15857 w 1436"/>
                <a:gd name="T55" fmla="*/ 152586 h 461"/>
                <a:gd name="T56" fmla="*/ 61627 w 1436"/>
                <a:gd name="T57" fmla="*/ 116428 h 461"/>
                <a:gd name="T58" fmla="*/ 61627 w 1436"/>
                <a:gd name="T59" fmla="*/ 116428 h 461"/>
                <a:gd name="T60" fmla="*/ 234616 w 1436"/>
                <a:gd name="T61" fmla="*/ 26034 h 461"/>
                <a:gd name="T62" fmla="*/ 234616 w 1436"/>
                <a:gd name="T63" fmla="*/ 26034 h 461"/>
                <a:gd name="T64" fmla="*/ 343095 w 1436"/>
                <a:gd name="T65" fmla="*/ 3616 h 461"/>
                <a:gd name="T66" fmla="*/ 343095 w 1436"/>
                <a:gd name="T67" fmla="*/ 3616 h 461"/>
                <a:gd name="T68" fmla="*/ 433914 w 1436"/>
                <a:gd name="T69" fmla="*/ 3254 h 461"/>
                <a:gd name="T70" fmla="*/ 433914 w 1436"/>
                <a:gd name="T71" fmla="*/ 3254 h 461"/>
                <a:gd name="T72" fmla="*/ 452654 w 1436"/>
                <a:gd name="T73" fmla="*/ 5062 h 461"/>
                <a:gd name="T74" fmla="*/ 452654 w 1436"/>
                <a:gd name="T75" fmla="*/ 5062 h 461"/>
                <a:gd name="T76" fmla="*/ 468872 w 1436"/>
                <a:gd name="T77" fmla="*/ 7593 h 461"/>
                <a:gd name="T78" fmla="*/ 468872 w 1436"/>
                <a:gd name="T79" fmla="*/ 7593 h 461"/>
                <a:gd name="T80" fmla="*/ 495181 w 1436"/>
                <a:gd name="T81" fmla="*/ 13017 h 461"/>
                <a:gd name="T82" fmla="*/ 495181 w 1436"/>
                <a:gd name="T83" fmla="*/ 13017 h 461"/>
                <a:gd name="T84" fmla="*/ 511398 w 1436"/>
                <a:gd name="T85" fmla="*/ 16994 h 461"/>
                <a:gd name="T86" fmla="*/ 511398 w 1436"/>
                <a:gd name="T87" fmla="*/ 16994 h 461"/>
                <a:gd name="T88" fmla="*/ 517165 w 1436"/>
                <a:gd name="T89" fmla="*/ 18802 h 46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436" h="461">
                  <a:moveTo>
                    <a:pt x="1435" y="52"/>
                  </a:moveTo>
                  <a:lnTo>
                    <a:pt x="1435" y="52"/>
                  </a:lnTo>
                  <a:cubicBezTo>
                    <a:pt x="1435" y="52"/>
                    <a:pt x="1429" y="51"/>
                    <a:pt x="1419" y="49"/>
                  </a:cubicBezTo>
                  <a:cubicBezTo>
                    <a:pt x="1408" y="47"/>
                    <a:pt x="1392" y="46"/>
                    <a:pt x="1373" y="43"/>
                  </a:cubicBezTo>
                  <a:cubicBezTo>
                    <a:pt x="1353" y="41"/>
                    <a:pt x="1328" y="38"/>
                    <a:pt x="1300" y="37"/>
                  </a:cubicBezTo>
                  <a:cubicBezTo>
                    <a:pt x="1285" y="36"/>
                    <a:pt x="1270" y="35"/>
                    <a:pt x="1254" y="34"/>
                  </a:cubicBezTo>
                  <a:cubicBezTo>
                    <a:pt x="1238" y="34"/>
                    <a:pt x="1222" y="34"/>
                    <a:pt x="1203" y="34"/>
                  </a:cubicBezTo>
                  <a:cubicBezTo>
                    <a:pt x="1133" y="34"/>
                    <a:pt x="1049" y="38"/>
                    <a:pt x="957" y="51"/>
                  </a:cubicBezTo>
                  <a:cubicBezTo>
                    <a:pt x="866" y="66"/>
                    <a:pt x="767" y="88"/>
                    <a:pt x="666" y="121"/>
                  </a:cubicBezTo>
                  <a:cubicBezTo>
                    <a:pt x="467" y="186"/>
                    <a:pt x="300" y="275"/>
                    <a:pt x="184" y="343"/>
                  </a:cubicBezTo>
                  <a:cubicBezTo>
                    <a:pt x="126" y="377"/>
                    <a:pt x="80" y="407"/>
                    <a:pt x="49" y="427"/>
                  </a:cubicBezTo>
                  <a:cubicBezTo>
                    <a:pt x="33" y="438"/>
                    <a:pt x="21" y="446"/>
                    <a:pt x="13" y="451"/>
                  </a:cubicBezTo>
                  <a:cubicBezTo>
                    <a:pt x="5" y="457"/>
                    <a:pt x="0" y="460"/>
                    <a:pt x="0" y="460"/>
                  </a:cubicBezTo>
                  <a:cubicBezTo>
                    <a:pt x="0" y="460"/>
                    <a:pt x="4" y="456"/>
                    <a:pt x="12" y="450"/>
                  </a:cubicBezTo>
                  <a:cubicBezTo>
                    <a:pt x="19" y="443"/>
                    <a:pt x="30" y="433"/>
                    <a:pt x="44" y="422"/>
                  </a:cubicBezTo>
                  <a:cubicBezTo>
                    <a:pt x="73" y="397"/>
                    <a:pt x="115" y="362"/>
                    <a:pt x="171" y="322"/>
                  </a:cubicBezTo>
                  <a:cubicBezTo>
                    <a:pt x="280" y="243"/>
                    <a:pt x="445" y="141"/>
                    <a:pt x="651" y="72"/>
                  </a:cubicBezTo>
                  <a:cubicBezTo>
                    <a:pt x="755" y="39"/>
                    <a:pt x="858" y="19"/>
                    <a:pt x="952" y="10"/>
                  </a:cubicBezTo>
                  <a:cubicBezTo>
                    <a:pt x="1047" y="0"/>
                    <a:pt x="1133" y="2"/>
                    <a:pt x="1204" y="9"/>
                  </a:cubicBezTo>
                  <a:cubicBezTo>
                    <a:pt x="1223" y="10"/>
                    <a:pt x="1240" y="12"/>
                    <a:pt x="1256" y="14"/>
                  </a:cubicBezTo>
                  <a:cubicBezTo>
                    <a:pt x="1272" y="16"/>
                    <a:pt x="1287" y="19"/>
                    <a:pt x="1301" y="21"/>
                  </a:cubicBezTo>
                  <a:cubicBezTo>
                    <a:pt x="1330" y="25"/>
                    <a:pt x="1354" y="31"/>
                    <a:pt x="1374" y="36"/>
                  </a:cubicBezTo>
                  <a:cubicBezTo>
                    <a:pt x="1394" y="40"/>
                    <a:pt x="1409" y="44"/>
                    <a:pt x="1419" y="47"/>
                  </a:cubicBezTo>
                  <a:cubicBezTo>
                    <a:pt x="1429" y="50"/>
                    <a:pt x="1435" y="52"/>
                    <a:pt x="1435" y="5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0" name="Freeform 53">
              <a:extLst>
                <a:ext uri="{FF2B5EF4-FFF2-40B4-BE49-F238E27FC236}">
                  <a16:creationId xmlns:a16="http://schemas.microsoft.com/office/drawing/2014/main" id="{520DB1C4-1F06-C447-BF68-92CAC6240D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5450" y="3889375"/>
              <a:ext cx="349250" cy="176213"/>
            </a:xfrm>
            <a:custGeom>
              <a:avLst/>
              <a:gdLst>
                <a:gd name="T0" fmla="*/ 348890 w 971"/>
                <a:gd name="T1" fmla="*/ 0 h 489"/>
                <a:gd name="T2" fmla="*/ 348890 w 971"/>
                <a:gd name="T3" fmla="*/ 0 h 489"/>
                <a:gd name="T4" fmla="*/ 192429 w 971"/>
                <a:gd name="T5" fmla="*/ 124322 h 489"/>
                <a:gd name="T6" fmla="*/ 192429 w 971"/>
                <a:gd name="T7" fmla="*/ 124322 h 489"/>
                <a:gd name="T8" fmla="*/ 0 w 971"/>
                <a:gd name="T9" fmla="*/ 175853 h 489"/>
                <a:gd name="T10" fmla="*/ 0 w 971"/>
                <a:gd name="T11" fmla="*/ 175853 h 489"/>
                <a:gd name="T12" fmla="*/ 156821 w 971"/>
                <a:gd name="T13" fmla="*/ 52251 h 489"/>
                <a:gd name="T14" fmla="*/ 156821 w 971"/>
                <a:gd name="T15" fmla="*/ 52251 h 489"/>
                <a:gd name="T16" fmla="*/ 348890 w 971"/>
                <a:gd name="T17" fmla="*/ 0 h 4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1" h="489">
                  <a:moveTo>
                    <a:pt x="970" y="0"/>
                  </a:moveTo>
                  <a:lnTo>
                    <a:pt x="970" y="0"/>
                  </a:lnTo>
                  <a:cubicBezTo>
                    <a:pt x="970" y="0"/>
                    <a:pt x="803" y="209"/>
                    <a:pt x="535" y="345"/>
                  </a:cubicBezTo>
                  <a:cubicBezTo>
                    <a:pt x="268" y="478"/>
                    <a:pt x="0" y="488"/>
                    <a:pt x="0" y="488"/>
                  </a:cubicBezTo>
                  <a:cubicBezTo>
                    <a:pt x="0" y="488"/>
                    <a:pt x="168" y="280"/>
                    <a:pt x="436" y="145"/>
                  </a:cubicBezTo>
                  <a:cubicBezTo>
                    <a:pt x="704" y="10"/>
                    <a:pt x="970" y="0"/>
                    <a:pt x="97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1" name="Freeform 54">
              <a:extLst>
                <a:ext uri="{FF2B5EF4-FFF2-40B4-BE49-F238E27FC236}">
                  <a16:creationId xmlns:a16="http://schemas.microsoft.com/office/drawing/2014/main" id="{439FAA62-2D61-8E42-BF18-FA116445C0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4950" y="3843338"/>
              <a:ext cx="2365375" cy="890587"/>
            </a:xfrm>
            <a:custGeom>
              <a:avLst/>
              <a:gdLst>
                <a:gd name="T0" fmla="*/ 371434 w 6572"/>
                <a:gd name="T1" fmla="*/ 673695 h 2476"/>
                <a:gd name="T2" fmla="*/ 364596 w 6572"/>
                <a:gd name="T3" fmla="*/ 663624 h 2476"/>
                <a:gd name="T4" fmla="*/ 358837 w 6572"/>
                <a:gd name="T5" fmla="*/ 651035 h 2476"/>
                <a:gd name="T6" fmla="*/ 362077 w 6572"/>
                <a:gd name="T7" fmla="*/ 580896 h 2476"/>
                <a:gd name="T8" fmla="*/ 370355 w 6572"/>
                <a:gd name="T9" fmla="*/ 569026 h 2476"/>
                <a:gd name="T10" fmla="*/ 381872 w 6572"/>
                <a:gd name="T11" fmla="*/ 560034 h 2476"/>
                <a:gd name="T12" fmla="*/ 485168 w 6572"/>
                <a:gd name="T13" fmla="*/ 571544 h 2476"/>
                <a:gd name="T14" fmla="*/ 502444 w 6572"/>
                <a:gd name="T15" fmla="*/ 590967 h 2476"/>
                <a:gd name="T16" fmla="*/ 517561 w 6572"/>
                <a:gd name="T17" fmla="*/ 674415 h 2476"/>
                <a:gd name="T18" fmla="*/ 477970 w 6572"/>
                <a:gd name="T19" fmla="*/ 755704 h 2476"/>
                <a:gd name="T20" fmla="*/ 348400 w 6572"/>
                <a:gd name="T21" fmla="*/ 828721 h 2476"/>
                <a:gd name="T22" fmla="*/ 164482 w 6572"/>
                <a:gd name="T23" fmla="*/ 811456 h 2476"/>
                <a:gd name="T24" fmla="*/ 51468 w 6572"/>
                <a:gd name="T25" fmla="*/ 692039 h 2476"/>
                <a:gd name="T26" fmla="*/ 46429 w 6572"/>
                <a:gd name="T27" fmla="*/ 629813 h 2476"/>
                <a:gd name="T28" fmla="*/ 154764 w 6572"/>
                <a:gd name="T29" fmla="*/ 474428 h 2476"/>
                <a:gd name="T30" fmla="*/ 328244 w 6572"/>
                <a:gd name="T31" fmla="*/ 429108 h 2476"/>
                <a:gd name="T32" fmla="*/ 794697 w 6572"/>
                <a:gd name="T33" fmla="*/ 536654 h 2476"/>
                <a:gd name="T34" fmla="*/ 1521729 w 6572"/>
                <a:gd name="T35" fmla="*/ 702830 h 2476"/>
                <a:gd name="T36" fmla="*/ 1841336 w 6572"/>
                <a:gd name="T37" fmla="*/ 670818 h 2476"/>
                <a:gd name="T38" fmla="*/ 1903961 w 6572"/>
                <a:gd name="T39" fmla="*/ 651754 h 2476"/>
                <a:gd name="T40" fmla="*/ 1979904 w 6572"/>
                <a:gd name="T41" fmla="*/ 621541 h 2476"/>
                <a:gd name="T42" fmla="*/ 2024534 w 6572"/>
                <a:gd name="T43" fmla="*/ 599240 h 2476"/>
                <a:gd name="T44" fmla="*/ 2108394 w 6572"/>
                <a:gd name="T45" fmla="*/ 545646 h 2476"/>
                <a:gd name="T46" fmla="*/ 2183977 w 6572"/>
                <a:gd name="T47" fmla="*/ 480903 h 2476"/>
                <a:gd name="T48" fmla="*/ 2228607 w 6572"/>
                <a:gd name="T49" fmla="*/ 432345 h 2476"/>
                <a:gd name="T50" fmla="*/ 2363575 w 6572"/>
                <a:gd name="T51" fmla="*/ 126970 h 2476"/>
                <a:gd name="T52" fmla="*/ 2363215 w 6572"/>
                <a:gd name="T53" fmla="*/ 71938 h 2476"/>
                <a:gd name="T54" fmla="*/ 2356377 w 6572"/>
                <a:gd name="T55" fmla="*/ 32732 h 2476"/>
                <a:gd name="T56" fmla="*/ 2320025 w 6572"/>
                <a:gd name="T57" fmla="*/ 26617 h 2476"/>
                <a:gd name="T58" fmla="*/ 2298790 w 6572"/>
                <a:gd name="T59" fmla="*/ 104309 h 2476"/>
                <a:gd name="T60" fmla="*/ 2283314 w 6572"/>
                <a:gd name="T61" fmla="*/ 151429 h 2476"/>
                <a:gd name="T62" fmla="*/ 2198733 w 6572"/>
                <a:gd name="T63" fmla="*/ 309332 h 2476"/>
                <a:gd name="T64" fmla="*/ 1975585 w 6572"/>
                <a:gd name="T65" fmla="*/ 505721 h 2476"/>
                <a:gd name="T66" fmla="*/ 1923757 w 6572"/>
                <a:gd name="T67" fmla="*/ 530899 h 2476"/>
                <a:gd name="T68" fmla="*/ 1841696 w 6572"/>
                <a:gd name="T69" fmla="*/ 561832 h 2476"/>
                <a:gd name="T70" fmla="*/ 1670015 w 6572"/>
                <a:gd name="T71" fmla="*/ 599240 h 2476"/>
                <a:gd name="T72" fmla="*/ 1077592 w 6572"/>
                <a:gd name="T73" fmla="*/ 549603 h 2476"/>
                <a:gd name="T74" fmla="*/ 351639 w 6572"/>
                <a:gd name="T75" fmla="*/ 388823 h 2476"/>
                <a:gd name="T76" fmla="*/ 103296 w 6572"/>
                <a:gd name="T77" fmla="*/ 463997 h 2476"/>
                <a:gd name="T78" fmla="*/ 14757 w 6572"/>
                <a:gd name="T79" fmla="*/ 585931 h 2476"/>
                <a:gd name="T80" fmla="*/ 57587 w 6572"/>
                <a:gd name="T81" fmla="*/ 792392 h 2476"/>
                <a:gd name="T82" fmla="*/ 281455 w 6572"/>
                <a:gd name="T83" fmla="*/ 889508 h 2476"/>
                <a:gd name="T84" fmla="*/ 378993 w 6572"/>
                <a:gd name="T85" fmla="*/ 877998 h 2476"/>
                <a:gd name="T86" fmla="*/ 520800 w 6572"/>
                <a:gd name="T87" fmla="*/ 796349 h 2476"/>
                <a:gd name="T88" fmla="*/ 578387 w 6572"/>
                <a:gd name="T89" fmla="*/ 676213 h 2476"/>
                <a:gd name="T90" fmla="*/ 497045 w 6572"/>
                <a:gd name="T91" fmla="*/ 508599 h 2476"/>
                <a:gd name="T92" fmla="*/ 382232 w 6572"/>
                <a:gd name="T93" fmla="*/ 499247 h 2476"/>
                <a:gd name="T94" fmla="*/ 311328 w 6572"/>
                <a:gd name="T95" fmla="*/ 573702 h 2476"/>
                <a:gd name="T96" fmla="*/ 334723 w 6572"/>
                <a:gd name="T97" fmla="*/ 678731 h 2476"/>
                <a:gd name="T98" fmla="*/ 387631 w 6572"/>
                <a:gd name="T99" fmla="*/ 696356 h 247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6572" h="2476">
                  <a:moveTo>
                    <a:pt x="1077" y="1936"/>
                  </a:moveTo>
                  <a:lnTo>
                    <a:pt x="1077" y="1936"/>
                  </a:lnTo>
                  <a:cubicBezTo>
                    <a:pt x="1081" y="1921"/>
                    <a:pt x="1057" y="1904"/>
                    <a:pt x="1032" y="1873"/>
                  </a:cubicBezTo>
                  <a:cubicBezTo>
                    <a:pt x="1029" y="1869"/>
                    <a:pt x="1025" y="1864"/>
                    <a:pt x="1023" y="1860"/>
                  </a:cubicBezTo>
                  <a:cubicBezTo>
                    <a:pt x="1020" y="1855"/>
                    <a:pt x="1017" y="1850"/>
                    <a:pt x="1013" y="1845"/>
                  </a:cubicBezTo>
                  <a:cubicBezTo>
                    <a:pt x="1010" y="1840"/>
                    <a:pt x="1007" y="1834"/>
                    <a:pt x="1005" y="1829"/>
                  </a:cubicBezTo>
                  <a:cubicBezTo>
                    <a:pt x="1003" y="1822"/>
                    <a:pt x="999" y="1817"/>
                    <a:pt x="997" y="1810"/>
                  </a:cubicBezTo>
                  <a:cubicBezTo>
                    <a:pt x="987" y="1784"/>
                    <a:pt x="980" y="1753"/>
                    <a:pt x="981" y="1718"/>
                  </a:cubicBezTo>
                  <a:cubicBezTo>
                    <a:pt x="981" y="1684"/>
                    <a:pt x="988" y="1647"/>
                    <a:pt x="1006" y="1615"/>
                  </a:cubicBezTo>
                  <a:cubicBezTo>
                    <a:pt x="1010" y="1608"/>
                    <a:pt x="1014" y="1599"/>
                    <a:pt x="1020" y="1593"/>
                  </a:cubicBezTo>
                  <a:cubicBezTo>
                    <a:pt x="1023" y="1589"/>
                    <a:pt x="1025" y="1586"/>
                    <a:pt x="1029" y="1582"/>
                  </a:cubicBezTo>
                  <a:cubicBezTo>
                    <a:pt x="1032" y="1579"/>
                    <a:pt x="1035" y="1577"/>
                    <a:pt x="1039" y="1574"/>
                  </a:cubicBezTo>
                  <a:cubicBezTo>
                    <a:pt x="1044" y="1567"/>
                    <a:pt x="1054" y="1562"/>
                    <a:pt x="1061" y="1557"/>
                  </a:cubicBezTo>
                  <a:cubicBezTo>
                    <a:pt x="1070" y="1552"/>
                    <a:pt x="1078" y="1547"/>
                    <a:pt x="1087" y="1543"/>
                  </a:cubicBezTo>
                  <a:cubicBezTo>
                    <a:pt x="1160" y="1509"/>
                    <a:pt x="1273" y="1526"/>
                    <a:pt x="1348" y="1589"/>
                  </a:cubicBezTo>
                  <a:cubicBezTo>
                    <a:pt x="1358" y="1597"/>
                    <a:pt x="1366" y="1606"/>
                    <a:pt x="1374" y="1614"/>
                  </a:cubicBezTo>
                  <a:cubicBezTo>
                    <a:pt x="1381" y="1623"/>
                    <a:pt x="1389" y="1632"/>
                    <a:pt x="1396" y="1643"/>
                  </a:cubicBezTo>
                  <a:cubicBezTo>
                    <a:pt x="1409" y="1665"/>
                    <a:pt x="1420" y="1688"/>
                    <a:pt x="1428" y="1713"/>
                  </a:cubicBezTo>
                  <a:cubicBezTo>
                    <a:pt x="1444" y="1763"/>
                    <a:pt x="1447" y="1820"/>
                    <a:pt x="1438" y="1875"/>
                  </a:cubicBezTo>
                  <a:cubicBezTo>
                    <a:pt x="1429" y="1931"/>
                    <a:pt x="1409" y="1986"/>
                    <a:pt x="1380" y="2033"/>
                  </a:cubicBezTo>
                  <a:cubicBezTo>
                    <a:pt x="1365" y="2056"/>
                    <a:pt x="1347" y="2079"/>
                    <a:pt x="1328" y="2101"/>
                  </a:cubicBezTo>
                  <a:cubicBezTo>
                    <a:pt x="1309" y="2122"/>
                    <a:pt x="1288" y="2142"/>
                    <a:pt x="1266" y="2160"/>
                  </a:cubicBezTo>
                  <a:cubicBezTo>
                    <a:pt x="1177" y="2232"/>
                    <a:pt x="1068" y="2278"/>
                    <a:pt x="968" y="2304"/>
                  </a:cubicBezTo>
                  <a:cubicBezTo>
                    <a:pt x="868" y="2328"/>
                    <a:pt x="772" y="2329"/>
                    <a:pt x="693" y="2319"/>
                  </a:cubicBezTo>
                  <a:cubicBezTo>
                    <a:pt x="611" y="2310"/>
                    <a:pt x="532" y="2289"/>
                    <a:pt x="457" y="2256"/>
                  </a:cubicBezTo>
                  <a:cubicBezTo>
                    <a:pt x="383" y="2223"/>
                    <a:pt x="315" y="2178"/>
                    <a:pt x="260" y="2122"/>
                  </a:cubicBezTo>
                  <a:cubicBezTo>
                    <a:pt x="205" y="2066"/>
                    <a:pt x="163" y="1999"/>
                    <a:pt x="143" y="1924"/>
                  </a:cubicBezTo>
                  <a:cubicBezTo>
                    <a:pt x="132" y="1887"/>
                    <a:pt x="126" y="1849"/>
                    <a:pt x="126" y="1810"/>
                  </a:cubicBezTo>
                  <a:cubicBezTo>
                    <a:pt x="126" y="1800"/>
                    <a:pt x="126" y="1790"/>
                    <a:pt x="127" y="1780"/>
                  </a:cubicBezTo>
                  <a:lnTo>
                    <a:pt x="129" y="1751"/>
                  </a:lnTo>
                  <a:cubicBezTo>
                    <a:pt x="132" y="1732"/>
                    <a:pt x="136" y="1713"/>
                    <a:pt x="140" y="1693"/>
                  </a:cubicBezTo>
                  <a:cubicBezTo>
                    <a:pt x="179" y="1541"/>
                    <a:pt x="290" y="1405"/>
                    <a:pt x="430" y="1319"/>
                  </a:cubicBezTo>
                  <a:cubicBezTo>
                    <a:pt x="501" y="1274"/>
                    <a:pt x="576" y="1242"/>
                    <a:pt x="658" y="1222"/>
                  </a:cubicBezTo>
                  <a:cubicBezTo>
                    <a:pt x="740" y="1203"/>
                    <a:pt x="825" y="1194"/>
                    <a:pt x="912" y="1193"/>
                  </a:cubicBezTo>
                  <a:cubicBezTo>
                    <a:pt x="1128" y="1192"/>
                    <a:pt x="1345" y="1242"/>
                    <a:pt x="1561" y="1299"/>
                  </a:cubicBezTo>
                  <a:cubicBezTo>
                    <a:pt x="1778" y="1356"/>
                    <a:pt x="1992" y="1423"/>
                    <a:pt x="2208" y="1492"/>
                  </a:cubicBezTo>
                  <a:cubicBezTo>
                    <a:pt x="2639" y="1629"/>
                    <a:pt x="3074" y="1776"/>
                    <a:pt x="3530" y="1868"/>
                  </a:cubicBezTo>
                  <a:cubicBezTo>
                    <a:pt x="3758" y="1914"/>
                    <a:pt x="3991" y="1944"/>
                    <a:pt x="4228" y="1954"/>
                  </a:cubicBezTo>
                  <a:cubicBezTo>
                    <a:pt x="4464" y="1962"/>
                    <a:pt x="4703" y="1951"/>
                    <a:pt x="4939" y="1905"/>
                  </a:cubicBezTo>
                  <a:cubicBezTo>
                    <a:pt x="4999" y="1895"/>
                    <a:pt x="5058" y="1879"/>
                    <a:pt x="5116" y="1865"/>
                  </a:cubicBezTo>
                  <a:cubicBezTo>
                    <a:pt x="5145" y="1858"/>
                    <a:pt x="5174" y="1849"/>
                    <a:pt x="5203" y="1840"/>
                  </a:cubicBezTo>
                  <a:cubicBezTo>
                    <a:pt x="5232" y="1831"/>
                    <a:pt x="5261" y="1823"/>
                    <a:pt x="5290" y="1812"/>
                  </a:cubicBezTo>
                  <a:lnTo>
                    <a:pt x="5375" y="1781"/>
                  </a:lnTo>
                  <a:cubicBezTo>
                    <a:pt x="5404" y="1770"/>
                    <a:pt x="5432" y="1758"/>
                    <a:pt x="5460" y="1746"/>
                  </a:cubicBezTo>
                  <a:lnTo>
                    <a:pt x="5501" y="1728"/>
                  </a:lnTo>
                  <a:cubicBezTo>
                    <a:pt x="5516" y="1722"/>
                    <a:pt x="5529" y="1714"/>
                    <a:pt x="5543" y="1708"/>
                  </a:cubicBezTo>
                  <a:lnTo>
                    <a:pt x="5625" y="1666"/>
                  </a:lnTo>
                  <a:cubicBezTo>
                    <a:pt x="5652" y="1650"/>
                    <a:pt x="5678" y="1634"/>
                    <a:pt x="5705" y="1619"/>
                  </a:cubicBezTo>
                  <a:lnTo>
                    <a:pt x="5745" y="1595"/>
                  </a:lnTo>
                  <a:lnTo>
                    <a:pt x="5782" y="1569"/>
                  </a:lnTo>
                  <a:lnTo>
                    <a:pt x="5858" y="1517"/>
                  </a:lnTo>
                  <a:lnTo>
                    <a:pt x="5930" y="1459"/>
                  </a:lnTo>
                  <a:lnTo>
                    <a:pt x="5966" y="1430"/>
                  </a:lnTo>
                  <a:lnTo>
                    <a:pt x="6000" y="1400"/>
                  </a:lnTo>
                  <a:lnTo>
                    <a:pt x="6068" y="1337"/>
                  </a:lnTo>
                  <a:lnTo>
                    <a:pt x="6131" y="1271"/>
                  </a:lnTo>
                  <a:lnTo>
                    <a:pt x="6163" y="1237"/>
                  </a:lnTo>
                  <a:lnTo>
                    <a:pt x="6192" y="1202"/>
                  </a:lnTo>
                  <a:cubicBezTo>
                    <a:pt x="6306" y="1067"/>
                    <a:pt x="6399" y="917"/>
                    <a:pt x="6462" y="768"/>
                  </a:cubicBezTo>
                  <a:cubicBezTo>
                    <a:pt x="6528" y="620"/>
                    <a:pt x="6557" y="473"/>
                    <a:pt x="6567" y="353"/>
                  </a:cubicBezTo>
                  <a:cubicBezTo>
                    <a:pt x="6569" y="324"/>
                    <a:pt x="6570" y="296"/>
                    <a:pt x="6571" y="271"/>
                  </a:cubicBezTo>
                  <a:cubicBezTo>
                    <a:pt x="6571" y="246"/>
                    <a:pt x="6568" y="222"/>
                    <a:pt x="6566" y="200"/>
                  </a:cubicBezTo>
                  <a:cubicBezTo>
                    <a:pt x="6565" y="178"/>
                    <a:pt x="6562" y="158"/>
                    <a:pt x="6559" y="140"/>
                  </a:cubicBezTo>
                  <a:cubicBezTo>
                    <a:pt x="6557" y="121"/>
                    <a:pt x="6551" y="105"/>
                    <a:pt x="6547" y="91"/>
                  </a:cubicBezTo>
                  <a:cubicBezTo>
                    <a:pt x="6530" y="32"/>
                    <a:pt x="6512" y="4"/>
                    <a:pt x="6495" y="2"/>
                  </a:cubicBezTo>
                  <a:cubicBezTo>
                    <a:pt x="6478" y="0"/>
                    <a:pt x="6460" y="25"/>
                    <a:pt x="6446" y="74"/>
                  </a:cubicBezTo>
                  <a:cubicBezTo>
                    <a:pt x="6438" y="99"/>
                    <a:pt x="6432" y="129"/>
                    <a:pt x="6421" y="165"/>
                  </a:cubicBezTo>
                  <a:cubicBezTo>
                    <a:pt x="6411" y="201"/>
                    <a:pt x="6403" y="243"/>
                    <a:pt x="6387" y="290"/>
                  </a:cubicBezTo>
                  <a:cubicBezTo>
                    <a:pt x="6381" y="311"/>
                    <a:pt x="6375" y="332"/>
                    <a:pt x="6369" y="354"/>
                  </a:cubicBezTo>
                  <a:cubicBezTo>
                    <a:pt x="6361" y="375"/>
                    <a:pt x="6353" y="397"/>
                    <a:pt x="6344" y="421"/>
                  </a:cubicBezTo>
                  <a:cubicBezTo>
                    <a:pt x="6330" y="467"/>
                    <a:pt x="6306" y="513"/>
                    <a:pt x="6286" y="563"/>
                  </a:cubicBezTo>
                  <a:cubicBezTo>
                    <a:pt x="6238" y="659"/>
                    <a:pt x="6181" y="761"/>
                    <a:pt x="6109" y="860"/>
                  </a:cubicBezTo>
                  <a:cubicBezTo>
                    <a:pt x="6036" y="958"/>
                    <a:pt x="5951" y="1053"/>
                    <a:pt x="5858" y="1140"/>
                  </a:cubicBezTo>
                  <a:cubicBezTo>
                    <a:pt x="5765" y="1226"/>
                    <a:pt x="5661" y="1301"/>
                    <a:pt x="5558" y="1365"/>
                  </a:cubicBezTo>
                  <a:lnTo>
                    <a:pt x="5489" y="1406"/>
                  </a:lnTo>
                  <a:lnTo>
                    <a:pt x="5417" y="1442"/>
                  </a:lnTo>
                  <a:lnTo>
                    <a:pt x="5382" y="1460"/>
                  </a:lnTo>
                  <a:lnTo>
                    <a:pt x="5345" y="1476"/>
                  </a:lnTo>
                  <a:cubicBezTo>
                    <a:pt x="5320" y="1487"/>
                    <a:pt x="5295" y="1498"/>
                    <a:pt x="5270" y="1508"/>
                  </a:cubicBezTo>
                  <a:cubicBezTo>
                    <a:pt x="5220" y="1527"/>
                    <a:pt x="5170" y="1548"/>
                    <a:pt x="5117" y="1562"/>
                  </a:cubicBezTo>
                  <a:cubicBezTo>
                    <a:pt x="5091" y="1571"/>
                    <a:pt x="5066" y="1579"/>
                    <a:pt x="5040" y="1587"/>
                  </a:cubicBezTo>
                  <a:lnTo>
                    <a:pt x="4961" y="1607"/>
                  </a:lnTo>
                  <a:cubicBezTo>
                    <a:pt x="4856" y="1633"/>
                    <a:pt x="4749" y="1653"/>
                    <a:pt x="4640" y="1666"/>
                  </a:cubicBezTo>
                  <a:cubicBezTo>
                    <a:pt x="4532" y="1680"/>
                    <a:pt x="4423" y="1687"/>
                    <a:pt x="4313" y="1690"/>
                  </a:cubicBezTo>
                  <a:cubicBezTo>
                    <a:pt x="3873" y="1702"/>
                    <a:pt x="3432" y="1630"/>
                    <a:pt x="2994" y="1528"/>
                  </a:cubicBezTo>
                  <a:cubicBezTo>
                    <a:pt x="2556" y="1426"/>
                    <a:pt x="2120" y="1295"/>
                    <a:pt x="1671" y="1190"/>
                  </a:cubicBezTo>
                  <a:cubicBezTo>
                    <a:pt x="1447" y="1139"/>
                    <a:pt x="1218" y="1086"/>
                    <a:pt x="977" y="1081"/>
                  </a:cubicBezTo>
                  <a:cubicBezTo>
                    <a:pt x="858" y="1080"/>
                    <a:pt x="736" y="1090"/>
                    <a:pt x="617" y="1123"/>
                  </a:cubicBezTo>
                  <a:cubicBezTo>
                    <a:pt x="498" y="1154"/>
                    <a:pt x="384" y="1211"/>
                    <a:pt x="287" y="1290"/>
                  </a:cubicBezTo>
                  <a:cubicBezTo>
                    <a:pt x="245" y="1322"/>
                    <a:pt x="202" y="1366"/>
                    <a:pt x="157" y="1421"/>
                  </a:cubicBezTo>
                  <a:cubicBezTo>
                    <a:pt x="113" y="1477"/>
                    <a:pt x="69" y="1546"/>
                    <a:pt x="41" y="1629"/>
                  </a:cubicBezTo>
                  <a:cubicBezTo>
                    <a:pt x="12" y="1713"/>
                    <a:pt x="0" y="1813"/>
                    <a:pt x="17" y="1915"/>
                  </a:cubicBezTo>
                  <a:cubicBezTo>
                    <a:pt x="34" y="2017"/>
                    <a:pt x="84" y="2119"/>
                    <a:pt x="160" y="2203"/>
                  </a:cubicBezTo>
                  <a:cubicBezTo>
                    <a:pt x="235" y="2286"/>
                    <a:pt x="331" y="2351"/>
                    <a:pt x="438" y="2397"/>
                  </a:cubicBezTo>
                  <a:cubicBezTo>
                    <a:pt x="545" y="2442"/>
                    <a:pt x="661" y="2468"/>
                    <a:pt x="782" y="2473"/>
                  </a:cubicBezTo>
                  <a:cubicBezTo>
                    <a:pt x="842" y="2475"/>
                    <a:pt x="903" y="2472"/>
                    <a:pt x="963" y="2461"/>
                  </a:cubicBezTo>
                  <a:cubicBezTo>
                    <a:pt x="993" y="2456"/>
                    <a:pt x="1024" y="2449"/>
                    <a:pt x="1053" y="2441"/>
                  </a:cubicBezTo>
                  <a:cubicBezTo>
                    <a:pt x="1082" y="2433"/>
                    <a:pt x="1111" y="2423"/>
                    <a:pt x="1139" y="2413"/>
                  </a:cubicBezTo>
                  <a:cubicBezTo>
                    <a:pt x="1252" y="2370"/>
                    <a:pt x="1361" y="2306"/>
                    <a:pt x="1447" y="2214"/>
                  </a:cubicBezTo>
                  <a:cubicBezTo>
                    <a:pt x="1490" y="2169"/>
                    <a:pt x="1527" y="2117"/>
                    <a:pt x="1555" y="2060"/>
                  </a:cubicBezTo>
                  <a:cubicBezTo>
                    <a:pt x="1582" y="2002"/>
                    <a:pt x="1599" y="1942"/>
                    <a:pt x="1607" y="1880"/>
                  </a:cubicBezTo>
                  <a:cubicBezTo>
                    <a:pt x="1623" y="1758"/>
                    <a:pt x="1595" y="1628"/>
                    <a:pt x="1520" y="1529"/>
                  </a:cubicBezTo>
                  <a:cubicBezTo>
                    <a:pt x="1482" y="1478"/>
                    <a:pt x="1433" y="1440"/>
                    <a:pt x="1381" y="1414"/>
                  </a:cubicBezTo>
                  <a:cubicBezTo>
                    <a:pt x="1330" y="1388"/>
                    <a:pt x="1275" y="1373"/>
                    <a:pt x="1221" y="1368"/>
                  </a:cubicBezTo>
                  <a:cubicBezTo>
                    <a:pt x="1166" y="1364"/>
                    <a:pt x="1112" y="1370"/>
                    <a:pt x="1062" y="1388"/>
                  </a:cubicBezTo>
                  <a:cubicBezTo>
                    <a:pt x="1011" y="1406"/>
                    <a:pt x="967" y="1434"/>
                    <a:pt x="933" y="1471"/>
                  </a:cubicBezTo>
                  <a:cubicBezTo>
                    <a:pt x="898" y="1509"/>
                    <a:pt x="875" y="1553"/>
                    <a:pt x="865" y="1595"/>
                  </a:cubicBezTo>
                  <a:cubicBezTo>
                    <a:pt x="855" y="1638"/>
                    <a:pt x="852" y="1678"/>
                    <a:pt x="857" y="1715"/>
                  </a:cubicBezTo>
                  <a:cubicBezTo>
                    <a:pt x="864" y="1789"/>
                    <a:pt x="895" y="1848"/>
                    <a:pt x="930" y="1887"/>
                  </a:cubicBezTo>
                  <a:cubicBezTo>
                    <a:pt x="966" y="1926"/>
                    <a:pt x="1006" y="1942"/>
                    <a:pt x="1033" y="1947"/>
                  </a:cubicBezTo>
                  <a:cubicBezTo>
                    <a:pt x="1060" y="1950"/>
                    <a:pt x="1074" y="1945"/>
                    <a:pt x="1077" y="193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2" name="Freeform 55">
              <a:extLst>
                <a:ext uri="{FF2B5EF4-FFF2-40B4-BE49-F238E27FC236}">
                  <a16:creationId xmlns:a16="http://schemas.microsoft.com/office/drawing/2014/main" id="{97BA9BF5-07FF-7E4A-BC9C-5177DAA39F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4550" y="4360863"/>
              <a:ext cx="52388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144" y="112"/>
                    <a:pt x="144" y="0"/>
                    <a:pt x="72" y="0"/>
                  </a:cubicBezTo>
                  <a:cubicBezTo>
                    <a:pt x="0" y="0"/>
                    <a:pt x="0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3" name="Freeform 56">
              <a:extLst>
                <a:ext uri="{FF2B5EF4-FFF2-40B4-BE49-F238E27FC236}">
                  <a16:creationId xmlns:a16="http://schemas.microsoft.com/office/drawing/2014/main" id="{0A72FDAA-1A2C-8B4C-931B-CD0043A2B3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95988" y="4391025"/>
              <a:ext cx="52387" cy="39688"/>
            </a:xfrm>
            <a:custGeom>
              <a:avLst/>
              <a:gdLst>
                <a:gd name="T0" fmla="*/ 26013 w 145"/>
                <a:gd name="T1" fmla="*/ 39334 h 112"/>
                <a:gd name="T2" fmla="*/ 26013 w 145"/>
                <a:gd name="T3" fmla="*/ 39334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4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144" y="111"/>
                    <a:pt x="144" y="0"/>
                    <a:pt x="72" y="0"/>
                  </a:cubicBezTo>
                  <a:cubicBezTo>
                    <a:pt x="0" y="0"/>
                    <a:pt x="0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4" name="Freeform 57">
              <a:extLst>
                <a:ext uri="{FF2B5EF4-FFF2-40B4-BE49-F238E27FC236}">
                  <a16:creationId xmlns:a16="http://schemas.microsoft.com/office/drawing/2014/main" id="{CC32A271-AC30-EA41-9A41-5DA09EF958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5838" y="4414838"/>
              <a:ext cx="52387" cy="41275"/>
            </a:xfrm>
            <a:custGeom>
              <a:avLst/>
              <a:gdLst>
                <a:gd name="T0" fmla="*/ 26194 w 144"/>
                <a:gd name="T1" fmla="*/ 40910 h 113"/>
                <a:gd name="T2" fmla="*/ 26194 w 144"/>
                <a:gd name="T3" fmla="*/ 40910 h 113"/>
                <a:gd name="T4" fmla="*/ 26194 w 144"/>
                <a:gd name="T5" fmla="*/ 0 h 113"/>
                <a:gd name="T6" fmla="*/ 26194 w 144"/>
                <a:gd name="T7" fmla="*/ 0 h 113"/>
                <a:gd name="T8" fmla="*/ 26194 w 144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4" h="113">
                  <a:moveTo>
                    <a:pt x="72" y="112"/>
                  </a:moveTo>
                  <a:lnTo>
                    <a:pt x="72" y="112"/>
                  </a:lnTo>
                  <a:cubicBezTo>
                    <a:pt x="143" y="112"/>
                    <a:pt x="143" y="0"/>
                    <a:pt x="72" y="0"/>
                  </a:cubicBezTo>
                  <a:cubicBezTo>
                    <a:pt x="0" y="0"/>
                    <a:pt x="0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5" name="Freeform 58">
              <a:extLst>
                <a:ext uri="{FF2B5EF4-FFF2-40B4-BE49-F238E27FC236}">
                  <a16:creationId xmlns:a16="http://schemas.microsoft.com/office/drawing/2014/main" id="{99D8936F-D390-714C-B0CD-1D2C921BAD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2038" y="4438650"/>
              <a:ext cx="41275" cy="44450"/>
            </a:xfrm>
            <a:custGeom>
              <a:avLst/>
              <a:gdLst>
                <a:gd name="T0" fmla="*/ 40910 w 113"/>
                <a:gd name="T1" fmla="*/ 23300 h 124"/>
                <a:gd name="T2" fmla="*/ 40910 w 113"/>
                <a:gd name="T3" fmla="*/ 20791 h 124"/>
                <a:gd name="T4" fmla="*/ 40910 w 113"/>
                <a:gd name="T5" fmla="*/ 20791 h 124"/>
                <a:gd name="T6" fmla="*/ 20455 w 113"/>
                <a:gd name="T7" fmla="*/ 717 h 124"/>
                <a:gd name="T8" fmla="*/ 20455 w 113"/>
                <a:gd name="T9" fmla="*/ 717 h 124"/>
                <a:gd name="T10" fmla="*/ 0 w 113"/>
                <a:gd name="T11" fmla="*/ 20791 h 124"/>
                <a:gd name="T12" fmla="*/ 0 w 113"/>
                <a:gd name="T13" fmla="*/ 23300 h 124"/>
                <a:gd name="T14" fmla="*/ 0 w 113"/>
                <a:gd name="T15" fmla="*/ 23300 h 124"/>
                <a:gd name="T16" fmla="*/ 20455 w 113"/>
                <a:gd name="T17" fmla="*/ 43375 h 124"/>
                <a:gd name="T18" fmla="*/ 20455 w 113"/>
                <a:gd name="T19" fmla="*/ 43375 h 124"/>
                <a:gd name="T20" fmla="*/ 40910 w 113"/>
                <a:gd name="T21" fmla="*/ 23300 h 12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3" h="124">
                  <a:moveTo>
                    <a:pt x="112" y="65"/>
                  </a:moveTo>
                  <a:lnTo>
                    <a:pt x="112" y="58"/>
                  </a:lnTo>
                  <a:cubicBezTo>
                    <a:pt x="112" y="29"/>
                    <a:pt x="87" y="0"/>
                    <a:pt x="56" y="2"/>
                  </a:cubicBezTo>
                  <a:cubicBezTo>
                    <a:pt x="26" y="3"/>
                    <a:pt x="0" y="26"/>
                    <a:pt x="0" y="58"/>
                  </a:cubicBezTo>
                  <a:lnTo>
                    <a:pt x="0" y="65"/>
                  </a:lnTo>
                  <a:cubicBezTo>
                    <a:pt x="0" y="94"/>
                    <a:pt x="26" y="123"/>
                    <a:pt x="56" y="121"/>
                  </a:cubicBezTo>
                  <a:cubicBezTo>
                    <a:pt x="87" y="120"/>
                    <a:pt x="112" y="97"/>
                    <a:pt x="112" y="6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6" name="Freeform 59">
              <a:extLst>
                <a:ext uri="{FF2B5EF4-FFF2-40B4-BE49-F238E27FC236}">
                  <a16:creationId xmlns:a16="http://schemas.microsoft.com/office/drawing/2014/main" id="{4B120C45-8CD9-FE48-A9B8-CFD714BD74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0300" y="4449763"/>
              <a:ext cx="52388" cy="39687"/>
            </a:xfrm>
            <a:custGeom>
              <a:avLst/>
              <a:gdLst>
                <a:gd name="T0" fmla="*/ 26013 w 145"/>
                <a:gd name="T1" fmla="*/ 39333 h 112"/>
                <a:gd name="T2" fmla="*/ 26013 w 145"/>
                <a:gd name="T3" fmla="*/ 39333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3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144" y="111"/>
                    <a:pt x="144" y="0"/>
                    <a:pt x="72" y="0"/>
                  </a:cubicBezTo>
                  <a:cubicBezTo>
                    <a:pt x="0" y="0"/>
                    <a:pt x="0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7" name="Freeform 60">
              <a:extLst>
                <a:ext uri="{FF2B5EF4-FFF2-40B4-BE49-F238E27FC236}">
                  <a16:creationId xmlns:a16="http://schemas.microsoft.com/office/drawing/2014/main" id="{5D9D48C9-4DB1-1348-BD78-6207606128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12013" y="3587750"/>
              <a:ext cx="349250" cy="584200"/>
            </a:xfrm>
            <a:custGeom>
              <a:avLst/>
              <a:gdLst>
                <a:gd name="T0" fmla="*/ 260049 w 971"/>
                <a:gd name="T1" fmla="*/ 3240 h 1623"/>
                <a:gd name="T2" fmla="*/ 260049 w 971"/>
                <a:gd name="T3" fmla="*/ 3240 h 1623"/>
                <a:gd name="T4" fmla="*/ 280551 w 971"/>
                <a:gd name="T5" fmla="*/ 2880 h 1623"/>
                <a:gd name="T6" fmla="*/ 280551 w 971"/>
                <a:gd name="T7" fmla="*/ 2880 h 1623"/>
                <a:gd name="T8" fmla="*/ 308246 w 971"/>
                <a:gd name="T9" fmla="*/ 26996 h 1623"/>
                <a:gd name="T10" fmla="*/ 308246 w 971"/>
                <a:gd name="T11" fmla="*/ 26996 h 1623"/>
                <a:gd name="T12" fmla="*/ 336661 w 971"/>
                <a:gd name="T13" fmla="*/ 95387 h 1623"/>
                <a:gd name="T14" fmla="*/ 336661 w 971"/>
                <a:gd name="T15" fmla="*/ 95387 h 1623"/>
                <a:gd name="T16" fmla="*/ 342056 w 971"/>
                <a:gd name="T17" fmla="*/ 224969 h 1623"/>
                <a:gd name="T18" fmla="*/ 342056 w 971"/>
                <a:gd name="T19" fmla="*/ 224969 h 1623"/>
                <a:gd name="T20" fmla="*/ 281630 w 971"/>
                <a:gd name="T21" fmla="*/ 390547 h 1623"/>
                <a:gd name="T22" fmla="*/ 281630 w 971"/>
                <a:gd name="T23" fmla="*/ 390547 h 1623"/>
                <a:gd name="T24" fmla="*/ 162576 w 971"/>
                <a:gd name="T25" fmla="*/ 514010 h 1623"/>
                <a:gd name="T26" fmla="*/ 162576 w 971"/>
                <a:gd name="T27" fmla="*/ 514010 h 1623"/>
                <a:gd name="T28" fmla="*/ 48557 w 971"/>
                <a:gd name="T29" fmla="*/ 571242 h 1623"/>
                <a:gd name="T30" fmla="*/ 48557 w 971"/>
                <a:gd name="T31" fmla="*/ 571242 h 1623"/>
                <a:gd name="T32" fmla="*/ 12949 w 971"/>
                <a:gd name="T33" fmla="*/ 580960 h 1623"/>
                <a:gd name="T34" fmla="*/ 12949 w 971"/>
                <a:gd name="T35" fmla="*/ 580960 h 1623"/>
                <a:gd name="T36" fmla="*/ 0 w 971"/>
                <a:gd name="T37" fmla="*/ 583840 h 1623"/>
                <a:gd name="T38" fmla="*/ 0 w 971"/>
                <a:gd name="T39" fmla="*/ 583840 h 1623"/>
                <a:gd name="T40" fmla="*/ 10790 w 971"/>
                <a:gd name="T41" fmla="*/ 576281 h 1623"/>
                <a:gd name="T42" fmla="*/ 10790 w 971"/>
                <a:gd name="T43" fmla="*/ 576281 h 1623"/>
                <a:gd name="T44" fmla="*/ 39205 w 971"/>
                <a:gd name="T45" fmla="*/ 554684 h 1623"/>
                <a:gd name="T46" fmla="*/ 39205 w 971"/>
                <a:gd name="T47" fmla="*/ 554684 h 1623"/>
                <a:gd name="T48" fmla="*/ 121212 w 971"/>
                <a:gd name="T49" fmla="*/ 470096 h 1623"/>
                <a:gd name="T50" fmla="*/ 121212 w 971"/>
                <a:gd name="T51" fmla="*/ 470096 h 1623"/>
                <a:gd name="T52" fmla="*/ 191350 w 971"/>
                <a:gd name="T53" fmla="*/ 344113 h 1623"/>
                <a:gd name="T54" fmla="*/ 191350 w 971"/>
                <a:gd name="T55" fmla="*/ 344113 h 1623"/>
                <a:gd name="T56" fmla="*/ 223002 w 971"/>
                <a:gd name="T57" fmla="*/ 209491 h 1623"/>
                <a:gd name="T58" fmla="*/ 223002 w 971"/>
                <a:gd name="T59" fmla="*/ 209491 h 1623"/>
                <a:gd name="T60" fmla="*/ 229476 w 971"/>
                <a:gd name="T61" fmla="*/ 107985 h 1623"/>
                <a:gd name="T62" fmla="*/ 229476 w 971"/>
                <a:gd name="T63" fmla="*/ 107985 h 1623"/>
                <a:gd name="T64" fmla="*/ 232713 w 971"/>
                <a:gd name="T65" fmla="*/ 47513 h 1623"/>
                <a:gd name="T66" fmla="*/ 232713 w 971"/>
                <a:gd name="T67" fmla="*/ 47513 h 1623"/>
                <a:gd name="T68" fmla="*/ 243504 w 971"/>
                <a:gd name="T69" fmla="*/ 15838 h 1623"/>
                <a:gd name="T70" fmla="*/ 243504 w 971"/>
                <a:gd name="T71" fmla="*/ 15838 h 1623"/>
                <a:gd name="T72" fmla="*/ 260049 w 971"/>
                <a:gd name="T73" fmla="*/ 3240 h 16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971" h="1623">
                  <a:moveTo>
                    <a:pt x="723" y="9"/>
                  </a:moveTo>
                  <a:lnTo>
                    <a:pt x="723" y="9"/>
                  </a:lnTo>
                  <a:cubicBezTo>
                    <a:pt x="739" y="3"/>
                    <a:pt x="758" y="0"/>
                    <a:pt x="780" y="8"/>
                  </a:cubicBezTo>
                  <a:cubicBezTo>
                    <a:pt x="803" y="17"/>
                    <a:pt x="830" y="36"/>
                    <a:pt x="857" y="75"/>
                  </a:cubicBezTo>
                  <a:cubicBezTo>
                    <a:pt x="885" y="115"/>
                    <a:pt x="915" y="175"/>
                    <a:pt x="936" y="265"/>
                  </a:cubicBezTo>
                  <a:cubicBezTo>
                    <a:pt x="958" y="354"/>
                    <a:pt x="970" y="474"/>
                    <a:pt x="951" y="625"/>
                  </a:cubicBezTo>
                  <a:cubicBezTo>
                    <a:pt x="932" y="776"/>
                    <a:pt x="875" y="941"/>
                    <a:pt x="783" y="1085"/>
                  </a:cubicBezTo>
                  <a:cubicBezTo>
                    <a:pt x="692" y="1229"/>
                    <a:pt x="571" y="1345"/>
                    <a:pt x="452" y="1428"/>
                  </a:cubicBezTo>
                  <a:cubicBezTo>
                    <a:pt x="333" y="1512"/>
                    <a:pt x="218" y="1560"/>
                    <a:pt x="135" y="1587"/>
                  </a:cubicBezTo>
                  <a:cubicBezTo>
                    <a:pt x="93" y="1601"/>
                    <a:pt x="60" y="1609"/>
                    <a:pt x="36" y="1614"/>
                  </a:cubicBezTo>
                  <a:cubicBezTo>
                    <a:pt x="13" y="1619"/>
                    <a:pt x="0" y="1622"/>
                    <a:pt x="0" y="1622"/>
                  </a:cubicBezTo>
                  <a:cubicBezTo>
                    <a:pt x="0" y="1622"/>
                    <a:pt x="11" y="1614"/>
                    <a:pt x="30" y="1601"/>
                  </a:cubicBezTo>
                  <a:cubicBezTo>
                    <a:pt x="50" y="1588"/>
                    <a:pt x="77" y="1567"/>
                    <a:pt x="109" y="1541"/>
                  </a:cubicBezTo>
                  <a:cubicBezTo>
                    <a:pt x="175" y="1488"/>
                    <a:pt x="260" y="1408"/>
                    <a:pt x="337" y="1306"/>
                  </a:cubicBezTo>
                  <a:cubicBezTo>
                    <a:pt x="415" y="1206"/>
                    <a:pt x="485" y="1083"/>
                    <a:pt x="532" y="956"/>
                  </a:cubicBezTo>
                  <a:cubicBezTo>
                    <a:pt x="580" y="829"/>
                    <a:pt x="605" y="699"/>
                    <a:pt x="620" y="582"/>
                  </a:cubicBezTo>
                  <a:cubicBezTo>
                    <a:pt x="634" y="466"/>
                    <a:pt x="636" y="374"/>
                    <a:pt x="638" y="300"/>
                  </a:cubicBezTo>
                  <a:cubicBezTo>
                    <a:pt x="639" y="228"/>
                    <a:pt x="642" y="173"/>
                    <a:pt x="647" y="132"/>
                  </a:cubicBezTo>
                  <a:cubicBezTo>
                    <a:pt x="654" y="91"/>
                    <a:pt x="664" y="63"/>
                    <a:pt x="677" y="44"/>
                  </a:cubicBezTo>
                  <a:cubicBezTo>
                    <a:pt x="691" y="24"/>
                    <a:pt x="707" y="14"/>
                    <a:pt x="723" y="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8" name="Freeform 61">
              <a:extLst>
                <a:ext uri="{FF2B5EF4-FFF2-40B4-BE49-F238E27FC236}">
                  <a16:creationId xmlns:a16="http://schemas.microsoft.com/office/drawing/2014/main" id="{C7847E06-1282-9F4C-B0C6-AB4FFBFF98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6613" y="4067175"/>
              <a:ext cx="1084262" cy="558800"/>
            </a:xfrm>
            <a:custGeom>
              <a:avLst/>
              <a:gdLst>
                <a:gd name="T0" fmla="*/ 865826 w 3013"/>
                <a:gd name="T1" fmla="*/ 298675 h 1551"/>
                <a:gd name="T2" fmla="*/ 858629 w 3013"/>
                <a:gd name="T3" fmla="*/ 297594 h 1551"/>
                <a:gd name="T4" fmla="*/ 822643 w 3013"/>
                <a:gd name="T5" fmla="*/ 286786 h 1551"/>
                <a:gd name="T6" fmla="*/ 781979 w 3013"/>
                <a:gd name="T7" fmla="*/ 283183 h 1551"/>
                <a:gd name="T8" fmla="*/ 735197 w 3013"/>
                <a:gd name="T9" fmla="*/ 302999 h 1551"/>
                <a:gd name="T10" fmla="*/ 716484 w 3013"/>
                <a:gd name="T11" fmla="*/ 329299 h 1551"/>
                <a:gd name="T12" fmla="*/ 712885 w 3013"/>
                <a:gd name="T13" fmla="*/ 381540 h 1551"/>
                <a:gd name="T14" fmla="*/ 716844 w 3013"/>
                <a:gd name="T15" fmla="*/ 389827 h 1551"/>
                <a:gd name="T16" fmla="*/ 721882 w 3013"/>
                <a:gd name="T17" fmla="*/ 398113 h 1551"/>
                <a:gd name="T18" fmla="*/ 790615 w 3013"/>
                <a:gd name="T19" fmla="*/ 435223 h 1551"/>
                <a:gd name="T20" fmla="*/ 823363 w 3013"/>
                <a:gd name="T21" fmla="*/ 436304 h 1551"/>
                <a:gd name="T22" fmla="*/ 839556 w 3013"/>
                <a:gd name="T23" fmla="*/ 433782 h 1551"/>
                <a:gd name="T24" fmla="*/ 847473 w 3013"/>
                <a:gd name="T25" fmla="*/ 431980 h 1551"/>
                <a:gd name="T26" fmla="*/ 890297 w 3013"/>
                <a:gd name="T27" fmla="*/ 411444 h 1551"/>
                <a:gd name="T28" fmla="*/ 946795 w 3013"/>
                <a:gd name="T29" fmla="*/ 350556 h 1551"/>
                <a:gd name="T30" fmla="*/ 941757 w 3013"/>
                <a:gd name="T31" fmla="*/ 181223 h 1551"/>
                <a:gd name="T32" fmla="*/ 908650 w 3013"/>
                <a:gd name="T33" fmla="*/ 140871 h 1551"/>
                <a:gd name="T34" fmla="*/ 894615 w 3013"/>
                <a:gd name="T35" fmla="*/ 130062 h 1551"/>
                <a:gd name="T36" fmla="*/ 873743 w 3013"/>
                <a:gd name="T37" fmla="*/ 117813 h 1551"/>
                <a:gd name="T38" fmla="*/ 827681 w 3013"/>
                <a:gd name="T39" fmla="*/ 100519 h 1551"/>
                <a:gd name="T40" fmla="*/ 776221 w 3013"/>
                <a:gd name="T41" fmla="*/ 93313 h 1551"/>
                <a:gd name="T42" fmla="*/ 668982 w 3013"/>
                <a:gd name="T43" fmla="*/ 105923 h 1551"/>
                <a:gd name="T44" fmla="*/ 617882 w 3013"/>
                <a:gd name="T45" fmla="*/ 123577 h 1551"/>
                <a:gd name="T46" fmla="*/ 473937 w 3013"/>
                <a:gd name="T47" fmla="*/ 203560 h 1551"/>
                <a:gd name="T48" fmla="*/ 300844 w 3013"/>
                <a:gd name="T49" fmla="*/ 314167 h 1551"/>
                <a:gd name="T50" fmla="*/ 85287 w 3013"/>
                <a:gd name="T51" fmla="*/ 385864 h 1551"/>
                <a:gd name="T52" fmla="*/ 38865 w 3013"/>
                <a:gd name="T53" fmla="*/ 385864 h 1551"/>
                <a:gd name="T54" fmla="*/ 10076 w 3013"/>
                <a:gd name="T55" fmla="*/ 382261 h 1551"/>
                <a:gd name="T56" fmla="*/ 0 w 3013"/>
                <a:gd name="T57" fmla="*/ 380460 h 1551"/>
                <a:gd name="T58" fmla="*/ 22311 w 3013"/>
                <a:gd name="T59" fmla="*/ 381180 h 1551"/>
                <a:gd name="T60" fmla="*/ 38865 w 3013"/>
                <a:gd name="T61" fmla="*/ 380460 h 1551"/>
                <a:gd name="T62" fmla="*/ 141785 w 3013"/>
                <a:gd name="T63" fmla="*/ 358122 h 1551"/>
                <a:gd name="T64" fmla="*/ 280692 w 3013"/>
                <a:gd name="T65" fmla="*/ 281742 h 1551"/>
                <a:gd name="T66" fmla="*/ 531875 w 3013"/>
                <a:gd name="T67" fmla="*/ 85748 h 1551"/>
                <a:gd name="T68" fmla="*/ 585134 w 3013"/>
                <a:gd name="T69" fmla="*/ 54043 h 1551"/>
                <a:gd name="T70" fmla="*/ 707847 w 3013"/>
                <a:gd name="T71" fmla="*/ 9367 h 1551"/>
                <a:gd name="T72" fmla="*/ 775501 w 3013"/>
                <a:gd name="T73" fmla="*/ 721 h 1551"/>
                <a:gd name="T74" fmla="*/ 882020 w 3013"/>
                <a:gd name="T75" fmla="*/ 12970 h 1551"/>
                <a:gd name="T76" fmla="*/ 916927 w 3013"/>
                <a:gd name="T77" fmla="*/ 25580 h 1551"/>
                <a:gd name="T78" fmla="*/ 1082463 w 3013"/>
                <a:gd name="T79" fmla="*/ 261926 h 1551"/>
                <a:gd name="T80" fmla="*/ 1077065 w 3013"/>
                <a:gd name="T81" fmla="*/ 337586 h 1551"/>
                <a:gd name="T82" fmla="*/ 957231 w 3013"/>
                <a:gd name="T83" fmla="*/ 511603 h 1551"/>
                <a:gd name="T84" fmla="*/ 897134 w 3013"/>
                <a:gd name="T85" fmla="*/ 542227 h 1551"/>
                <a:gd name="T86" fmla="*/ 864747 w 3013"/>
                <a:gd name="T87" fmla="*/ 551234 h 1551"/>
                <a:gd name="T88" fmla="*/ 847833 w 3013"/>
                <a:gd name="T89" fmla="*/ 554116 h 1551"/>
                <a:gd name="T90" fmla="*/ 713605 w 3013"/>
                <a:gd name="T91" fmla="*/ 534301 h 1551"/>
                <a:gd name="T92" fmla="*/ 627958 w 3013"/>
                <a:gd name="T93" fmla="*/ 461523 h 1551"/>
                <a:gd name="T94" fmla="*/ 609965 w 3013"/>
                <a:gd name="T95" fmla="*/ 424774 h 1551"/>
                <a:gd name="T96" fmla="*/ 606366 w 3013"/>
                <a:gd name="T97" fmla="*/ 411804 h 1551"/>
                <a:gd name="T98" fmla="*/ 628318 w 3013"/>
                <a:gd name="T99" fmla="*/ 278139 h 1551"/>
                <a:gd name="T100" fmla="*/ 679778 w 3013"/>
                <a:gd name="T101" fmla="*/ 225538 h 1551"/>
                <a:gd name="T102" fmla="*/ 789536 w 3013"/>
                <a:gd name="T103" fmla="*/ 205362 h 1551"/>
                <a:gd name="T104" fmla="*/ 852511 w 3013"/>
                <a:gd name="T105" fmla="*/ 235265 h 1551"/>
                <a:gd name="T106" fmla="*/ 880940 w 3013"/>
                <a:gd name="T107" fmla="*/ 279220 h 1551"/>
                <a:gd name="T108" fmla="*/ 881300 w 3013"/>
                <a:gd name="T109" fmla="*/ 287506 h 155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013" h="1551">
                  <a:moveTo>
                    <a:pt x="2435" y="823"/>
                  </a:moveTo>
                  <a:lnTo>
                    <a:pt x="2435" y="823"/>
                  </a:lnTo>
                  <a:cubicBezTo>
                    <a:pt x="2428" y="827"/>
                    <a:pt x="2419" y="830"/>
                    <a:pt x="2406" y="829"/>
                  </a:cubicBezTo>
                  <a:cubicBezTo>
                    <a:pt x="2400" y="828"/>
                    <a:pt x="2394" y="827"/>
                    <a:pt x="2386" y="826"/>
                  </a:cubicBezTo>
                  <a:cubicBezTo>
                    <a:pt x="2379" y="824"/>
                    <a:pt x="2370" y="821"/>
                    <a:pt x="2361" y="818"/>
                  </a:cubicBezTo>
                  <a:cubicBezTo>
                    <a:pt x="2341" y="812"/>
                    <a:pt x="2317" y="803"/>
                    <a:pt x="2286" y="796"/>
                  </a:cubicBezTo>
                  <a:cubicBezTo>
                    <a:pt x="2255" y="788"/>
                    <a:pt x="2216" y="782"/>
                    <a:pt x="2173" y="786"/>
                  </a:cubicBezTo>
                  <a:cubicBezTo>
                    <a:pt x="2150" y="788"/>
                    <a:pt x="2127" y="793"/>
                    <a:pt x="2105" y="801"/>
                  </a:cubicBezTo>
                  <a:cubicBezTo>
                    <a:pt x="2083" y="810"/>
                    <a:pt x="2062" y="823"/>
                    <a:pt x="2043" y="841"/>
                  </a:cubicBezTo>
                  <a:cubicBezTo>
                    <a:pt x="2023" y="859"/>
                    <a:pt x="2004" y="883"/>
                    <a:pt x="1991" y="914"/>
                  </a:cubicBezTo>
                  <a:cubicBezTo>
                    <a:pt x="1978" y="943"/>
                    <a:pt x="1969" y="978"/>
                    <a:pt x="1971" y="1010"/>
                  </a:cubicBezTo>
                  <a:cubicBezTo>
                    <a:pt x="1972" y="1028"/>
                    <a:pt x="1975" y="1043"/>
                    <a:pt x="1981" y="1059"/>
                  </a:cubicBezTo>
                  <a:cubicBezTo>
                    <a:pt x="1983" y="1063"/>
                    <a:pt x="1984" y="1066"/>
                    <a:pt x="1985" y="1071"/>
                  </a:cubicBezTo>
                  <a:lnTo>
                    <a:pt x="1992" y="1082"/>
                  </a:lnTo>
                  <a:cubicBezTo>
                    <a:pt x="1995" y="1090"/>
                    <a:pt x="2001" y="1098"/>
                    <a:pt x="2006" y="1105"/>
                  </a:cubicBezTo>
                  <a:cubicBezTo>
                    <a:pt x="2028" y="1136"/>
                    <a:pt x="2066" y="1164"/>
                    <a:pt x="2115" y="1185"/>
                  </a:cubicBezTo>
                  <a:cubicBezTo>
                    <a:pt x="2141" y="1195"/>
                    <a:pt x="2168" y="1203"/>
                    <a:pt x="2197" y="1208"/>
                  </a:cubicBezTo>
                  <a:cubicBezTo>
                    <a:pt x="2226" y="1212"/>
                    <a:pt x="2257" y="1215"/>
                    <a:pt x="2288" y="1211"/>
                  </a:cubicBezTo>
                  <a:cubicBezTo>
                    <a:pt x="2296" y="1211"/>
                    <a:pt x="2303" y="1210"/>
                    <a:pt x="2311" y="1209"/>
                  </a:cubicBezTo>
                  <a:cubicBezTo>
                    <a:pt x="2318" y="1208"/>
                    <a:pt x="2326" y="1207"/>
                    <a:pt x="2333" y="1204"/>
                  </a:cubicBezTo>
                  <a:cubicBezTo>
                    <a:pt x="2341" y="1203"/>
                    <a:pt x="2347" y="1201"/>
                    <a:pt x="2355" y="1199"/>
                  </a:cubicBezTo>
                  <a:cubicBezTo>
                    <a:pt x="2363" y="1196"/>
                    <a:pt x="2371" y="1194"/>
                    <a:pt x="2379" y="1191"/>
                  </a:cubicBezTo>
                  <a:cubicBezTo>
                    <a:pt x="2412" y="1179"/>
                    <a:pt x="2444" y="1163"/>
                    <a:pt x="2474" y="1142"/>
                  </a:cubicBezTo>
                  <a:cubicBezTo>
                    <a:pt x="2537" y="1101"/>
                    <a:pt x="2593" y="1042"/>
                    <a:pt x="2631" y="973"/>
                  </a:cubicBezTo>
                  <a:cubicBezTo>
                    <a:pt x="2670" y="904"/>
                    <a:pt x="2690" y="827"/>
                    <a:pt x="2688" y="745"/>
                  </a:cubicBezTo>
                  <a:cubicBezTo>
                    <a:pt x="2686" y="662"/>
                    <a:pt x="2661" y="576"/>
                    <a:pt x="2617" y="503"/>
                  </a:cubicBezTo>
                  <a:cubicBezTo>
                    <a:pt x="2595" y="465"/>
                    <a:pt x="2568" y="431"/>
                    <a:pt x="2537" y="402"/>
                  </a:cubicBezTo>
                  <a:lnTo>
                    <a:pt x="2525" y="391"/>
                  </a:lnTo>
                  <a:lnTo>
                    <a:pt x="2512" y="381"/>
                  </a:lnTo>
                  <a:cubicBezTo>
                    <a:pt x="2503" y="374"/>
                    <a:pt x="2495" y="368"/>
                    <a:pt x="2486" y="361"/>
                  </a:cubicBezTo>
                  <a:cubicBezTo>
                    <a:pt x="2467" y="349"/>
                    <a:pt x="2449" y="336"/>
                    <a:pt x="2428" y="327"/>
                  </a:cubicBezTo>
                  <a:cubicBezTo>
                    <a:pt x="2409" y="316"/>
                    <a:pt x="2387" y="308"/>
                    <a:pt x="2367" y="299"/>
                  </a:cubicBezTo>
                  <a:cubicBezTo>
                    <a:pt x="2345" y="292"/>
                    <a:pt x="2323" y="283"/>
                    <a:pt x="2300" y="279"/>
                  </a:cubicBezTo>
                  <a:cubicBezTo>
                    <a:pt x="2254" y="267"/>
                    <a:pt x="2205" y="262"/>
                    <a:pt x="2157" y="259"/>
                  </a:cubicBezTo>
                  <a:cubicBezTo>
                    <a:pt x="2107" y="257"/>
                    <a:pt x="2058" y="260"/>
                    <a:pt x="2008" y="265"/>
                  </a:cubicBezTo>
                  <a:cubicBezTo>
                    <a:pt x="1958" y="272"/>
                    <a:pt x="1908" y="281"/>
                    <a:pt x="1859" y="294"/>
                  </a:cubicBezTo>
                  <a:cubicBezTo>
                    <a:pt x="1811" y="308"/>
                    <a:pt x="1764" y="323"/>
                    <a:pt x="1717" y="343"/>
                  </a:cubicBezTo>
                  <a:cubicBezTo>
                    <a:pt x="1670" y="363"/>
                    <a:pt x="1623" y="385"/>
                    <a:pt x="1578" y="409"/>
                  </a:cubicBezTo>
                  <a:cubicBezTo>
                    <a:pt x="1488" y="456"/>
                    <a:pt x="1401" y="510"/>
                    <a:pt x="1317" y="565"/>
                  </a:cubicBezTo>
                  <a:cubicBezTo>
                    <a:pt x="1149" y="675"/>
                    <a:pt x="991" y="787"/>
                    <a:pt x="836" y="872"/>
                  </a:cubicBezTo>
                  <a:cubicBezTo>
                    <a:pt x="683" y="957"/>
                    <a:pt x="536" y="1014"/>
                    <a:pt x="409" y="1044"/>
                  </a:cubicBezTo>
                  <a:cubicBezTo>
                    <a:pt x="346" y="1059"/>
                    <a:pt x="288" y="1066"/>
                    <a:pt x="237" y="1071"/>
                  </a:cubicBezTo>
                  <a:cubicBezTo>
                    <a:pt x="186" y="1074"/>
                    <a:pt x="143" y="1073"/>
                    <a:pt x="108" y="1071"/>
                  </a:cubicBezTo>
                  <a:cubicBezTo>
                    <a:pt x="90" y="1069"/>
                    <a:pt x="75" y="1068"/>
                    <a:pt x="61" y="1066"/>
                  </a:cubicBezTo>
                  <a:cubicBezTo>
                    <a:pt x="48" y="1065"/>
                    <a:pt x="36" y="1062"/>
                    <a:pt x="28" y="1061"/>
                  </a:cubicBezTo>
                  <a:cubicBezTo>
                    <a:pt x="9" y="1058"/>
                    <a:pt x="0" y="1056"/>
                    <a:pt x="0" y="1056"/>
                  </a:cubicBezTo>
                  <a:cubicBezTo>
                    <a:pt x="0" y="1056"/>
                    <a:pt x="9" y="1057"/>
                    <a:pt x="28" y="1058"/>
                  </a:cubicBezTo>
                  <a:cubicBezTo>
                    <a:pt x="37" y="1058"/>
                    <a:pt x="48" y="1058"/>
                    <a:pt x="62" y="1058"/>
                  </a:cubicBezTo>
                  <a:cubicBezTo>
                    <a:pt x="75" y="1058"/>
                    <a:pt x="90" y="1057"/>
                    <a:pt x="108" y="1056"/>
                  </a:cubicBezTo>
                  <a:cubicBezTo>
                    <a:pt x="142" y="1055"/>
                    <a:pt x="185" y="1049"/>
                    <a:pt x="233" y="1040"/>
                  </a:cubicBezTo>
                  <a:cubicBezTo>
                    <a:pt x="281" y="1029"/>
                    <a:pt x="336" y="1016"/>
                    <a:pt x="394" y="994"/>
                  </a:cubicBezTo>
                  <a:cubicBezTo>
                    <a:pt x="511" y="951"/>
                    <a:pt x="644" y="880"/>
                    <a:pt x="780" y="782"/>
                  </a:cubicBezTo>
                  <a:cubicBezTo>
                    <a:pt x="917" y="685"/>
                    <a:pt x="1058" y="560"/>
                    <a:pt x="1218" y="430"/>
                  </a:cubicBezTo>
                  <a:cubicBezTo>
                    <a:pt x="1298" y="364"/>
                    <a:pt x="1384" y="299"/>
                    <a:pt x="1478" y="238"/>
                  </a:cubicBezTo>
                  <a:cubicBezTo>
                    <a:pt x="1525" y="207"/>
                    <a:pt x="1574" y="177"/>
                    <a:pt x="1626" y="150"/>
                  </a:cubicBezTo>
                  <a:cubicBezTo>
                    <a:pt x="1677" y="122"/>
                    <a:pt x="1733" y="98"/>
                    <a:pt x="1789" y="77"/>
                  </a:cubicBezTo>
                  <a:cubicBezTo>
                    <a:pt x="1847" y="56"/>
                    <a:pt x="1907" y="39"/>
                    <a:pt x="1967" y="26"/>
                  </a:cubicBezTo>
                  <a:cubicBezTo>
                    <a:pt x="2029" y="14"/>
                    <a:pt x="2091" y="4"/>
                    <a:pt x="2155" y="2"/>
                  </a:cubicBezTo>
                  <a:cubicBezTo>
                    <a:pt x="2220" y="0"/>
                    <a:pt x="2286" y="3"/>
                    <a:pt x="2352" y="14"/>
                  </a:cubicBezTo>
                  <a:cubicBezTo>
                    <a:pt x="2385" y="18"/>
                    <a:pt x="2418" y="28"/>
                    <a:pt x="2451" y="36"/>
                  </a:cubicBezTo>
                  <a:cubicBezTo>
                    <a:pt x="2484" y="47"/>
                    <a:pt x="2517" y="56"/>
                    <a:pt x="2548" y="71"/>
                  </a:cubicBezTo>
                  <a:cubicBezTo>
                    <a:pt x="2676" y="124"/>
                    <a:pt x="2792" y="220"/>
                    <a:pt x="2871" y="336"/>
                  </a:cubicBezTo>
                  <a:cubicBezTo>
                    <a:pt x="2951" y="453"/>
                    <a:pt x="2998" y="588"/>
                    <a:pt x="3008" y="727"/>
                  </a:cubicBezTo>
                  <a:cubicBezTo>
                    <a:pt x="3012" y="797"/>
                    <a:pt x="3008" y="868"/>
                    <a:pt x="2993" y="937"/>
                  </a:cubicBezTo>
                  <a:cubicBezTo>
                    <a:pt x="2978" y="1005"/>
                    <a:pt x="2954" y="1070"/>
                    <a:pt x="2922" y="1130"/>
                  </a:cubicBezTo>
                  <a:cubicBezTo>
                    <a:pt x="2859" y="1250"/>
                    <a:pt x="2768" y="1349"/>
                    <a:pt x="2660" y="1420"/>
                  </a:cubicBezTo>
                  <a:cubicBezTo>
                    <a:pt x="2607" y="1456"/>
                    <a:pt x="2551" y="1484"/>
                    <a:pt x="2493" y="1505"/>
                  </a:cubicBezTo>
                  <a:cubicBezTo>
                    <a:pt x="2478" y="1510"/>
                    <a:pt x="2463" y="1515"/>
                    <a:pt x="2448" y="1519"/>
                  </a:cubicBezTo>
                  <a:cubicBezTo>
                    <a:pt x="2434" y="1524"/>
                    <a:pt x="2418" y="1527"/>
                    <a:pt x="2403" y="1530"/>
                  </a:cubicBezTo>
                  <a:cubicBezTo>
                    <a:pt x="2387" y="1535"/>
                    <a:pt x="2372" y="1536"/>
                    <a:pt x="2356" y="1538"/>
                  </a:cubicBezTo>
                  <a:cubicBezTo>
                    <a:pt x="2341" y="1540"/>
                    <a:pt x="2326" y="1543"/>
                    <a:pt x="2311" y="1543"/>
                  </a:cubicBezTo>
                  <a:cubicBezTo>
                    <a:pt x="2191" y="1550"/>
                    <a:pt x="2081" y="1526"/>
                    <a:pt x="1983" y="1483"/>
                  </a:cubicBezTo>
                  <a:cubicBezTo>
                    <a:pt x="1887" y="1437"/>
                    <a:pt x="1801" y="1369"/>
                    <a:pt x="1745" y="1281"/>
                  </a:cubicBezTo>
                  <a:cubicBezTo>
                    <a:pt x="1731" y="1259"/>
                    <a:pt x="1718" y="1237"/>
                    <a:pt x="1708" y="1213"/>
                  </a:cubicBezTo>
                  <a:cubicBezTo>
                    <a:pt x="1704" y="1201"/>
                    <a:pt x="1699" y="1190"/>
                    <a:pt x="1695" y="1179"/>
                  </a:cubicBezTo>
                  <a:cubicBezTo>
                    <a:pt x="1691" y="1166"/>
                    <a:pt x="1688" y="1154"/>
                    <a:pt x="1685" y="1143"/>
                  </a:cubicBezTo>
                  <a:cubicBezTo>
                    <a:pt x="1672" y="1096"/>
                    <a:pt x="1667" y="1046"/>
                    <a:pt x="1670" y="1002"/>
                  </a:cubicBezTo>
                  <a:cubicBezTo>
                    <a:pt x="1676" y="911"/>
                    <a:pt x="1706" y="834"/>
                    <a:pt x="1746" y="772"/>
                  </a:cubicBezTo>
                  <a:cubicBezTo>
                    <a:pt x="1784" y="709"/>
                    <a:pt x="1836" y="661"/>
                    <a:pt x="1889" y="626"/>
                  </a:cubicBezTo>
                  <a:cubicBezTo>
                    <a:pt x="1943" y="592"/>
                    <a:pt x="2002" y="572"/>
                    <a:pt x="2054" y="565"/>
                  </a:cubicBezTo>
                  <a:cubicBezTo>
                    <a:pt x="2106" y="558"/>
                    <a:pt x="2153" y="562"/>
                    <a:pt x="2194" y="570"/>
                  </a:cubicBezTo>
                  <a:cubicBezTo>
                    <a:pt x="2275" y="586"/>
                    <a:pt x="2331" y="621"/>
                    <a:pt x="2369" y="653"/>
                  </a:cubicBezTo>
                  <a:cubicBezTo>
                    <a:pt x="2407" y="686"/>
                    <a:pt x="2427" y="718"/>
                    <a:pt x="2438" y="742"/>
                  </a:cubicBezTo>
                  <a:cubicBezTo>
                    <a:pt x="2443" y="755"/>
                    <a:pt x="2447" y="766"/>
                    <a:pt x="2448" y="775"/>
                  </a:cubicBezTo>
                  <a:cubicBezTo>
                    <a:pt x="2450" y="784"/>
                    <a:pt x="2450" y="792"/>
                    <a:pt x="2449" y="798"/>
                  </a:cubicBezTo>
                  <a:cubicBezTo>
                    <a:pt x="2447" y="811"/>
                    <a:pt x="2442" y="818"/>
                    <a:pt x="2435" y="82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</p:grpSp>
    </p:spTree>
    <p:extLst>
      <p:ext uri="{BB962C8B-B14F-4D97-AF65-F5344CB8AC3E}">
        <p14:creationId xmlns:p14="http://schemas.microsoft.com/office/powerpoint/2010/main" val="117355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4460237" y="3548295"/>
            <a:ext cx="3288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>
                <a:latin typeface="Lora" panose="02000503000000020004" pitchFamily="2" charset="77"/>
                <a:ea typeface="Lato Light" panose="020F0502020204030203" pitchFamily="34" charset="0"/>
                <a:cs typeface="Arima Madurai Light" pitchFamily="2" charset="77"/>
              </a:rPr>
              <a:t>Project Achievements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599390" y="1711363"/>
            <a:ext cx="3030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>
                <a:latin typeface="Lora" panose="02000503000000020004" pitchFamily="2" charset="77"/>
                <a:ea typeface="Lato Light" panose="020F0502020204030203" pitchFamily="34" charset="0"/>
                <a:cs typeface="Arima Madurai Light" pitchFamily="2" charset="77"/>
              </a:rPr>
              <a:t>Revenue from sales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315641" y="5518399"/>
            <a:ext cx="3560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>
                <a:latin typeface="Lora" panose="02000503000000020004" pitchFamily="2" charset="77"/>
                <a:ea typeface="Lato Light" panose="020F0502020204030203" pitchFamily="34" charset="0"/>
                <a:cs typeface="Arima Madurai Light" pitchFamily="2" charset="77"/>
              </a:rPr>
              <a:t>Users around the world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47657" y="2730370"/>
            <a:ext cx="19207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5"/>
                </a:solidFill>
                <a:latin typeface="Lora" panose="02000503000000020004" pitchFamily="2" charset="77"/>
                <a:ea typeface="Nunito Bold" charset="0"/>
                <a:cs typeface="Arima Madurai Black" pitchFamily="2" charset="77"/>
              </a:rPr>
              <a:t>130%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50655" y="893438"/>
            <a:ext cx="36906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1"/>
                </a:solidFill>
                <a:latin typeface="Lora" panose="02000503000000020004" pitchFamily="2" charset="77"/>
                <a:ea typeface="Nunito Bold" charset="0"/>
                <a:cs typeface="Arima Madurai Black" pitchFamily="2" charset="77"/>
              </a:rPr>
              <a:t>56,790,500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54181" y="4698746"/>
            <a:ext cx="36906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3"/>
                </a:solidFill>
                <a:latin typeface="Lora" panose="02000503000000020004" pitchFamily="2" charset="77"/>
                <a:ea typeface="Nunito Bold" charset="0"/>
                <a:cs typeface="Arima Madurai Black" pitchFamily="2" charset="77"/>
              </a:rPr>
              <a:t>56,790,500</a:t>
            </a:r>
          </a:p>
        </p:txBody>
      </p:sp>
    </p:spTree>
    <p:extLst>
      <p:ext uri="{BB962C8B-B14F-4D97-AF65-F5344CB8AC3E}">
        <p14:creationId xmlns:p14="http://schemas.microsoft.com/office/powerpoint/2010/main" val="43619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3" name="Straight Connector 342"/>
          <p:cNvCxnSpPr/>
          <p:nvPr/>
        </p:nvCxnSpPr>
        <p:spPr>
          <a:xfrm>
            <a:off x="2945370" y="4850928"/>
            <a:ext cx="2905162" cy="0"/>
          </a:xfrm>
          <a:prstGeom prst="line">
            <a:avLst/>
          </a:prstGeom>
          <a:ln w="76200">
            <a:solidFill>
              <a:schemeClr val="accent6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4" name="Straight Connector 343"/>
          <p:cNvCxnSpPr/>
          <p:nvPr/>
        </p:nvCxnSpPr>
        <p:spPr>
          <a:xfrm>
            <a:off x="4044527" y="5932211"/>
            <a:ext cx="2905162" cy="0"/>
          </a:xfrm>
          <a:prstGeom prst="line">
            <a:avLst/>
          </a:prstGeom>
          <a:ln w="76200">
            <a:solidFill>
              <a:schemeClr val="accent6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6" name="Straight Connector 345"/>
          <p:cNvCxnSpPr/>
          <p:nvPr/>
        </p:nvCxnSpPr>
        <p:spPr>
          <a:xfrm>
            <a:off x="2873631" y="2716346"/>
            <a:ext cx="2905162" cy="0"/>
          </a:xfrm>
          <a:prstGeom prst="line">
            <a:avLst/>
          </a:prstGeom>
          <a:ln w="76200">
            <a:solidFill>
              <a:schemeClr val="accent6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045142" y="3740667"/>
            <a:ext cx="2905162" cy="0"/>
          </a:xfrm>
          <a:prstGeom prst="line">
            <a:avLst/>
          </a:prstGeom>
          <a:ln w="76200">
            <a:solidFill>
              <a:schemeClr val="accent6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" name="Freeform 6"/>
          <p:cNvSpPr>
            <a:spLocks/>
          </p:cNvSpPr>
          <p:nvPr/>
        </p:nvSpPr>
        <p:spPr bwMode="auto">
          <a:xfrm>
            <a:off x="6950304" y="3593967"/>
            <a:ext cx="290437" cy="291231"/>
          </a:xfrm>
          <a:custGeom>
            <a:avLst/>
            <a:gdLst>
              <a:gd name="T0" fmla="*/ 209 w 418"/>
              <a:gd name="T1" fmla="*/ 0 h 418"/>
              <a:gd name="T2" fmla="*/ 2 w 418"/>
              <a:gd name="T3" fmla="*/ 183 h 418"/>
              <a:gd name="T4" fmla="*/ 0 w 418"/>
              <a:gd name="T5" fmla="*/ 209 h 418"/>
              <a:gd name="T6" fmla="*/ 2 w 418"/>
              <a:gd name="T7" fmla="*/ 236 h 418"/>
              <a:gd name="T8" fmla="*/ 209 w 418"/>
              <a:gd name="T9" fmla="*/ 418 h 418"/>
              <a:gd name="T10" fmla="*/ 418 w 418"/>
              <a:gd name="T11" fmla="*/ 209 h 418"/>
              <a:gd name="T12" fmla="*/ 209 w 418"/>
              <a:gd name="T13" fmla="*/ 0 h 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18" h="418">
                <a:moveTo>
                  <a:pt x="209" y="0"/>
                </a:moveTo>
                <a:cubicBezTo>
                  <a:pt x="103" y="0"/>
                  <a:pt x="15" y="80"/>
                  <a:pt x="2" y="183"/>
                </a:cubicBezTo>
                <a:cubicBezTo>
                  <a:pt x="1" y="191"/>
                  <a:pt x="0" y="200"/>
                  <a:pt x="0" y="209"/>
                </a:cubicBezTo>
                <a:cubicBezTo>
                  <a:pt x="0" y="218"/>
                  <a:pt x="1" y="227"/>
                  <a:pt x="2" y="236"/>
                </a:cubicBezTo>
                <a:cubicBezTo>
                  <a:pt x="15" y="339"/>
                  <a:pt x="103" y="418"/>
                  <a:pt x="209" y="418"/>
                </a:cubicBezTo>
                <a:cubicBezTo>
                  <a:pt x="325" y="418"/>
                  <a:pt x="418" y="325"/>
                  <a:pt x="418" y="209"/>
                </a:cubicBezTo>
                <a:cubicBezTo>
                  <a:pt x="418" y="94"/>
                  <a:pt x="325" y="0"/>
                  <a:pt x="209" y="0"/>
                </a:cubicBezTo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Lora" panose="02000503000000020004" pitchFamily="2" charset="77"/>
            </a:endParaRPr>
          </a:p>
        </p:txBody>
      </p:sp>
      <p:sp>
        <p:nvSpPr>
          <p:cNvPr id="204" name="Freeform 8"/>
          <p:cNvSpPr>
            <a:spLocks/>
          </p:cNvSpPr>
          <p:nvPr/>
        </p:nvSpPr>
        <p:spPr bwMode="auto">
          <a:xfrm>
            <a:off x="5778792" y="2565364"/>
            <a:ext cx="290437" cy="292024"/>
          </a:xfrm>
          <a:custGeom>
            <a:avLst/>
            <a:gdLst>
              <a:gd name="T0" fmla="*/ 209 w 418"/>
              <a:gd name="T1" fmla="*/ 0 h 419"/>
              <a:gd name="T2" fmla="*/ 2 w 418"/>
              <a:gd name="T3" fmla="*/ 183 h 419"/>
              <a:gd name="T4" fmla="*/ 0 w 418"/>
              <a:gd name="T5" fmla="*/ 210 h 419"/>
              <a:gd name="T6" fmla="*/ 2 w 418"/>
              <a:gd name="T7" fmla="*/ 236 h 419"/>
              <a:gd name="T8" fmla="*/ 209 w 418"/>
              <a:gd name="T9" fmla="*/ 419 h 419"/>
              <a:gd name="T10" fmla="*/ 418 w 418"/>
              <a:gd name="T11" fmla="*/ 210 h 419"/>
              <a:gd name="T12" fmla="*/ 209 w 418"/>
              <a:gd name="T13" fmla="*/ 0 h 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18" h="419">
                <a:moveTo>
                  <a:pt x="209" y="0"/>
                </a:moveTo>
                <a:cubicBezTo>
                  <a:pt x="103" y="0"/>
                  <a:pt x="15" y="80"/>
                  <a:pt x="2" y="183"/>
                </a:cubicBezTo>
                <a:cubicBezTo>
                  <a:pt x="1" y="192"/>
                  <a:pt x="0" y="201"/>
                  <a:pt x="0" y="210"/>
                </a:cubicBezTo>
                <a:cubicBezTo>
                  <a:pt x="0" y="219"/>
                  <a:pt x="1" y="227"/>
                  <a:pt x="2" y="236"/>
                </a:cubicBezTo>
                <a:cubicBezTo>
                  <a:pt x="15" y="339"/>
                  <a:pt x="103" y="419"/>
                  <a:pt x="209" y="419"/>
                </a:cubicBezTo>
                <a:cubicBezTo>
                  <a:pt x="325" y="419"/>
                  <a:pt x="418" y="325"/>
                  <a:pt x="418" y="210"/>
                </a:cubicBezTo>
                <a:cubicBezTo>
                  <a:pt x="418" y="94"/>
                  <a:pt x="325" y="0"/>
                  <a:pt x="209" y="0"/>
                </a:cubicBezTo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Lora" panose="02000503000000020004" pitchFamily="2" charset="77"/>
            </a:endParaRPr>
          </a:p>
        </p:txBody>
      </p:sp>
      <p:sp>
        <p:nvSpPr>
          <p:cNvPr id="320" name="Freeform 124"/>
          <p:cNvSpPr>
            <a:spLocks/>
          </p:cNvSpPr>
          <p:nvPr/>
        </p:nvSpPr>
        <p:spPr bwMode="auto">
          <a:xfrm>
            <a:off x="6949689" y="5781591"/>
            <a:ext cx="290437" cy="291231"/>
          </a:xfrm>
          <a:custGeom>
            <a:avLst/>
            <a:gdLst>
              <a:gd name="T0" fmla="*/ 210 w 418"/>
              <a:gd name="T1" fmla="*/ 0 h 418"/>
              <a:gd name="T2" fmla="*/ 2 w 418"/>
              <a:gd name="T3" fmla="*/ 183 h 418"/>
              <a:gd name="T4" fmla="*/ 0 w 418"/>
              <a:gd name="T5" fmla="*/ 209 h 418"/>
              <a:gd name="T6" fmla="*/ 2 w 418"/>
              <a:gd name="T7" fmla="*/ 236 h 418"/>
              <a:gd name="T8" fmla="*/ 210 w 418"/>
              <a:gd name="T9" fmla="*/ 418 h 418"/>
              <a:gd name="T10" fmla="*/ 418 w 418"/>
              <a:gd name="T11" fmla="*/ 209 h 418"/>
              <a:gd name="T12" fmla="*/ 210 w 418"/>
              <a:gd name="T13" fmla="*/ 0 h 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18" h="418">
                <a:moveTo>
                  <a:pt x="210" y="0"/>
                </a:moveTo>
                <a:cubicBezTo>
                  <a:pt x="103" y="0"/>
                  <a:pt x="15" y="80"/>
                  <a:pt x="2" y="183"/>
                </a:cubicBezTo>
                <a:cubicBezTo>
                  <a:pt x="1" y="191"/>
                  <a:pt x="0" y="200"/>
                  <a:pt x="0" y="209"/>
                </a:cubicBezTo>
                <a:cubicBezTo>
                  <a:pt x="0" y="218"/>
                  <a:pt x="1" y="227"/>
                  <a:pt x="2" y="236"/>
                </a:cubicBezTo>
                <a:cubicBezTo>
                  <a:pt x="15" y="339"/>
                  <a:pt x="103" y="418"/>
                  <a:pt x="210" y="418"/>
                </a:cubicBezTo>
                <a:cubicBezTo>
                  <a:pt x="325" y="418"/>
                  <a:pt x="418" y="325"/>
                  <a:pt x="418" y="209"/>
                </a:cubicBezTo>
                <a:cubicBezTo>
                  <a:pt x="418" y="94"/>
                  <a:pt x="325" y="0"/>
                  <a:pt x="210" y="0"/>
                </a:cubicBezTo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Lora" panose="02000503000000020004" pitchFamily="2" charset="77"/>
            </a:endParaRPr>
          </a:p>
        </p:txBody>
      </p:sp>
      <p:sp>
        <p:nvSpPr>
          <p:cNvPr id="324" name="Freeform 128"/>
          <p:cNvSpPr>
            <a:spLocks/>
          </p:cNvSpPr>
          <p:nvPr/>
        </p:nvSpPr>
        <p:spPr bwMode="auto">
          <a:xfrm>
            <a:off x="5850532" y="4705725"/>
            <a:ext cx="290437" cy="291231"/>
          </a:xfrm>
          <a:custGeom>
            <a:avLst/>
            <a:gdLst>
              <a:gd name="T0" fmla="*/ 209 w 418"/>
              <a:gd name="T1" fmla="*/ 0 h 419"/>
              <a:gd name="T2" fmla="*/ 2 w 418"/>
              <a:gd name="T3" fmla="*/ 183 h 419"/>
              <a:gd name="T4" fmla="*/ 0 w 418"/>
              <a:gd name="T5" fmla="*/ 209 h 419"/>
              <a:gd name="T6" fmla="*/ 2 w 418"/>
              <a:gd name="T7" fmla="*/ 236 h 419"/>
              <a:gd name="T8" fmla="*/ 209 w 418"/>
              <a:gd name="T9" fmla="*/ 419 h 419"/>
              <a:gd name="T10" fmla="*/ 418 w 418"/>
              <a:gd name="T11" fmla="*/ 209 h 419"/>
              <a:gd name="T12" fmla="*/ 209 w 418"/>
              <a:gd name="T13" fmla="*/ 0 h 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18" h="419">
                <a:moveTo>
                  <a:pt x="209" y="0"/>
                </a:moveTo>
                <a:cubicBezTo>
                  <a:pt x="103" y="0"/>
                  <a:pt x="15" y="80"/>
                  <a:pt x="2" y="183"/>
                </a:cubicBezTo>
                <a:cubicBezTo>
                  <a:pt x="1" y="192"/>
                  <a:pt x="0" y="200"/>
                  <a:pt x="0" y="209"/>
                </a:cubicBezTo>
                <a:cubicBezTo>
                  <a:pt x="0" y="219"/>
                  <a:pt x="1" y="227"/>
                  <a:pt x="2" y="236"/>
                </a:cubicBezTo>
                <a:cubicBezTo>
                  <a:pt x="15" y="339"/>
                  <a:pt x="103" y="419"/>
                  <a:pt x="209" y="419"/>
                </a:cubicBezTo>
                <a:cubicBezTo>
                  <a:pt x="325" y="419"/>
                  <a:pt x="418" y="325"/>
                  <a:pt x="418" y="209"/>
                </a:cubicBezTo>
                <a:cubicBezTo>
                  <a:pt x="418" y="94"/>
                  <a:pt x="325" y="0"/>
                  <a:pt x="209" y="0"/>
                </a:cubicBezTo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Lora" panose="02000503000000020004" pitchFamily="2" charset="77"/>
            </a:endParaRPr>
          </a:p>
        </p:txBody>
      </p:sp>
      <p:sp>
        <p:nvSpPr>
          <p:cNvPr id="326" name="Freeform 130"/>
          <p:cNvSpPr>
            <a:spLocks/>
          </p:cNvSpPr>
          <p:nvPr/>
        </p:nvSpPr>
        <p:spPr bwMode="auto">
          <a:xfrm>
            <a:off x="4238093" y="5918208"/>
            <a:ext cx="159859" cy="31560"/>
          </a:xfrm>
          <a:custGeom>
            <a:avLst/>
            <a:gdLst>
              <a:gd name="T0" fmla="*/ 259 w 266"/>
              <a:gd name="T1" fmla="*/ 0 h 53"/>
              <a:gd name="T2" fmla="*/ 26 w 266"/>
              <a:gd name="T3" fmla="*/ 0 h 53"/>
              <a:gd name="T4" fmla="*/ 0 w 266"/>
              <a:gd name="T5" fmla="*/ 26 h 53"/>
              <a:gd name="T6" fmla="*/ 26 w 266"/>
              <a:gd name="T7" fmla="*/ 53 h 53"/>
              <a:gd name="T8" fmla="*/ 266 w 266"/>
              <a:gd name="T9" fmla="*/ 53 h 53"/>
              <a:gd name="T10" fmla="*/ 259 w 266"/>
              <a:gd name="T11" fmla="*/ 0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6" h="53">
                <a:moveTo>
                  <a:pt x="259" y="0"/>
                </a:moveTo>
                <a:cubicBezTo>
                  <a:pt x="26" y="0"/>
                  <a:pt x="26" y="0"/>
                  <a:pt x="26" y="0"/>
                </a:cubicBezTo>
                <a:cubicBezTo>
                  <a:pt x="12" y="0"/>
                  <a:pt x="0" y="12"/>
                  <a:pt x="0" y="26"/>
                </a:cubicBezTo>
                <a:cubicBezTo>
                  <a:pt x="0" y="41"/>
                  <a:pt x="12" y="53"/>
                  <a:pt x="26" y="53"/>
                </a:cubicBezTo>
                <a:cubicBezTo>
                  <a:pt x="266" y="53"/>
                  <a:pt x="266" y="53"/>
                  <a:pt x="266" y="53"/>
                </a:cubicBezTo>
                <a:cubicBezTo>
                  <a:pt x="266" y="35"/>
                  <a:pt x="264" y="17"/>
                  <a:pt x="259" y="0"/>
                </a:cubicBezTo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>
            <a:solidFill>
              <a:schemeClr val="accent6">
                <a:lumMod val="10000"/>
                <a:lumOff val="90000"/>
              </a:schemeClr>
            </a:solidFill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Lora" panose="02000503000000020004" pitchFamily="2" charset="77"/>
            </a:endParaRPr>
          </a:p>
        </p:txBody>
      </p:sp>
      <p:sp>
        <p:nvSpPr>
          <p:cNvPr id="328" name="Freeform 132"/>
          <p:cNvSpPr>
            <a:spLocks/>
          </p:cNvSpPr>
          <p:nvPr/>
        </p:nvSpPr>
        <p:spPr bwMode="auto">
          <a:xfrm>
            <a:off x="2719784" y="4908289"/>
            <a:ext cx="845259" cy="829478"/>
          </a:xfrm>
          <a:custGeom>
            <a:avLst/>
            <a:gdLst>
              <a:gd name="T0" fmla="*/ 101 w 1406"/>
              <a:gd name="T1" fmla="*/ 107 h 1378"/>
              <a:gd name="T2" fmla="*/ 470 w 1406"/>
              <a:gd name="T3" fmla="*/ 101 h 1378"/>
              <a:gd name="T4" fmla="*/ 1300 w 1406"/>
              <a:gd name="T5" fmla="*/ 902 h 1378"/>
              <a:gd name="T6" fmla="*/ 1306 w 1406"/>
              <a:gd name="T7" fmla="*/ 1271 h 1378"/>
              <a:gd name="T8" fmla="*/ 937 w 1406"/>
              <a:gd name="T9" fmla="*/ 1277 h 1378"/>
              <a:gd name="T10" fmla="*/ 107 w 1406"/>
              <a:gd name="T11" fmla="*/ 476 h 1378"/>
              <a:gd name="T12" fmla="*/ 101 w 1406"/>
              <a:gd name="T13" fmla="*/ 107 h 13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06" h="1378">
                <a:moveTo>
                  <a:pt x="101" y="107"/>
                </a:moveTo>
                <a:cubicBezTo>
                  <a:pt x="201" y="3"/>
                  <a:pt x="366" y="0"/>
                  <a:pt x="470" y="101"/>
                </a:cubicBezTo>
                <a:cubicBezTo>
                  <a:pt x="1300" y="902"/>
                  <a:pt x="1300" y="902"/>
                  <a:pt x="1300" y="902"/>
                </a:cubicBezTo>
                <a:cubicBezTo>
                  <a:pt x="1403" y="1002"/>
                  <a:pt x="1406" y="1167"/>
                  <a:pt x="1306" y="1271"/>
                </a:cubicBezTo>
                <a:cubicBezTo>
                  <a:pt x="1206" y="1375"/>
                  <a:pt x="1040" y="1378"/>
                  <a:pt x="937" y="1277"/>
                </a:cubicBezTo>
                <a:cubicBezTo>
                  <a:pt x="107" y="476"/>
                  <a:pt x="107" y="476"/>
                  <a:pt x="107" y="476"/>
                </a:cubicBezTo>
                <a:cubicBezTo>
                  <a:pt x="3" y="376"/>
                  <a:pt x="0" y="210"/>
                  <a:pt x="101" y="10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Lora" panose="02000503000000020004" pitchFamily="2" charset="77"/>
            </a:endParaRPr>
          </a:p>
        </p:txBody>
      </p:sp>
      <p:sp>
        <p:nvSpPr>
          <p:cNvPr id="329" name="Freeform 133"/>
          <p:cNvSpPr>
            <a:spLocks/>
          </p:cNvSpPr>
          <p:nvPr/>
        </p:nvSpPr>
        <p:spPr bwMode="auto">
          <a:xfrm>
            <a:off x="2706748" y="2773189"/>
            <a:ext cx="845259" cy="828792"/>
          </a:xfrm>
          <a:custGeom>
            <a:avLst/>
            <a:gdLst>
              <a:gd name="T0" fmla="*/ 100 w 1406"/>
              <a:gd name="T1" fmla="*/ 106 h 1377"/>
              <a:gd name="T2" fmla="*/ 470 w 1406"/>
              <a:gd name="T3" fmla="*/ 100 h 1377"/>
              <a:gd name="T4" fmla="*/ 1299 w 1406"/>
              <a:gd name="T5" fmla="*/ 901 h 1377"/>
              <a:gd name="T6" fmla="*/ 1305 w 1406"/>
              <a:gd name="T7" fmla="*/ 1271 h 1377"/>
              <a:gd name="T8" fmla="*/ 936 w 1406"/>
              <a:gd name="T9" fmla="*/ 1277 h 1377"/>
              <a:gd name="T10" fmla="*/ 107 w 1406"/>
              <a:gd name="T11" fmla="*/ 476 h 1377"/>
              <a:gd name="T12" fmla="*/ 100 w 1406"/>
              <a:gd name="T13" fmla="*/ 106 h 1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06" h="1377">
                <a:moveTo>
                  <a:pt x="100" y="106"/>
                </a:moveTo>
                <a:cubicBezTo>
                  <a:pt x="200" y="3"/>
                  <a:pt x="366" y="0"/>
                  <a:pt x="470" y="100"/>
                </a:cubicBezTo>
                <a:cubicBezTo>
                  <a:pt x="1299" y="901"/>
                  <a:pt x="1299" y="901"/>
                  <a:pt x="1299" y="901"/>
                </a:cubicBezTo>
                <a:cubicBezTo>
                  <a:pt x="1403" y="1002"/>
                  <a:pt x="1406" y="1167"/>
                  <a:pt x="1305" y="1271"/>
                </a:cubicBezTo>
                <a:cubicBezTo>
                  <a:pt x="1205" y="1374"/>
                  <a:pt x="1040" y="1377"/>
                  <a:pt x="936" y="1277"/>
                </a:cubicBezTo>
                <a:cubicBezTo>
                  <a:pt x="107" y="476"/>
                  <a:pt x="107" y="476"/>
                  <a:pt x="107" y="476"/>
                </a:cubicBezTo>
                <a:cubicBezTo>
                  <a:pt x="3" y="375"/>
                  <a:pt x="0" y="210"/>
                  <a:pt x="100" y="106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Lora" panose="02000503000000020004" pitchFamily="2" charset="77"/>
            </a:endParaRPr>
          </a:p>
        </p:txBody>
      </p:sp>
      <p:sp>
        <p:nvSpPr>
          <p:cNvPr id="330" name="Freeform 134"/>
          <p:cNvSpPr>
            <a:spLocks/>
          </p:cNvSpPr>
          <p:nvPr/>
        </p:nvSpPr>
        <p:spPr bwMode="auto">
          <a:xfrm>
            <a:off x="2853571" y="3829076"/>
            <a:ext cx="828107" cy="845944"/>
          </a:xfrm>
          <a:custGeom>
            <a:avLst/>
            <a:gdLst>
              <a:gd name="T0" fmla="*/ 1271 w 1378"/>
              <a:gd name="T1" fmla="*/ 100 h 1406"/>
              <a:gd name="T2" fmla="*/ 1278 w 1378"/>
              <a:gd name="T3" fmla="*/ 470 h 1406"/>
              <a:gd name="T4" fmla="*/ 476 w 1378"/>
              <a:gd name="T5" fmla="*/ 1299 h 1406"/>
              <a:gd name="T6" fmla="*/ 107 w 1378"/>
              <a:gd name="T7" fmla="*/ 1306 h 1406"/>
              <a:gd name="T8" fmla="*/ 101 w 1378"/>
              <a:gd name="T9" fmla="*/ 936 h 1406"/>
              <a:gd name="T10" fmla="*/ 902 w 1378"/>
              <a:gd name="T11" fmla="*/ 107 h 1406"/>
              <a:gd name="T12" fmla="*/ 1271 w 1378"/>
              <a:gd name="T13" fmla="*/ 100 h 1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78" h="1406">
                <a:moveTo>
                  <a:pt x="1271" y="100"/>
                </a:moveTo>
                <a:cubicBezTo>
                  <a:pt x="1375" y="201"/>
                  <a:pt x="1378" y="366"/>
                  <a:pt x="1278" y="470"/>
                </a:cubicBezTo>
                <a:cubicBezTo>
                  <a:pt x="476" y="1299"/>
                  <a:pt x="476" y="1299"/>
                  <a:pt x="476" y="1299"/>
                </a:cubicBezTo>
                <a:cubicBezTo>
                  <a:pt x="376" y="1403"/>
                  <a:pt x="211" y="1406"/>
                  <a:pt x="107" y="1306"/>
                </a:cubicBezTo>
                <a:cubicBezTo>
                  <a:pt x="3" y="1205"/>
                  <a:pt x="0" y="1040"/>
                  <a:pt x="101" y="936"/>
                </a:cubicBezTo>
                <a:cubicBezTo>
                  <a:pt x="902" y="107"/>
                  <a:pt x="902" y="107"/>
                  <a:pt x="902" y="107"/>
                </a:cubicBezTo>
                <a:cubicBezTo>
                  <a:pt x="1002" y="3"/>
                  <a:pt x="1167" y="0"/>
                  <a:pt x="1271" y="10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Lora" panose="02000503000000020004" pitchFamily="2" charset="77"/>
            </a:endParaRPr>
          </a:p>
        </p:txBody>
      </p:sp>
      <p:sp>
        <p:nvSpPr>
          <p:cNvPr id="333" name="Freeform 137"/>
          <p:cNvSpPr>
            <a:spLocks/>
          </p:cNvSpPr>
          <p:nvPr/>
        </p:nvSpPr>
        <p:spPr bwMode="auto">
          <a:xfrm>
            <a:off x="2973637" y="5192328"/>
            <a:ext cx="1472341" cy="1474400"/>
          </a:xfrm>
          <a:prstGeom prst="diamond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Lora" panose="02000503000000020004" pitchFamily="2" charset="77"/>
            </a:endParaRPr>
          </a:p>
        </p:txBody>
      </p:sp>
      <p:sp>
        <p:nvSpPr>
          <p:cNvPr id="334" name="Freeform 138"/>
          <p:cNvSpPr>
            <a:spLocks noEditPoints="1"/>
          </p:cNvSpPr>
          <p:nvPr/>
        </p:nvSpPr>
        <p:spPr bwMode="auto">
          <a:xfrm>
            <a:off x="3059397" y="5291811"/>
            <a:ext cx="1300134" cy="1275434"/>
          </a:xfrm>
          <a:prstGeom prst="diamond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Lora" panose="02000503000000020004" pitchFamily="2" charset="77"/>
            </a:endParaRPr>
          </a:p>
        </p:txBody>
      </p:sp>
      <p:sp>
        <p:nvSpPr>
          <p:cNvPr id="335" name="Freeform 139"/>
          <p:cNvSpPr>
            <a:spLocks/>
          </p:cNvSpPr>
          <p:nvPr/>
        </p:nvSpPr>
        <p:spPr bwMode="auto">
          <a:xfrm>
            <a:off x="1947252" y="1984190"/>
            <a:ext cx="1473027" cy="1474400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Lora" panose="02000503000000020004" pitchFamily="2" charset="77"/>
            </a:endParaRPr>
          </a:p>
        </p:txBody>
      </p:sp>
      <p:sp>
        <p:nvSpPr>
          <p:cNvPr id="336" name="Freeform 140"/>
          <p:cNvSpPr>
            <a:spLocks noEditPoints="1"/>
          </p:cNvSpPr>
          <p:nvPr/>
        </p:nvSpPr>
        <p:spPr bwMode="auto">
          <a:xfrm>
            <a:off x="2033698" y="2083673"/>
            <a:ext cx="1300820" cy="1274748"/>
          </a:xfrm>
          <a:prstGeom prst="diamond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Lora" panose="02000503000000020004" pitchFamily="2" charset="77"/>
            </a:endParaRPr>
          </a:p>
        </p:txBody>
      </p:sp>
      <p:sp>
        <p:nvSpPr>
          <p:cNvPr id="339" name="Freeform 143"/>
          <p:cNvSpPr>
            <a:spLocks/>
          </p:cNvSpPr>
          <p:nvPr/>
        </p:nvSpPr>
        <p:spPr bwMode="auto">
          <a:xfrm>
            <a:off x="2932472" y="3016064"/>
            <a:ext cx="1473027" cy="1474400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Lora" panose="02000503000000020004" pitchFamily="2" charset="77"/>
            </a:endParaRPr>
          </a:p>
        </p:txBody>
      </p:sp>
      <p:sp>
        <p:nvSpPr>
          <p:cNvPr id="340" name="Freeform 144"/>
          <p:cNvSpPr>
            <a:spLocks noEditPoints="1"/>
          </p:cNvSpPr>
          <p:nvPr/>
        </p:nvSpPr>
        <p:spPr bwMode="auto">
          <a:xfrm>
            <a:off x="3018918" y="3115547"/>
            <a:ext cx="1300820" cy="1275434"/>
          </a:xfrm>
          <a:prstGeom prst="diamond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Lora" panose="02000503000000020004" pitchFamily="2" charset="77"/>
            </a:endParaRPr>
          </a:p>
        </p:txBody>
      </p:sp>
      <p:sp>
        <p:nvSpPr>
          <p:cNvPr id="341" name="Freeform 145"/>
          <p:cNvSpPr>
            <a:spLocks/>
          </p:cNvSpPr>
          <p:nvPr/>
        </p:nvSpPr>
        <p:spPr bwMode="auto">
          <a:xfrm>
            <a:off x="1960973" y="4124779"/>
            <a:ext cx="1472341" cy="14744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Lora" panose="02000503000000020004" pitchFamily="2" charset="77"/>
            </a:endParaRPr>
          </a:p>
        </p:txBody>
      </p:sp>
      <p:sp>
        <p:nvSpPr>
          <p:cNvPr id="342" name="Freeform 146"/>
          <p:cNvSpPr>
            <a:spLocks noEditPoints="1"/>
          </p:cNvSpPr>
          <p:nvPr/>
        </p:nvSpPr>
        <p:spPr bwMode="auto">
          <a:xfrm>
            <a:off x="2052222" y="4216028"/>
            <a:ext cx="1289842" cy="1291901"/>
          </a:xfrm>
          <a:prstGeom prst="diamond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Lora" panose="02000503000000020004" pitchFamily="2" charset="77"/>
            </a:endParaRPr>
          </a:p>
        </p:txBody>
      </p:sp>
      <p:sp>
        <p:nvSpPr>
          <p:cNvPr id="351" name="TextBox 350"/>
          <p:cNvSpPr txBox="1"/>
          <p:nvPr/>
        </p:nvSpPr>
        <p:spPr>
          <a:xfrm>
            <a:off x="6199680" y="2831094"/>
            <a:ext cx="2510046" cy="3516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220"/>
              </a:lnSpc>
            </a:pPr>
            <a:r>
              <a:rPr lang="en-US" sz="1400" dirty="0">
                <a:latin typeface="Lora" panose="02000503000000020004" pitchFamily="2" charset="77"/>
                <a:ea typeface="Lato Light" charset="0"/>
                <a:cs typeface="Poppins" pitchFamily="2" charset="77"/>
              </a:rPr>
              <a:t>Write here your description</a:t>
            </a:r>
          </a:p>
        </p:txBody>
      </p:sp>
      <p:sp>
        <p:nvSpPr>
          <p:cNvPr id="352" name="TextBox 351"/>
          <p:cNvSpPr txBox="1"/>
          <p:nvPr/>
        </p:nvSpPr>
        <p:spPr>
          <a:xfrm>
            <a:off x="6203199" y="2514901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Lora" panose="02000503000000020004" pitchFamily="2" charset="77"/>
                <a:ea typeface="Roboto" charset="0"/>
                <a:cs typeface="Poppins" pitchFamily="2" charset="77"/>
              </a:rPr>
              <a:t>Title 01</a:t>
            </a:r>
          </a:p>
        </p:txBody>
      </p:sp>
      <p:sp>
        <p:nvSpPr>
          <p:cNvPr id="355" name="TextBox 354"/>
          <p:cNvSpPr txBox="1"/>
          <p:nvPr/>
        </p:nvSpPr>
        <p:spPr>
          <a:xfrm>
            <a:off x="7563328" y="3878794"/>
            <a:ext cx="2510046" cy="3516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220"/>
              </a:lnSpc>
            </a:pPr>
            <a:r>
              <a:rPr lang="en-US" sz="1400" dirty="0">
                <a:latin typeface="Lora" panose="02000503000000020004" pitchFamily="2" charset="77"/>
                <a:ea typeface="Lato Light" charset="0"/>
                <a:cs typeface="Poppins" pitchFamily="2" charset="77"/>
              </a:rPr>
              <a:t>Write here your description</a:t>
            </a:r>
          </a:p>
        </p:txBody>
      </p:sp>
      <p:sp>
        <p:nvSpPr>
          <p:cNvPr id="356" name="TextBox 355"/>
          <p:cNvSpPr txBox="1"/>
          <p:nvPr/>
        </p:nvSpPr>
        <p:spPr>
          <a:xfrm>
            <a:off x="7566847" y="3562601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Lora" panose="02000503000000020004" pitchFamily="2" charset="77"/>
                <a:ea typeface="Roboto" charset="0"/>
                <a:cs typeface="Poppins" pitchFamily="2" charset="77"/>
              </a:rPr>
              <a:t>Title 02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372980" y="5633892"/>
            <a:ext cx="6655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tx2"/>
                </a:solidFill>
                <a:latin typeface="Lora" panose="02000503000000020004" pitchFamily="2" charset="77"/>
                <a:ea typeface="Roboto" charset="0"/>
                <a:cs typeface="Poppins" pitchFamily="2" charset="77"/>
              </a:rPr>
              <a:t>04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325599" y="3463331"/>
            <a:ext cx="6639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tx2"/>
                </a:solidFill>
                <a:latin typeface="Lora" panose="02000503000000020004" pitchFamily="2" charset="77"/>
                <a:ea typeface="Roboto" charset="0"/>
                <a:cs typeface="Poppins" pitchFamily="2" charset="77"/>
              </a:rPr>
              <a:t>02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379685" y="2419248"/>
            <a:ext cx="6062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tx2"/>
                </a:solidFill>
                <a:latin typeface="Lora" panose="02000503000000020004" pitchFamily="2" charset="77"/>
                <a:ea typeface="Roboto" charset="0"/>
                <a:cs typeface="Poppins" pitchFamily="2" charset="77"/>
              </a:rPr>
              <a:t>01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363564" y="4577094"/>
            <a:ext cx="6687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tx2"/>
                </a:solidFill>
                <a:latin typeface="Lora" panose="02000503000000020004" pitchFamily="2" charset="77"/>
                <a:ea typeface="Roboto" charset="0"/>
                <a:cs typeface="Poppins" pitchFamily="2" charset="77"/>
              </a:rPr>
              <a:t>03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35625BC-747D-8441-8D35-46520FFA0DEE}"/>
              </a:ext>
            </a:extLst>
          </p:cNvPr>
          <p:cNvSpPr txBox="1"/>
          <p:nvPr/>
        </p:nvSpPr>
        <p:spPr>
          <a:xfrm>
            <a:off x="6269787" y="4949311"/>
            <a:ext cx="2510046" cy="3516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220"/>
              </a:lnSpc>
            </a:pPr>
            <a:r>
              <a:rPr lang="en-US" sz="1400" dirty="0">
                <a:latin typeface="Lora" panose="02000503000000020004" pitchFamily="2" charset="77"/>
                <a:ea typeface="Lato Light" charset="0"/>
                <a:cs typeface="Poppins" pitchFamily="2" charset="77"/>
              </a:rPr>
              <a:t>Write here your description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933F847-15B4-E944-B189-14F3BBDE3CA4}"/>
              </a:ext>
            </a:extLst>
          </p:cNvPr>
          <p:cNvSpPr txBox="1"/>
          <p:nvPr/>
        </p:nvSpPr>
        <p:spPr>
          <a:xfrm>
            <a:off x="6273305" y="4633118"/>
            <a:ext cx="99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Lora" panose="02000503000000020004" pitchFamily="2" charset="77"/>
                <a:ea typeface="Roboto" charset="0"/>
                <a:cs typeface="Poppins" pitchFamily="2" charset="77"/>
              </a:rPr>
              <a:t>Title 03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F95919B-54AE-624E-B20C-6E991CD85D52}"/>
              </a:ext>
            </a:extLst>
          </p:cNvPr>
          <p:cNvSpPr txBox="1"/>
          <p:nvPr/>
        </p:nvSpPr>
        <p:spPr>
          <a:xfrm>
            <a:off x="7373758" y="6042131"/>
            <a:ext cx="2510046" cy="3516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220"/>
              </a:lnSpc>
            </a:pPr>
            <a:r>
              <a:rPr lang="en-US" sz="1400" dirty="0">
                <a:latin typeface="Lora" panose="02000503000000020004" pitchFamily="2" charset="77"/>
                <a:ea typeface="Lato Light" charset="0"/>
                <a:cs typeface="Poppins" pitchFamily="2" charset="77"/>
              </a:rPr>
              <a:t>Write here your description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06135FD-3722-794D-9C6A-652566EE6DAE}"/>
              </a:ext>
            </a:extLst>
          </p:cNvPr>
          <p:cNvSpPr txBox="1"/>
          <p:nvPr/>
        </p:nvSpPr>
        <p:spPr>
          <a:xfrm>
            <a:off x="7377276" y="5725938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Lora" panose="02000503000000020004" pitchFamily="2" charset="77"/>
                <a:ea typeface="Roboto" charset="0"/>
                <a:cs typeface="Poppins" pitchFamily="2" charset="77"/>
              </a:rPr>
              <a:t>Title 04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3A0BF4F-1078-5C49-A1FC-E3EA37F6F163}"/>
              </a:ext>
            </a:extLst>
          </p:cNvPr>
          <p:cNvSpPr>
            <a:spLocks/>
          </p:cNvSpPr>
          <p:nvPr/>
        </p:nvSpPr>
        <p:spPr bwMode="auto">
          <a:xfrm>
            <a:off x="4762494" y="549275"/>
            <a:ext cx="266701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Lora" panose="02000503000000020004" pitchFamily="2" charset="77"/>
                <a:ea typeface="Roboto" charset="0"/>
                <a:cs typeface="Poppins" pitchFamily="2" charset="77"/>
                <a:sym typeface="Bebas Neue" charset="0"/>
              </a:rPr>
              <a:t>The Process</a:t>
            </a:r>
            <a:endParaRPr lang="en-US" sz="3600" b="1" dirty="0">
              <a:solidFill>
                <a:schemeClr val="accent2"/>
              </a:solidFill>
              <a:latin typeface="Lora" panose="02000503000000020004" pitchFamily="2" charset="77"/>
              <a:ea typeface="Roboto" charset="0"/>
              <a:cs typeface="Poppins" pitchFamily="2" charset="77"/>
              <a:sym typeface="Bebas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819738"/>
      </p:ext>
    </p:extLst>
  </p:cSld>
  <p:clrMapOvr>
    <a:masterClrMapping/>
  </p:clrMapOvr>
  <p:transition advClick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8190211" y="5341116"/>
            <a:ext cx="2797796" cy="922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200"/>
              </a:lnSpc>
            </a:pPr>
            <a:r>
              <a:rPr lang="en-US" sz="1600" dirty="0">
                <a:latin typeface="Lora" panose="02000503000000020004" pitchFamily="2" charset="77"/>
                <a:ea typeface="Lato Light" panose="020F0502020204030203" pitchFamily="34" charset="0"/>
                <a:cs typeface="Arima Madurai Light" pitchFamily="2" charset="77"/>
              </a:rPr>
              <a:t>Itself is what the end-user derives value from also can refer to the information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012819" y="5067422"/>
            <a:ext cx="1150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5"/>
                </a:solidFill>
                <a:latin typeface="Lora" panose="02000503000000020004" pitchFamily="2" charset="77"/>
                <a:ea typeface="Nunito Bold" charset="0"/>
                <a:cs typeface="Arima Madurai Medium" pitchFamily="2" charset="77"/>
              </a:rPr>
              <a:t>Content F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200520" y="5341116"/>
            <a:ext cx="2797796" cy="922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200"/>
              </a:lnSpc>
            </a:pPr>
            <a:r>
              <a:rPr lang="en-US" sz="1600" dirty="0">
                <a:latin typeface="Lora" panose="02000503000000020004" pitchFamily="2" charset="77"/>
                <a:ea typeface="Lato Light" panose="020F0502020204030203" pitchFamily="34" charset="0"/>
                <a:cs typeface="Arima Madurai Light" pitchFamily="2" charset="77"/>
              </a:rPr>
              <a:t>Itself is what the end-user derives value from also can refer to the information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016859" y="4968946"/>
            <a:ext cx="11889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6">
                    <a:lumMod val="50000"/>
                    <a:lumOff val="50000"/>
                  </a:schemeClr>
                </a:solidFill>
                <a:latin typeface="Lora" panose="02000503000000020004" pitchFamily="2" charset="77"/>
                <a:ea typeface="Nunito Bold" charset="0"/>
                <a:cs typeface="Arima Madurai Medium" pitchFamily="2" charset="77"/>
              </a:rPr>
              <a:t>Content D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190211" y="3205251"/>
            <a:ext cx="2797796" cy="922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200"/>
              </a:lnSpc>
            </a:pPr>
            <a:r>
              <a:rPr lang="en-US" sz="1600" dirty="0">
                <a:latin typeface="Lora" panose="02000503000000020004" pitchFamily="2" charset="77"/>
                <a:ea typeface="Lato Light" panose="020F0502020204030203" pitchFamily="34" charset="0"/>
                <a:cs typeface="Arima Madurai Light" pitchFamily="2" charset="77"/>
              </a:rPr>
              <a:t>Itself is what the end-user derives value from also can refer to the information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008455" y="2963640"/>
            <a:ext cx="11744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2">
                    <a:lumMod val="90000"/>
                    <a:lumOff val="10000"/>
                  </a:schemeClr>
                </a:solidFill>
                <a:latin typeface="Lora" panose="02000503000000020004" pitchFamily="2" charset="77"/>
                <a:ea typeface="Nunito Bold" charset="0"/>
                <a:cs typeface="Arima Madurai Medium" pitchFamily="2" charset="77"/>
              </a:rPr>
              <a:t>Content C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200520" y="3205251"/>
            <a:ext cx="2797796" cy="922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200"/>
              </a:lnSpc>
            </a:pPr>
            <a:r>
              <a:rPr lang="en-US" sz="1600" dirty="0">
                <a:latin typeface="Lora" panose="02000503000000020004" pitchFamily="2" charset="77"/>
                <a:ea typeface="Lato Light" panose="020F0502020204030203" pitchFamily="34" charset="0"/>
                <a:cs typeface="Arima Madurai Light" pitchFamily="2" charset="77"/>
              </a:rPr>
              <a:t>Itself is what the end-user derives value from also can refer to the information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027275" y="2865164"/>
            <a:ext cx="11712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latin typeface="Lora" panose="02000503000000020004" pitchFamily="2" charset="77"/>
                <a:ea typeface="Nunito Bold" charset="0"/>
                <a:cs typeface="Arima Madurai Medium" pitchFamily="2" charset="77"/>
              </a:rPr>
              <a:t>Content 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702932" y="5341116"/>
            <a:ext cx="2797796" cy="922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200"/>
              </a:lnSpc>
            </a:pPr>
            <a:r>
              <a:rPr lang="en-US" sz="1600" dirty="0">
                <a:latin typeface="Lora" panose="02000503000000020004" pitchFamily="2" charset="77"/>
                <a:ea typeface="Lato Light" panose="020F0502020204030203" pitchFamily="34" charset="0"/>
                <a:cs typeface="Arima Madurai Light" pitchFamily="2" charset="77"/>
              </a:rPr>
              <a:t>Itself is what the end-user derives value from also can refer to the information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505419" y="4968946"/>
            <a:ext cx="1161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3"/>
                </a:solidFill>
                <a:latin typeface="Lora" panose="02000503000000020004" pitchFamily="2" charset="77"/>
                <a:ea typeface="Nunito Bold" charset="0"/>
                <a:cs typeface="Arima Madurai Medium" pitchFamily="2" charset="77"/>
              </a:rPr>
              <a:t>Content 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02932" y="3205251"/>
            <a:ext cx="2797796" cy="922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200"/>
              </a:lnSpc>
            </a:pPr>
            <a:r>
              <a:rPr lang="en-US" sz="1600" dirty="0">
                <a:latin typeface="Lora" panose="02000503000000020004" pitchFamily="2" charset="77"/>
                <a:ea typeface="Lato Light" panose="020F0502020204030203" pitchFamily="34" charset="0"/>
                <a:cs typeface="Arima Madurai Light" pitchFamily="2" charset="77"/>
              </a:rPr>
              <a:t>Itself is what the end-user derives value from also can refer to the information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523580" y="2865164"/>
            <a:ext cx="11696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Lora" panose="02000503000000020004" pitchFamily="2" charset="77"/>
                <a:ea typeface="Nunito Bold" charset="0"/>
                <a:cs typeface="Arima Madurai Medium" pitchFamily="2" charset="77"/>
              </a:rPr>
              <a:t>Content B</a:t>
            </a:r>
          </a:p>
        </p:txBody>
      </p:sp>
      <p:sp>
        <p:nvSpPr>
          <p:cNvPr id="33" name="Shape 2552"/>
          <p:cNvSpPr/>
          <p:nvPr/>
        </p:nvSpPr>
        <p:spPr>
          <a:xfrm>
            <a:off x="5837505" y="2334191"/>
            <a:ext cx="537944" cy="4890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8360"/>
                </a:moveTo>
                <a:cubicBezTo>
                  <a:pt x="9864" y="18360"/>
                  <a:pt x="8922" y="18237"/>
                  <a:pt x="7998" y="17995"/>
                </a:cubicBezTo>
                <a:cubicBezTo>
                  <a:pt x="7923" y="17975"/>
                  <a:pt x="7846" y="17965"/>
                  <a:pt x="7770" y="17965"/>
                </a:cubicBezTo>
                <a:cubicBezTo>
                  <a:pt x="7646" y="17965"/>
                  <a:pt x="7522" y="17991"/>
                  <a:pt x="7406" y="18043"/>
                </a:cubicBezTo>
                <a:lnTo>
                  <a:pt x="3352" y="19826"/>
                </a:lnTo>
                <a:lnTo>
                  <a:pt x="4013" y="16735"/>
                </a:lnTo>
                <a:cubicBezTo>
                  <a:pt x="4098" y="16339"/>
                  <a:pt x="3972" y="15924"/>
                  <a:pt x="3689" y="15662"/>
                </a:cubicBezTo>
                <a:cubicBezTo>
                  <a:pt x="1944" y="14045"/>
                  <a:pt x="982" y="11934"/>
                  <a:pt x="982" y="9720"/>
                </a:cubicBezTo>
                <a:cubicBezTo>
                  <a:pt x="982" y="4956"/>
                  <a:pt x="5387" y="1080"/>
                  <a:pt x="10800" y="1080"/>
                </a:cubicBezTo>
                <a:cubicBezTo>
                  <a:pt x="16214" y="1080"/>
                  <a:pt x="20618" y="4956"/>
                  <a:pt x="20618" y="9720"/>
                </a:cubicBezTo>
                <a:cubicBezTo>
                  <a:pt x="20618" y="14484"/>
                  <a:pt x="16214" y="18360"/>
                  <a:pt x="10800" y="18360"/>
                </a:cubicBezTo>
                <a:moveTo>
                  <a:pt x="10800" y="0"/>
                </a:moveTo>
                <a:cubicBezTo>
                  <a:pt x="4835" y="0"/>
                  <a:pt x="0" y="4352"/>
                  <a:pt x="0" y="9720"/>
                </a:cubicBezTo>
                <a:cubicBezTo>
                  <a:pt x="0" y="12353"/>
                  <a:pt x="1168" y="14738"/>
                  <a:pt x="3057" y="16488"/>
                </a:cubicBezTo>
                <a:lnTo>
                  <a:pt x="1964" y="21600"/>
                </a:lnTo>
                <a:lnTo>
                  <a:pt x="7770" y="19046"/>
                </a:lnTo>
                <a:cubicBezTo>
                  <a:pt x="8732" y="19298"/>
                  <a:pt x="9747" y="19440"/>
                  <a:pt x="10800" y="19440"/>
                </a:cubicBezTo>
                <a:cubicBezTo>
                  <a:pt x="16765" y="19440"/>
                  <a:pt x="21600" y="15089"/>
                  <a:pt x="21600" y="9720"/>
                </a:cubicBezTo>
                <a:cubicBezTo>
                  <a:pt x="21600" y="4352"/>
                  <a:pt x="16765" y="0"/>
                  <a:pt x="10800" y="0"/>
                </a:cubicBezTo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algn="ctr" defTabSz="228526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400"/>
          </a:p>
        </p:txBody>
      </p:sp>
      <p:sp>
        <p:nvSpPr>
          <p:cNvPr id="34" name="Shape 2579"/>
          <p:cNvSpPr/>
          <p:nvPr/>
        </p:nvSpPr>
        <p:spPr>
          <a:xfrm>
            <a:off x="2343322" y="2233206"/>
            <a:ext cx="537944" cy="5379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57" y="18984"/>
                </a:moveTo>
                <a:lnTo>
                  <a:pt x="11380" y="15408"/>
                </a:lnTo>
                <a:lnTo>
                  <a:pt x="10800" y="14983"/>
                </a:lnTo>
                <a:lnTo>
                  <a:pt x="10219" y="15408"/>
                </a:lnTo>
                <a:lnTo>
                  <a:pt x="5343" y="18984"/>
                </a:lnTo>
                <a:lnTo>
                  <a:pt x="7313" y="13075"/>
                </a:lnTo>
                <a:lnTo>
                  <a:pt x="7534" y="12411"/>
                </a:lnTo>
                <a:lnTo>
                  <a:pt x="6980" y="11985"/>
                </a:lnTo>
                <a:lnTo>
                  <a:pt x="2887" y="8836"/>
                </a:lnTo>
                <a:lnTo>
                  <a:pt x="8535" y="8836"/>
                </a:lnTo>
                <a:lnTo>
                  <a:pt x="8774" y="8199"/>
                </a:lnTo>
                <a:lnTo>
                  <a:pt x="10800" y="2796"/>
                </a:lnTo>
                <a:lnTo>
                  <a:pt x="12826" y="8199"/>
                </a:lnTo>
                <a:lnTo>
                  <a:pt x="13065" y="8836"/>
                </a:lnTo>
                <a:lnTo>
                  <a:pt x="18714" y="8836"/>
                </a:lnTo>
                <a:lnTo>
                  <a:pt x="14619" y="11985"/>
                </a:lnTo>
                <a:lnTo>
                  <a:pt x="14066" y="12411"/>
                </a:lnTo>
                <a:cubicBezTo>
                  <a:pt x="14066" y="12411"/>
                  <a:pt x="16257" y="18984"/>
                  <a:pt x="16257" y="18984"/>
                </a:cubicBezTo>
                <a:close/>
                <a:moveTo>
                  <a:pt x="21600" y="7855"/>
                </a:moveTo>
                <a:lnTo>
                  <a:pt x="13745" y="7855"/>
                </a:lnTo>
                <a:lnTo>
                  <a:pt x="10800" y="0"/>
                </a:lnTo>
                <a:lnTo>
                  <a:pt x="7855" y="7855"/>
                </a:lnTo>
                <a:lnTo>
                  <a:pt x="0" y="7855"/>
                </a:lnTo>
                <a:lnTo>
                  <a:pt x="6382" y="12764"/>
                </a:lnTo>
                <a:lnTo>
                  <a:pt x="3436" y="21600"/>
                </a:lnTo>
                <a:lnTo>
                  <a:pt x="10800" y="16200"/>
                </a:lnTo>
                <a:lnTo>
                  <a:pt x="18164" y="21600"/>
                </a:lnTo>
                <a:lnTo>
                  <a:pt x="15218" y="12764"/>
                </a:lnTo>
                <a:cubicBezTo>
                  <a:pt x="15218" y="12764"/>
                  <a:pt x="21600" y="7855"/>
                  <a:pt x="21600" y="7855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algn="ctr" defTabSz="228526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400">
              <a:solidFill>
                <a:schemeClr val="accent1"/>
              </a:solidFill>
            </a:endParaRPr>
          </a:p>
        </p:txBody>
      </p:sp>
      <p:sp>
        <p:nvSpPr>
          <p:cNvPr id="35" name="Shape 2587"/>
          <p:cNvSpPr/>
          <p:nvPr/>
        </p:nvSpPr>
        <p:spPr>
          <a:xfrm>
            <a:off x="2340139" y="4449904"/>
            <a:ext cx="537944" cy="5379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81" y="19846"/>
                </a:moveTo>
                <a:lnTo>
                  <a:pt x="9413" y="12882"/>
                </a:lnTo>
                <a:lnTo>
                  <a:pt x="19655" y="2640"/>
                </a:lnTo>
                <a:cubicBezTo>
                  <a:pt x="19655" y="2640"/>
                  <a:pt x="12281" y="19846"/>
                  <a:pt x="12281" y="19846"/>
                </a:cubicBezTo>
                <a:close/>
                <a:moveTo>
                  <a:pt x="1755" y="9320"/>
                </a:moveTo>
                <a:lnTo>
                  <a:pt x="18960" y="1945"/>
                </a:lnTo>
                <a:lnTo>
                  <a:pt x="8719" y="12187"/>
                </a:lnTo>
                <a:cubicBezTo>
                  <a:pt x="8719" y="12187"/>
                  <a:pt x="1755" y="9320"/>
                  <a:pt x="1755" y="9320"/>
                </a:cubicBezTo>
                <a:close/>
                <a:moveTo>
                  <a:pt x="21600" y="491"/>
                </a:moveTo>
                <a:cubicBezTo>
                  <a:pt x="21600" y="220"/>
                  <a:pt x="21380" y="0"/>
                  <a:pt x="21109" y="0"/>
                </a:cubicBezTo>
                <a:cubicBezTo>
                  <a:pt x="21034" y="0"/>
                  <a:pt x="20964" y="20"/>
                  <a:pt x="20900" y="52"/>
                </a:cubicBezTo>
                <a:lnTo>
                  <a:pt x="20898" y="48"/>
                </a:lnTo>
                <a:lnTo>
                  <a:pt x="302" y="8875"/>
                </a:lnTo>
                <a:cubicBezTo>
                  <a:pt x="301" y="8875"/>
                  <a:pt x="299" y="8876"/>
                  <a:pt x="297" y="8877"/>
                </a:cubicBezTo>
                <a:lnTo>
                  <a:pt x="280" y="8885"/>
                </a:lnTo>
                <a:lnTo>
                  <a:pt x="281" y="8887"/>
                </a:lnTo>
                <a:cubicBezTo>
                  <a:pt x="116" y="8967"/>
                  <a:pt x="0" y="9132"/>
                  <a:pt x="0" y="9327"/>
                </a:cubicBezTo>
                <a:cubicBezTo>
                  <a:pt x="0" y="9550"/>
                  <a:pt x="151" y="9731"/>
                  <a:pt x="355" y="9791"/>
                </a:cubicBezTo>
                <a:lnTo>
                  <a:pt x="353" y="9799"/>
                </a:lnTo>
                <a:lnTo>
                  <a:pt x="8462" y="13138"/>
                </a:lnTo>
                <a:lnTo>
                  <a:pt x="11801" y="21248"/>
                </a:lnTo>
                <a:lnTo>
                  <a:pt x="11809" y="21245"/>
                </a:lnTo>
                <a:cubicBezTo>
                  <a:pt x="11869" y="21449"/>
                  <a:pt x="12050" y="21600"/>
                  <a:pt x="12273" y="21600"/>
                </a:cubicBezTo>
                <a:cubicBezTo>
                  <a:pt x="12468" y="21600"/>
                  <a:pt x="12634" y="21484"/>
                  <a:pt x="12713" y="21319"/>
                </a:cubicBezTo>
                <a:lnTo>
                  <a:pt x="12716" y="21320"/>
                </a:lnTo>
                <a:lnTo>
                  <a:pt x="12723" y="21303"/>
                </a:lnTo>
                <a:cubicBezTo>
                  <a:pt x="12724" y="21301"/>
                  <a:pt x="12725" y="21300"/>
                  <a:pt x="12725" y="21298"/>
                </a:cubicBezTo>
                <a:lnTo>
                  <a:pt x="21553" y="702"/>
                </a:lnTo>
                <a:lnTo>
                  <a:pt x="21547" y="699"/>
                </a:lnTo>
                <a:cubicBezTo>
                  <a:pt x="21578" y="636"/>
                  <a:pt x="21600" y="567"/>
                  <a:pt x="21600" y="491"/>
                </a:cubicBezTo>
                <a:moveTo>
                  <a:pt x="7855" y="16200"/>
                </a:moveTo>
                <a:cubicBezTo>
                  <a:pt x="7719" y="16200"/>
                  <a:pt x="7596" y="16255"/>
                  <a:pt x="7507" y="16344"/>
                </a:cubicBezTo>
                <a:lnTo>
                  <a:pt x="6035" y="17817"/>
                </a:lnTo>
                <a:cubicBezTo>
                  <a:pt x="5946" y="17905"/>
                  <a:pt x="5891" y="18029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cubicBezTo>
                  <a:pt x="6517" y="18655"/>
                  <a:pt x="6640" y="18600"/>
                  <a:pt x="6729" y="18511"/>
                </a:cubicBezTo>
                <a:lnTo>
                  <a:pt x="8202" y="17038"/>
                </a:lnTo>
                <a:cubicBezTo>
                  <a:pt x="8291" y="16950"/>
                  <a:pt x="8345" y="16827"/>
                  <a:pt x="8345" y="16691"/>
                </a:cubicBezTo>
                <a:cubicBezTo>
                  <a:pt x="8345" y="16420"/>
                  <a:pt x="8126" y="16200"/>
                  <a:pt x="7855" y="16200"/>
                </a:cubicBezTo>
                <a:moveTo>
                  <a:pt x="7855" y="14237"/>
                </a:moveTo>
                <a:cubicBezTo>
                  <a:pt x="7855" y="13966"/>
                  <a:pt x="7635" y="13745"/>
                  <a:pt x="7364" y="13745"/>
                </a:cubicBezTo>
                <a:cubicBezTo>
                  <a:pt x="7228" y="13745"/>
                  <a:pt x="7105" y="13801"/>
                  <a:pt x="7017" y="13889"/>
                </a:cubicBezTo>
                <a:lnTo>
                  <a:pt x="2107" y="18798"/>
                </a:lnTo>
                <a:cubicBezTo>
                  <a:pt x="2019" y="18888"/>
                  <a:pt x="1964" y="19011"/>
                  <a:pt x="1964" y="19145"/>
                </a:cubicBezTo>
                <a:cubicBezTo>
                  <a:pt x="1964" y="19417"/>
                  <a:pt x="2184" y="19636"/>
                  <a:pt x="2455" y="19636"/>
                </a:cubicBezTo>
                <a:cubicBezTo>
                  <a:pt x="2590" y="19636"/>
                  <a:pt x="2713" y="19582"/>
                  <a:pt x="2802" y="19493"/>
                </a:cubicBezTo>
                <a:lnTo>
                  <a:pt x="7711" y="14583"/>
                </a:lnTo>
                <a:cubicBezTo>
                  <a:pt x="7800" y="14495"/>
                  <a:pt x="7855" y="14372"/>
                  <a:pt x="7855" y="14237"/>
                </a:cubicBezTo>
                <a:moveTo>
                  <a:pt x="4765" y="14583"/>
                </a:moveTo>
                <a:lnTo>
                  <a:pt x="5256" y="14093"/>
                </a:lnTo>
                <a:cubicBezTo>
                  <a:pt x="5345" y="14004"/>
                  <a:pt x="5400" y="13881"/>
                  <a:pt x="5400" y="13745"/>
                </a:cubicBezTo>
                <a:cubicBezTo>
                  <a:pt x="5400" y="13475"/>
                  <a:pt x="5180" y="13255"/>
                  <a:pt x="4909" y="13255"/>
                </a:cubicBezTo>
                <a:cubicBezTo>
                  <a:pt x="4774" y="13255"/>
                  <a:pt x="4651" y="13310"/>
                  <a:pt x="4562" y="13398"/>
                </a:cubicBezTo>
                <a:lnTo>
                  <a:pt x="4071" y="13889"/>
                </a:lnTo>
                <a:cubicBezTo>
                  <a:pt x="3982" y="13979"/>
                  <a:pt x="3927" y="14101"/>
                  <a:pt x="3927" y="14237"/>
                </a:cubicBezTo>
                <a:cubicBezTo>
                  <a:pt x="3927" y="14507"/>
                  <a:pt x="4147" y="14727"/>
                  <a:pt x="4418" y="14727"/>
                </a:cubicBezTo>
                <a:cubicBezTo>
                  <a:pt x="4554" y="14727"/>
                  <a:pt x="4676" y="14673"/>
                  <a:pt x="4765" y="14583"/>
                </a:cubicBezTo>
              </a:path>
            </a:pathLst>
          </a:custGeom>
          <a:solidFill>
            <a:schemeClr val="accent6">
              <a:lumMod val="50000"/>
              <a:lumOff val="50000"/>
            </a:schemeClr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algn="ctr" defTabSz="228526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400">
              <a:solidFill>
                <a:schemeClr val="tx2"/>
              </a:solidFill>
            </a:endParaRPr>
          </a:p>
        </p:txBody>
      </p:sp>
      <p:sp>
        <p:nvSpPr>
          <p:cNvPr id="36" name="Shape 2588"/>
          <p:cNvSpPr/>
          <p:nvPr/>
        </p:nvSpPr>
        <p:spPr>
          <a:xfrm>
            <a:off x="5836064" y="4472853"/>
            <a:ext cx="537944" cy="4890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82" y="12420"/>
                </a:moveTo>
                <a:cubicBezTo>
                  <a:pt x="16368" y="12420"/>
                  <a:pt x="15709" y="11694"/>
                  <a:pt x="15709" y="10800"/>
                </a:cubicBezTo>
                <a:cubicBezTo>
                  <a:pt x="15709" y="9906"/>
                  <a:pt x="16368" y="9180"/>
                  <a:pt x="17182" y="9180"/>
                </a:cubicBezTo>
                <a:cubicBezTo>
                  <a:pt x="17995" y="9180"/>
                  <a:pt x="18655" y="9906"/>
                  <a:pt x="18655" y="10800"/>
                </a:cubicBezTo>
                <a:cubicBezTo>
                  <a:pt x="18655" y="11694"/>
                  <a:pt x="17995" y="12420"/>
                  <a:pt x="17182" y="12420"/>
                </a:cubicBezTo>
                <a:moveTo>
                  <a:pt x="21109" y="10260"/>
                </a:moveTo>
                <a:lnTo>
                  <a:pt x="19587" y="10260"/>
                </a:lnTo>
                <a:cubicBezTo>
                  <a:pt x="19360" y="9028"/>
                  <a:pt x="18369" y="8100"/>
                  <a:pt x="17182" y="8100"/>
                </a:cubicBezTo>
                <a:cubicBezTo>
                  <a:pt x="15994" y="8100"/>
                  <a:pt x="15004" y="9028"/>
                  <a:pt x="14777" y="10260"/>
                </a:cubicBezTo>
                <a:lnTo>
                  <a:pt x="491" y="10260"/>
                </a:lnTo>
                <a:cubicBezTo>
                  <a:pt x="220" y="10260"/>
                  <a:pt x="0" y="10502"/>
                  <a:pt x="0" y="10800"/>
                </a:cubicBezTo>
                <a:cubicBezTo>
                  <a:pt x="0" y="11098"/>
                  <a:pt x="220" y="11340"/>
                  <a:pt x="491" y="11340"/>
                </a:cubicBezTo>
                <a:lnTo>
                  <a:pt x="14777" y="11340"/>
                </a:lnTo>
                <a:cubicBezTo>
                  <a:pt x="15004" y="12572"/>
                  <a:pt x="15994" y="13500"/>
                  <a:pt x="17182" y="13500"/>
                </a:cubicBezTo>
                <a:cubicBezTo>
                  <a:pt x="18369" y="13500"/>
                  <a:pt x="19360" y="12572"/>
                  <a:pt x="19587" y="11340"/>
                </a:cubicBezTo>
                <a:lnTo>
                  <a:pt x="21109" y="11340"/>
                </a:lnTo>
                <a:cubicBezTo>
                  <a:pt x="21380" y="11340"/>
                  <a:pt x="21600" y="11098"/>
                  <a:pt x="21600" y="10800"/>
                </a:cubicBezTo>
                <a:cubicBezTo>
                  <a:pt x="21600" y="10502"/>
                  <a:pt x="21380" y="10260"/>
                  <a:pt x="21109" y="10260"/>
                </a:cubicBezTo>
                <a:moveTo>
                  <a:pt x="5400" y="1080"/>
                </a:moveTo>
                <a:cubicBezTo>
                  <a:pt x="6214" y="1080"/>
                  <a:pt x="6873" y="1806"/>
                  <a:pt x="6873" y="2700"/>
                </a:cubicBezTo>
                <a:cubicBezTo>
                  <a:pt x="6873" y="3595"/>
                  <a:pt x="6214" y="4320"/>
                  <a:pt x="5400" y="4320"/>
                </a:cubicBezTo>
                <a:cubicBezTo>
                  <a:pt x="4586" y="4320"/>
                  <a:pt x="3927" y="3595"/>
                  <a:pt x="3927" y="2700"/>
                </a:cubicBezTo>
                <a:cubicBezTo>
                  <a:pt x="3927" y="1806"/>
                  <a:pt x="4586" y="1080"/>
                  <a:pt x="5400" y="1080"/>
                </a:cubicBezTo>
                <a:moveTo>
                  <a:pt x="491" y="3240"/>
                </a:moveTo>
                <a:lnTo>
                  <a:pt x="2995" y="3240"/>
                </a:lnTo>
                <a:cubicBezTo>
                  <a:pt x="3222" y="4472"/>
                  <a:pt x="4213" y="5400"/>
                  <a:pt x="5400" y="5400"/>
                </a:cubicBezTo>
                <a:cubicBezTo>
                  <a:pt x="6587" y="5400"/>
                  <a:pt x="7578" y="4472"/>
                  <a:pt x="7805" y="3240"/>
                </a:cubicBezTo>
                <a:lnTo>
                  <a:pt x="21109" y="3240"/>
                </a:lnTo>
                <a:cubicBezTo>
                  <a:pt x="21380" y="3240"/>
                  <a:pt x="21600" y="2999"/>
                  <a:pt x="21600" y="2700"/>
                </a:cubicBezTo>
                <a:cubicBezTo>
                  <a:pt x="21600" y="2402"/>
                  <a:pt x="21380" y="2160"/>
                  <a:pt x="21109" y="2160"/>
                </a:cubicBezTo>
                <a:lnTo>
                  <a:pt x="7805" y="2160"/>
                </a:lnTo>
                <a:cubicBezTo>
                  <a:pt x="7578" y="928"/>
                  <a:pt x="6587" y="0"/>
                  <a:pt x="5400" y="0"/>
                </a:cubicBezTo>
                <a:cubicBezTo>
                  <a:pt x="4213" y="0"/>
                  <a:pt x="3222" y="928"/>
                  <a:pt x="2995" y="2160"/>
                </a:cubicBezTo>
                <a:lnTo>
                  <a:pt x="491" y="2160"/>
                </a:lnTo>
                <a:cubicBezTo>
                  <a:pt x="220" y="2160"/>
                  <a:pt x="0" y="2402"/>
                  <a:pt x="0" y="2700"/>
                </a:cubicBezTo>
                <a:cubicBezTo>
                  <a:pt x="0" y="2999"/>
                  <a:pt x="220" y="3240"/>
                  <a:pt x="491" y="3240"/>
                </a:cubicBezTo>
                <a:moveTo>
                  <a:pt x="9327" y="20519"/>
                </a:moveTo>
                <a:cubicBezTo>
                  <a:pt x="8514" y="20519"/>
                  <a:pt x="7855" y="19794"/>
                  <a:pt x="7855" y="18899"/>
                </a:cubicBezTo>
                <a:cubicBezTo>
                  <a:pt x="7855" y="18005"/>
                  <a:pt x="8514" y="17279"/>
                  <a:pt x="9327" y="17279"/>
                </a:cubicBezTo>
                <a:cubicBezTo>
                  <a:pt x="10141" y="17279"/>
                  <a:pt x="10800" y="18005"/>
                  <a:pt x="10800" y="18899"/>
                </a:cubicBezTo>
                <a:cubicBezTo>
                  <a:pt x="10800" y="19794"/>
                  <a:pt x="10141" y="20519"/>
                  <a:pt x="9327" y="20519"/>
                </a:cubicBezTo>
                <a:moveTo>
                  <a:pt x="21109" y="18359"/>
                </a:moveTo>
                <a:lnTo>
                  <a:pt x="11732" y="18359"/>
                </a:lnTo>
                <a:cubicBezTo>
                  <a:pt x="11505" y="17127"/>
                  <a:pt x="10515" y="16199"/>
                  <a:pt x="9327" y="16199"/>
                </a:cubicBezTo>
                <a:cubicBezTo>
                  <a:pt x="8140" y="16199"/>
                  <a:pt x="7150" y="17127"/>
                  <a:pt x="6922" y="18359"/>
                </a:cubicBezTo>
                <a:lnTo>
                  <a:pt x="491" y="18359"/>
                </a:lnTo>
                <a:cubicBezTo>
                  <a:pt x="220" y="18359"/>
                  <a:pt x="0" y="18601"/>
                  <a:pt x="0" y="18899"/>
                </a:cubicBezTo>
                <a:cubicBezTo>
                  <a:pt x="0" y="19198"/>
                  <a:pt x="220" y="19439"/>
                  <a:pt x="491" y="19439"/>
                </a:cubicBezTo>
                <a:lnTo>
                  <a:pt x="6922" y="19439"/>
                </a:lnTo>
                <a:cubicBezTo>
                  <a:pt x="7150" y="20672"/>
                  <a:pt x="8140" y="21600"/>
                  <a:pt x="9327" y="21600"/>
                </a:cubicBezTo>
                <a:cubicBezTo>
                  <a:pt x="10515" y="21600"/>
                  <a:pt x="11505" y="20672"/>
                  <a:pt x="11732" y="19439"/>
                </a:cubicBezTo>
                <a:lnTo>
                  <a:pt x="21109" y="19439"/>
                </a:lnTo>
                <a:cubicBezTo>
                  <a:pt x="21380" y="19439"/>
                  <a:pt x="21600" y="19198"/>
                  <a:pt x="21600" y="18899"/>
                </a:cubicBezTo>
                <a:cubicBezTo>
                  <a:pt x="21600" y="18601"/>
                  <a:pt x="21380" y="18359"/>
                  <a:pt x="21109" y="18359"/>
                </a:cubicBezTo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algn="ctr" defTabSz="228526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400">
              <a:solidFill>
                <a:schemeClr val="tx2"/>
              </a:solidFill>
            </a:endParaRPr>
          </a:p>
        </p:txBody>
      </p:sp>
      <p:sp>
        <p:nvSpPr>
          <p:cNvPr id="37" name="Shape 2632"/>
          <p:cNvSpPr/>
          <p:nvPr/>
        </p:nvSpPr>
        <p:spPr>
          <a:xfrm>
            <a:off x="9375094" y="2332636"/>
            <a:ext cx="440137" cy="5379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7673"/>
                </a:moveTo>
                <a:cubicBezTo>
                  <a:pt x="4588" y="17673"/>
                  <a:pt x="1200" y="16051"/>
                  <a:pt x="1200" y="15218"/>
                </a:cubicBezTo>
                <a:cubicBezTo>
                  <a:pt x="1200" y="14690"/>
                  <a:pt x="1355" y="14275"/>
                  <a:pt x="1611" y="13896"/>
                </a:cubicBezTo>
                <a:cubicBezTo>
                  <a:pt x="3255" y="14967"/>
                  <a:pt x="6746" y="15709"/>
                  <a:pt x="10800" y="15709"/>
                </a:cubicBezTo>
                <a:cubicBezTo>
                  <a:pt x="14856" y="15709"/>
                  <a:pt x="18345" y="14966"/>
                  <a:pt x="19987" y="13894"/>
                </a:cubicBezTo>
                <a:cubicBezTo>
                  <a:pt x="20244" y="14273"/>
                  <a:pt x="20400" y="14689"/>
                  <a:pt x="20400" y="15218"/>
                </a:cubicBezTo>
                <a:cubicBezTo>
                  <a:pt x="20400" y="16051"/>
                  <a:pt x="17011" y="17673"/>
                  <a:pt x="10800" y="17673"/>
                </a:cubicBezTo>
                <a:moveTo>
                  <a:pt x="10800" y="20618"/>
                </a:moveTo>
                <a:cubicBezTo>
                  <a:pt x="9475" y="20618"/>
                  <a:pt x="8400" y="19739"/>
                  <a:pt x="8400" y="18655"/>
                </a:cubicBezTo>
                <a:cubicBezTo>
                  <a:pt x="8400" y="18625"/>
                  <a:pt x="8408" y="18597"/>
                  <a:pt x="8409" y="18567"/>
                </a:cubicBezTo>
                <a:cubicBezTo>
                  <a:pt x="9179" y="18623"/>
                  <a:pt x="9977" y="18655"/>
                  <a:pt x="10800" y="18655"/>
                </a:cubicBezTo>
                <a:cubicBezTo>
                  <a:pt x="11623" y="18655"/>
                  <a:pt x="12421" y="18623"/>
                  <a:pt x="13191" y="18567"/>
                </a:cubicBezTo>
                <a:cubicBezTo>
                  <a:pt x="13192" y="18597"/>
                  <a:pt x="13200" y="18625"/>
                  <a:pt x="13200" y="18655"/>
                </a:cubicBezTo>
                <a:cubicBezTo>
                  <a:pt x="13200" y="19739"/>
                  <a:pt x="12125" y="20618"/>
                  <a:pt x="10800" y="20618"/>
                </a:cubicBezTo>
                <a:moveTo>
                  <a:pt x="2948" y="12551"/>
                </a:moveTo>
                <a:cubicBezTo>
                  <a:pt x="4308" y="11388"/>
                  <a:pt x="6000" y="9939"/>
                  <a:pt x="6000" y="6873"/>
                </a:cubicBezTo>
                <a:cubicBezTo>
                  <a:pt x="6000" y="5232"/>
                  <a:pt x="7238" y="3825"/>
                  <a:pt x="8988" y="3239"/>
                </a:cubicBezTo>
                <a:cubicBezTo>
                  <a:pt x="9428" y="3657"/>
                  <a:pt x="10072" y="3927"/>
                  <a:pt x="10800" y="3927"/>
                </a:cubicBezTo>
                <a:cubicBezTo>
                  <a:pt x="11528" y="3927"/>
                  <a:pt x="12172" y="3657"/>
                  <a:pt x="12611" y="3239"/>
                </a:cubicBezTo>
                <a:cubicBezTo>
                  <a:pt x="14362" y="3825"/>
                  <a:pt x="15600" y="5232"/>
                  <a:pt x="15600" y="6873"/>
                </a:cubicBezTo>
                <a:cubicBezTo>
                  <a:pt x="15600" y="9939"/>
                  <a:pt x="17292" y="11388"/>
                  <a:pt x="18652" y="12551"/>
                </a:cubicBezTo>
                <a:cubicBezTo>
                  <a:pt x="18911" y="12773"/>
                  <a:pt x="19152" y="12979"/>
                  <a:pt x="19366" y="13183"/>
                </a:cubicBezTo>
                <a:cubicBezTo>
                  <a:pt x="18217" y="14077"/>
                  <a:pt x="14825" y="14727"/>
                  <a:pt x="10800" y="14727"/>
                </a:cubicBezTo>
                <a:cubicBezTo>
                  <a:pt x="6779" y="14727"/>
                  <a:pt x="3383" y="14079"/>
                  <a:pt x="2230" y="13186"/>
                </a:cubicBezTo>
                <a:cubicBezTo>
                  <a:pt x="2446" y="12981"/>
                  <a:pt x="2687" y="12774"/>
                  <a:pt x="2948" y="12551"/>
                </a:cubicBezTo>
                <a:moveTo>
                  <a:pt x="10800" y="982"/>
                </a:moveTo>
                <a:cubicBezTo>
                  <a:pt x="11462" y="982"/>
                  <a:pt x="12000" y="1422"/>
                  <a:pt x="12000" y="1964"/>
                </a:cubicBezTo>
                <a:cubicBezTo>
                  <a:pt x="12000" y="2506"/>
                  <a:pt x="11462" y="2945"/>
                  <a:pt x="10800" y="2945"/>
                </a:cubicBezTo>
                <a:cubicBezTo>
                  <a:pt x="10138" y="2945"/>
                  <a:pt x="9600" y="2506"/>
                  <a:pt x="9600" y="1964"/>
                </a:cubicBezTo>
                <a:cubicBezTo>
                  <a:pt x="9600" y="1422"/>
                  <a:pt x="10138" y="982"/>
                  <a:pt x="10800" y="982"/>
                </a:cubicBezTo>
                <a:moveTo>
                  <a:pt x="21600" y="15218"/>
                </a:moveTo>
                <a:cubicBezTo>
                  <a:pt x="21600" y="11782"/>
                  <a:pt x="16800" y="11782"/>
                  <a:pt x="16800" y="6873"/>
                </a:cubicBezTo>
                <a:cubicBezTo>
                  <a:pt x="16800" y="4845"/>
                  <a:pt x="15296" y="3105"/>
                  <a:pt x="13152" y="2356"/>
                </a:cubicBezTo>
                <a:cubicBezTo>
                  <a:pt x="13183" y="2229"/>
                  <a:pt x="13200" y="2098"/>
                  <a:pt x="13200" y="1964"/>
                </a:cubicBezTo>
                <a:cubicBezTo>
                  <a:pt x="13200" y="879"/>
                  <a:pt x="12125" y="0"/>
                  <a:pt x="10800" y="0"/>
                </a:cubicBezTo>
                <a:cubicBezTo>
                  <a:pt x="9475" y="0"/>
                  <a:pt x="8400" y="879"/>
                  <a:pt x="8400" y="1964"/>
                </a:cubicBezTo>
                <a:cubicBezTo>
                  <a:pt x="8400" y="2098"/>
                  <a:pt x="8417" y="2229"/>
                  <a:pt x="8448" y="2356"/>
                </a:cubicBezTo>
                <a:cubicBezTo>
                  <a:pt x="6304" y="3105"/>
                  <a:pt x="4800" y="4845"/>
                  <a:pt x="4800" y="6873"/>
                </a:cubicBezTo>
                <a:cubicBezTo>
                  <a:pt x="4800" y="11782"/>
                  <a:pt x="0" y="11782"/>
                  <a:pt x="0" y="15218"/>
                </a:cubicBezTo>
                <a:cubicBezTo>
                  <a:pt x="0" y="16716"/>
                  <a:pt x="3016" y="17986"/>
                  <a:pt x="7217" y="18457"/>
                </a:cubicBezTo>
                <a:cubicBezTo>
                  <a:pt x="7211" y="18523"/>
                  <a:pt x="7200" y="18587"/>
                  <a:pt x="7200" y="18655"/>
                </a:cubicBezTo>
                <a:cubicBezTo>
                  <a:pt x="7200" y="20282"/>
                  <a:pt x="8812" y="21600"/>
                  <a:pt x="10800" y="21600"/>
                </a:cubicBezTo>
                <a:cubicBezTo>
                  <a:pt x="12788" y="21600"/>
                  <a:pt x="14400" y="20282"/>
                  <a:pt x="14400" y="18655"/>
                </a:cubicBezTo>
                <a:cubicBezTo>
                  <a:pt x="14400" y="18587"/>
                  <a:pt x="14389" y="18523"/>
                  <a:pt x="14383" y="18457"/>
                </a:cubicBezTo>
                <a:cubicBezTo>
                  <a:pt x="18584" y="17986"/>
                  <a:pt x="21600" y="16716"/>
                  <a:pt x="21600" y="15218"/>
                </a:cubicBezTo>
              </a:path>
            </a:pathLst>
          </a:custGeom>
          <a:solidFill>
            <a:schemeClr val="accent2">
              <a:lumMod val="90000"/>
              <a:lumOff val="10000"/>
            </a:schemeClr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algn="ctr" defTabSz="228526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40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8" name="Shape 2633"/>
          <p:cNvSpPr/>
          <p:nvPr/>
        </p:nvSpPr>
        <p:spPr>
          <a:xfrm>
            <a:off x="9326189" y="4497859"/>
            <a:ext cx="537944" cy="5379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144" y="18334"/>
                </a:moveTo>
                <a:lnTo>
                  <a:pt x="15583" y="6873"/>
                </a:lnTo>
                <a:lnTo>
                  <a:pt x="20168" y="6873"/>
                </a:lnTo>
                <a:cubicBezTo>
                  <a:pt x="20168" y="6873"/>
                  <a:pt x="12144" y="18334"/>
                  <a:pt x="12144" y="18334"/>
                </a:cubicBezTo>
                <a:close/>
                <a:moveTo>
                  <a:pt x="10800" y="19403"/>
                </a:moveTo>
                <a:lnTo>
                  <a:pt x="7041" y="6873"/>
                </a:lnTo>
                <a:lnTo>
                  <a:pt x="14559" y="6873"/>
                </a:lnTo>
                <a:cubicBezTo>
                  <a:pt x="14559" y="6873"/>
                  <a:pt x="10800" y="19403"/>
                  <a:pt x="10800" y="19403"/>
                </a:cubicBezTo>
                <a:close/>
                <a:moveTo>
                  <a:pt x="1432" y="6873"/>
                </a:moveTo>
                <a:lnTo>
                  <a:pt x="6017" y="6873"/>
                </a:lnTo>
                <a:lnTo>
                  <a:pt x="9456" y="18334"/>
                </a:lnTo>
                <a:cubicBezTo>
                  <a:pt x="9456" y="18334"/>
                  <a:pt x="1432" y="6873"/>
                  <a:pt x="1432" y="6873"/>
                </a:cubicBezTo>
                <a:close/>
                <a:moveTo>
                  <a:pt x="6578" y="982"/>
                </a:moveTo>
                <a:lnTo>
                  <a:pt x="8536" y="982"/>
                </a:lnTo>
                <a:lnTo>
                  <a:pt x="6082" y="5891"/>
                </a:lnTo>
                <a:lnTo>
                  <a:pt x="1669" y="5891"/>
                </a:lnTo>
                <a:cubicBezTo>
                  <a:pt x="1669" y="5891"/>
                  <a:pt x="6578" y="982"/>
                  <a:pt x="6578" y="982"/>
                </a:cubicBezTo>
                <a:close/>
                <a:moveTo>
                  <a:pt x="11973" y="982"/>
                </a:moveTo>
                <a:lnTo>
                  <a:pt x="14427" y="5891"/>
                </a:lnTo>
                <a:lnTo>
                  <a:pt x="7173" y="5891"/>
                </a:lnTo>
                <a:lnTo>
                  <a:pt x="9627" y="982"/>
                </a:lnTo>
                <a:cubicBezTo>
                  <a:pt x="9627" y="982"/>
                  <a:pt x="11973" y="982"/>
                  <a:pt x="11973" y="982"/>
                </a:cubicBezTo>
                <a:close/>
                <a:moveTo>
                  <a:pt x="15022" y="982"/>
                </a:moveTo>
                <a:lnTo>
                  <a:pt x="19931" y="5891"/>
                </a:lnTo>
                <a:lnTo>
                  <a:pt x="15518" y="5891"/>
                </a:lnTo>
                <a:lnTo>
                  <a:pt x="13064" y="982"/>
                </a:lnTo>
                <a:cubicBezTo>
                  <a:pt x="13064" y="982"/>
                  <a:pt x="15022" y="982"/>
                  <a:pt x="15022" y="982"/>
                </a:cubicBezTo>
                <a:close/>
                <a:moveTo>
                  <a:pt x="21600" y="6382"/>
                </a:moveTo>
                <a:cubicBezTo>
                  <a:pt x="21600" y="6272"/>
                  <a:pt x="21557" y="6175"/>
                  <a:pt x="21495" y="6093"/>
                </a:cubicBezTo>
                <a:lnTo>
                  <a:pt x="21502" y="6088"/>
                </a:lnTo>
                <a:lnTo>
                  <a:pt x="21471" y="6057"/>
                </a:lnTo>
                <a:cubicBezTo>
                  <a:pt x="21459" y="6044"/>
                  <a:pt x="21448" y="6032"/>
                  <a:pt x="21434" y="6020"/>
                </a:cubicBezTo>
                <a:lnTo>
                  <a:pt x="15611" y="197"/>
                </a:lnTo>
                <a:lnTo>
                  <a:pt x="15604" y="201"/>
                </a:lnTo>
                <a:cubicBezTo>
                  <a:pt x="15514" y="82"/>
                  <a:pt x="15379" y="0"/>
                  <a:pt x="15218" y="0"/>
                </a:cubicBezTo>
                <a:lnTo>
                  <a:pt x="6382" y="0"/>
                </a:lnTo>
                <a:cubicBezTo>
                  <a:pt x="6221" y="0"/>
                  <a:pt x="6086" y="82"/>
                  <a:pt x="5996" y="201"/>
                </a:cubicBezTo>
                <a:lnTo>
                  <a:pt x="5989" y="197"/>
                </a:lnTo>
                <a:lnTo>
                  <a:pt x="166" y="6020"/>
                </a:lnTo>
                <a:cubicBezTo>
                  <a:pt x="152" y="6032"/>
                  <a:pt x="141" y="6044"/>
                  <a:pt x="129" y="6057"/>
                </a:cubicBezTo>
                <a:lnTo>
                  <a:pt x="98" y="6088"/>
                </a:lnTo>
                <a:lnTo>
                  <a:pt x="105" y="6093"/>
                </a:lnTo>
                <a:cubicBezTo>
                  <a:pt x="43" y="6175"/>
                  <a:pt x="0" y="6272"/>
                  <a:pt x="0" y="6382"/>
                </a:cubicBezTo>
                <a:cubicBezTo>
                  <a:pt x="0" y="6499"/>
                  <a:pt x="46" y="6602"/>
                  <a:pt x="115" y="6686"/>
                </a:cubicBezTo>
                <a:lnTo>
                  <a:pt x="109" y="6690"/>
                </a:lnTo>
                <a:lnTo>
                  <a:pt x="10418" y="21418"/>
                </a:lnTo>
                <a:lnTo>
                  <a:pt x="10424" y="21413"/>
                </a:lnTo>
                <a:cubicBezTo>
                  <a:pt x="10514" y="21525"/>
                  <a:pt x="10646" y="21600"/>
                  <a:pt x="10800" y="21600"/>
                </a:cubicBezTo>
                <a:cubicBezTo>
                  <a:pt x="10954" y="21600"/>
                  <a:pt x="11086" y="21525"/>
                  <a:pt x="11176" y="21413"/>
                </a:cubicBezTo>
                <a:lnTo>
                  <a:pt x="11182" y="21418"/>
                </a:lnTo>
                <a:lnTo>
                  <a:pt x="21491" y="6690"/>
                </a:lnTo>
                <a:lnTo>
                  <a:pt x="21485" y="6686"/>
                </a:lnTo>
                <a:cubicBezTo>
                  <a:pt x="21553" y="6602"/>
                  <a:pt x="21600" y="6499"/>
                  <a:pt x="21600" y="6382"/>
                </a:cubicBezTo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algn="ctr" defTabSz="228526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400">
              <a:solidFill>
                <a:schemeClr val="tx2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46281" y="549275"/>
            <a:ext cx="4499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Lora" panose="02000503000000020004" pitchFamily="2" charset="77"/>
                <a:cs typeface="Mukta Medium" panose="020B0000000000000000" pitchFamily="34" charset="77"/>
              </a:rPr>
              <a:t>Features with icons</a:t>
            </a:r>
          </a:p>
        </p:txBody>
      </p:sp>
    </p:spTree>
    <p:extLst>
      <p:ext uri="{BB962C8B-B14F-4D97-AF65-F5344CB8AC3E}">
        <p14:creationId xmlns:p14="http://schemas.microsoft.com/office/powerpoint/2010/main" val="2664093853"/>
      </p:ext>
    </p:extLst>
  </p:cSld>
  <p:clrMapOvr>
    <a:masterClrMapping/>
  </p:clrMapOvr>
  <p:transition advClick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7644A78-2D08-C64A-A05A-C4A30F520069}"/>
              </a:ext>
            </a:extLst>
          </p:cNvPr>
          <p:cNvSpPr>
            <a:spLocks/>
          </p:cNvSpPr>
          <p:nvPr/>
        </p:nvSpPr>
        <p:spPr bwMode="auto">
          <a:xfrm>
            <a:off x="3204555" y="568266"/>
            <a:ext cx="580299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Lora" panose="02000503000000020004" pitchFamily="2" charset="77"/>
                <a:ea typeface="Roboto" charset="0"/>
                <a:cs typeface="Poppins" pitchFamily="2" charset="77"/>
                <a:sym typeface="Bebas Neue" charset="0"/>
              </a:rPr>
              <a:t>Use charts to present data</a:t>
            </a:r>
            <a:endParaRPr lang="en-US" sz="3600" b="1" dirty="0">
              <a:solidFill>
                <a:schemeClr val="accent2"/>
              </a:solidFill>
              <a:latin typeface="Lora" panose="02000503000000020004" pitchFamily="2" charset="77"/>
              <a:ea typeface="Roboto" charset="0"/>
              <a:cs typeface="Poppins" pitchFamily="2" charset="77"/>
              <a:sym typeface="Bebas Neue" charset="0"/>
            </a:endParaRPr>
          </a:p>
        </p:txBody>
      </p:sp>
      <p:sp>
        <p:nvSpPr>
          <p:cNvPr id="5" name="Freeform: Shape 1411">
            <a:extLst>
              <a:ext uri="{FF2B5EF4-FFF2-40B4-BE49-F238E27FC236}">
                <a16:creationId xmlns:a16="http://schemas.microsoft.com/office/drawing/2014/main" id="{C7EDB9C2-F1C7-374D-880C-4E5C067B290D}"/>
              </a:ext>
            </a:extLst>
          </p:cNvPr>
          <p:cNvSpPr/>
          <p:nvPr/>
        </p:nvSpPr>
        <p:spPr>
          <a:xfrm>
            <a:off x="2260201" y="4420353"/>
            <a:ext cx="129080" cy="1476086"/>
          </a:xfrm>
          <a:prstGeom prst="rect">
            <a:avLst/>
          </a:pr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800">
              <a:latin typeface="Lora" panose="02000503000000020004" pitchFamily="2" charset="77"/>
              <a:ea typeface="Arial Unicode MS" pitchFamily="2"/>
              <a:cs typeface="Arial Unicode MS" pitchFamily="2"/>
            </a:endParaRPr>
          </a:p>
        </p:txBody>
      </p:sp>
      <p:sp>
        <p:nvSpPr>
          <p:cNvPr id="6" name="Straight Connector 5">
            <a:extLst>
              <a:ext uri="{FF2B5EF4-FFF2-40B4-BE49-F238E27FC236}">
                <a16:creationId xmlns:a16="http://schemas.microsoft.com/office/drawing/2014/main" id="{939BEB76-1242-3A45-B4F1-72AFBC412242}"/>
              </a:ext>
            </a:extLst>
          </p:cNvPr>
          <p:cNvSpPr/>
          <p:nvPr/>
        </p:nvSpPr>
        <p:spPr>
          <a:xfrm>
            <a:off x="1689747" y="2571602"/>
            <a:ext cx="0" cy="3331083"/>
          </a:xfrm>
          <a:prstGeom prst="line">
            <a:avLst/>
          </a:prstGeom>
          <a:noFill/>
          <a:ln w="3960" cap="flat">
            <a:solidFill>
              <a:schemeClr val="tx2"/>
            </a:solidFill>
            <a:prstDash val="solid"/>
            <a:round/>
          </a:ln>
        </p:spPr>
        <p:txBody>
          <a:bodyPr vert="horz" wrap="none" lIns="900" tIns="900" rIns="900" bIns="900" anchor="ctr" anchorCtr="1" compatLnSpc="0"/>
          <a:lstStyle/>
          <a:p>
            <a:pPr hangingPunct="0"/>
            <a:endParaRPr lang="en-US" sz="800">
              <a:latin typeface="Lora" panose="02000503000000020004" pitchFamily="2" charset="77"/>
              <a:ea typeface="Arial Unicode MS" pitchFamily="2"/>
              <a:cs typeface="Arial Unicode MS" pitchFamily="2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9A06658-06A8-D844-98F9-D826F02ED4C5}"/>
              </a:ext>
            </a:extLst>
          </p:cNvPr>
          <p:cNvGrpSpPr/>
          <p:nvPr/>
        </p:nvGrpSpPr>
        <p:grpSpPr>
          <a:xfrm>
            <a:off x="1689748" y="2571602"/>
            <a:ext cx="4869835" cy="3329001"/>
            <a:chOff x="7489877" y="3985457"/>
            <a:chExt cx="8166436" cy="5582545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AB4F6CB-C975-CE46-8207-7BDF6D8442D8}"/>
                </a:ext>
              </a:extLst>
            </p:cNvPr>
            <p:cNvGrpSpPr/>
            <p:nvPr/>
          </p:nvGrpSpPr>
          <p:grpSpPr>
            <a:xfrm>
              <a:off x="7688888" y="3985457"/>
              <a:ext cx="7967425" cy="4653867"/>
              <a:chOff x="7688888" y="3985457"/>
              <a:chExt cx="9772072" cy="4653867"/>
            </a:xfrm>
          </p:grpSpPr>
          <p:sp>
            <p:nvSpPr>
              <p:cNvPr id="28" name="Straight Connector 27">
                <a:extLst>
                  <a:ext uri="{FF2B5EF4-FFF2-40B4-BE49-F238E27FC236}">
                    <a16:creationId xmlns:a16="http://schemas.microsoft.com/office/drawing/2014/main" id="{C396BB3B-50D9-2B49-ABE8-44C7EA0B7024}"/>
                  </a:ext>
                </a:extLst>
              </p:cNvPr>
              <p:cNvSpPr/>
              <p:nvPr/>
            </p:nvSpPr>
            <p:spPr>
              <a:xfrm>
                <a:off x="7688888" y="8639324"/>
                <a:ext cx="9772072" cy="0"/>
              </a:xfrm>
              <a:prstGeom prst="line">
                <a:avLst/>
              </a:prstGeom>
              <a:noFill/>
              <a:ln w="3960" cap="flat">
                <a:solidFill>
                  <a:schemeClr val="tx2"/>
                </a:solidFill>
                <a:prstDash val="solid"/>
                <a:round/>
              </a:ln>
            </p:spPr>
            <p:txBody>
              <a:bodyPr vert="horz" wrap="none" lIns="900" tIns="900" rIns="900" bIns="900" anchor="ctr" anchorCtr="1" compatLnSpc="0"/>
              <a:lstStyle/>
              <a:p>
                <a:pPr hangingPunct="0"/>
                <a:endParaRPr lang="en-US" sz="800">
                  <a:latin typeface="Lora" panose="02000503000000020004" pitchFamily="2" charset="77"/>
                  <a:ea typeface="Arial Unicode MS" pitchFamily="2"/>
                  <a:cs typeface="Arial Unicode MS" pitchFamily="2"/>
                </a:endParaRPr>
              </a:p>
            </p:txBody>
          </p: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98A2B105-AF2D-FC4F-9400-FF7F49A3A6D8}"/>
                  </a:ext>
                </a:extLst>
              </p:cNvPr>
              <p:cNvGrpSpPr/>
              <p:nvPr/>
            </p:nvGrpSpPr>
            <p:grpSpPr>
              <a:xfrm>
                <a:off x="7688888" y="3985457"/>
                <a:ext cx="9772072" cy="4535163"/>
                <a:chOff x="7688888" y="3985457"/>
                <a:chExt cx="9772072" cy="4535163"/>
              </a:xfrm>
            </p:grpSpPr>
            <p:sp>
              <p:nv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AA7B4652-76AC-EF4B-AF5A-84914507BD63}"/>
                    </a:ext>
                  </a:extLst>
                </p:cNvPr>
                <p:cNvSpPr/>
                <p:nvPr/>
              </p:nvSpPr>
              <p:spPr>
                <a:xfrm>
                  <a:off x="7688888" y="7710645"/>
                  <a:ext cx="9772072" cy="0"/>
                </a:xfrm>
                <a:prstGeom prst="line">
                  <a:avLst/>
                </a:prstGeom>
                <a:noFill/>
                <a:ln w="3960" cap="flat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vert="horz" wrap="none" lIns="900" tIns="900" rIns="900" bIns="900" anchor="ctr" anchorCtr="1" compatLnSpc="0"/>
                <a:lstStyle/>
                <a:p>
                  <a:pPr hangingPunct="0"/>
                  <a:endParaRPr lang="en-US" sz="800">
                    <a:latin typeface="Lora" panose="02000503000000020004" pitchFamily="2" charset="77"/>
                    <a:ea typeface="Arial Unicode MS" pitchFamily="2"/>
                    <a:cs typeface="Arial Unicode MS" pitchFamily="2"/>
                  </a:endParaRPr>
                </a:p>
              </p:txBody>
            </p:sp>
            <p:sp>
              <p:nv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13CF2FA0-7EB1-9A49-99AE-11BD7426EBE3}"/>
                    </a:ext>
                  </a:extLst>
                </p:cNvPr>
                <p:cNvSpPr/>
                <p:nvPr/>
              </p:nvSpPr>
              <p:spPr>
                <a:xfrm>
                  <a:off x="7688888" y="6778475"/>
                  <a:ext cx="9772072" cy="0"/>
                </a:xfrm>
                <a:prstGeom prst="line">
                  <a:avLst/>
                </a:prstGeom>
                <a:noFill/>
                <a:ln w="3960" cap="flat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vert="horz" wrap="none" lIns="900" tIns="900" rIns="900" bIns="900" anchor="ctr" anchorCtr="1" compatLnSpc="0"/>
                <a:lstStyle/>
                <a:p>
                  <a:pPr hangingPunct="0"/>
                  <a:endParaRPr lang="en-US" sz="800">
                    <a:latin typeface="Lora" panose="02000503000000020004" pitchFamily="2" charset="77"/>
                    <a:ea typeface="Arial Unicode MS" pitchFamily="2"/>
                    <a:cs typeface="Arial Unicode MS" pitchFamily="2"/>
                  </a:endParaRPr>
                </a:p>
              </p:txBody>
            </p:sp>
            <p:sp>
              <p:nv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5183C56A-CB53-EF47-A9E8-F683E4268D05}"/>
                    </a:ext>
                  </a:extLst>
                </p:cNvPr>
                <p:cNvSpPr/>
                <p:nvPr/>
              </p:nvSpPr>
              <p:spPr>
                <a:xfrm>
                  <a:off x="7688888" y="5846305"/>
                  <a:ext cx="9772072" cy="0"/>
                </a:xfrm>
                <a:prstGeom prst="line">
                  <a:avLst/>
                </a:prstGeom>
                <a:noFill/>
                <a:ln w="3960" cap="flat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vert="horz" wrap="none" lIns="900" tIns="900" rIns="900" bIns="900" anchor="ctr" anchorCtr="1" compatLnSpc="0"/>
                <a:lstStyle/>
                <a:p>
                  <a:pPr hangingPunct="0"/>
                  <a:endParaRPr lang="en-US" sz="800">
                    <a:latin typeface="Lora" panose="02000503000000020004" pitchFamily="2" charset="77"/>
                    <a:ea typeface="Arial Unicode MS" pitchFamily="2"/>
                    <a:cs typeface="Arial Unicode MS" pitchFamily="2"/>
                  </a:endParaRPr>
                </a:p>
              </p:txBody>
            </p:sp>
            <p:sp>
              <p:nv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D1F70E7D-9C2D-7C4E-9A9C-562951BEF92B}"/>
                    </a:ext>
                  </a:extLst>
                </p:cNvPr>
                <p:cNvSpPr/>
                <p:nvPr/>
              </p:nvSpPr>
              <p:spPr>
                <a:xfrm>
                  <a:off x="7688888" y="4914136"/>
                  <a:ext cx="9772072" cy="0"/>
                </a:xfrm>
                <a:prstGeom prst="line">
                  <a:avLst/>
                </a:prstGeom>
                <a:noFill/>
                <a:ln w="3960" cap="flat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vert="horz" wrap="none" lIns="900" tIns="900" rIns="900" bIns="900" anchor="ctr" anchorCtr="1" compatLnSpc="0"/>
                <a:lstStyle/>
                <a:p>
                  <a:pPr hangingPunct="0"/>
                  <a:endParaRPr lang="en-US" sz="800">
                    <a:latin typeface="Lora" panose="02000503000000020004" pitchFamily="2" charset="77"/>
                    <a:ea typeface="Arial Unicode MS" pitchFamily="2"/>
                    <a:cs typeface="Arial Unicode MS" pitchFamily="2"/>
                  </a:endParaRPr>
                </a:p>
              </p:txBody>
            </p:sp>
            <p:sp>
              <p:nv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0F926F39-EAC2-8D41-B6B7-9230E1097CBB}"/>
                    </a:ext>
                  </a:extLst>
                </p:cNvPr>
                <p:cNvSpPr/>
                <p:nvPr/>
              </p:nvSpPr>
              <p:spPr>
                <a:xfrm>
                  <a:off x="7688888" y="3985457"/>
                  <a:ext cx="9772072" cy="0"/>
                </a:xfrm>
                <a:prstGeom prst="line">
                  <a:avLst/>
                </a:prstGeom>
                <a:noFill/>
                <a:ln w="3960" cap="flat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vert="horz" wrap="none" lIns="900" tIns="900" rIns="900" bIns="900" anchor="ctr" anchorCtr="1" compatLnSpc="0"/>
                <a:lstStyle/>
                <a:p>
                  <a:pPr hangingPunct="0"/>
                  <a:endParaRPr lang="en-US" sz="800">
                    <a:latin typeface="Lora" panose="02000503000000020004" pitchFamily="2" charset="77"/>
                    <a:ea typeface="Arial Unicode MS" pitchFamily="2"/>
                    <a:cs typeface="Arial Unicode MS" pitchFamily="2"/>
                  </a:endParaRPr>
                </a:p>
              </p:txBody>
            </p:sp>
            <p:sp>
              <p:nv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BF801291-B8B1-1E42-ACE8-E81D18F833DF}"/>
                    </a:ext>
                  </a:extLst>
                </p:cNvPr>
                <p:cNvSpPr/>
                <p:nvPr/>
              </p:nvSpPr>
              <p:spPr>
                <a:xfrm flipH="1">
                  <a:off x="7884390" y="8520620"/>
                  <a:ext cx="69825" cy="0"/>
                </a:xfrm>
                <a:prstGeom prst="line">
                  <a:avLst/>
                </a:prstGeom>
                <a:noFill/>
                <a:ln w="5760" cap="flat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vert="horz" wrap="none" lIns="1440" tIns="1440" rIns="1440" bIns="1440" anchor="ctr" anchorCtr="1" compatLnSpc="0"/>
                <a:lstStyle/>
                <a:p>
                  <a:pPr hangingPunct="0"/>
                  <a:endParaRPr lang="en-US" sz="800">
                    <a:latin typeface="Lora" panose="02000503000000020004" pitchFamily="2" charset="77"/>
                    <a:ea typeface="Arial Unicode MS" pitchFamily="2"/>
                    <a:cs typeface="Arial Unicode MS" pitchFamily="2"/>
                  </a:endParaRPr>
                </a:p>
              </p:txBody>
            </p:sp>
          </p:grpSp>
        </p:grpSp>
        <p:sp>
          <p:nvSpPr>
            <p:cNvPr id="27" name="Freeform: Shape 1282">
              <a:extLst>
                <a:ext uri="{FF2B5EF4-FFF2-40B4-BE49-F238E27FC236}">
                  <a16:creationId xmlns:a16="http://schemas.microsoft.com/office/drawing/2014/main" id="{918C8DE9-51C4-114F-A56C-BC39E07D80CD}"/>
                </a:ext>
              </a:extLst>
            </p:cNvPr>
            <p:cNvSpPr/>
            <p:nvPr/>
          </p:nvSpPr>
          <p:spPr>
            <a:xfrm>
              <a:off x="7489877" y="3985457"/>
              <a:ext cx="8166436" cy="558254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860" h="1600" fill="none">
                  <a:moveTo>
                    <a:pt x="0" y="0"/>
                  </a:moveTo>
                  <a:lnTo>
                    <a:pt x="0" y="1600"/>
                  </a:lnTo>
                  <a:lnTo>
                    <a:pt x="2860" y="1600"/>
                  </a:lnTo>
                </a:path>
              </a:pathLst>
            </a:custGeom>
            <a:noFill/>
            <a:ln w="3240" cap="flat">
              <a:solidFill>
                <a:schemeClr val="tx2"/>
              </a:solidFill>
              <a:prstDash val="solid"/>
              <a:round/>
            </a:ln>
          </p:spPr>
          <p:txBody>
            <a:bodyPr vert="horz" wrap="none" lIns="720" tIns="720" rIns="720" bIns="720" anchor="ctr" anchorCtr="1" compatLnSpc="0"/>
            <a:lstStyle/>
            <a:p>
              <a:pPr hangingPunct="0"/>
              <a:endParaRPr lang="en-US" sz="800">
                <a:latin typeface="Lora" panose="02000503000000020004" pitchFamily="2" charset="77"/>
                <a:ea typeface="Arial Unicode MS" pitchFamily="2"/>
                <a:cs typeface="Arial Unicode MS" pitchFamily="2"/>
              </a:endParaRPr>
            </a:p>
          </p:txBody>
        </p:sp>
      </p:grpSp>
      <p:sp>
        <p:nvSpPr>
          <p:cNvPr id="8" name="Freeform: Shape 1412">
            <a:extLst>
              <a:ext uri="{FF2B5EF4-FFF2-40B4-BE49-F238E27FC236}">
                <a16:creationId xmlns:a16="http://schemas.microsoft.com/office/drawing/2014/main" id="{C5E7B7AB-65B2-E149-92E6-EE1789FA2993}"/>
              </a:ext>
            </a:extLst>
          </p:cNvPr>
          <p:cNvSpPr/>
          <p:nvPr/>
        </p:nvSpPr>
        <p:spPr>
          <a:xfrm>
            <a:off x="2460060" y="3333587"/>
            <a:ext cx="118670" cy="2562846"/>
          </a:xfrm>
          <a:prstGeom prst="rect">
            <a:avLst/>
          </a:pr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800">
              <a:latin typeface="Lora" panose="02000503000000020004" pitchFamily="2" charset="77"/>
              <a:ea typeface="Arial Unicode MS" pitchFamily="2"/>
              <a:cs typeface="Arial Unicode MS" pitchFamily="2"/>
            </a:endParaRPr>
          </a:p>
        </p:txBody>
      </p:sp>
      <p:sp>
        <p:nvSpPr>
          <p:cNvPr id="9" name="Freeform: Shape 1413">
            <a:extLst>
              <a:ext uri="{FF2B5EF4-FFF2-40B4-BE49-F238E27FC236}">
                <a16:creationId xmlns:a16="http://schemas.microsoft.com/office/drawing/2014/main" id="{1787AF2D-718C-2245-BA29-A1391A390745}"/>
              </a:ext>
            </a:extLst>
          </p:cNvPr>
          <p:cNvSpPr/>
          <p:nvPr/>
        </p:nvSpPr>
        <p:spPr>
          <a:xfrm>
            <a:off x="2970138" y="3589664"/>
            <a:ext cx="118670" cy="2306775"/>
          </a:xfrm>
          <a:prstGeom prst="rect">
            <a:avLst/>
          </a:pr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800">
              <a:latin typeface="Lora" panose="02000503000000020004" pitchFamily="2" charset="77"/>
              <a:ea typeface="Arial Unicode MS" pitchFamily="2"/>
              <a:cs typeface="Arial Unicode MS" pitchFamily="2"/>
            </a:endParaRPr>
          </a:p>
        </p:txBody>
      </p:sp>
      <p:sp>
        <p:nvSpPr>
          <p:cNvPr id="10" name="Freeform: Shape 1414">
            <a:extLst>
              <a:ext uri="{FF2B5EF4-FFF2-40B4-BE49-F238E27FC236}">
                <a16:creationId xmlns:a16="http://schemas.microsoft.com/office/drawing/2014/main" id="{48E8751D-5E59-9D49-99A8-1645A20EA39E}"/>
              </a:ext>
            </a:extLst>
          </p:cNvPr>
          <p:cNvSpPr/>
          <p:nvPr/>
        </p:nvSpPr>
        <p:spPr>
          <a:xfrm>
            <a:off x="3149184" y="4524444"/>
            <a:ext cx="129080" cy="1371990"/>
          </a:xfrm>
          <a:prstGeom prst="rect">
            <a:avLst/>
          </a:pr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800">
              <a:latin typeface="Lora" panose="02000503000000020004" pitchFamily="2" charset="77"/>
              <a:ea typeface="Arial Unicode MS" pitchFamily="2"/>
              <a:cs typeface="Arial Unicode MS" pitchFamily="2"/>
            </a:endParaRPr>
          </a:p>
        </p:txBody>
      </p:sp>
      <p:sp>
        <p:nvSpPr>
          <p:cNvPr id="11" name="Freeform: Shape 1415">
            <a:extLst>
              <a:ext uri="{FF2B5EF4-FFF2-40B4-BE49-F238E27FC236}">
                <a16:creationId xmlns:a16="http://schemas.microsoft.com/office/drawing/2014/main" id="{C9D5F048-3EFC-A249-94AF-A3E3DC204320}"/>
              </a:ext>
            </a:extLst>
          </p:cNvPr>
          <p:cNvSpPr/>
          <p:nvPr/>
        </p:nvSpPr>
        <p:spPr>
          <a:xfrm>
            <a:off x="3700888" y="3745809"/>
            <a:ext cx="126998" cy="2150625"/>
          </a:xfrm>
          <a:prstGeom prst="rect">
            <a:avLst/>
          </a:prstGeom>
          <a:solidFill>
            <a:schemeClr val="accent3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800">
              <a:latin typeface="Lora" panose="02000503000000020004" pitchFamily="2" charset="77"/>
              <a:ea typeface="Arial Unicode MS" pitchFamily="2"/>
              <a:cs typeface="Arial Unicode MS" pitchFamily="2"/>
            </a:endParaRPr>
          </a:p>
        </p:txBody>
      </p:sp>
      <p:sp>
        <p:nvSpPr>
          <p:cNvPr id="12" name="Freeform: Shape 1416">
            <a:extLst>
              <a:ext uri="{FF2B5EF4-FFF2-40B4-BE49-F238E27FC236}">
                <a16:creationId xmlns:a16="http://schemas.microsoft.com/office/drawing/2014/main" id="{B6B09254-9EB0-E749-B7BD-A45F55026E33}"/>
              </a:ext>
            </a:extLst>
          </p:cNvPr>
          <p:cNvSpPr/>
          <p:nvPr/>
        </p:nvSpPr>
        <p:spPr>
          <a:xfrm>
            <a:off x="3890350" y="4028951"/>
            <a:ext cx="129080" cy="1867489"/>
          </a:xfrm>
          <a:prstGeom prst="rect">
            <a:avLst/>
          </a:prstGeom>
          <a:solidFill>
            <a:schemeClr val="accent3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800">
              <a:latin typeface="Lora" panose="02000503000000020004" pitchFamily="2" charset="77"/>
              <a:ea typeface="Arial Unicode MS" pitchFamily="2"/>
              <a:cs typeface="Arial Unicode MS" pitchFamily="2"/>
            </a:endParaRPr>
          </a:p>
        </p:txBody>
      </p:sp>
      <p:sp>
        <p:nvSpPr>
          <p:cNvPr id="13" name="Freeform: Shape 1417">
            <a:extLst>
              <a:ext uri="{FF2B5EF4-FFF2-40B4-BE49-F238E27FC236}">
                <a16:creationId xmlns:a16="http://schemas.microsoft.com/office/drawing/2014/main" id="{81D72F84-E292-2645-8C2E-D4D699ED7F04}"/>
              </a:ext>
            </a:extLst>
          </p:cNvPr>
          <p:cNvSpPr/>
          <p:nvPr/>
        </p:nvSpPr>
        <p:spPr>
          <a:xfrm>
            <a:off x="4439978" y="4524444"/>
            <a:ext cx="129080" cy="1371990"/>
          </a:xfrm>
          <a:prstGeom prst="rect">
            <a:avLst/>
          </a:prstGeom>
          <a:solidFill>
            <a:schemeClr val="accent4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800">
              <a:latin typeface="Lora" panose="02000503000000020004" pitchFamily="2" charset="77"/>
              <a:ea typeface="Arial Unicode MS" pitchFamily="2"/>
              <a:cs typeface="Arial Unicode MS" pitchFamily="2"/>
            </a:endParaRPr>
          </a:p>
        </p:txBody>
      </p:sp>
      <p:sp>
        <p:nvSpPr>
          <p:cNvPr id="14" name="Freeform: Shape 1418">
            <a:extLst>
              <a:ext uri="{FF2B5EF4-FFF2-40B4-BE49-F238E27FC236}">
                <a16:creationId xmlns:a16="http://schemas.microsoft.com/office/drawing/2014/main" id="{F918C55D-82E4-7B49-BB2A-39F68A1DF590}"/>
              </a:ext>
            </a:extLst>
          </p:cNvPr>
          <p:cNvSpPr/>
          <p:nvPr/>
        </p:nvSpPr>
        <p:spPr>
          <a:xfrm>
            <a:off x="4629434" y="3277375"/>
            <a:ext cx="129080" cy="2619064"/>
          </a:xfrm>
          <a:prstGeom prst="rect">
            <a:avLst/>
          </a:prstGeom>
          <a:solidFill>
            <a:schemeClr val="accent4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800">
              <a:latin typeface="Lora" panose="02000503000000020004" pitchFamily="2" charset="77"/>
              <a:ea typeface="Arial Unicode MS" pitchFamily="2"/>
              <a:cs typeface="Arial Unicode MS" pitchFamily="2"/>
            </a:endParaRPr>
          </a:p>
        </p:txBody>
      </p:sp>
      <p:sp>
        <p:nvSpPr>
          <p:cNvPr id="15" name="Freeform: Shape 1419">
            <a:extLst>
              <a:ext uri="{FF2B5EF4-FFF2-40B4-BE49-F238E27FC236}">
                <a16:creationId xmlns:a16="http://schemas.microsoft.com/office/drawing/2014/main" id="{7BAA4091-95B4-2C4E-897C-39C005631C12}"/>
              </a:ext>
            </a:extLst>
          </p:cNvPr>
          <p:cNvSpPr/>
          <p:nvPr/>
        </p:nvSpPr>
        <p:spPr>
          <a:xfrm>
            <a:off x="5181144" y="3081668"/>
            <a:ext cx="129080" cy="2814765"/>
          </a:xfrm>
          <a:prstGeom prst="rect">
            <a:avLst/>
          </a:prstGeom>
          <a:solidFill>
            <a:schemeClr val="accent5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800">
              <a:latin typeface="Lora" panose="02000503000000020004" pitchFamily="2" charset="77"/>
              <a:ea typeface="Arial Unicode MS" pitchFamily="2"/>
              <a:cs typeface="Arial Unicode MS" pitchFamily="2"/>
            </a:endParaRPr>
          </a:p>
        </p:txBody>
      </p:sp>
      <p:sp>
        <p:nvSpPr>
          <p:cNvPr id="16" name="Freeform: Shape 1420">
            <a:extLst>
              <a:ext uri="{FF2B5EF4-FFF2-40B4-BE49-F238E27FC236}">
                <a16:creationId xmlns:a16="http://schemas.microsoft.com/office/drawing/2014/main" id="{674B643B-8403-374A-B978-89A68BD1DFF1}"/>
              </a:ext>
            </a:extLst>
          </p:cNvPr>
          <p:cNvSpPr/>
          <p:nvPr/>
        </p:nvSpPr>
        <p:spPr>
          <a:xfrm>
            <a:off x="5370600" y="4659775"/>
            <a:ext cx="129080" cy="1236665"/>
          </a:xfrm>
          <a:prstGeom prst="rect">
            <a:avLst/>
          </a:prstGeom>
          <a:solidFill>
            <a:schemeClr val="accent5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800">
              <a:latin typeface="Lora" panose="02000503000000020004" pitchFamily="2" charset="77"/>
              <a:ea typeface="Arial Unicode MS" pitchFamily="2"/>
              <a:cs typeface="Arial Unicode MS" pitchFamily="2"/>
            </a:endParaRPr>
          </a:p>
        </p:txBody>
      </p:sp>
      <p:sp>
        <p:nvSpPr>
          <p:cNvPr id="17" name="Freeform: Shape 1421">
            <a:extLst>
              <a:ext uri="{FF2B5EF4-FFF2-40B4-BE49-F238E27FC236}">
                <a16:creationId xmlns:a16="http://schemas.microsoft.com/office/drawing/2014/main" id="{670A0F64-DC0B-3D43-AC52-8F32E27D2A1D}"/>
              </a:ext>
            </a:extLst>
          </p:cNvPr>
          <p:cNvSpPr/>
          <p:nvPr/>
        </p:nvSpPr>
        <p:spPr>
          <a:xfrm>
            <a:off x="5922310" y="3891544"/>
            <a:ext cx="129080" cy="2004896"/>
          </a:xfrm>
          <a:prstGeom prst="rect">
            <a:avLst/>
          </a:prstGeom>
          <a:solidFill>
            <a:schemeClr val="accent6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800">
              <a:latin typeface="Lora" panose="02000503000000020004" pitchFamily="2" charset="77"/>
              <a:ea typeface="Arial Unicode MS" pitchFamily="2"/>
              <a:cs typeface="Arial Unicode MS" pitchFamily="2"/>
            </a:endParaRPr>
          </a:p>
        </p:txBody>
      </p:sp>
      <p:sp>
        <p:nvSpPr>
          <p:cNvPr id="18" name="Freeform: Shape 1422">
            <a:extLst>
              <a:ext uri="{FF2B5EF4-FFF2-40B4-BE49-F238E27FC236}">
                <a16:creationId xmlns:a16="http://schemas.microsoft.com/office/drawing/2014/main" id="{9D84FB42-92A1-1242-8A93-AE64AB74F6CE}"/>
              </a:ext>
            </a:extLst>
          </p:cNvPr>
          <p:cNvSpPr/>
          <p:nvPr/>
        </p:nvSpPr>
        <p:spPr>
          <a:xfrm>
            <a:off x="6109678" y="3277375"/>
            <a:ext cx="129080" cy="2619064"/>
          </a:xfrm>
          <a:prstGeom prst="rect">
            <a:avLst/>
          </a:prstGeom>
          <a:solidFill>
            <a:schemeClr val="accent6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800">
              <a:latin typeface="Lora" panose="02000503000000020004" pitchFamily="2" charset="77"/>
              <a:ea typeface="Arial Unicode MS" pitchFamily="2"/>
              <a:cs typeface="Arial Unicode MS" pitchFamily="2"/>
            </a:endParaRPr>
          </a:p>
        </p:txBody>
      </p:sp>
      <p:sp>
        <p:nvSpPr>
          <p:cNvPr id="19" name="Straight Connector 18">
            <a:extLst>
              <a:ext uri="{FF2B5EF4-FFF2-40B4-BE49-F238E27FC236}">
                <a16:creationId xmlns:a16="http://schemas.microsoft.com/office/drawing/2014/main" id="{6245B9A2-412F-B340-A271-98E0FC1976AA}"/>
              </a:ext>
            </a:extLst>
          </p:cNvPr>
          <p:cNvSpPr/>
          <p:nvPr/>
        </p:nvSpPr>
        <p:spPr>
          <a:xfrm flipH="1">
            <a:off x="1925005" y="5034522"/>
            <a:ext cx="41639" cy="0"/>
          </a:xfrm>
          <a:prstGeom prst="line">
            <a:avLst/>
          </a:prstGeom>
          <a:noFill/>
          <a:ln w="5760" cap="flat">
            <a:solidFill>
              <a:schemeClr val="tx2"/>
            </a:solidFill>
            <a:prstDash val="solid"/>
            <a:round/>
          </a:ln>
        </p:spPr>
        <p:txBody>
          <a:bodyPr vert="horz" wrap="none" lIns="1440" tIns="1440" rIns="1440" bIns="1440" anchor="ctr" anchorCtr="1" compatLnSpc="0"/>
          <a:lstStyle/>
          <a:p>
            <a:pPr hangingPunct="0"/>
            <a:endParaRPr lang="en-US" sz="800">
              <a:latin typeface="Lora" panose="02000503000000020004" pitchFamily="2" charset="77"/>
              <a:ea typeface="Arial Unicode MS" pitchFamily="2"/>
              <a:cs typeface="Arial Unicode MS" pitchFamily="2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08476B-C60B-6245-A9AF-7CDDA1E70EBF}"/>
              </a:ext>
            </a:extLst>
          </p:cNvPr>
          <p:cNvSpPr txBox="1"/>
          <p:nvPr/>
        </p:nvSpPr>
        <p:spPr>
          <a:xfrm>
            <a:off x="1308242" y="5158396"/>
            <a:ext cx="2856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>
                <a:solidFill>
                  <a:schemeClr val="tx2"/>
                </a:solidFill>
                <a:latin typeface="Lora" panose="02000503000000020004" pitchFamily="2" charset="77"/>
                <a:ea typeface="Lato Light" charset="0"/>
                <a:cs typeface="Poppins" pitchFamily="2" charset="77"/>
              </a:rPr>
              <a:t>10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9E75B5-AB23-4D47-BB1D-3FCD537772C3}"/>
              </a:ext>
            </a:extLst>
          </p:cNvPr>
          <p:cNvSpPr txBox="1"/>
          <p:nvPr/>
        </p:nvSpPr>
        <p:spPr>
          <a:xfrm>
            <a:off x="1291588" y="4612393"/>
            <a:ext cx="3032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>
                <a:solidFill>
                  <a:schemeClr val="tx2"/>
                </a:solidFill>
                <a:latin typeface="Lora" panose="02000503000000020004" pitchFamily="2" charset="77"/>
                <a:ea typeface="Lato Light" charset="0"/>
                <a:cs typeface="Poppins" pitchFamily="2" charset="77"/>
              </a:rPr>
              <a:t>20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B42354-27FC-DC4F-A313-354A1BFAC484}"/>
              </a:ext>
            </a:extLst>
          </p:cNvPr>
          <p:cNvSpPr txBox="1"/>
          <p:nvPr/>
        </p:nvSpPr>
        <p:spPr>
          <a:xfrm>
            <a:off x="1287403" y="4066390"/>
            <a:ext cx="3064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>
                <a:solidFill>
                  <a:schemeClr val="tx2"/>
                </a:solidFill>
                <a:latin typeface="Lora" panose="02000503000000020004" pitchFamily="2" charset="77"/>
                <a:ea typeface="Lato Light" charset="0"/>
                <a:cs typeface="Poppins" pitchFamily="2" charset="77"/>
              </a:rPr>
              <a:t>30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7FAFA0-90B8-9F4C-B148-0B243E9E6C6D}"/>
              </a:ext>
            </a:extLst>
          </p:cNvPr>
          <p:cNvSpPr txBox="1"/>
          <p:nvPr/>
        </p:nvSpPr>
        <p:spPr>
          <a:xfrm>
            <a:off x="1289984" y="3520387"/>
            <a:ext cx="3048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>
                <a:solidFill>
                  <a:schemeClr val="tx2"/>
                </a:solidFill>
                <a:latin typeface="Lora" panose="02000503000000020004" pitchFamily="2" charset="77"/>
                <a:ea typeface="Lato Light" charset="0"/>
                <a:cs typeface="Poppins" pitchFamily="2" charset="77"/>
              </a:rPr>
              <a:t>40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7ACFCD5-1404-7746-86C8-51CE28E02855}"/>
              </a:ext>
            </a:extLst>
          </p:cNvPr>
          <p:cNvSpPr txBox="1"/>
          <p:nvPr/>
        </p:nvSpPr>
        <p:spPr>
          <a:xfrm>
            <a:off x="1289005" y="2974384"/>
            <a:ext cx="3048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>
                <a:solidFill>
                  <a:schemeClr val="tx2"/>
                </a:solidFill>
                <a:latin typeface="Lora" panose="02000503000000020004" pitchFamily="2" charset="77"/>
                <a:ea typeface="Lato Light" charset="0"/>
                <a:cs typeface="Poppins" pitchFamily="2" charset="77"/>
              </a:rPr>
              <a:t>50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0BFE34D-39F5-FD45-8AC0-2F69B581F80F}"/>
              </a:ext>
            </a:extLst>
          </p:cNvPr>
          <p:cNvSpPr txBox="1"/>
          <p:nvPr/>
        </p:nvSpPr>
        <p:spPr>
          <a:xfrm>
            <a:off x="1286779" y="2428381"/>
            <a:ext cx="3080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>
                <a:solidFill>
                  <a:schemeClr val="tx2"/>
                </a:solidFill>
                <a:latin typeface="Lora" panose="02000503000000020004" pitchFamily="2" charset="77"/>
                <a:ea typeface="Lato Light" charset="0"/>
                <a:cs typeface="Poppins" pitchFamily="2" charset="77"/>
              </a:rPr>
              <a:t>60</a:t>
            </a:r>
          </a:p>
        </p:txBody>
      </p:sp>
      <p:sp>
        <p:nvSpPr>
          <p:cNvPr id="36" name="Freeform: Shape 593">
            <a:extLst>
              <a:ext uri="{FF2B5EF4-FFF2-40B4-BE49-F238E27FC236}">
                <a16:creationId xmlns:a16="http://schemas.microsoft.com/office/drawing/2014/main" id="{93FA17C2-E6EE-6448-BCC2-C9347186A58A}"/>
              </a:ext>
            </a:extLst>
          </p:cNvPr>
          <p:cNvSpPr/>
          <p:nvPr/>
        </p:nvSpPr>
        <p:spPr>
          <a:xfrm>
            <a:off x="7303072" y="2985892"/>
            <a:ext cx="171795" cy="17179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2" h="72">
                <a:moveTo>
                  <a:pt x="72" y="72"/>
                </a:moveTo>
                <a:lnTo>
                  <a:pt x="0" y="72"/>
                </a:lnTo>
                <a:lnTo>
                  <a:pt x="0" y="0"/>
                </a:lnTo>
                <a:lnTo>
                  <a:pt x="72" y="0"/>
                </a:ln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800">
              <a:latin typeface="Lora" panose="02000503000000020004" pitchFamily="2" charset="77"/>
              <a:ea typeface="Arial Unicode MS" pitchFamily="2"/>
              <a:cs typeface="Arial Unicode MS" pitchFamily="2"/>
            </a:endParaRPr>
          </a:p>
        </p:txBody>
      </p:sp>
      <p:sp>
        <p:nvSpPr>
          <p:cNvPr id="37" name="Freeform: Shape 602">
            <a:extLst>
              <a:ext uri="{FF2B5EF4-FFF2-40B4-BE49-F238E27FC236}">
                <a16:creationId xmlns:a16="http://schemas.microsoft.com/office/drawing/2014/main" id="{2F034EB6-78FE-CB40-83A2-976F0B2D6599}"/>
              </a:ext>
            </a:extLst>
          </p:cNvPr>
          <p:cNvSpPr/>
          <p:nvPr/>
        </p:nvSpPr>
        <p:spPr>
          <a:xfrm>
            <a:off x="7303072" y="4181374"/>
            <a:ext cx="171795" cy="17179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2" h="72">
                <a:moveTo>
                  <a:pt x="72" y="72"/>
                </a:moveTo>
                <a:lnTo>
                  <a:pt x="0" y="72"/>
                </a:lnTo>
                <a:lnTo>
                  <a:pt x="0" y="0"/>
                </a:lnTo>
                <a:lnTo>
                  <a:pt x="72" y="0"/>
                </a:ln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800">
              <a:latin typeface="Lora" panose="02000503000000020004" pitchFamily="2" charset="77"/>
              <a:ea typeface="Arial Unicode MS" pitchFamily="2"/>
              <a:cs typeface="Arial Unicode MS" pitchFamily="2"/>
            </a:endParaRPr>
          </a:p>
        </p:txBody>
      </p:sp>
      <p:sp>
        <p:nvSpPr>
          <p:cNvPr id="38" name="Freeform: Shape 611">
            <a:extLst>
              <a:ext uri="{FF2B5EF4-FFF2-40B4-BE49-F238E27FC236}">
                <a16:creationId xmlns:a16="http://schemas.microsoft.com/office/drawing/2014/main" id="{2958ACA4-B3E4-814D-A978-4FB290BB5688}"/>
              </a:ext>
            </a:extLst>
          </p:cNvPr>
          <p:cNvSpPr/>
          <p:nvPr/>
        </p:nvSpPr>
        <p:spPr>
          <a:xfrm>
            <a:off x="9403711" y="2985892"/>
            <a:ext cx="171795" cy="17179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2" h="72">
                <a:moveTo>
                  <a:pt x="72" y="72"/>
                </a:moveTo>
                <a:lnTo>
                  <a:pt x="0" y="72"/>
                </a:lnTo>
                <a:lnTo>
                  <a:pt x="0" y="0"/>
                </a:lnTo>
                <a:lnTo>
                  <a:pt x="72" y="0"/>
                </a:lnTo>
                <a:close/>
              </a:path>
            </a:pathLst>
          </a:custGeom>
          <a:solidFill>
            <a:schemeClr val="accent3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800">
              <a:latin typeface="Lora" panose="02000503000000020004" pitchFamily="2" charset="77"/>
              <a:ea typeface="Arial Unicode MS" pitchFamily="2"/>
              <a:cs typeface="Arial Unicode MS" pitchFamily="2"/>
            </a:endParaRPr>
          </a:p>
        </p:txBody>
      </p:sp>
      <p:sp>
        <p:nvSpPr>
          <p:cNvPr id="39" name="Freeform: Shape 620">
            <a:extLst>
              <a:ext uri="{FF2B5EF4-FFF2-40B4-BE49-F238E27FC236}">
                <a16:creationId xmlns:a16="http://schemas.microsoft.com/office/drawing/2014/main" id="{5145C838-9936-064D-9E9F-359F56FA8D04}"/>
              </a:ext>
            </a:extLst>
          </p:cNvPr>
          <p:cNvSpPr/>
          <p:nvPr/>
        </p:nvSpPr>
        <p:spPr>
          <a:xfrm>
            <a:off x="9403711" y="4181374"/>
            <a:ext cx="171795" cy="17179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2" h="72">
                <a:moveTo>
                  <a:pt x="72" y="72"/>
                </a:moveTo>
                <a:lnTo>
                  <a:pt x="0" y="72"/>
                </a:lnTo>
                <a:lnTo>
                  <a:pt x="0" y="0"/>
                </a:lnTo>
                <a:lnTo>
                  <a:pt x="72" y="0"/>
                </a:lnTo>
                <a:close/>
              </a:path>
            </a:pathLst>
          </a:custGeom>
          <a:solidFill>
            <a:schemeClr val="accent4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800">
              <a:latin typeface="Lora" panose="02000503000000020004" pitchFamily="2" charset="77"/>
              <a:ea typeface="Arial Unicode MS" pitchFamily="2"/>
              <a:cs typeface="Arial Unicode MS" pitchFamily="2"/>
            </a:endParaRPr>
          </a:p>
        </p:txBody>
      </p:sp>
      <p:sp>
        <p:nvSpPr>
          <p:cNvPr id="40" name="Freeform: Shape 629">
            <a:extLst>
              <a:ext uri="{FF2B5EF4-FFF2-40B4-BE49-F238E27FC236}">
                <a16:creationId xmlns:a16="http://schemas.microsoft.com/office/drawing/2014/main" id="{57720445-0FFF-4945-A94C-676FB4001637}"/>
              </a:ext>
            </a:extLst>
          </p:cNvPr>
          <p:cNvSpPr/>
          <p:nvPr/>
        </p:nvSpPr>
        <p:spPr>
          <a:xfrm>
            <a:off x="7303072" y="5376856"/>
            <a:ext cx="171795" cy="17179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2" h="72">
                <a:moveTo>
                  <a:pt x="72" y="72"/>
                </a:moveTo>
                <a:lnTo>
                  <a:pt x="0" y="72"/>
                </a:lnTo>
                <a:lnTo>
                  <a:pt x="0" y="0"/>
                </a:lnTo>
                <a:lnTo>
                  <a:pt x="72" y="0"/>
                </a:lnTo>
                <a:close/>
              </a:path>
            </a:pathLst>
          </a:custGeom>
          <a:solidFill>
            <a:schemeClr val="accent5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800">
              <a:latin typeface="Lora" panose="02000503000000020004" pitchFamily="2" charset="77"/>
              <a:ea typeface="Arial Unicode MS" pitchFamily="2"/>
              <a:cs typeface="Arial Unicode MS" pitchFamily="2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FF4E97B-241D-0C4F-B36F-D944B534D77A}"/>
              </a:ext>
            </a:extLst>
          </p:cNvPr>
          <p:cNvSpPr txBox="1"/>
          <p:nvPr/>
        </p:nvSpPr>
        <p:spPr>
          <a:xfrm>
            <a:off x="7606908" y="2908181"/>
            <a:ext cx="7882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tx2"/>
                </a:solidFill>
                <a:latin typeface="Lora" panose="02000503000000020004" pitchFamily="2" charset="77"/>
                <a:ea typeface="Roboto" charset="0"/>
                <a:cs typeface="Poppins" pitchFamily="2" charset="77"/>
              </a:rPr>
              <a:t>Title 01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49ACCE5-624A-2749-9BB0-7CAC9599C5D8}"/>
              </a:ext>
            </a:extLst>
          </p:cNvPr>
          <p:cNvSpPr txBox="1"/>
          <p:nvPr/>
        </p:nvSpPr>
        <p:spPr>
          <a:xfrm>
            <a:off x="7606908" y="4116435"/>
            <a:ext cx="817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tx2"/>
                </a:solidFill>
                <a:latin typeface="Lora" panose="02000503000000020004" pitchFamily="2" charset="77"/>
                <a:ea typeface="Roboto" charset="0"/>
                <a:cs typeface="Poppins" pitchFamily="2" charset="77"/>
              </a:rPr>
              <a:t>Title 02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0042241-D7AC-8B49-95DB-4A0564B4651C}"/>
              </a:ext>
            </a:extLst>
          </p:cNvPr>
          <p:cNvSpPr txBox="1"/>
          <p:nvPr/>
        </p:nvSpPr>
        <p:spPr>
          <a:xfrm>
            <a:off x="9689642" y="2908181"/>
            <a:ext cx="8219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tx2"/>
                </a:solidFill>
                <a:latin typeface="Lora" panose="02000503000000020004" pitchFamily="2" charset="77"/>
                <a:ea typeface="Roboto" charset="0"/>
                <a:cs typeface="Poppins" pitchFamily="2" charset="77"/>
              </a:rPr>
              <a:t>Title 03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C0E497A-187E-0347-A0EC-85269CEF534C}"/>
              </a:ext>
            </a:extLst>
          </p:cNvPr>
          <p:cNvSpPr txBox="1"/>
          <p:nvPr/>
        </p:nvSpPr>
        <p:spPr>
          <a:xfrm>
            <a:off x="9689642" y="4116435"/>
            <a:ext cx="8203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tx2"/>
                </a:solidFill>
                <a:latin typeface="Lora" panose="02000503000000020004" pitchFamily="2" charset="77"/>
                <a:ea typeface="Roboto" charset="0"/>
                <a:cs typeface="Poppins" pitchFamily="2" charset="77"/>
              </a:rPr>
              <a:t>Title 04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2DDA8D1-59DA-A043-87C1-C81890C90B41}"/>
              </a:ext>
            </a:extLst>
          </p:cNvPr>
          <p:cNvSpPr txBox="1"/>
          <p:nvPr/>
        </p:nvSpPr>
        <p:spPr>
          <a:xfrm>
            <a:off x="7606908" y="5324253"/>
            <a:ext cx="8203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tx2"/>
                </a:solidFill>
                <a:latin typeface="Lora" panose="02000503000000020004" pitchFamily="2" charset="77"/>
                <a:ea typeface="Roboto" charset="0"/>
                <a:cs typeface="Poppins" pitchFamily="2" charset="77"/>
              </a:rPr>
              <a:t>Title 05</a:t>
            </a:r>
          </a:p>
        </p:txBody>
      </p:sp>
      <p:sp>
        <p:nvSpPr>
          <p:cNvPr id="52" name="Freeform: Shape 629">
            <a:extLst>
              <a:ext uri="{FF2B5EF4-FFF2-40B4-BE49-F238E27FC236}">
                <a16:creationId xmlns:a16="http://schemas.microsoft.com/office/drawing/2014/main" id="{88F76D08-768E-F640-B54B-CDEACB66DF26}"/>
              </a:ext>
            </a:extLst>
          </p:cNvPr>
          <p:cNvSpPr/>
          <p:nvPr/>
        </p:nvSpPr>
        <p:spPr>
          <a:xfrm>
            <a:off x="9403711" y="5376856"/>
            <a:ext cx="171795" cy="17179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2" h="72">
                <a:moveTo>
                  <a:pt x="72" y="72"/>
                </a:moveTo>
                <a:lnTo>
                  <a:pt x="0" y="72"/>
                </a:lnTo>
                <a:lnTo>
                  <a:pt x="0" y="0"/>
                </a:lnTo>
                <a:lnTo>
                  <a:pt x="72" y="0"/>
                </a:lnTo>
                <a:close/>
              </a:path>
            </a:pathLst>
          </a:custGeom>
          <a:solidFill>
            <a:schemeClr val="accent6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800">
              <a:latin typeface="Lora" panose="02000503000000020004" pitchFamily="2" charset="77"/>
              <a:ea typeface="Arial Unicode MS" pitchFamily="2"/>
              <a:cs typeface="Arial Unicode MS" pitchFamily="2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F5E643B-F0B9-164F-A8F9-E8E44BBBAFB1}"/>
              </a:ext>
            </a:extLst>
          </p:cNvPr>
          <p:cNvSpPr txBox="1"/>
          <p:nvPr/>
        </p:nvSpPr>
        <p:spPr>
          <a:xfrm>
            <a:off x="9707548" y="5324253"/>
            <a:ext cx="8267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tx2"/>
                </a:solidFill>
                <a:latin typeface="Lora" panose="02000503000000020004" pitchFamily="2" charset="77"/>
                <a:ea typeface="Roboto" charset="0"/>
                <a:cs typeface="Poppins" pitchFamily="2" charset="77"/>
              </a:rPr>
              <a:t>Title 06</a:t>
            </a:r>
          </a:p>
        </p:txBody>
      </p:sp>
    </p:spTree>
    <p:extLst>
      <p:ext uri="{BB962C8B-B14F-4D97-AF65-F5344CB8AC3E}">
        <p14:creationId xmlns:p14="http://schemas.microsoft.com/office/powerpoint/2010/main" val="2186820465"/>
      </p:ext>
    </p:extLst>
  </p:cSld>
  <p:clrMapOvr>
    <a:masterClrMapping/>
  </p:clrMapOvr>
  <p:transition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extBox 228">
            <a:extLst>
              <a:ext uri="{FF2B5EF4-FFF2-40B4-BE49-F238E27FC236}">
                <a16:creationId xmlns:a16="http://schemas.microsoft.com/office/drawing/2014/main" id="{10A8AB7B-3F59-8743-B8F2-CED53883274E}"/>
              </a:ext>
            </a:extLst>
          </p:cNvPr>
          <p:cNvSpPr txBox="1"/>
          <p:nvPr/>
        </p:nvSpPr>
        <p:spPr>
          <a:xfrm>
            <a:off x="1883363" y="4580853"/>
            <a:ext cx="842683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  <a:latin typeface="Lora" panose="02000503000000020004" pitchFamily="2" charset="77"/>
                <a:ea typeface="Lato Light" panose="020F0502020204030203" pitchFamily="34" charset="0"/>
                <a:cs typeface="Arima Madurai Light" pitchFamily="2" charset="77"/>
              </a:rPr>
              <a:t>I am here because I love to design presentations. You can contact me at </a:t>
            </a:r>
            <a:r>
              <a:rPr lang="en-US" sz="2400" i="1" dirty="0">
                <a:solidFill>
                  <a:schemeClr val="accent1"/>
                </a:solidFill>
                <a:latin typeface="Lora" panose="02000503000000020004" pitchFamily="2" charset="77"/>
                <a:ea typeface="Lato Light" panose="020F0502020204030203" pitchFamily="34" charset="0"/>
                <a:cs typeface="Arima Madurai Semi" pitchFamily="2" charset="77"/>
              </a:rPr>
              <a:t>@username</a:t>
            </a:r>
          </a:p>
        </p:txBody>
      </p:sp>
      <p:sp>
        <p:nvSpPr>
          <p:cNvPr id="233" name="TextBox 232">
            <a:extLst>
              <a:ext uri="{FF2B5EF4-FFF2-40B4-BE49-F238E27FC236}">
                <a16:creationId xmlns:a16="http://schemas.microsoft.com/office/drawing/2014/main" id="{C9679DFC-6DA2-D54F-8A45-778FCB0DCC92}"/>
              </a:ext>
            </a:extLst>
          </p:cNvPr>
          <p:cNvSpPr txBox="1"/>
          <p:nvPr/>
        </p:nvSpPr>
        <p:spPr>
          <a:xfrm>
            <a:off x="4669496" y="1272275"/>
            <a:ext cx="2853007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blipFill>
                  <a:blip r:embed="rId2"/>
                  <a:stretch>
                    <a:fillRect/>
                  </a:stretch>
                </a:blipFill>
                <a:latin typeface="Lora" panose="02000503000000020004" pitchFamily="2" charset="77"/>
                <a:ea typeface="Nunito Bold" charset="0"/>
                <a:cs typeface="Arima Madurai" pitchFamily="2" charset="77"/>
              </a:rPr>
              <a:t>Hello!</a:t>
            </a: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B496D8D1-D5C8-5140-87BB-096E09CEC541}"/>
              </a:ext>
            </a:extLst>
          </p:cNvPr>
          <p:cNvSpPr txBox="1"/>
          <p:nvPr/>
        </p:nvSpPr>
        <p:spPr>
          <a:xfrm>
            <a:off x="3582568" y="3753314"/>
            <a:ext cx="502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blipFill>
                  <a:blip r:embed="rId2"/>
                  <a:stretch>
                    <a:fillRect/>
                  </a:stretch>
                </a:blipFill>
                <a:latin typeface="Lora" panose="02000503000000020004" pitchFamily="2" charset="77"/>
                <a:ea typeface="Nunito Bold" charset="0"/>
                <a:cs typeface="Arima Madurai Semi" pitchFamily="2" charset="77"/>
              </a:rPr>
              <a:t>I am Jane Doe</a:t>
            </a:r>
          </a:p>
        </p:txBody>
      </p:sp>
      <p:grpSp>
        <p:nvGrpSpPr>
          <p:cNvPr id="7" name="Group 1">
            <a:extLst>
              <a:ext uri="{FF2B5EF4-FFF2-40B4-BE49-F238E27FC236}">
                <a16:creationId xmlns:a16="http://schemas.microsoft.com/office/drawing/2014/main" id="{3416549D-A92C-F943-ACD9-DEA2943D868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978517" y="2690884"/>
            <a:ext cx="2261470" cy="605596"/>
            <a:chOff x="2530475" y="3197225"/>
            <a:chExt cx="5740400" cy="1536700"/>
          </a:xfrm>
          <a:solidFill>
            <a:schemeClr val="accent1"/>
          </a:solidFill>
        </p:grpSpPr>
        <p:sp>
          <p:nvSpPr>
            <p:cNvPr id="9" name="Freeform 1">
              <a:extLst>
                <a:ext uri="{FF2B5EF4-FFF2-40B4-BE49-F238E27FC236}">
                  <a16:creationId xmlns:a16="http://schemas.microsoft.com/office/drawing/2014/main" id="{69A110E0-F104-C344-B918-20E9B85DF5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2675" y="3468688"/>
              <a:ext cx="1703388" cy="795337"/>
            </a:xfrm>
            <a:custGeom>
              <a:avLst/>
              <a:gdLst>
                <a:gd name="T0" fmla="*/ 469503 w 4731"/>
                <a:gd name="T1" fmla="*/ 357524 h 2209"/>
                <a:gd name="T2" fmla="*/ 492906 w 4731"/>
                <a:gd name="T3" fmla="*/ 353923 h 2209"/>
                <a:gd name="T4" fmla="*/ 597320 w 4731"/>
                <a:gd name="T5" fmla="*/ 380566 h 2209"/>
                <a:gd name="T6" fmla="*/ 629364 w 4731"/>
                <a:gd name="T7" fmla="*/ 411890 h 2209"/>
                <a:gd name="T8" fmla="*/ 645566 w 4731"/>
                <a:gd name="T9" fmla="*/ 516303 h 2209"/>
                <a:gd name="T10" fmla="*/ 611002 w 4731"/>
                <a:gd name="T11" fmla="*/ 583271 h 2209"/>
                <a:gd name="T12" fmla="*/ 446100 w 4731"/>
                <a:gd name="T13" fmla="*/ 674002 h 2209"/>
                <a:gd name="T14" fmla="*/ 417656 w 4731"/>
                <a:gd name="T15" fmla="*/ 676523 h 2209"/>
                <a:gd name="T16" fmla="*/ 326564 w 4731"/>
                <a:gd name="T17" fmla="*/ 665361 h 2209"/>
                <a:gd name="T18" fmla="*/ 265356 w 4731"/>
                <a:gd name="T19" fmla="*/ 641238 h 2209"/>
                <a:gd name="T20" fmla="*/ 222150 w 4731"/>
                <a:gd name="T21" fmla="*/ 613515 h 2209"/>
                <a:gd name="T22" fmla="*/ 208828 w 4731"/>
                <a:gd name="T23" fmla="*/ 602353 h 2209"/>
                <a:gd name="T24" fmla="*/ 129617 w 4731"/>
                <a:gd name="T25" fmla="*/ 330520 h 2209"/>
                <a:gd name="T26" fmla="*/ 156621 w 4731"/>
                <a:gd name="T27" fmla="*/ 256351 h 2209"/>
                <a:gd name="T28" fmla="*/ 233671 w 4731"/>
                <a:gd name="T29" fmla="*/ 167060 h 2209"/>
                <a:gd name="T30" fmla="*/ 250233 w 4731"/>
                <a:gd name="T31" fmla="*/ 155539 h 2209"/>
                <a:gd name="T32" fmla="*/ 345646 w 4731"/>
                <a:gd name="T33" fmla="*/ 114494 h 2209"/>
                <a:gd name="T34" fmla="*/ 519189 w 4731"/>
                <a:gd name="T35" fmla="*/ 104053 h 2209"/>
                <a:gd name="T36" fmla="*/ 844313 w 4731"/>
                <a:gd name="T37" fmla="*/ 237629 h 2209"/>
                <a:gd name="T38" fmla="*/ 984012 w 4731"/>
                <a:gd name="T39" fmla="*/ 341322 h 2209"/>
                <a:gd name="T40" fmla="*/ 1474397 w 4731"/>
                <a:gd name="T41" fmla="*/ 641958 h 2209"/>
                <a:gd name="T42" fmla="*/ 1487359 w 4731"/>
                <a:gd name="T43" fmla="*/ 645919 h 2209"/>
                <a:gd name="T44" fmla="*/ 1524444 w 4731"/>
                <a:gd name="T45" fmla="*/ 654560 h 2209"/>
                <a:gd name="T46" fmla="*/ 1547847 w 4731"/>
                <a:gd name="T47" fmla="*/ 658880 h 2209"/>
                <a:gd name="T48" fmla="*/ 1569810 w 4731"/>
                <a:gd name="T49" fmla="*/ 662121 h 2209"/>
                <a:gd name="T50" fmla="*/ 1609415 w 4731"/>
                <a:gd name="T51" fmla="*/ 665361 h 2209"/>
                <a:gd name="T52" fmla="*/ 1668463 w 4731"/>
                <a:gd name="T53" fmla="*/ 664641 h 2209"/>
                <a:gd name="T54" fmla="*/ 1687546 w 4731"/>
                <a:gd name="T55" fmla="*/ 662841 h 2209"/>
                <a:gd name="T56" fmla="*/ 1687546 w 4731"/>
                <a:gd name="T57" fmla="*/ 661401 h 2209"/>
                <a:gd name="T58" fmla="*/ 1668103 w 4731"/>
                <a:gd name="T59" fmla="*/ 661761 h 2209"/>
                <a:gd name="T60" fmla="*/ 1609775 w 4731"/>
                <a:gd name="T61" fmla="*/ 657440 h 2209"/>
                <a:gd name="T62" fmla="*/ 1571250 w 4731"/>
                <a:gd name="T63" fmla="*/ 650959 h 2209"/>
                <a:gd name="T64" fmla="*/ 1550368 w 4731"/>
                <a:gd name="T65" fmla="*/ 646279 h 2209"/>
                <a:gd name="T66" fmla="*/ 1528045 w 4731"/>
                <a:gd name="T67" fmla="*/ 640518 h 2209"/>
                <a:gd name="T68" fmla="*/ 1492400 w 4731"/>
                <a:gd name="T69" fmla="*/ 628997 h 2209"/>
                <a:gd name="T70" fmla="*/ 1480158 w 4731"/>
                <a:gd name="T71" fmla="*/ 624316 h 2209"/>
                <a:gd name="T72" fmla="*/ 1023257 w 4731"/>
                <a:gd name="T73" fmla="*/ 295236 h 2209"/>
                <a:gd name="T74" fmla="*/ 885719 w 4731"/>
                <a:gd name="T75" fmla="*/ 179662 h 2209"/>
                <a:gd name="T76" fmla="*/ 532151 w 4731"/>
                <a:gd name="T77" fmla="*/ 12602 h 2209"/>
                <a:gd name="T78" fmla="*/ 322243 w 4731"/>
                <a:gd name="T79" fmla="*/ 15482 h 2209"/>
                <a:gd name="T80" fmla="*/ 194786 w 4731"/>
                <a:gd name="T81" fmla="*/ 64448 h 2209"/>
                <a:gd name="T82" fmla="*/ 171383 w 4731"/>
                <a:gd name="T83" fmla="*/ 79570 h 2209"/>
                <a:gd name="T84" fmla="*/ 57968 w 4731"/>
                <a:gd name="T85" fmla="*/ 201625 h 2209"/>
                <a:gd name="T86" fmla="*/ 17282 w 4731"/>
                <a:gd name="T87" fmla="*/ 303877 h 2209"/>
                <a:gd name="T88" fmla="*/ 61928 w 4731"/>
                <a:gd name="T89" fmla="*/ 612435 h 2209"/>
                <a:gd name="T90" fmla="*/ 76690 w 4731"/>
                <a:gd name="T91" fmla="*/ 634757 h 2209"/>
                <a:gd name="T92" fmla="*/ 110535 w 4731"/>
                <a:gd name="T93" fmla="*/ 674362 h 2209"/>
                <a:gd name="T94" fmla="*/ 128897 w 4731"/>
                <a:gd name="T95" fmla="*/ 692004 h 2209"/>
                <a:gd name="T96" fmla="*/ 168503 w 4731"/>
                <a:gd name="T97" fmla="*/ 722968 h 2209"/>
                <a:gd name="T98" fmla="*/ 209908 w 4731"/>
                <a:gd name="T99" fmla="*/ 747811 h 2209"/>
                <a:gd name="T100" fmla="*/ 380571 w 4731"/>
                <a:gd name="T101" fmla="*/ 794257 h 2209"/>
                <a:gd name="T102" fmla="*/ 422337 w 4731"/>
                <a:gd name="T103" fmla="*/ 794257 h 2209"/>
                <a:gd name="T104" fmla="*/ 603441 w 4731"/>
                <a:gd name="T105" fmla="*/ 738450 h 2209"/>
                <a:gd name="T106" fmla="*/ 699214 w 4731"/>
                <a:gd name="T107" fmla="*/ 645919 h 2209"/>
                <a:gd name="T108" fmla="*/ 747460 w 4731"/>
                <a:gd name="T109" fmla="*/ 524224 h 2209"/>
                <a:gd name="T110" fmla="*/ 748900 w 4731"/>
                <a:gd name="T111" fmla="*/ 510542 h 2209"/>
                <a:gd name="T112" fmla="*/ 746380 w 4731"/>
                <a:gd name="T113" fmla="*/ 457976 h 2209"/>
                <a:gd name="T114" fmla="*/ 740979 w 4731"/>
                <a:gd name="T115" fmla="*/ 433493 h 2209"/>
                <a:gd name="T116" fmla="*/ 635485 w 4731"/>
                <a:gd name="T117" fmla="*/ 312518 h 2209"/>
                <a:gd name="T118" fmla="*/ 533231 w 4731"/>
                <a:gd name="T119" fmla="*/ 295236 h 2209"/>
                <a:gd name="T120" fmla="*/ 457621 w 4731"/>
                <a:gd name="T121" fmla="*/ 342762 h 220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731" h="2209">
                  <a:moveTo>
                    <a:pt x="1273" y="983"/>
                  </a:moveTo>
                  <a:lnTo>
                    <a:pt x="1273" y="983"/>
                  </a:lnTo>
                  <a:cubicBezTo>
                    <a:pt x="1279" y="990"/>
                    <a:pt x="1289" y="993"/>
                    <a:pt x="1304" y="993"/>
                  </a:cubicBezTo>
                  <a:cubicBezTo>
                    <a:pt x="1319" y="992"/>
                    <a:pt x="1340" y="988"/>
                    <a:pt x="1369" y="983"/>
                  </a:cubicBezTo>
                  <a:cubicBezTo>
                    <a:pt x="1398" y="980"/>
                    <a:pt x="1436" y="977"/>
                    <a:pt x="1485" y="985"/>
                  </a:cubicBezTo>
                  <a:cubicBezTo>
                    <a:pt x="1534" y="992"/>
                    <a:pt x="1595" y="1012"/>
                    <a:pt x="1659" y="1057"/>
                  </a:cubicBezTo>
                  <a:cubicBezTo>
                    <a:pt x="1690" y="1080"/>
                    <a:pt x="1721" y="1109"/>
                    <a:pt x="1748" y="1144"/>
                  </a:cubicBezTo>
                  <a:cubicBezTo>
                    <a:pt x="1774" y="1180"/>
                    <a:pt x="1794" y="1222"/>
                    <a:pt x="1802" y="1267"/>
                  </a:cubicBezTo>
                  <a:cubicBezTo>
                    <a:pt x="1810" y="1316"/>
                    <a:pt x="1810" y="1374"/>
                    <a:pt x="1793" y="1434"/>
                  </a:cubicBezTo>
                  <a:cubicBezTo>
                    <a:pt x="1776" y="1494"/>
                    <a:pt x="1746" y="1559"/>
                    <a:pt x="1697" y="1620"/>
                  </a:cubicBezTo>
                  <a:cubicBezTo>
                    <a:pt x="1650" y="1680"/>
                    <a:pt x="1587" y="1737"/>
                    <a:pt x="1511" y="1782"/>
                  </a:cubicBezTo>
                  <a:cubicBezTo>
                    <a:pt x="1434" y="1825"/>
                    <a:pt x="1342" y="1859"/>
                    <a:pt x="1239" y="1872"/>
                  </a:cubicBezTo>
                  <a:cubicBezTo>
                    <a:pt x="1213" y="1877"/>
                    <a:pt x="1186" y="1876"/>
                    <a:pt x="1160" y="1879"/>
                  </a:cubicBezTo>
                  <a:cubicBezTo>
                    <a:pt x="1132" y="1880"/>
                    <a:pt x="1105" y="1878"/>
                    <a:pt x="1077" y="1878"/>
                  </a:cubicBezTo>
                  <a:cubicBezTo>
                    <a:pt x="1021" y="1872"/>
                    <a:pt x="964" y="1865"/>
                    <a:pt x="907" y="1848"/>
                  </a:cubicBezTo>
                  <a:cubicBezTo>
                    <a:pt x="849" y="1833"/>
                    <a:pt x="793" y="1808"/>
                    <a:pt x="737" y="1781"/>
                  </a:cubicBezTo>
                  <a:cubicBezTo>
                    <a:pt x="710" y="1765"/>
                    <a:pt x="681" y="1751"/>
                    <a:pt x="656" y="1732"/>
                  </a:cubicBezTo>
                  <a:cubicBezTo>
                    <a:pt x="644" y="1722"/>
                    <a:pt x="630" y="1715"/>
                    <a:pt x="617" y="1704"/>
                  </a:cubicBezTo>
                  <a:cubicBezTo>
                    <a:pt x="606" y="1694"/>
                    <a:pt x="593" y="1684"/>
                    <a:pt x="580" y="1673"/>
                  </a:cubicBezTo>
                  <a:cubicBezTo>
                    <a:pt x="485" y="1588"/>
                    <a:pt x="412" y="1476"/>
                    <a:pt x="373" y="1342"/>
                  </a:cubicBezTo>
                  <a:cubicBezTo>
                    <a:pt x="333" y="1210"/>
                    <a:pt x="329" y="1060"/>
                    <a:pt x="360" y="918"/>
                  </a:cubicBezTo>
                  <a:cubicBezTo>
                    <a:pt x="376" y="847"/>
                    <a:pt x="401" y="777"/>
                    <a:pt x="435" y="712"/>
                  </a:cubicBezTo>
                  <a:cubicBezTo>
                    <a:pt x="469" y="648"/>
                    <a:pt x="513" y="589"/>
                    <a:pt x="564" y="537"/>
                  </a:cubicBezTo>
                  <a:cubicBezTo>
                    <a:pt x="592" y="512"/>
                    <a:pt x="618" y="485"/>
                    <a:pt x="649" y="464"/>
                  </a:cubicBezTo>
                  <a:lnTo>
                    <a:pt x="672" y="448"/>
                  </a:lnTo>
                  <a:cubicBezTo>
                    <a:pt x="680" y="442"/>
                    <a:pt x="687" y="436"/>
                    <a:pt x="695" y="432"/>
                  </a:cubicBezTo>
                  <a:lnTo>
                    <a:pt x="744" y="403"/>
                  </a:lnTo>
                  <a:cubicBezTo>
                    <a:pt x="812" y="367"/>
                    <a:pt x="883" y="336"/>
                    <a:pt x="960" y="318"/>
                  </a:cubicBezTo>
                  <a:cubicBezTo>
                    <a:pt x="1112" y="276"/>
                    <a:pt x="1279" y="272"/>
                    <a:pt x="1442" y="289"/>
                  </a:cubicBezTo>
                  <a:cubicBezTo>
                    <a:pt x="1605" y="308"/>
                    <a:pt x="1765" y="354"/>
                    <a:pt x="1914" y="418"/>
                  </a:cubicBezTo>
                  <a:cubicBezTo>
                    <a:pt x="2065" y="485"/>
                    <a:pt x="2209" y="568"/>
                    <a:pt x="2345" y="660"/>
                  </a:cubicBezTo>
                  <a:cubicBezTo>
                    <a:pt x="2480" y="751"/>
                    <a:pt x="2609" y="850"/>
                    <a:pt x="2733" y="948"/>
                  </a:cubicBezTo>
                  <a:cubicBezTo>
                    <a:pt x="2983" y="1144"/>
                    <a:pt x="3216" y="1335"/>
                    <a:pt x="3448" y="1481"/>
                  </a:cubicBezTo>
                  <a:cubicBezTo>
                    <a:pt x="3679" y="1625"/>
                    <a:pt x="3901" y="1728"/>
                    <a:pt x="4095" y="1783"/>
                  </a:cubicBezTo>
                  <a:cubicBezTo>
                    <a:pt x="4107" y="1787"/>
                    <a:pt x="4119" y="1791"/>
                    <a:pt x="4131" y="1794"/>
                  </a:cubicBezTo>
                  <a:cubicBezTo>
                    <a:pt x="4143" y="1796"/>
                    <a:pt x="4155" y="1800"/>
                    <a:pt x="4166" y="1802"/>
                  </a:cubicBezTo>
                  <a:cubicBezTo>
                    <a:pt x="4189" y="1808"/>
                    <a:pt x="4212" y="1813"/>
                    <a:pt x="4234" y="1818"/>
                  </a:cubicBezTo>
                  <a:cubicBezTo>
                    <a:pt x="4256" y="1822"/>
                    <a:pt x="4278" y="1826"/>
                    <a:pt x="4299" y="1830"/>
                  </a:cubicBezTo>
                  <a:cubicBezTo>
                    <a:pt x="4309" y="1832"/>
                    <a:pt x="4320" y="1833"/>
                    <a:pt x="4330" y="1835"/>
                  </a:cubicBezTo>
                  <a:cubicBezTo>
                    <a:pt x="4340" y="1836"/>
                    <a:pt x="4350" y="1838"/>
                    <a:pt x="4360" y="1839"/>
                  </a:cubicBezTo>
                  <a:cubicBezTo>
                    <a:pt x="4399" y="1843"/>
                    <a:pt x="4435" y="1848"/>
                    <a:pt x="4470" y="1848"/>
                  </a:cubicBezTo>
                  <a:cubicBezTo>
                    <a:pt x="4503" y="1849"/>
                    <a:pt x="4533" y="1851"/>
                    <a:pt x="4561" y="1849"/>
                  </a:cubicBezTo>
                  <a:cubicBezTo>
                    <a:pt x="4589" y="1848"/>
                    <a:pt x="4613" y="1848"/>
                    <a:pt x="4634" y="1846"/>
                  </a:cubicBezTo>
                  <a:cubicBezTo>
                    <a:pt x="4655" y="1844"/>
                    <a:pt x="4673" y="1842"/>
                    <a:pt x="4687" y="1841"/>
                  </a:cubicBezTo>
                  <a:cubicBezTo>
                    <a:pt x="4715" y="1838"/>
                    <a:pt x="4730" y="1836"/>
                    <a:pt x="4730" y="1836"/>
                  </a:cubicBezTo>
                  <a:cubicBezTo>
                    <a:pt x="4730" y="1836"/>
                    <a:pt x="4715" y="1836"/>
                    <a:pt x="4687" y="1837"/>
                  </a:cubicBezTo>
                  <a:cubicBezTo>
                    <a:pt x="4672" y="1837"/>
                    <a:pt x="4655" y="1838"/>
                    <a:pt x="4633" y="1838"/>
                  </a:cubicBezTo>
                  <a:cubicBezTo>
                    <a:pt x="4613" y="1838"/>
                    <a:pt x="4589" y="1836"/>
                    <a:pt x="4561" y="1835"/>
                  </a:cubicBezTo>
                  <a:cubicBezTo>
                    <a:pt x="4534" y="1835"/>
                    <a:pt x="4504" y="1830"/>
                    <a:pt x="4471" y="1826"/>
                  </a:cubicBezTo>
                  <a:cubicBezTo>
                    <a:pt x="4439" y="1823"/>
                    <a:pt x="4402" y="1815"/>
                    <a:pt x="4364" y="1808"/>
                  </a:cubicBezTo>
                  <a:cubicBezTo>
                    <a:pt x="4355" y="1806"/>
                    <a:pt x="4346" y="1804"/>
                    <a:pt x="4336" y="1802"/>
                  </a:cubicBezTo>
                  <a:cubicBezTo>
                    <a:pt x="4326" y="1800"/>
                    <a:pt x="4316" y="1797"/>
                    <a:pt x="4306" y="1795"/>
                  </a:cubicBezTo>
                  <a:cubicBezTo>
                    <a:pt x="4286" y="1790"/>
                    <a:pt x="4265" y="1784"/>
                    <a:pt x="4244" y="1779"/>
                  </a:cubicBezTo>
                  <a:cubicBezTo>
                    <a:pt x="4223" y="1772"/>
                    <a:pt x="4201" y="1765"/>
                    <a:pt x="4179" y="1758"/>
                  </a:cubicBezTo>
                  <a:cubicBezTo>
                    <a:pt x="4168" y="1754"/>
                    <a:pt x="4157" y="1751"/>
                    <a:pt x="4145" y="1747"/>
                  </a:cubicBezTo>
                  <a:cubicBezTo>
                    <a:pt x="4134" y="1742"/>
                    <a:pt x="4123" y="1738"/>
                    <a:pt x="4111" y="1734"/>
                  </a:cubicBezTo>
                  <a:cubicBezTo>
                    <a:pt x="3927" y="1666"/>
                    <a:pt x="3720" y="1550"/>
                    <a:pt x="3508" y="1393"/>
                  </a:cubicBezTo>
                  <a:cubicBezTo>
                    <a:pt x="3294" y="1237"/>
                    <a:pt x="3079" y="1033"/>
                    <a:pt x="2842" y="820"/>
                  </a:cubicBezTo>
                  <a:cubicBezTo>
                    <a:pt x="2722" y="713"/>
                    <a:pt x="2597" y="603"/>
                    <a:pt x="2460" y="499"/>
                  </a:cubicBezTo>
                  <a:cubicBezTo>
                    <a:pt x="2324" y="394"/>
                    <a:pt x="2175" y="295"/>
                    <a:pt x="2012" y="211"/>
                  </a:cubicBezTo>
                  <a:cubicBezTo>
                    <a:pt x="1847" y="129"/>
                    <a:pt x="1667" y="67"/>
                    <a:pt x="1478" y="35"/>
                  </a:cubicBezTo>
                  <a:cubicBezTo>
                    <a:pt x="1289" y="5"/>
                    <a:pt x="1091" y="0"/>
                    <a:pt x="895" y="43"/>
                  </a:cubicBezTo>
                  <a:cubicBezTo>
                    <a:pt x="797" y="62"/>
                    <a:pt x="701" y="98"/>
                    <a:pt x="609" y="142"/>
                  </a:cubicBezTo>
                  <a:lnTo>
                    <a:pt x="541" y="179"/>
                  </a:lnTo>
                  <a:cubicBezTo>
                    <a:pt x="529" y="185"/>
                    <a:pt x="519" y="192"/>
                    <a:pt x="508" y="199"/>
                  </a:cubicBezTo>
                  <a:lnTo>
                    <a:pt x="476" y="221"/>
                  </a:lnTo>
                  <a:cubicBezTo>
                    <a:pt x="432" y="249"/>
                    <a:pt x="394" y="283"/>
                    <a:pt x="355" y="317"/>
                  </a:cubicBezTo>
                  <a:cubicBezTo>
                    <a:pt x="279" y="388"/>
                    <a:pt x="213" y="471"/>
                    <a:pt x="161" y="560"/>
                  </a:cubicBezTo>
                  <a:cubicBezTo>
                    <a:pt x="110" y="650"/>
                    <a:pt x="74" y="746"/>
                    <a:pt x="48" y="844"/>
                  </a:cubicBezTo>
                  <a:cubicBezTo>
                    <a:pt x="0" y="1039"/>
                    <a:pt x="2" y="1244"/>
                    <a:pt x="55" y="1433"/>
                  </a:cubicBezTo>
                  <a:cubicBezTo>
                    <a:pt x="80" y="1529"/>
                    <a:pt x="122" y="1619"/>
                    <a:pt x="172" y="1701"/>
                  </a:cubicBezTo>
                  <a:cubicBezTo>
                    <a:pt x="186" y="1722"/>
                    <a:pt x="199" y="1742"/>
                    <a:pt x="213" y="1763"/>
                  </a:cubicBezTo>
                  <a:cubicBezTo>
                    <a:pt x="228" y="1782"/>
                    <a:pt x="243" y="1801"/>
                    <a:pt x="258" y="1820"/>
                  </a:cubicBezTo>
                  <a:cubicBezTo>
                    <a:pt x="272" y="1839"/>
                    <a:pt x="290" y="1856"/>
                    <a:pt x="307" y="1873"/>
                  </a:cubicBezTo>
                  <a:cubicBezTo>
                    <a:pt x="324" y="1889"/>
                    <a:pt x="340" y="1907"/>
                    <a:pt x="358" y="1922"/>
                  </a:cubicBezTo>
                  <a:cubicBezTo>
                    <a:pt x="376" y="1937"/>
                    <a:pt x="394" y="1953"/>
                    <a:pt x="412" y="1967"/>
                  </a:cubicBezTo>
                  <a:cubicBezTo>
                    <a:pt x="430" y="1983"/>
                    <a:pt x="449" y="1994"/>
                    <a:pt x="468" y="2008"/>
                  </a:cubicBezTo>
                  <a:cubicBezTo>
                    <a:pt x="505" y="2035"/>
                    <a:pt x="544" y="2055"/>
                    <a:pt x="583" y="2077"/>
                  </a:cubicBezTo>
                  <a:cubicBezTo>
                    <a:pt x="662" y="2116"/>
                    <a:pt x="740" y="2149"/>
                    <a:pt x="821" y="2168"/>
                  </a:cubicBezTo>
                  <a:cubicBezTo>
                    <a:pt x="900" y="2191"/>
                    <a:pt x="980" y="2200"/>
                    <a:pt x="1057" y="2206"/>
                  </a:cubicBezTo>
                  <a:cubicBezTo>
                    <a:pt x="1097" y="2206"/>
                    <a:pt x="1135" y="2208"/>
                    <a:pt x="1173" y="2206"/>
                  </a:cubicBezTo>
                  <a:cubicBezTo>
                    <a:pt x="1211" y="2202"/>
                    <a:pt x="1248" y="2202"/>
                    <a:pt x="1284" y="2195"/>
                  </a:cubicBezTo>
                  <a:cubicBezTo>
                    <a:pt x="1431" y="2172"/>
                    <a:pt x="1563" y="2121"/>
                    <a:pt x="1676" y="2051"/>
                  </a:cubicBezTo>
                  <a:cubicBezTo>
                    <a:pt x="1788" y="1978"/>
                    <a:pt x="1876" y="1890"/>
                    <a:pt x="1942" y="1794"/>
                  </a:cubicBezTo>
                  <a:cubicBezTo>
                    <a:pt x="2008" y="1700"/>
                    <a:pt x="2050" y="1597"/>
                    <a:pt x="2070" y="1494"/>
                  </a:cubicBezTo>
                  <a:cubicBezTo>
                    <a:pt x="2073" y="1481"/>
                    <a:pt x="2074" y="1469"/>
                    <a:pt x="2076" y="1456"/>
                  </a:cubicBezTo>
                  <a:cubicBezTo>
                    <a:pt x="2077" y="1443"/>
                    <a:pt x="2078" y="1430"/>
                    <a:pt x="2080" y="1418"/>
                  </a:cubicBezTo>
                  <a:cubicBezTo>
                    <a:pt x="2081" y="1393"/>
                    <a:pt x="2081" y="1368"/>
                    <a:pt x="2081" y="1344"/>
                  </a:cubicBezTo>
                  <a:cubicBezTo>
                    <a:pt x="2079" y="1319"/>
                    <a:pt x="2077" y="1295"/>
                    <a:pt x="2073" y="1272"/>
                  </a:cubicBezTo>
                  <a:cubicBezTo>
                    <a:pt x="2068" y="1248"/>
                    <a:pt x="2064" y="1227"/>
                    <a:pt x="2058" y="1204"/>
                  </a:cubicBezTo>
                  <a:cubicBezTo>
                    <a:pt x="2031" y="1110"/>
                    <a:pt x="1981" y="1038"/>
                    <a:pt x="1929" y="985"/>
                  </a:cubicBezTo>
                  <a:cubicBezTo>
                    <a:pt x="1876" y="931"/>
                    <a:pt x="1819" y="894"/>
                    <a:pt x="1765" y="868"/>
                  </a:cubicBezTo>
                  <a:cubicBezTo>
                    <a:pt x="1656" y="817"/>
                    <a:pt x="1557" y="809"/>
                    <a:pt x="1481" y="820"/>
                  </a:cubicBezTo>
                  <a:cubicBezTo>
                    <a:pt x="1405" y="831"/>
                    <a:pt x="1353" y="861"/>
                    <a:pt x="1322" y="887"/>
                  </a:cubicBezTo>
                  <a:cubicBezTo>
                    <a:pt x="1290" y="913"/>
                    <a:pt x="1276" y="936"/>
                    <a:pt x="1271" y="952"/>
                  </a:cubicBezTo>
                  <a:cubicBezTo>
                    <a:pt x="1265" y="968"/>
                    <a:pt x="1268" y="978"/>
                    <a:pt x="1273" y="98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47C8809F-EB16-394E-B162-60F13F53B5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7600" y="3311525"/>
              <a:ext cx="1666875" cy="820738"/>
            </a:xfrm>
            <a:custGeom>
              <a:avLst/>
              <a:gdLst>
                <a:gd name="T0" fmla="*/ 3239 w 4632"/>
                <a:gd name="T1" fmla="*/ 113031 h 2280"/>
                <a:gd name="T2" fmla="*/ 28789 w 4632"/>
                <a:gd name="T3" fmla="*/ 121671 h 2280"/>
                <a:gd name="T4" fmla="*/ 57938 w 4632"/>
                <a:gd name="T5" fmla="*/ 118071 h 2280"/>
                <a:gd name="T6" fmla="*/ 78450 w 4632"/>
                <a:gd name="T7" fmla="*/ 114471 h 2280"/>
                <a:gd name="T8" fmla="*/ 103640 w 4632"/>
                <a:gd name="T9" fmla="*/ 110872 h 2280"/>
                <a:gd name="T10" fmla="*/ 170574 w 4632"/>
                <a:gd name="T11" fmla="*/ 105112 h 2280"/>
                <a:gd name="T12" fmla="*/ 263778 w 4632"/>
                <a:gd name="T13" fmla="*/ 110152 h 2280"/>
                <a:gd name="T14" fmla="*/ 385411 w 4632"/>
                <a:gd name="T15" fmla="*/ 139309 h 2280"/>
                <a:gd name="T16" fmla="*/ 532234 w 4632"/>
                <a:gd name="T17" fmla="*/ 208064 h 2280"/>
                <a:gd name="T18" fmla="*/ 692732 w 4632"/>
                <a:gd name="T19" fmla="*/ 323976 h 2280"/>
                <a:gd name="T20" fmla="*/ 858268 w 4632"/>
                <a:gd name="T21" fmla="*/ 466165 h 2280"/>
                <a:gd name="T22" fmla="*/ 943915 w 4632"/>
                <a:gd name="T23" fmla="*/ 538519 h 2280"/>
                <a:gd name="T24" fmla="*/ 1031721 w 4632"/>
                <a:gd name="T25" fmla="*/ 607274 h 2280"/>
                <a:gd name="T26" fmla="*/ 1212011 w 4632"/>
                <a:gd name="T27" fmla="*/ 721386 h 2280"/>
                <a:gd name="T28" fmla="*/ 1387263 w 4632"/>
                <a:gd name="T29" fmla="*/ 790500 h 2280"/>
                <a:gd name="T30" fmla="*/ 1465353 w 4632"/>
                <a:gd name="T31" fmla="*/ 807779 h 2280"/>
                <a:gd name="T32" fmla="*/ 1500979 w 4632"/>
                <a:gd name="T33" fmla="*/ 813179 h 2280"/>
                <a:gd name="T34" fmla="*/ 1533727 w 4632"/>
                <a:gd name="T35" fmla="*/ 816778 h 2280"/>
                <a:gd name="T36" fmla="*/ 1548841 w 4632"/>
                <a:gd name="T37" fmla="*/ 818218 h 2280"/>
                <a:gd name="T38" fmla="*/ 1563235 w 4632"/>
                <a:gd name="T39" fmla="*/ 818578 h 2280"/>
                <a:gd name="T40" fmla="*/ 1589865 w 4632"/>
                <a:gd name="T41" fmla="*/ 819658 h 2280"/>
                <a:gd name="T42" fmla="*/ 1631609 w 4632"/>
                <a:gd name="T43" fmla="*/ 819298 h 2280"/>
                <a:gd name="T44" fmla="*/ 1666515 w 4632"/>
                <a:gd name="T45" fmla="*/ 817858 h 2280"/>
                <a:gd name="T46" fmla="*/ 1631609 w 4632"/>
                <a:gd name="T47" fmla="*/ 813899 h 2280"/>
                <a:gd name="T48" fmla="*/ 1590944 w 4632"/>
                <a:gd name="T49" fmla="*/ 808499 h 2280"/>
                <a:gd name="T50" fmla="*/ 1565394 w 4632"/>
                <a:gd name="T51" fmla="*/ 804179 h 2280"/>
                <a:gd name="T52" fmla="*/ 1551360 w 4632"/>
                <a:gd name="T53" fmla="*/ 801659 h 2280"/>
                <a:gd name="T54" fmla="*/ 1536605 w 4632"/>
                <a:gd name="T55" fmla="*/ 798060 h 2280"/>
                <a:gd name="T56" fmla="*/ 1505657 w 4632"/>
                <a:gd name="T57" fmla="*/ 790500 h 2280"/>
                <a:gd name="T58" fmla="*/ 1471830 w 4632"/>
                <a:gd name="T59" fmla="*/ 780421 h 2280"/>
                <a:gd name="T60" fmla="*/ 1399498 w 4632"/>
                <a:gd name="T61" fmla="*/ 754503 h 2280"/>
                <a:gd name="T62" fmla="*/ 1242599 w 4632"/>
                <a:gd name="T63" fmla="*/ 669909 h 2280"/>
                <a:gd name="T64" fmla="*/ 1083901 w 4632"/>
                <a:gd name="T65" fmla="*/ 543559 h 2280"/>
                <a:gd name="T66" fmla="*/ 1005451 w 4632"/>
                <a:gd name="T67" fmla="*/ 469405 h 2280"/>
                <a:gd name="T68" fmla="*/ 927721 w 4632"/>
                <a:gd name="T69" fmla="*/ 392010 h 2280"/>
                <a:gd name="T70" fmla="*/ 767943 w 4632"/>
                <a:gd name="T71" fmla="*/ 236502 h 2280"/>
                <a:gd name="T72" fmla="*/ 594490 w 4632"/>
                <a:gd name="T73" fmla="*/ 105112 h 2280"/>
                <a:gd name="T74" fmla="*/ 420677 w 4632"/>
                <a:gd name="T75" fmla="*/ 27718 h 2280"/>
                <a:gd name="T76" fmla="*/ 272415 w 4632"/>
                <a:gd name="T77" fmla="*/ 2160 h 2280"/>
                <a:gd name="T78" fmla="*/ 159058 w 4632"/>
                <a:gd name="T79" fmla="*/ 10799 h 2280"/>
                <a:gd name="T80" fmla="*/ 80609 w 4632"/>
                <a:gd name="T81" fmla="*/ 36357 h 2280"/>
                <a:gd name="T82" fmla="*/ 53619 w 4632"/>
                <a:gd name="T83" fmla="*/ 50396 h 2280"/>
                <a:gd name="T84" fmla="*/ 33467 w 4632"/>
                <a:gd name="T85" fmla="*/ 64075 h 2280"/>
                <a:gd name="T86" fmla="*/ 9716 w 4632"/>
                <a:gd name="T87" fmla="*/ 87473 h 22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632" h="2280">
                  <a:moveTo>
                    <a:pt x="9" y="314"/>
                  </a:moveTo>
                  <a:lnTo>
                    <a:pt x="9" y="314"/>
                  </a:lnTo>
                  <a:cubicBezTo>
                    <a:pt x="18" y="329"/>
                    <a:pt x="38" y="339"/>
                    <a:pt x="80" y="338"/>
                  </a:cubicBezTo>
                  <a:cubicBezTo>
                    <a:pt x="101" y="337"/>
                    <a:pt x="126" y="332"/>
                    <a:pt x="161" y="328"/>
                  </a:cubicBezTo>
                  <a:cubicBezTo>
                    <a:pt x="178" y="326"/>
                    <a:pt x="197" y="322"/>
                    <a:pt x="218" y="318"/>
                  </a:cubicBezTo>
                  <a:cubicBezTo>
                    <a:pt x="239" y="315"/>
                    <a:pt x="262" y="312"/>
                    <a:pt x="288" y="308"/>
                  </a:cubicBezTo>
                  <a:cubicBezTo>
                    <a:pt x="339" y="301"/>
                    <a:pt x="400" y="295"/>
                    <a:pt x="474" y="292"/>
                  </a:cubicBezTo>
                  <a:cubicBezTo>
                    <a:pt x="548" y="292"/>
                    <a:pt x="633" y="291"/>
                    <a:pt x="733" y="306"/>
                  </a:cubicBezTo>
                  <a:cubicBezTo>
                    <a:pt x="832" y="320"/>
                    <a:pt x="945" y="345"/>
                    <a:pt x="1071" y="387"/>
                  </a:cubicBezTo>
                  <a:cubicBezTo>
                    <a:pt x="1197" y="430"/>
                    <a:pt x="1334" y="489"/>
                    <a:pt x="1479" y="578"/>
                  </a:cubicBezTo>
                  <a:cubicBezTo>
                    <a:pt x="1625" y="667"/>
                    <a:pt x="1775" y="777"/>
                    <a:pt x="1925" y="900"/>
                  </a:cubicBezTo>
                  <a:cubicBezTo>
                    <a:pt x="2076" y="1023"/>
                    <a:pt x="2228" y="1159"/>
                    <a:pt x="2385" y="1295"/>
                  </a:cubicBezTo>
                  <a:cubicBezTo>
                    <a:pt x="2463" y="1363"/>
                    <a:pt x="2542" y="1430"/>
                    <a:pt x="2623" y="1496"/>
                  </a:cubicBezTo>
                  <a:cubicBezTo>
                    <a:pt x="2704" y="1562"/>
                    <a:pt x="2784" y="1625"/>
                    <a:pt x="2867" y="1687"/>
                  </a:cubicBezTo>
                  <a:cubicBezTo>
                    <a:pt x="3031" y="1809"/>
                    <a:pt x="3199" y="1919"/>
                    <a:pt x="3368" y="2004"/>
                  </a:cubicBezTo>
                  <a:cubicBezTo>
                    <a:pt x="3536" y="2090"/>
                    <a:pt x="3702" y="2154"/>
                    <a:pt x="3855" y="2196"/>
                  </a:cubicBezTo>
                  <a:cubicBezTo>
                    <a:pt x="3932" y="2215"/>
                    <a:pt x="4004" y="2234"/>
                    <a:pt x="4072" y="2244"/>
                  </a:cubicBezTo>
                  <a:cubicBezTo>
                    <a:pt x="4107" y="2249"/>
                    <a:pt x="4139" y="2257"/>
                    <a:pt x="4171" y="2259"/>
                  </a:cubicBezTo>
                  <a:cubicBezTo>
                    <a:pt x="4202" y="2262"/>
                    <a:pt x="4233" y="2266"/>
                    <a:pt x="4262" y="2269"/>
                  </a:cubicBezTo>
                  <a:cubicBezTo>
                    <a:pt x="4277" y="2270"/>
                    <a:pt x="4291" y="2272"/>
                    <a:pt x="4304" y="2273"/>
                  </a:cubicBezTo>
                  <a:cubicBezTo>
                    <a:pt x="4318" y="2274"/>
                    <a:pt x="4331" y="2274"/>
                    <a:pt x="4344" y="2274"/>
                  </a:cubicBezTo>
                  <a:cubicBezTo>
                    <a:pt x="4371" y="2275"/>
                    <a:pt x="4395" y="2276"/>
                    <a:pt x="4418" y="2277"/>
                  </a:cubicBezTo>
                  <a:cubicBezTo>
                    <a:pt x="4463" y="2279"/>
                    <a:pt x="4502" y="2277"/>
                    <a:pt x="4534" y="2276"/>
                  </a:cubicBezTo>
                  <a:cubicBezTo>
                    <a:pt x="4597" y="2273"/>
                    <a:pt x="4631" y="2272"/>
                    <a:pt x="4631" y="2272"/>
                  </a:cubicBezTo>
                  <a:cubicBezTo>
                    <a:pt x="4631" y="2272"/>
                    <a:pt x="4597" y="2268"/>
                    <a:pt x="4534" y="2261"/>
                  </a:cubicBezTo>
                  <a:cubicBezTo>
                    <a:pt x="4503" y="2258"/>
                    <a:pt x="4464" y="2255"/>
                    <a:pt x="4421" y="2246"/>
                  </a:cubicBezTo>
                  <a:cubicBezTo>
                    <a:pt x="4398" y="2242"/>
                    <a:pt x="4375" y="2238"/>
                    <a:pt x="4350" y="2234"/>
                  </a:cubicBezTo>
                  <a:cubicBezTo>
                    <a:pt x="4336" y="2231"/>
                    <a:pt x="4323" y="2229"/>
                    <a:pt x="4311" y="2227"/>
                  </a:cubicBezTo>
                  <a:cubicBezTo>
                    <a:pt x="4298" y="2224"/>
                    <a:pt x="4284" y="2220"/>
                    <a:pt x="4270" y="2217"/>
                  </a:cubicBezTo>
                  <a:cubicBezTo>
                    <a:pt x="4242" y="2210"/>
                    <a:pt x="4214" y="2204"/>
                    <a:pt x="4184" y="2196"/>
                  </a:cubicBezTo>
                  <a:cubicBezTo>
                    <a:pt x="4153" y="2189"/>
                    <a:pt x="4123" y="2178"/>
                    <a:pt x="4090" y="2168"/>
                  </a:cubicBezTo>
                  <a:cubicBezTo>
                    <a:pt x="4026" y="2150"/>
                    <a:pt x="3959" y="2123"/>
                    <a:pt x="3889" y="2096"/>
                  </a:cubicBezTo>
                  <a:cubicBezTo>
                    <a:pt x="3749" y="2038"/>
                    <a:pt x="3601" y="1959"/>
                    <a:pt x="3453" y="1861"/>
                  </a:cubicBezTo>
                  <a:cubicBezTo>
                    <a:pt x="3304" y="1762"/>
                    <a:pt x="3157" y="1642"/>
                    <a:pt x="3012" y="1510"/>
                  </a:cubicBezTo>
                  <a:cubicBezTo>
                    <a:pt x="2939" y="1444"/>
                    <a:pt x="2866" y="1374"/>
                    <a:pt x="2794" y="1304"/>
                  </a:cubicBezTo>
                  <a:cubicBezTo>
                    <a:pt x="2721" y="1235"/>
                    <a:pt x="2650" y="1162"/>
                    <a:pt x="2578" y="1089"/>
                  </a:cubicBezTo>
                  <a:cubicBezTo>
                    <a:pt x="2433" y="943"/>
                    <a:pt x="2287" y="794"/>
                    <a:pt x="2134" y="657"/>
                  </a:cubicBezTo>
                  <a:cubicBezTo>
                    <a:pt x="1980" y="520"/>
                    <a:pt x="1819" y="393"/>
                    <a:pt x="1652" y="292"/>
                  </a:cubicBezTo>
                  <a:cubicBezTo>
                    <a:pt x="1485" y="189"/>
                    <a:pt x="1319" y="121"/>
                    <a:pt x="1169" y="77"/>
                  </a:cubicBezTo>
                  <a:cubicBezTo>
                    <a:pt x="1018" y="32"/>
                    <a:pt x="880" y="12"/>
                    <a:pt x="757" y="6"/>
                  </a:cubicBezTo>
                  <a:cubicBezTo>
                    <a:pt x="636" y="0"/>
                    <a:pt x="529" y="14"/>
                    <a:pt x="442" y="30"/>
                  </a:cubicBezTo>
                  <a:cubicBezTo>
                    <a:pt x="353" y="49"/>
                    <a:pt x="281" y="74"/>
                    <a:pt x="224" y="101"/>
                  </a:cubicBezTo>
                  <a:cubicBezTo>
                    <a:pt x="195" y="114"/>
                    <a:pt x="171" y="127"/>
                    <a:pt x="149" y="140"/>
                  </a:cubicBezTo>
                  <a:cubicBezTo>
                    <a:pt x="127" y="154"/>
                    <a:pt x="109" y="167"/>
                    <a:pt x="93" y="178"/>
                  </a:cubicBezTo>
                  <a:cubicBezTo>
                    <a:pt x="61" y="201"/>
                    <a:pt x="41" y="225"/>
                    <a:pt x="27" y="243"/>
                  </a:cubicBezTo>
                  <a:cubicBezTo>
                    <a:pt x="0" y="279"/>
                    <a:pt x="1" y="301"/>
                    <a:pt x="9" y="31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8F4B6593-FC78-5C4F-8140-FE7C318C6F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2963" y="3486150"/>
              <a:ext cx="366712" cy="561975"/>
            </a:xfrm>
            <a:custGeom>
              <a:avLst/>
              <a:gdLst>
                <a:gd name="T0" fmla="*/ 144310 w 1019"/>
                <a:gd name="T1" fmla="*/ 8989 h 1563"/>
                <a:gd name="T2" fmla="*/ 144310 w 1019"/>
                <a:gd name="T3" fmla="*/ 8989 h 1563"/>
                <a:gd name="T4" fmla="*/ 131714 w 1019"/>
                <a:gd name="T5" fmla="*/ 1079 h 1563"/>
                <a:gd name="T6" fmla="*/ 131714 w 1019"/>
                <a:gd name="T7" fmla="*/ 1079 h 1563"/>
                <a:gd name="T8" fmla="*/ 96446 w 1019"/>
                <a:gd name="T9" fmla="*/ 9708 h 1563"/>
                <a:gd name="T10" fmla="*/ 96446 w 1019"/>
                <a:gd name="T11" fmla="*/ 9708 h 1563"/>
                <a:gd name="T12" fmla="*/ 37787 w 1019"/>
                <a:gd name="T13" fmla="*/ 65078 h 1563"/>
                <a:gd name="T14" fmla="*/ 37787 w 1019"/>
                <a:gd name="T15" fmla="*/ 65078 h 1563"/>
                <a:gd name="T16" fmla="*/ 1080 w 1019"/>
                <a:gd name="T17" fmla="*/ 200988 h 1563"/>
                <a:gd name="T18" fmla="*/ 1080 w 1019"/>
                <a:gd name="T19" fmla="*/ 200988 h 1563"/>
                <a:gd name="T20" fmla="*/ 20513 w 1019"/>
                <a:gd name="T21" fmla="*/ 291235 h 1563"/>
                <a:gd name="T22" fmla="*/ 20513 w 1019"/>
                <a:gd name="T23" fmla="*/ 291235 h 1563"/>
                <a:gd name="T24" fmla="*/ 68016 w 1019"/>
                <a:gd name="T25" fmla="*/ 373212 h 1563"/>
                <a:gd name="T26" fmla="*/ 68016 w 1019"/>
                <a:gd name="T27" fmla="*/ 373212 h 1563"/>
                <a:gd name="T28" fmla="*/ 132074 w 1019"/>
                <a:gd name="T29" fmla="*/ 438650 h 1563"/>
                <a:gd name="T30" fmla="*/ 132074 w 1019"/>
                <a:gd name="T31" fmla="*/ 438650 h 1563"/>
                <a:gd name="T32" fmla="*/ 201530 w 1019"/>
                <a:gd name="T33" fmla="*/ 486110 h 1563"/>
                <a:gd name="T34" fmla="*/ 201530 w 1019"/>
                <a:gd name="T35" fmla="*/ 486110 h 1563"/>
                <a:gd name="T36" fmla="*/ 318489 w 1019"/>
                <a:gd name="T37" fmla="*/ 542559 h 1563"/>
                <a:gd name="T38" fmla="*/ 318489 w 1019"/>
                <a:gd name="T39" fmla="*/ 542559 h 1563"/>
                <a:gd name="T40" fmla="*/ 366352 w 1019"/>
                <a:gd name="T41" fmla="*/ 561615 h 1563"/>
                <a:gd name="T42" fmla="*/ 366352 w 1019"/>
                <a:gd name="T43" fmla="*/ 561615 h 1563"/>
                <a:gd name="T44" fmla="*/ 324607 w 1019"/>
                <a:gd name="T45" fmla="*/ 531773 h 1563"/>
                <a:gd name="T46" fmla="*/ 324607 w 1019"/>
                <a:gd name="T47" fmla="*/ 531773 h 1563"/>
                <a:gd name="T48" fmla="*/ 224921 w 1019"/>
                <a:gd name="T49" fmla="*/ 453391 h 1563"/>
                <a:gd name="T50" fmla="*/ 224921 w 1019"/>
                <a:gd name="T51" fmla="*/ 453391 h 1563"/>
                <a:gd name="T52" fmla="*/ 123797 w 1019"/>
                <a:gd name="T53" fmla="*/ 334740 h 1563"/>
                <a:gd name="T54" fmla="*/ 123797 w 1019"/>
                <a:gd name="T55" fmla="*/ 334740 h 1563"/>
                <a:gd name="T56" fmla="*/ 92848 w 1019"/>
                <a:gd name="T57" fmla="*/ 265707 h 1563"/>
                <a:gd name="T58" fmla="*/ 92848 w 1019"/>
                <a:gd name="T59" fmla="*/ 265707 h 1563"/>
                <a:gd name="T60" fmla="*/ 81332 w 1019"/>
                <a:gd name="T61" fmla="*/ 198471 h 1563"/>
                <a:gd name="T62" fmla="*/ 81332 w 1019"/>
                <a:gd name="T63" fmla="*/ 198471 h 1563"/>
                <a:gd name="T64" fmla="*/ 100765 w 1019"/>
                <a:gd name="T65" fmla="*/ 100314 h 1563"/>
                <a:gd name="T66" fmla="*/ 100765 w 1019"/>
                <a:gd name="T67" fmla="*/ 100314 h 1563"/>
                <a:gd name="T68" fmla="*/ 129555 w 1019"/>
                <a:gd name="T69" fmla="*/ 49618 h 1563"/>
                <a:gd name="T70" fmla="*/ 129555 w 1019"/>
                <a:gd name="T71" fmla="*/ 49618 h 1563"/>
                <a:gd name="T72" fmla="*/ 144310 w 1019"/>
                <a:gd name="T73" fmla="*/ 23730 h 1563"/>
                <a:gd name="T74" fmla="*/ 144310 w 1019"/>
                <a:gd name="T75" fmla="*/ 23730 h 1563"/>
                <a:gd name="T76" fmla="*/ 144310 w 1019"/>
                <a:gd name="T77" fmla="*/ 8989 h 156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9" h="1563">
                  <a:moveTo>
                    <a:pt x="401" y="25"/>
                  </a:moveTo>
                  <a:lnTo>
                    <a:pt x="401" y="25"/>
                  </a:lnTo>
                  <a:cubicBezTo>
                    <a:pt x="395" y="15"/>
                    <a:pt x="386" y="6"/>
                    <a:pt x="366" y="3"/>
                  </a:cubicBezTo>
                  <a:cubicBezTo>
                    <a:pt x="345" y="0"/>
                    <a:pt x="313" y="3"/>
                    <a:pt x="268" y="27"/>
                  </a:cubicBezTo>
                  <a:cubicBezTo>
                    <a:pt x="222" y="51"/>
                    <a:pt x="162" y="97"/>
                    <a:pt x="105" y="181"/>
                  </a:cubicBezTo>
                  <a:cubicBezTo>
                    <a:pt x="51" y="266"/>
                    <a:pt x="0" y="391"/>
                    <a:pt x="3" y="559"/>
                  </a:cubicBezTo>
                  <a:cubicBezTo>
                    <a:pt x="6" y="644"/>
                    <a:pt x="25" y="728"/>
                    <a:pt x="57" y="810"/>
                  </a:cubicBezTo>
                  <a:cubicBezTo>
                    <a:pt x="90" y="892"/>
                    <a:pt x="135" y="969"/>
                    <a:pt x="189" y="1038"/>
                  </a:cubicBezTo>
                  <a:cubicBezTo>
                    <a:pt x="242" y="1106"/>
                    <a:pt x="303" y="1167"/>
                    <a:pt x="367" y="1220"/>
                  </a:cubicBezTo>
                  <a:cubicBezTo>
                    <a:pt x="431" y="1271"/>
                    <a:pt x="496" y="1315"/>
                    <a:pt x="560" y="1352"/>
                  </a:cubicBezTo>
                  <a:cubicBezTo>
                    <a:pt x="687" y="1426"/>
                    <a:pt x="802" y="1475"/>
                    <a:pt x="885" y="1509"/>
                  </a:cubicBezTo>
                  <a:cubicBezTo>
                    <a:pt x="968" y="1543"/>
                    <a:pt x="1018" y="1562"/>
                    <a:pt x="1018" y="1562"/>
                  </a:cubicBezTo>
                  <a:cubicBezTo>
                    <a:pt x="1018" y="1562"/>
                    <a:pt x="975" y="1530"/>
                    <a:pt x="902" y="1479"/>
                  </a:cubicBezTo>
                  <a:cubicBezTo>
                    <a:pt x="830" y="1426"/>
                    <a:pt x="729" y="1354"/>
                    <a:pt x="625" y="1261"/>
                  </a:cubicBezTo>
                  <a:cubicBezTo>
                    <a:pt x="521" y="1170"/>
                    <a:pt x="417" y="1058"/>
                    <a:pt x="344" y="931"/>
                  </a:cubicBezTo>
                  <a:cubicBezTo>
                    <a:pt x="307" y="869"/>
                    <a:pt x="278" y="802"/>
                    <a:pt x="258" y="739"/>
                  </a:cubicBezTo>
                  <a:cubicBezTo>
                    <a:pt x="239" y="675"/>
                    <a:pt x="228" y="609"/>
                    <a:pt x="226" y="552"/>
                  </a:cubicBezTo>
                  <a:cubicBezTo>
                    <a:pt x="224" y="435"/>
                    <a:pt x="253" y="344"/>
                    <a:pt x="280" y="279"/>
                  </a:cubicBezTo>
                  <a:cubicBezTo>
                    <a:pt x="310" y="214"/>
                    <a:pt x="339" y="171"/>
                    <a:pt x="360" y="138"/>
                  </a:cubicBezTo>
                  <a:cubicBezTo>
                    <a:pt x="382" y="105"/>
                    <a:pt x="395" y="83"/>
                    <a:pt x="401" y="66"/>
                  </a:cubicBezTo>
                  <a:cubicBezTo>
                    <a:pt x="407" y="48"/>
                    <a:pt x="405" y="34"/>
                    <a:pt x="401" y="2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3D0DE463-812D-4141-8E0D-8456A14714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8338" y="3197225"/>
              <a:ext cx="434975" cy="733425"/>
            </a:xfrm>
            <a:custGeom>
              <a:avLst/>
              <a:gdLst>
                <a:gd name="T0" fmla="*/ 427413 w 1208"/>
                <a:gd name="T1" fmla="*/ 144812 h 2036"/>
                <a:gd name="T2" fmla="*/ 434615 w 1208"/>
                <a:gd name="T3" fmla="*/ 129322 h 2036"/>
                <a:gd name="T4" fmla="*/ 433895 w 1208"/>
                <a:gd name="T5" fmla="*/ 120677 h 2036"/>
                <a:gd name="T6" fmla="*/ 430654 w 1208"/>
                <a:gd name="T7" fmla="*/ 109509 h 2036"/>
                <a:gd name="T8" fmla="*/ 428494 w 1208"/>
                <a:gd name="T9" fmla="*/ 102665 h 2036"/>
                <a:gd name="T10" fmla="*/ 424893 w 1208"/>
                <a:gd name="T11" fmla="*/ 95461 h 2036"/>
                <a:gd name="T12" fmla="*/ 415171 w 1208"/>
                <a:gd name="T13" fmla="*/ 79610 h 2036"/>
                <a:gd name="T14" fmla="*/ 400047 w 1208"/>
                <a:gd name="T15" fmla="*/ 61959 h 2036"/>
                <a:gd name="T16" fmla="*/ 379163 w 1208"/>
                <a:gd name="T17" fmla="*/ 43588 h 2036"/>
                <a:gd name="T18" fmla="*/ 315789 w 1208"/>
                <a:gd name="T19" fmla="*/ 11888 h 2036"/>
                <a:gd name="T20" fmla="*/ 221088 w 1208"/>
                <a:gd name="T21" fmla="*/ 4323 h 2036"/>
                <a:gd name="T22" fmla="*/ 207405 w 1208"/>
                <a:gd name="T23" fmla="*/ 6844 h 2036"/>
                <a:gd name="T24" fmla="*/ 193002 w 1208"/>
                <a:gd name="T25" fmla="*/ 10086 h 2036"/>
                <a:gd name="T26" fmla="*/ 178599 w 1208"/>
                <a:gd name="T27" fmla="*/ 14769 h 2036"/>
                <a:gd name="T28" fmla="*/ 164556 w 1208"/>
                <a:gd name="T29" fmla="*/ 20173 h 2036"/>
                <a:gd name="T30" fmla="*/ 109104 w 1208"/>
                <a:gd name="T31" fmla="*/ 53674 h 2036"/>
                <a:gd name="T32" fmla="*/ 25566 w 1208"/>
                <a:gd name="T33" fmla="*/ 164264 h 2036"/>
                <a:gd name="T34" fmla="*/ 5401 w 1208"/>
                <a:gd name="T35" fmla="*/ 233788 h 2036"/>
                <a:gd name="T36" fmla="*/ 1080 w 1208"/>
                <a:gd name="T37" fmla="*/ 305834 h 2036"/>
                <a:gd name="T38" fmla="*/ 34207 w 1208"/>
                <a:gd name="T39" fmla="*/ 440920 h 2036"/>
                <a:gd name="T40" fmla="*/ 99742 w 1208"/>
                <a:gd name="T41" fmla="*/ 549709 h 2036"/>
                <a:gd name="T42" fmla="*/ 239812 w 1208"/>
                <a:gd name="T43" fmla="*/ 686235 h 2036"/>
                <a:gd name="T44" fmla="*/ 285182 w 1208"/>
                <a:gd name="T45" fmla="*/ 721177 h 2036"/>
                <a:gd name="T46" fmla="*/ 301746 w 1208"/>
                <a:gd name="T47" fmla="*/ 733065 h 2036"/>
                <a:gd name="T48" fmla="*/ 287343 w 1208"/>
                <a:gd name="T49" fmla="*/ 718295 h 2036"/>
                <a:gd name="T50" fmla="*/ 248454 w 1208"/>
                <a:gd name="T51" fmla="*/ 677229 h 2036"/>
                <a:gd name="T52" fmla="*/ 132869 w 1208"/>
                <a:gd name="T53" fmla="*/ 527014 h 2036"/>
                <a:gd name="T54" fmla="*/ 85699 w 1208"/>
                <a:gd name="T55" fmla="*/ 421467 h 2036"/>
                <a:gd name="T56" fmla="*/ 68775 w 1208"/>
                <a:gd name="T57" fmla="*/ 304753 h 2036"/>
                <a:gd name="T58" fmla="*/ 95421 w 1208"/>
                <a:gd name="T59" fmla="*/ 196324 h 2036"/>
                <a:gd name="T60" fmla="*/ 158795 w 1208"/>
                <a:gd name="T61" fmla="*/ 116354 h 2036"/>
                <a:gd name="T62" fmla="*/ 196603 w 1208"/>
                <a:gd name="T63" fmla="*/ 93299 h 2036"/>
                <a:gd name="T64" fmla="*/ 205965 w 1208"/>
                <a:gd name="T65" fmla="*/ 88976 h 2036"/>
                <a:gd name="T66" fmla="*/ 214967 w 1208"/>
                <a:gd name="T67" fmla="*/ 86095 h 2036"/>
                <a:gd name="T68" fmla="*/ 224329 w 1208"/>
                <a:gd name="T69" fmla="*/ 83933 h 2036"/>
                <a:gd name="T70" fmla="*/ 232971 w 1208"/>
                <a:gd name="T71" fmla="*/ 81772 h 2036"/>
                <a:gd name="T72" fmla="*/ 298145 w 1208"/>
                <a:gd name="T73" fmla="*/ 82132 h 2036"/>
                <a:gd name="T74" fmla="*/ 345675 w 1208"/>
                <a:gd name="T75" fmla="*/ 97262 h 2036"/>
                <a:gd name="T76" fmla="*/ 363319 w 1208"/>
                <a:gd name="T77" fmla="*/ 106628 h 2036"/>
                <a:gd name="T78" fmla="*/ 377362 w 1208"/>
                <a:gd name="T79" fmla="*/ 115633 h 2036"/>
                <a:gd name="T80" fmla="*/ 388885 w 1208"/>
                <a:gd name="T81" fmla="*/ 123919 h 2036"/>
                <a:gd name="T82" fmla="*/ 393566 w 1208"/>
                <a:gd name="T83" fmla="*/ 127521 h 2036"/>
                <a:gd name="T84" fmla="*/ 397887 w 1208"/>
                <a:gd name="T85" fmla="*/ 131123 h 2036"/>
                <a:gd name="T86" fmla="*/ 405449 w 1208"/>
                <a:gd name="T87" fmla="*/ 136527 h 2036"/>
                <a:gd name="T88" fmla="*/ 411210 w 1208"/>
                <a:gd name="T89" fmla="*/ 141210 h 20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208" h="2036">
                  <a:moveTo>
                    <a:pt x="1187" y="402"/>
                  </a:moveTo>
                  <a:lnTo>
                    <a:pt x="1187" y="402"/>
                  </a:lnTo>
                  <a:cubicBezTo>
                    <a:pt x="1197" y="398"/>
                    <a:pt x="1206" y="387"/>
                    <a:pt x="1207" y="359"/>
                  </a:cubicBezTo>
                  <a:cubicBezTo>
                    <a:pt x="1207" y="352"/>
                    <a:pt x="1207" y="344"/>
                    <a:pt x="1205" y="335"/>
                  </a:cubicBezTo>
                  <a:cubicBezTo>
                    <a:pt x="1203" y="325"/>
                    <a:pt x="1201" y="315"/>
                    <a:pt x="1196" y="304"/>
                  </a:cubicBezTo>
                  <a:cubicBezTo>
                    <a:pt x="1194" y="298"/>
                    <a:pt x="1192" y="291"/>
                    <a:pt x="1190" y="285"/>
                  </a:cubicBezTo>
                  <a:cubicBezTo>
                    <a:pt x="1187" y="278"/>
                    <a:pt x="1183" y="272"/>
                    <a:pt x="1180" y="265"/>
                  </a:cubicBezTo>
                  <a:cubicBezTo>
                    <a:pt x="1172" y="252"/>
                    <a:pt x="1165" y="235"/>
                    <a:pt x="1153" y="221"/>
                  </a:cubicBezTo>
                  <a:cubicBezTo>
                    <a:pt x="1141" y="205"/>
                    <a:pt x="1128" y="188"/>
                    <a:pt x="1111" y="172"/>
                  </a:cubicBezTo>
                  <a:cubicBezTo>
                    <a:pt x="1095" y="154"/>
                    <a:pt x="1075" y="138"/>
                    <a:pt x="1053" y="121"/>
                  </a:cubicBezTo>
                  <a:cubicBezTo>
                    <a:pt x="1008" y="88"/>
                    <a:pt x="950" y="56"/>
                    <a:pt x="877" y="33"/>
                  </a:cubicBezTo>
                  <a:cubicBezTo>
                    <a:pt x="804" y="12"/>
                    <a:pt x="715" y="0"/>
                    <a:pt x="614" y="12"/>
                  </a:cubicBezTo>
                  <a:cubicBezTo>
                    <a:pt x="601" y="14"/>
                    <a:pt x="588" y="16"/>
                    <a:pt x="576" y="19"/>
                  </a:cubicBezTo>
                  <a:cubicBezTo>
                    <a:pt x="563" y="22"/>
                    <a:pt x="549" y="24"/>
                    <a:pt x="536" y="28"/>
                  </a:cubicBezTo>
                  <a:cubicBezTo>
                    <a:pt x="523" y="32"/>
                    <a:pt x="510" y="36"/>
                    <a:pt x="496" y="41"/>
                  </a:cubicBezTo>
                  <a:cubicBezTo>
                    <a:pt x="483" y="46"/>
                    <a:pt x="470" y="51"/>
                    <a:pt x="457" y="56"/>
                  </a:cubicBezTo>
                  <a:cubicBezTo>
                    <a:pt x="405" y="79"/>
                    <a:pt x="352" y="109"/>
                    <a:pt x="303" y="149"/>
                  </a:cubicBezTo>
                  <a:cubicBezTo>
                    <a:pt x="205" y="227"/>
                    <a:pt x="123" y="334"/>
                    <a:pt x="71" y="456"/>
                  </a:cubicBezTo>
                  <a:cubicBezTo>
                    <a:pt x="45" y="518"/>
                    <a:pt x="26" y="582"/>
                    <a:pt x="15" y="649"/>
                  </a:cubicBezTo>
                  <a:cubicBezTo>
                    <a:pt x="3" y="715"/>
                    <a:pt x="0" y="783"/>
                    <a:pt x="3" y="849"/>
                  </a:cubicBezTo>
                  <a:cubicBezTo>
                    <a:pt x="10" y="982"/>
                    <a:pt x="45" y="1109"/>
                    <a:pt x="95" y="1224"/>
                  </a:cubicBezTo>
                  <a:cubicBezTo>
                    <a:pt x="144" y="1337"/>
                    <a:pt x="209" y="1439"/>
                    <a:pt x="277" y="1526"/>
                  </a:cubicBezTo>
                  <a:cubicBezTo>
                    <a:pt x="414" y="1701"/>
                    <a:pt x="561" y="1821"/>
                    <a:pt x="666" y="1905"/>
                  </a:cubicBezTo>
                  <a:cubicBezTo>
                    <a:pt x="719" y="1947"/>
                    <a:pt x="762" y="1979"/>
                    <a:pt x="792" y="2002"/>
                  </a:cubicBezTo>
                  <a:cubicBezTo>
                    <a:pt x="821" y="2023"/>
                    <a:pt x="838" y="2035"/>
                    <a:pt x="838" y="2035"/>
                  </a:cubicBezTo>
                  <a:cubicBezTo>
                    <a:pt x="838" y="2035"/>
                    <a:pt x="823" y="2020"/>
                    <a:pt x="798" y="1994"/>
                  </a:cubicBezTo>
                  <a:cubicBezTo>
                    <a:pt x="772" y="1968"/>
                    <a:pt x="735" y="1929"/>
                    <a:pt x="690" y="1880"/>
                  </a:cubicBezTo>
                  <a:cubicBezTo>
                    <a:pt x="600" y="1782"/>
                    <a:pt x="475" y="1642"/>
                    <a:pt x="369" y="1463"/>
                  </a:cubicBezTo>
                  <a:cubicBezTo>
                    <a:pt x="316" y="1374"/>
                    <a:pt x="270" y="1275"/>
                    <a:pt x="238" y="1170"/>
                  </a:cubicBezTo>
                  <a:cubicBezTo>
                    <a:pt x="205" y="1065"/>
                    <a:pt x="187" y="954"/>
                    <a:pt x="191" y="846"/>
                  </a:cubicBezTo>
                  <a:cubicBezTo>
                    <a:pt x="195" y="738"/>
                    <a:pt x="221" y="636"/>
                    <a:pt x="265" y="545"/>
                  </a:cubicBezTo>
                  <a:cubicBezTo>
                    <a:pt x="310" y="454"/>
                    <a:pt x="373" y="378"/>
                    <a:pt x="441" y="323"/>
                  </a:cubicBezTo>
                  <a:cubicBezTo>
                    <a:pt x="476" y="295"/>
                    <a:pt x="512" y="275"/>
                    <a:pt x="546" y="259"/>
                  </a:cubicBezTo>
                  <a:cubicBezTo>
                    <a:pt x="555" y="255"/>
                    <a:pt x="564" y="252"/>
                    <a:pt x="572" y="247"/>
                  </a:cubicBezTo>
                  <a:cubicBezTo>
                    <a:pt x="581" y="245"/>
                    <a:pt x="589" y="242"/>
                    <a:pt x="597" y="239"/>
                  </a:cubicBezTo>
                  <a:cubicBezTo>
                    <a:pt x="606" y="236"/>
                    <a:pt x="614" y="234"/>
                    <a:pt x="623" y="233"/>
                  </a:cubicBezTo>
                  <a:cubicBezTo>
                    <a:pt x="631" y="230"/>
                    <a:pt x="639" y="228"/>
                    <a:pt x="647" y="227"/>
                  </a:cubicBezTo>
                  <a:cubicBezTo>
                    <a:pt x="714" y="215"/>
                    <a:pt x="775" y="218"/>
                    <a:pt x="828" y="228"/>
                  </a:cubicBezTo>
                  <a:cubicBezTo>
                    <a:pt x="880" y="238"/>
                    <a:pt x="924" y="254"/>
                    <a:pt x="960" y="270"/>
                  </a:cubicBezTo>
                  <a:cubicBezTo>
                    <a:pt x="978" y="279"/>
                    <a:pt x="995" y="287"/>
                    <a:pt x="1009" y="296"/>
                  </a:cubicBezTo>
                  <a:cubicBezTo>
                    <a:pt x="1024" y="304"/>
                    <a:pt x="1037" y="313"/>
                    <a:pt x="1048" y="321"/>
                  </a:cubicBezTo>
                  <a:cubicBezTo>
                    <a:pt x="1061" y="328"/>
                    <a:pt x="1070" y="337"/>
                    <a:pt x="1080" y="344"/>
                  </a:cubicBezTo>
                  <a:cubicBezTo>
                    <a:pt x="1084" y="348"/>
                    <a:pt x="1089" y="351"/>
                    <a:pt x="1093" y="354"/>
                  </a:cubicBezTo>
                  <a:cubicBezTo>
                    <a:pt x="1097" y="357"/>
                    <a:pt x="1101" y="361"/>
                    <a:pt x="1105" y="364"/>
                  </a:cubicBezTo>
                  <a:cubicBezTo>
                    <a:pt x="1112" y="370"/>
                    <a:pt x="1120" y="375"/>
                    <a:pt x="1126" y="379"/>
                  </a:cubicBezTo>
                  <a:cubicBezTo>
                    <a:pt x="1132" y="384"/>
                    <a:pt x="1137" y="388"/>
                    <a:pt x="1142" y="392"/>
                  </a:cubicBezTo>
                  <a:cubicBezTo>
                    <a:pt x="1163" y="405"/>
                    <a:pt x="1177" y="406"/>
                    <a:pt x="1187" y="40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7011E8F3-29FE-5448-8F57-F3666F13A4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6288" y="4033838"/>
              <a:ext cx="546100" cy="141287"/>
            </a:xfrm>
            <a:custGeom>
              <a:avLst/>
              <a:gdLst>
                <a:gd name="T0" fmla="*/ 6480 w 1517"/>
                <a:gd name="T1" fmla="*/ 128704 h 393"/>
                <a:gd name="T2" fmla="*/ 6480 w 1517"/>
                <a:gd name="T3" fmla="*/ 128704 h 393"/>
                <a:gd name="T4" fmla="*/ 44638 w 1517"/>
                <a:gd name="T5" fmla="*/ 135175 h 393"/>
                <a:gd name="T6" fmla="*/ 44638 w 1517"/>
                <a:gd name="T7" fmla="*/ 135175 h 393"/>
                <a:gd name="T8" fmla="*/ 175314 w 1517"/>
                <a:gd name="T9" fmla="*/ 93472 h 393"/>
                <a:gd name="T10" fmla="*/ 175314 w 1517"/>
                <a:gd name="T11" fmla="*/ 93472 h 393"/>
                <a:gd name="T12" fmla="*/ 291229 w 1517"/>
                <a:gd name="T13" fmla="*/ 69385 h 393"/>
                <a:gd name="T14" fmla="*/ 291229 w 1517"/>
                <a:gd name="T15" fmla="*/ 69385 h 393"/>
                <a:gd name="T16" fmla="*/ 412545 w 1517"/>
                <a:gd name="T17" fmla="*/ 65071 h 393"/>
                <a:gd name="T18" fmla="*/ 412545 w 1517"/>
                <a:gd name="T19" fmla="*/ 65071 h 393"/>
                <a:gd name="T20" fmla="*/ 507581 w 1517"/>
                <a:gd name="T21" fmla="*/ 79092 h 393"/>
                <a:gd name="T22" fmla="*/ 507581 w 1517"/>
                <a:gd name="T23" fmla="*/ 79092 h 393"/>
                <a:gd name="T24" fmla="*/ 535660 w 1517"/>
                <a:gd name="T25" fmla="*/ 86642 h 393"/>
                <a:gd name="T26" fmla="*/ 535660 w 1517"/>
                <a:gd name="T27" fmla="*/ 86642 h 393"/>
                <a:gd name="T28" fmla="*/ 545740 w 1517"/>
                <a:gd name="T29" fmla="*/ 89518 h 393"/>
                <a:gd name="T30" fmla="*/ 545740 w 1517"/>
                <a:gd name="T31" fmla="*/ 89518 h 393"/>
                <a:gd name="T32" fmla="*/ 537100 w 1517"/>
                <a:gd name="T33" fmla="*/ 83406 h 393"/>
                <a:gd name="T34" fmla="*/ 537100 w 1517"/>
                <a:gd name="T35" fmla="*/ 83406 h 393"/>
                <a:gd name="T36" fmla="*/ 512621 w 1517"/>
                <a:gd name="T37" fmla="*/ 67588 h 393"/>
                <a:gd name="T38" fmla="*/ 512621 w 1517"/>
                <a:gd name="T39" fmla="*/ 67588 h 393"/>
                <a:gd name="T40" fmla="*/ 420465 w 1517"/>
                <a:gd name="T41" fmla="*/ 25525 h 393"/>
                <a:gd name="T42" fmla="*/ 420465 w 1517"/>
                <a:gd name="T43" fmla="*/ 25525 h 393"/>
                <a:gd name="T44" fmla="*/ 288709 w 1517"/>
                <a:gd name="T45" fmla="*/ 2157 h 393"/>
                <a:gd name="T46" fmla="*/ 288709 w 1517"/>
                <a:gd name="T47" fmla="*/ 2157 h 393"/>
                <a:gd name="T48" fmla="*/ 153714 w 1517"/>
                <a:gd name="T49" fmla="*/ 16537 h 393"/>
                <a:gd name="T50" fmla="*/ 153714 w 1517"/>
                <a:gd name="T51" fmla="*/ 16537 h 393"/>
                <a:gd name="T52" fmla="*/ 125275 w 1517"/>
                <a:gd name="T53" fmla="*/ 25166 h 393"/>
                <a:gd name="T54" fmla="*/ 125275 w 1517"/>
                <a:gd name="T55" fmla="*/ 25166 h 393"/>
                <a:gd name="T56" fmla="*/ 100796 w 1517"/>
                <a:gd name="T57" fmla="*/ 35232 h 393"/>
                <a:gd name="T58" fmla="*/ 100796 w 1517"/>
                <a:gd name="T59" fmla="*/ 35232 h 393"/>
                <a:gd name="T60" fmla="*/ 61558 w 1517"/>
                <a:gd name="T61" fmla="*/ 55005 h 393"/>
                <a:gd name="T62" fmla="*/ 61558 w 1517"/>
                <a:gd name="T63" fmla="*/ 55005 h 393"/>
                <a:gd name="T64" fmla="*/ 34559 w 1517"/>
                <a:gd name="T65" fmla="*/ 74418 h 393"/>
                <a:gd name="T66" fmla="*/ 34559 w 1517"/>
                <a:gd name="T67" fmla="*/ 74418 h 393"/>
                <a:gd name="T68" fmla="*/ 17279 w 1517"/>
                <a:gd name="T69" fmla="*/ 90596 h 393"/>
                <a:gd name="T70" fmla="*/ 17279 w 1517"/>
                <a:gd name="T71" fmla="*/ 90596 h 393"/>
                <a:gd name="T72" fmla="*/ 6480 w 1517"/>
                <a:gd name="T73" fmla="*/ 128704 h 39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517" h="393">
                  <a:moveTo>
                    <a:pt x="18" y="358"/>
                  </a:moveTo>
                  <a:lnTo>
                    <a:pt x="18" y="358"/>
                  </a:lnTo>
                  <a:cubicBezTo>
                    <a:pt x="31" y="376"/>
                    <a:pt x="59" y="392"/>
                    <a:pt x="124" y="376"/>
                  </a:cubicBezTo>
                  <a:cubicBezTo>
                    <a:pt x="191" y="363"/>
                    <a:pt x="294" y="316"/>
                    <a:pt x="487" y="260"/>
                  </a:cubicBezTo>
                  <a:cubicBezTo>
                    <a:pt x="584" y="233"/>
                    <a:pt x="694" y="207"/>
                    <a:pt x="809" y="193"/>
                  </a:cubicBezTo>
                  <a:cubicBezTo>
                    <a:pt x="923" y="178"/>
                    <a:pt x="1040" y="174"/>
                    <a:pt x="1146" y="181"/>
                  </a:cubicBezTo>
                  <a:cubicBezTo>
                    <a:pt x="1252" y="187"/>
                    <a:pt x="1344" y="206"/>
                    <a:pt x="1410" y="220"/>
                  </a:cubicBezTo>
                  <a:cubicBezTo>
                    <a:pt x="1443" y="228"/>
                    <a:pt x="1470" y="237"/>
                    <a:pt x="1488" y="241"/>
                  </a:cubicBezTo>
                  <a:cubicBezTo>
                    <a:pt x="1506" y="246"/>
                    <a:pt x="1516" y="249"/>
                    <a:pt x="1516" y="249"/>
                  </a:cubicBezTo>
                  <a:cubicBezTo>
                    <a:pt x="1516" y="249"/>
                    <a:pt x="1508" y="243"/>
                    <a:pt x="1492" y="232"/>
                  </a:cubicBezTo>
                  <a:cubicBezTo>
                    <a:pt x="1476" y="222"/>
                    <a:pt x="1453" y="206"/>
                    <a:pt x="1424" y="188"/>
                  </a:cubicBezTo>
                  <a:cubicBezTo>
                    <a:pt x="1363" y="154"/>
                    <a:pt x="1276" y="107"/>
                    <a:pt x="1168" y="71"/>
                  </a:cubicBezTo>
                  <a:cubicBezTo>
                    <a:pt x="1060" y="37"/>
                    <a:pt x="932" y="11"/>
                    <a:pt x="802" y="6"/>
                  </a:cubicBezTo>
                  <a:cubicBezTo>
                    <a:pt x="671" y="0"/>
                    <a:pt x="540" y="15"/>
                    <a:pt x="427" y="46"/>
                  </a:cubicBezTo>
                  <a:cubicBezTo>
                    <a:pt x="399" y="54"/>
                    <a:pt x="373" y="61"/>
                    <a:pt x="348" y="70"/>
                  </a:cubicBezTo>
                  <a:cubicBezTo>
                    <a:pt x="323" y="78"/>
                    <a:pt x="301" y="89"/>
                    <a:pt x="280" y="98"/>
                  </a:cubicBezTo>
                  <a:cubicBezTo>
                    <a:pt x="237" y="115"/>
                    <a:pt x="202" y="136"/>
                    <a:pt x="171" y="153"/>
                  </a:cubicBezTo>
                  <a:cubicBezTo>
                    <a:pt x="141" y="171"/>
                    <a:pt x="116" y="190"/>
                    <a:pt x="96" y="207"/>
                  </a:cubicBezTo>
                  <a:cubicBezTo>
                    <a:pt x="76" y="224"/>
                    <a:pt x="59" y="238"/>
                    <a:pt x="48" y="252"/>
                  </a:cubicBezTo>
                  <a:cubicBezTo>
                    <a:pt x="0" y="311"/>
                    <a:pt x="6" y="340"/>
                    <a:pt x="18" y="35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AD039B90-FE7D-7345-B11E-045B10CFC7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3650" y="3622675"/>
              <a:ext cx="244475" cy="409575"/>
            </a:xfrm>
            <a:custGeom>
              <a:avLst/>
              <a:gdLst>
                <a:gd name="T0" fmla="*/ 149701 w 681"/>
                <a:gd name="T1" fmla="*/ 409215 h 1139"/>
                <a:gd name="T2" fmla="*/ 149701 w 681"/>
                <a:gd name="T3" fmla="*/ 409215 h 1139"/>
                <a:gd name="T4" fmla="*/ 145752 w 681"/>
                <a:gd name="T5" fmla="*/ 404900 h 1139"/>
                <a:gd name="T6" fmla="*/ 145752 w 681"/>
                <a:gd name="T7" fmla="*/ 404900 h 1139"/>
                <a:gd name="T8" fmla="*/ 135700 w 681"/>
                <a:gd name="T9" fmla="*/ 391955 h 1139"/>
                <a:gd name="T10" fmla="*/ 135700 w 681"/>
                <a:gd name="T11" fmla="*/ 391955 h 1139"/>
                <a:gd name="T12" fmla="*/ 106262 w 681"/>
                <a:gd name="T13" fmla="*/ 343410 h 1139"/>
                <a:gd name="T14" fmla="*/ 106262 w 681"/>
                <a:gd name="T15" fmla="*/ 343410 h 1139"/>
                <a:gd name="T16" fmla="*/ 87954 w 681"/>
                <a:gd name="T17" fmla="*/ 181234 h 1139"/>
                <a:gd name="T18" fmla="*/ 87954 w 681"/>
                <a:gd name="T19" fmla="*/ 181234 h 1139"/>
                <a:gd name="T20" fmla="*/ 176266 w 681"/>
                <a:gd name="T21" fmla="*/ 44230 h 1139"/>
                <a:gd name="T22" fmla="*/ 176266 w 681"/>
                <a:gd name="T23" fmla="*/ 44230 h 1139"/>
                <a:gd name="T24" fmla="*/ 224012 w 681"/>
                <a:gd name="T25" fmla="*/ 13664 h 1139"/>
                <a:gd name="T26" fmla="*/ 224012 w 681"/>
                <a:gd name="T27" fmla="*/ 13664 h 1139"/>
                <a:gd name="T28" fmla="*/ 238731 w 681"/>
                <a:gd name="T29" fmla="*/ 6832 h 1139"/>
                <a:gd name="T30" fmla="*/ 238731 w 681"/>
                <a:gd name="T31" fmla="*/ 6832 h 1139"/>
                <a:gd name="T32" fmla="*/ 244116 w 681"/>
                <a:gd name="T33" fmla="*/ 4675 h 1139"/>
                <a:gd name="T34" fmla="*/ 244116 w 681"/>
                <a:gd name="T35" fmla="*/ 4675 h 1139"/>
                <a:gd name="T36" fmla="*/ 238372 w 681"/>
                <a:gd name="T37" fmla="*/ 3596 h 1139"/>
                <a:gd name="T38" fmla="*/ 238372 w 681"/>
                <a:gd name="T39" fmla="*/ 3596 h 1139"/>
                <a:gd name="T40" fmla="*/ 221499 w 681"/>
                <a:gd name="T41" fmla="*/ 1438 h 1139"/>
                <a:gd name="T42" fmla="*/ 221499 w 681"/>
                <a:gd name="T43" fmla="*/ 1438 h 1139"/>
                <a:gd name="T44" fmla="*/ 158316 w 681"/>
                <a:gd name="T45" fmla="*/ 8271 h 1139"/>
                <a:gd name="T46" fmla="*/ 158316 w 681"/>
                <a:gd name="T47" fmla="*/ 8271 h 1139"/>
                <a:gd name="T48" fmla="*/ 116314 w 681"/>
                <a:gd name="T49" fmla="*/ 25531 h 1139"/>
                <a:gd name="T50" fmla="*/ 116314 w 681"/>
                <a:gd name="T51" fmla="*/ 25531 h 1139"/>
                <a:gd name="T52" fmla="*/ 73594 w 681"/>
                <a:gd name="T53" fmla="*/ 56096 h 1139"/>
                <a:gd name="T54" fmla="*/ 73594 w 681"/>
                <a:gd name="T55" fmla="*/ 56096 h 1139"/>
                <a:gd name="T56" fmla="*/ 10052 w 681"/>
                <a:gd name="T57" fmla="*/ 162895 h 1139"/>
                <a:gd name="T58" fmla="*/ 10052 w 681"/>
                <a:gd name="T59" fmla="*/ 162895 h 1139"/>
                <a:gd name="T60" fmla="*/ 19745 w 681"/>
                <a:gd name="T61" fmla="*/ 286954 h 1139"/>
                <a:gd name="T62" fmla="*/ 19745 w 681"/>
                <a:gd name="T63" fmla="*/ 286954 h 1139"/>
                <a:gd name="T64" fmla="*/ 44515 w 681"/>
                <a:gd name="T65" fmla="*/ 333701 h 1139"/>
                <a:gd name="T66" fmla="*/ 44515 w 681"/>
                <a:gd name="T67" fmla="*/ 333701 h 1139"/>
                <a:gd name="T68" fmla="*/ 74671 w 681"/>
                <a:gd name="T69" fmla="*/ 367862 h 1139"/>
                <a:gd name="T70" fmla="*/ 74671 w 681"/>
                <a:gd name="T71" fmla="*/ 367862 h 1139"/>
                <a:gd name="T72" fmla="*/ 128161 w 681"/>
                <a:gd name="T73" fmla="*/ 402024 h 1139"/>
                <a:gd name="T74" fmla="*/ 128161 w 681"/>
                <a:gd name="T75" fmla="*/ 402024 h 1139"/>
                <a:gd name="T76" fmla="*/ 144316 w 681"/>
                <a:gd name="T77" fmla="*/ 407417 h 1139"/>
                <a:gd name="T78" fmla="*/ 144316 w 681"/>
                <a:gd name="T79" fmla="*/ 407417 h 1139"/>
                <a:gd name="T80" fmla="*/ 149701 w 681"/>
                <a:gd name="T81" fmla="*/ 409215 h 113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81" h="1139">
                  <a:moveTo>
                    <a:pt x="417" y="1138"/>
                  </a:moveTo>
                  <a:lnTo>
                    <a:pt x="417" y="1138"/>
                  </a:lnTo>
                  <a:cubicBezTo>
                    <a:pt x="417" y="1138"/>
                    <a:pt x="413" y="1134"/>
                    <a:pt x="406" y="1126"/>
                  </a:cubicBezTo>
                  <a:cubicBezTo>
                    <a:pt x="400" y="1117"/>
                    <a:pt x="389" y="1106"/>
                    <a:pt x="378" y="1090"/>
                  </a:cubicBezTo>
                  <a:cubicBezTo>
                    <a:pt x="354" y="1060"/>
                    <a:pt x="323" y="1013"/>
                    <a:pt x="296" y="955"/>
                  </a:cubicBezTo>
                  <a:cubicBezTo>
                    <a:pt x="241" y="839"/>
                    <a:pt x="208" y="668"/>
                    <a:pt x="245" y="504"/>
                  </a:cubicBezTo>
                  <a:cubicBezTo>
                    <a:pt x="284" y="341"/>
                    <a:pt x="390" y="202"/>
                    <a:pt x="491" y="123"/>
                  </a:cubicBezTo>
                  <a:cubicBezTo>
                    <a:pt x="541" y="83"/>
                    <a:pt x="589" y="54"/>
                    <a:pt x="624" y="38"/>
                  </a:cubicBezTo>
                  <a:cubicBezTo>
                    <a:pt x="641" y="28"/>
                    <a:pt x="655" y="24"/>
                    <a:pt x="665" y="19"/>
                  </a:cubicBezTo>
                  <a:cubicBezTo>
                    <a:pt x="675" y="15"/>
                    <a:pt x="680" y="13"/>
                    <a:pt x="680" y="13"/>
                  </a:cubicBezTo>
                  <a:cubicBezTo>
                    <a:pt x="680" y="13"/>
                    <a:pt x="675" y="11"/>
                    <a:pt x="664" y="10"/>
                  </a:cubicBezTo>
                  <a:cubicBezTo>
                    <a:pt x="654" y="8"/>
                    <a:pt x="637" y="4"/>
                    <a:pt x="617" y="4"/>
                  </a:cubicBezTo>
                  <a:cubicBezTo>
                    <a:pt x="576" y="0"/>
                    <a:pt x="515" y="3"/>
                    <a:pt x="441" y="23"/>
                  </a:cubicBezTo>
                  <a:cubicBezTo>
                    <a:pt x="404" y="33"/>
                    <a:pt x="365" y="49"/>
                    <a:pt x="324" y="71"/>
                  </a:cubicBezTo>
                  <a:cubicBezTo>
                    <a:pt x="285" y="94"/>
                    <a:pt x="243" y="120"/>
                    <a:pt x="205" y="156"/>
                  </a:cubicBezTo>
                  <a:cubicBezTo>
                    <a:pt x="127" y="227"/>
                    <a:pt x="58" y="330"/>
                    <a:pt x="28" y="453"/>
                  </a:cubicBezTo>
                  <a:cubicBezTo>
                    <a:pt x="0" y="578"/>
                    <a:pt x="16" y="700"/>
                    <a:pt x="55" y="798"/>
                  </a:cubicBezTo>
                  <a:cubicBezTo>
                    <a:pt x="73" y="847"/>
                    <a:pt x="98" y="890"/>
                    <a:pt x="124" y="928"/>
                  </a:cubicBezTo>
                  <a:cubicBezTo>
                    <a:pt x="151" y="965"/>
                    <a:pt x="179" y="997"/>
                    <a:pt x="208" y="1023"/>
                  </a:cubicBezTo>
                  <a:cubicBezTo>
                    <a:pt x="265" y="1074"/>
                    <a:pt x="319" y="1103"/>
                    <a:pt x="357" y="1118"/>
                  </a:cubicBezTo>
                  <a:cubicBezTo>
                    <a:pt x="375" y="1127"/>
                    <a:pt x="392" y="1130"/>
                    <a:pt x="402" y="1133"/>
                  </a:cubicBezTo>
                  <a:cubicBezTo>
                    <a:pt x="412" y="1136"/>
                    <a:pt x="417" y="1138"/>
                    <a:pt x="417" y="113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A81BEEF8-69AA-2F49-840C-9B909295A4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1763" y="3779838"/>
              <a:ext cx="223837" cy="258762"/>
            </a:xfrm>
            <a:custGeom>
              <a:avLst/>
              <a:gdLst>
                <a:gd name="T0" fmla="*/ 223478 w 623"/>
                <a:gd name="T1" fmla="*/ 234649 h 719"/>
                <a:gd name="T2" fmla="*/ 223478 w 623"/>
                <a:gd name="T3" fmla="*/ 234649 h 719"/>
                <a:gd name="T4" fmla="*/ 219166 w 623"/>
                <a:gd name="T5" fmla="*/ 233570 h 719"/>
                <a:gd name="T6" fmla="*/ 219166 w 623"/>
                <a:gd name="T7" fmla="*/ 233570 h 719"/>
                <a:gd name="T8" fmla="*/ 208747 w 623"/>
                <a:gd name="T9" fmla="*/ 230331 h 719"/>
                <a:gd name="T10" fmla="*/ 208747 w 623"/>
                <a:gd name="T11" fmla="*/ 230331 h 719"/>
                <a:gd name="T12" fmla="*/ 173177 w 623"/>
                <a:gd name="T13" fmla="*/ 215935 h 719"/>
                <a:gd name="T14" fmla="*/ 173177 w 623"/>
                <a:gd name="T15" fmla="*/ 215935 h 719"/>
                <a:gd name="T16" fmla="*/ 94134 w 623"/>
                <a:gd name="T17" fmla="*/ 148635 h 719"/>
                <a:gd name="T18" fmla="*/ 94134 w 623"/>
                <a:gd name="T19" fmla="*/ 148635 h 719"/>
                <a:gd name="T20" fmla="*/ 53534 w 623"/>
                <a:gd name="T21" fmla="*/ 53264 h 719"/>
                <a:gd name="T22" fmla="*/ 53534 w 623"/>
                <a:gd name="T23" fmla="*/ 53264 h 719"/>
                <a:gd name="T24" fmla="*/ 50660 w 623"/>
                <a:gd name="T25" fmla="*/ 15475 h 719"/>
                <a:gd name="T26" fmla="*/ 50660 w 623"/>
                <a:gd name="T27" fmla="*/ 15475 h 719"/>
                <a:gd name="T28" fmla="*/ 50660 w 623"/>
                <a:gd name="T29" fmla="*/ 3959 h 719"/>
                <a:gd name="T30" fmla="*/ 50660 w 623"/>
                <a:gd name="T31" fmla="*/ 3959 h 719"/>
                <a:gd name="T32" fmla="*/ 51019 w 623"/>
                <a:gd name="T33" fmla="*/ 0 h 719"/>
                <a:gd name="T34" fmla="*/ 51019 w 623"/>
                <a:gd name="T35" fmla="*/ 0 h 719"/>
                <a:gd name="T36" fmla="*/ 47785 w 623"/>
                <a:gd name="T37" fmla="*/ 2159 h 719"/>
                <a:gd name="T38" fmla="*/ 47785 w 623"/>
                <a:gd name="T39" fmla="*/ 2159 h 719"/>
                <a:gd name="T40" fmla="*/ 38803 w 623"/>
                <a:gd name="T41" fmla="*/ 10077 h 719"/>
                <a:gd name="T42" fmla="*/ 38803 w 623"/>
                <a:gd name="T43" fmla="*/ 10077 h 719"/>
                <a:gd name="T44" fmla="*/ 14012 w 623"/>
                <a:gd name="T45" fmla="*/ 46786 h 719"/>
                <a:gd name="T46" fmla="*/ 14012 w 623"/>
                <a:gd name="T47" fmla="*/ 46786 h 719"/>
                <a:gd name="T48" fmla="*/ 1078 w 623"/>
                <a:gd name="T49" fmla="*/ 114086 h 719"/>
                <a:gd name="T50" fmla="*/ 1078 w 623"/>
                <a:gd name="T51" fmla="*/ 114086 h 719"/>
                <a:gd name="T52" fmla="*/ 29821 w 623"/>
                <a:gd name="T53" fmla="*/ 196141 h 719"/>
                <a:gd name="T54" fmla="*/ 29821 w 623"/>
                <a:gd name="T55" fmla="*/ 196141 h 719"/>
                <a:gd name="T56" fmla="*/ 99882 w 623"/>
                <a:gd name="T57" fmla="*/ 247965 h 719"/>
                <a:gd name="T58" fmla="*/ 99882 w 623"/>
                <a:gd name="T59" fmla="*/ 247965 h 719"/>
                <a:gd name="T60" fmla="*/ 167429 w 623"/>
                <a:gd name="T61" fmla="*/ 255883 h 719"/>
                <a:gd name="T62" fmla="*/ 167429 w 623"/>
                <a:gd name="T63" fmla="*/ 255883 h 719"/>
                <a:gd name="T64" fmla="*/ 209825 w 623"/>
                <a:gd name="T65" fmla="*/ 242567 h 719"/>
                <a:gd name="T66" fmla="*/ 209825 w 623"/>
                <a:gd name="T67" fmla="*/ 242567 h 719"/>
                <a:gd name="T68" fmla="*/ 219885 w 623"/>
                <a:gd name="T69" fmla="*/ 236809 h 719"/>
                <a:gd name="T70" fmla="*/ 219885 w 623"/>
                <a:gd name="T71" fmla="*/ 236809 h 719"/>
                <a:gd name="T72" fmla="*/ 223478 w 623"/>
                <a:gd name="T73" fmla="*/ 234649 h 71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623" h="719">
                  <a:moveTo>
                    <a:pt x="622" y="652"/>
                  </a:moveTo>
                  <a:lnTo>
                    <a:pt x="622" y="652"/>
                  </a:lnTo>
                  <a:cubicBezTo>
                    <a:pt x="622" y="652"/>
                    <a:pt x="617" y="650"/>
                    <a:pt x="610" y="649"/>
                  </a:cubicBezTo>
                  <a:cubicBezTo>
                    <a:pt x="604" y="646"/>
                    <a:pt x="594" y="644"/>
                    <a:pt x="581" y="640"/>
                  </a:cubicBezTo>
                  <a:cubicBezTo>
                    <a:pt x="555" y="633"/>
                    <a:pt x="519" y="619"/>
                    <a:pt x="482" y="600"/>
                  </a:cubicBezTo>
                  <a:cubicBezTo>
                    <a:pt x="405" y="562"/>
                    <a:pt x="322" y="494"/>
                    <a:pt x="262" y="413"/>
                  </a:cubicBezTo>
                  <a:cubicBezTo>
                    <a:pt x="203" y="333"/>
                    <a:pt x="162" y="233"/>
                    <a:pt x="149" y="148"/>
                  </a:cubicBezTo>
                  <a:cubicBezTo>
                    <a:pt x="142" y="106"/>
                    <a:pt x="140" y="69"/>
                    <a:pt x="141" y="43"/>
                  </a:cubicBezTo>
                  <a:cubicBezTo>
                    <a:pt x="140" y="29"/>
                    <a:pt x="141" y="18"/>
                    <a:pt x="141" y="11"/>
                  </a:cubicBezTo>
                  <a:cubicBezTo>
                    <a:pt x="142" y="4"/>
                    <a:pt x="142" y="0"/>
                    <a:pt x="142" y="0"/>
                  </a:cubicBezTo>
                  <a:cubicBezTo>
                    <a:pt x="142" y="0"/>
                    <a:pt x="139" y="2"/>
                    <a:pt x="133" y="6"/>
                  </a:cubicBezTo>
                  <a:cubicBezTo>
                    <a:pt x="128" y="11"/>
                    <a:pt x="118" y="18"/>
                    <a:pt x="108" y="28"/>
                  </a:cubicBezTo>
                  <a:cubicBezTo>
                    <a:pt x="88" y="48"/>
                    <a:pt x="61" y="82"/>
                    <a:pt x="39" y="130"/>
                  </a:cubicBezTo>
                  <a:cubicBezTo>
                    <a:pt x="17" y="179"/>
                    <a:pt x="0" y="243"/>
                    <a:pt x="3" y="317"/>
                  </a:cubicBezTo>
                  <a:cubicBezTo>
                    <a:pt x="6" y="390"/>
                    <a:pt x="30" y="473"/>
                    <a:pt x="83" y="545"/>
                  </a:cubicBezTo>
                  <a:cubicBezTo>
                    <a:pt x="137" y="617"/>
                    <a:pt x="209" y="665"/>
                    <a:pt x="278" y="689"/>
                  </a:cubicBezTo>
                  <a:cubicBezTo>
                    <a:pt x="347" y="714"/>
                    <a:pt x="414" y="718"/>
                    <a:pt x="466" y="711"/>
                  </a:cubicBezTo>
                  <a:cubicBezTo>
                    <a:pt x="519" y="704"/>
                    <a:pt x="559" y="688"/>
                    <a:pt x="584" y="674"/>
                  </a:cubicBezTo>
                  <a:cubicBezTo>
                    <a:pt x="597" y="669"/>
                    <a:pt x="606" y="662"/>
                    <a:pt x="612" y="658"/>
                  </a:cubicBezTo>
                  <a:cubicBezTo>
                    <a:pt x="618" y="654"/>
                    <a:pt x="622" y="652"/>
                    <a:pt x="622" y="65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5832D899-ED2E-B24D-98ED-2B58C3232D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1825" y="3784600"/>
              <a:ext cx="485775" cy="255588"/>
            </a:xfrm>
            <a:custGeom>
              <a:avLst/>
              <a:gdLst>
                <a:gd name="T0" fmla="*/ 0 w 1349"/>
                <a:gd name="T1" fmla="*/ 0 h 710"/>
                <a:gd name="T2" fmla="*/ 9723 w 1349"/>
                <a:gd name="T3" fmla="*/ 20519 h 710"/>
                <a:gd name="T4" fmla="*/ 15124 w 1349"/>
                <a:gd name="T5" fmla="*/ 31679 h 710"/>
                <a:gd name="T6" fmla="*/ 22686 w 1349"/>
                <a:gd name="T7" fmla="*/ 44278 h 710"/>
                <a:gd name="T8" fmla="*/ 42132 w 1349"/>
                <a:gd name="T9" fmla="*/ 74157 h 710"/>
                <a:gd name="T10" fmla="*/ 54375 w 1349"/>
                <a:gd name="T11" fmla="*/ 91076 h 710"/>
                <a:gd name="T12" fmla="*/ 69139 w 1349"/>
                <a:gd name="T13" fmla="*/ 108355 h 710"/>
                <a:gd name="T14" fmla="*/ 104069 w 1349"/>
                <a:gd name="T15" fmla="*/ 143993 h 710"/>
                <a:gd name="T16" fmla="*/ 198775 w 1349"/>
                <a:gd name="T17" fmla="*/ 208790 h 710"/>
                <a:gd name="T18" fmla="*/ 307525 w 1349"/>
                <a:gd name="T19" fmla="*/ 246228 h 710"/>
                <a:gd name="T20" fmla="*/ 356859 w 1349"/>
                <a:gd name="T21" fmla="*/ 253428 h 710"/>
                <a:gd name="T22" fmla="*/ 379545 w 1349"/>
                <a:gd name="T23" fmla="*/ 254868 h 710"/>
                <a:gd name="T24" fmla="*/ 400431 w 1349"/>
                <a:gd name="T25" fmla="*/ 254868 h 710"/>
                <a:gd name="T26" fmla="*/ 436081 w 1349"/>
                <a:gd name="T27" fmla="*/ 253068 h 710"/>
                <a:gd name="T28" fmla="*/ 450485 w 1349"/>
                <a:gd name="T29" fmla="*/ 251268 h 710"/>
                <a:gd name="T30" fmla="*/ 462729 w 1349"/>
                <a:gd name="T31" fmla="*/ 249108 h 710"/>
                <a:gd name="T32" fmla="*/ 485415 w 1349"/>
                <a:gd name="T33" fmla="*/ 244789 h 710"/>
                <a:gd name="T34" fmla="*/ 463809 w 1349"/>
                <a:gd name="T35" fmla="*/ 236869 h 710"/>
                <a:gd name="T36" fmla="*/ 452646 w 1349"/>
                <a:gd name="T37" fmla="*/ 232909 h 710"/>
                <a:gd name="T38" fmla="*/ 439322 w 1349"/>
                <a:gd name="T39" fmla="*/ 227509 h 710"/>
                <a:gd name="T40" fmla="*/ 407273 w 1349"/>
                <a:gd name="T41" fmla="*/ 215630 h 710"/>
                <a:gd name="T42" fmla="*/ 389268 w 1349"/>
                <a:gd name="T43" fmla="*/ 208430 h 710"/>
                <a:gd name="T44" fmla="*/ 370183 w 1349"/>
                <a:gd name="T45" fmla="*/ 200151 h 710"/>
                <a:gd name="T46" fmla="*/ 328051 w 1349"/>
                <a:gd name="T47" fmla="*/ 181791 h 710"/>
                <a:gd name="T48" fmla="*/ 235145 w 1349"/>
                <a:gd name="T49" fmla="*/ 137154 h 710"/>
                <a:gd name="T50" fmla="*/ 144040 w 1349"/>
                <a:gd name="T51" fmla="*/ 88916 h 710"/>
                <a:gd name="T52" fmla="*/ 104429 w 1349"/>
                <a:gd name="T53" fmla="*/ 66237 h 710"/>
                <a:gd name="T54" fmla="*/ 86064 w 1349"/>
                <a:gd name="T55" fmla="*/ 55437 h 710"/>
                <a:gd name="T56" fmla="*/ 69859 w 1349"/>
                <a:gd name="T57" fmla="*/ 44998 h 710"/>
                <a:gd name="T58" fmla="*/ 41051 w 1349"/>
                <a:gd name="T59" fmla="*/ 26639 h 710"/>
                <a:gd name="T60" fmla="*/ 28808 w 1349"/>
                <a:gd name="T61" fmla="*/ 19079 h 710"/>
                <a:gd name="T62" fmla="*/ 19085 w 1349"/>
                <a:gd name="T63" fmla="*/ 12239 h 71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349" h="71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8" y="21"/>
                    <a:pt x="27" y="57"/>
                  </a:cubicBezTo>
                  <a:cubicBezTo>
                    <a:pt x="31" y="67"/>
                    <a:pt x="36" y="77"/>
                    <a:pt x="42" y="88"/>
                  </a:cubicBezTo>
                  <a:cubicBezTo>
                    <a:pt x="48" y="99"/>
                    <a:pt x="55" y="110"/>
                    <a:pt x="63" y="123"/>
                  </a:cubicBezTo>
                  <a:cubicBezTo>
                    <a:pt x="77" y="148"/>
                    <a:pt x="94" y="177"/>
                    <a:pt x="117" y="206"/>
                  </a:cubicBezTo>
                  <a:cubicBezTo>
                    <a:pt x="128" y="221"/>
                    <a:pt x="139" y="237"/>
                    <a:pt x="151" y="253"/>
                  </a:cubicBezTo>
                  <a:cubicBezTo>
                    <a:pt x="164" y="269"/>
                    <a:pt x="178" y="284"/>
                    <a:pt x="192" y="301"/>
                  </a:cubicBezTo>
                  <a:cubicBezTo>
                    <a:pt x="220" y="334"/>
                    <a:pt x="253" y="366"/>
                    <a:pt x="289" y="400"/>
                  </a:cubicBezTo>
                  <a:cubicBezTo>
                    <a:pt x="363" y="465"/>
                    <a:pt x="451" y="529"/>
                    <a:pt x="552" y="580"/>
                  </a:cubicBezTo>
                  <a:cubicBezTo>
                    <a:pt x="654" y="631"/>
                    <a:pt x="758" y="664"/>
                    <a:pt x="854" y="684"/>
                  </a:cubicBezTo>
                  <a:cubicBezTo>
                    <a:pt x="902" y="693"/>
                    <a:pt x="948" y="701"/>
                    <a:pt x="991" y="704"/>
                  </a:cubicBezTo>
                  <a:cubicBezTo>
                    <a:pt x="1013" y="706"/>
                    <a:pt x="1034" y="708"/>
                    <a:pt x="1054" y="708"/>
                  </a:cubicBezTo>
                  <a:cubicBezTo>
                    <a:pt x="1074" y="708"/>
                    <a:pt x="1093" y="708"/>
                    <a:pt x="1112" y="708"/>
                  </a:cubicBezTo>
                  <a:cubicBezTo>
                    <a:pt x="1149" y="709"/>
                    <a:pt x="1182" y="705"/>
                    <a:pt x="1211" y="703"/>
                  </a:cubicBezTo>
                  <a:cubicBezTo>
                    <a:pt x="1226" y="701"/>
                    <a:pt x="1239" y="700"/>
                    <a:pt x="1251" y="698"/>
                  </a:cubicBezTo>
                  <a:cubicBezTo>
                    <a:pt x="1264" y="696"/>
                    <a:pt x="1275" y="694"/>
                    <a:pt x="1285" y="692"/>
                  </a:cubicBezTo>
                  <a:cubicBezTo>
                    <a:pt x="1326" y="685"/>
                    <a:pt x="1348" y="680"/>
                    <a:pt x="1348" y="680"/>
                  </a:cubicBezTo>
                  <a:cubicBezTo>
                    <a:pt x="1348" y="680"/>
                    <a:pt x="1326" y="671"/>
                    <a:pt x="1288" y="658"/>
                  </a:cubicBezTo>
                  <a:cubicBezTo>
                    <a:pt x="1279" y="654"/>
                    <a:pt x="1268" y="651"/>
                    <a:pt x="1257" y="647"/>
                  </a:cubicBezTo>
                  <a:cubicBezTo>
                    <a:pt x="1245" y="642"/>
                    <a:pt x="1233" y="638"/>
                    <a:pt x="1220" y="632"/>
                  </a:cubicBezTo>
                  <a:cubicBezTo>
                    <a:pt x="1194" y="622"/>
                    <a:pt x="1164" y="612"/>
                    <a:pt x="1131" y="599"/>
                  </a:cubicBezTo>
                  <a:cubicBezTo>
                    <a:pt x="1116" y="592"/>
                    <a:pt x="1099" y="586"/>
                    <a:pt x="1081" y="579"/>
                  </a:cubicBezTo>
                  <a:cubicBezTo>
                    <a:pt x="1063" y="572"/>
                    <a:pt x="1046" y="564"/>
                    <a:pt x="1028" y="556"/>
                  </a:cubicBezTo>
                  <a:cubicBezTo>
                    <a:pt x="990" y="541"/>
                    <a:pt x="952" y="523"/>
                    <a:pt x="911" y="505"/>
                  </a:cubicBezTo>
                  <a:cubicBezTo>
                    <a:pt x="830" y="467"/>
                    <a:pt x="743" y="426"/>
                    <a:pt x="653" y="381"/>
                  </a:cubicBezTo>
                  <a:cubicBezTo>
                    <a:pt x="563" y="335"/>
                    <a:pt x="478" y="290"/>
                    <a:pt x="400" y="247"/>
                  </a:cubicBezTo>
                  <a:cubicBezTo>
                    <a:pt x="361" y="225"/>
                    <a:pt x="323" y="205"/>
                    <a:pt x="290" y="184"/>
                  </a:cubicBezTo>
                  <a:cubicBezTo>
                    <a:pt x="272" y="173"/>
                    <a:pt x="255" y="164"/>
                    <a:pt x="239" y="154"/>
                  </a:cubicBezTo>
                  <a:cubicBezTo>
                    <a:pt x="223" y="144"/>
                    <a:pt x="208" y="134"/>
                    <a:pt x="194" y="125"/>
                  </a:cubicBezTo>
                  <a:cubicBezTo>
                    <a:pt x="163" y="108"/>
                    <a:pt x="137" y="90"/>
                    <a:pt x="114" y="74"/>
                  </a:cubicBezTo>
                  <a:cubicBezTo>
                    <a:pt x="101" y="67"/>
                    <a:pt x="90" y="60"/>
                    <a:pt x="80" y="53"/>
                  </a:cubicBezTo>
                  <a:cubicBezTo>
                    <a:pt x="70" y="46"/>
                    <a:pt x="61" y="40"/>
                    <a:pt x="53" y="34"/>
                  </a:cubicBezTo>
                  <a:cubicBezTo>
                    <a:pt x="20" y="12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CF2E4C4E-7A3D-E146-B27F-52B86D8E83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5213" y="3657600"/>
              <a:ext cx="525462" cy="430213"/>
            </a:xfrm>
            <a:custGeom>
              <a:avLst/>
              <a:gdLst>
                <a:gd name="T0" fmla="*/ 0 w 1460"/>
                <a:gd name="T1" fmla="*/ 2518 h 1196"/>
                <a:gd name="T2" fmla="*/ 0 w 1460"/>
                <a:gd name="T3" fmla="*/ 2518 h 1196"/>
                <a:gd name="T4" fmla="*/ 20875 w 1460"/>
                <a:gd name="T5" fmla="*/ 24101 h 1196"/>
                <a:gd name="T6" fmla="*/ 20875 w 1460"/>
                <a:gd name="T7" fmla="*/ 24101 h 1196"/>
                <a:gd name="T8" fmla="*/ 76300 w 1460"/>
                <a:gd name="T9" fmla="*/ 77697 h 1196"/>
                <a:gd name="T10" fmla="*/ 76300 w 1460"/>
                <a:gd name="T11" fmla="*/ 77697 h 1196"/>
                <a:gd name="T12" fmla="*/ 113010 w 1460"/>
                <a:gd name="T13" fmla="*/ 112589 h 1196"/>
                <a:gd name="T14" fmla="*/ 113010 w 1460"/>
                <a:gd name="T15" fmla="*/ 112589 h 1196"/>
                <a:gd name="T16" fmla="*/ 154399 w 1460"/>
                <a:gd name="T17" fmla="*/ 151078 h 1196"/>
                <a:gd name="T18" fmla="*/ 154399 w 1460"/>
                <a:gd name="T19" fmla="*/ 151078 h 1196"/>
                <a:gd name="T20" fmla="*/ 248695 w 1460"/>
                <a:gd name="T21" fmla="*/ 233452 h 1196"/>
                <a:gd name="T22" fmla="*/ 248695 w 1460"/>
                <a:gd name="T23" fmla="*/ 233452 h 1196"/>
                <a:gd name="T24" fmla="*/ 348389 w 1460"/>
                <a:gd name="T25" fmla="*/ 308991 h 1196"/>
                <a:gd name="T26" fmla="*/ 348389 w 1460"/>
                <a:gd name="T27" fmla="*/ 308991 h 1196"/>
                <a:gd name="T28" fmla="*/ 394456 w 1460"/>
                <a:gd name="T29" fmla="*/ 341724 h 1196"/>
                <a:gd name="T30" fmla="*/ 394456 w 1460"/>
                <a:gd name="T31" fmla="*/ 341724 h 1196"/>
                <a:gd name="T32" fmla="*/ 436205 w 1460"/>
                <a:gd name="T33" fmla="*/ 370861 h 1196"/>
                <a:gd name="T34" fmla="*/ 436205 w 1460"/>
                <a:gd name="T35" fmla="*/ 370861 h 1196"/>
                <a:gd name="T36" fmla="*/ 499909 w 1460"/>
                <a:gd name="T37" fmla="*/ 413666 h 1196"/>
                <a:gd name="T38" fmla="*/ 499909 w 1460"/>
                <a:gd name="T39" fmla="*/ 413666 h 1196"/>
                <a:gd name="T40" fmla="*/ 525102 w 1460"/>
                <a:gd name="T41" fmla="*/ 429853 h 1196"/>
                <a:gd name="T42" fmla="*/ 525102 w 1460"/>
                <a:gd name="T43" fmla="*/ 429853 h 1196"/>
                <a:gd name="T44" fmla="*/ 520783 w 1460"/>
                <a:gd name="T45" fmla="*/ 400357 h 1196"/>
                <a:gd name="T46" fmla="*/ 520783 w 1460"/>
                <a:gd name="T47" fmla="*/ 400357 h 1196"/>
                <a:gd name="T48" fmla="*/ 518264 w 1460"/>
                <a:gd name="T49" fmla="*/ 384890 h 1196"/>
                <a:gd name="T50" fmla="*/ 518264 w 1460"/>
                <a:gd name="T51" fmla="*/ 384890 h 1196"/>
                <a:gd name="T52" fmla="*/ 513585 w 1460"/>
                <a:gd name="T53" fmla="*/ 366544 h 1196"/>
                <a:gd name="T54" fmla="*/ 513585 w 1460"/>
                <a:gd name="T55" fmla="*/ 366544 h 1196"/>
                <a:gd name="T56" fmla="*/ 500269 w 1460"/>
                <a:gd name="T57" fmla="*/ 322300 h 1196"/>
                <a:gd name="T58" fmla="*/ 500269 w 1460"/>
                <a:gd name="T59" fmla="*/ 322300 h 1196"/>
                <a:gd name="T60" fmla="*/ 490551 w 1460"/>
                <a:gd name="T61" fmla="*/ 297840 h 1196"/>
                <a:gd name="T62" fmla="*/ 490551 w 1460"/>
                <a:gd name="T63" fmla="*/ 297840 h 1196"/>
                <a:gd name="T64" fmla="*/ 478314 w 1460"/>
                <a:gd name="T65" fmla="*/ 271581 h 1196"/>
                <a:gd name="T66" fmla="*/ 478314 w 1460"/>
                <a:gd name="T67" fmla="*/ 271581 h 1196"/>
                <a:gd name="T68" fmla="*/ 447003 w 1460"/>
                <a:gd name="T69" fmla="*/ 216186 h 1196"/>
                <a:gd name="T70" fmla="*/ 447003 w 1460"/>
                <a:gd name="T71" fmla="*/ 216186 h 1196"/>
                <a:gd name="T72" fmla="*/ 350188 w 1460"/>
                <a:gd name="T73" fmla="*/ 108992 h 1196"/>
                <a:gd name="T74" fmla="*/ 350188 w 1460"/>
                <a:gd name="T75" fmla="*/ 108992 h 1196"/>
                <a:gd name="T76" fmla="*/ 225301 w 1460"/>
                <a:gd name="T77" fmla="*/ 35971 h 1196"/>
                <a:gd name="T78" fmla="*/ 225301 w 1460"/>
                <a:gd name="T79" fmla="*/ 35971 h 1196"/>
                <a:gd name="T80" fmla="*/ 164837 w 1460"/>
                <a:gd name="T81" fmla="*/ 16187 h 1196"/>
                <a:gd name="T82" fmla="*/ 164837 w 1460"/>
                <a:gd name="T83" fmla="*/ 16187 h 1196"/>
                <a:gd name="T84" fmla="*/ 137124 w 1460"/>
                <a:gd name="T85" fmla="*/ 9712 h 1196"/>
                <a:gd name="T86" fmla="*/ 137124 w 1460"/>
                <a:gd name="T87" fmla="*/ 9712 h 1196"/>
                <a:gd name="T88" fmla="*/ 110851 w 1460"/>
                <a:gd name="T89" fmla="*/ 5036 h 1196"/>
                <a:gd name="T90" fmla="*/ 110851 w 1460"/>
                <a:gd name="T91" fmla="*/ 5036 h 1196"/>
                <a:gd name="T92" fmla="*/ 65143 w 1460"/>
                <a:gd name="T93" fmla="*/ 719 h 1196"/>
                <a:gd name="T94" fmla="*/ 65143 w 1460"/>
                <a:gd name="T95" fmla="*/ 719 h 1196"/>
                <a:gd name="T96" fmla="*/ 46068 w 1460"/>
                <a:gd name="T97" fmla="*/ 0 h 1196"/>
                <a:gd name="T98" fmla="*/ 46068 w 1460"/>
                <a:gd name="T99" fmla="*/ 0 h 1196"/>
                <a:gd name="T100" fmla="*/ 30232 w 1460"/>
                <a:gd name="T101" fmla="*/ 360 h 1196"/>
                <a:gd name="T102" fmla="*/ 30232 w 1460"/>
                <a:gd name="T103" fmla="*/ 360 h 1196"/>
                <a:gd name="T104" fmla="*/ 0 w 1460"/>
                <a:gd name="T105" fmla="*/ 2518 h 119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460" h="1196">
                  <a:moveTo>
                    <a:pt x="0" y="7"/>
                  </a:moveTo>
                  <a:lnTo>
                    <a:pt x="0" y="7"/>
                  </a:lnTo>
                  <a:cubicBezTo>
                    <a:pt x="0" y="7"/>
                    <a:pt x="21" y="30"/>
                    <a:pt x="58" y="67"/>
                  </a:cubicBezTo>
                  <a:cubicBezTo>
                    <a:pt x="96" y="102"/>
                    <a:pt x="148" y="153"/>
                    <a:pt x="212" y="216"/>
                  </a:cubicBezTo>
                  <a:cubicBezTo>
                    <a:pt x="243" y="245"/>
                    <a:pt x="278" y="278"/>
                    <a:pt x="314" y="313"/>
                  </a:cubicBezTo>
                  <a:cubicBezTo>
                    <a:pt x="351" y="346"/>
                    <a:pt x="389" y="384"/>
                    <a:pt x="429" y="420"/>
                  </a:cubicBezTo>
                  <a:cubicBezTo>
                    <a:pt x="509" y="495"/>
                    <a:pt x="596" y="572"/>
                    <a:pt x="691" y="649"/>
                  </a:cubicBezTo>
                  <a:cubicBezTo>
                    <a:pt x="785" y="727"/>
                    <a:pt x="878" y="796"/>
                    <a:pt x="968" y="859"/>
                  </a:cubicBezTo>
                  <a:cubicBezTo>
                    <a:pt x="1011" y="892"/>
                    <a:pt x="1055" y="921"/>
                    <a:pt x="1096" y="950"/>
                  </a:cubicBezTo>
                  <a:cubicBezTo>
                    <a:pt x="1137" y="979"/>
                    <a:pt x="1176" y="1006"/>
                    <a:pt x="1212" y="1031"/>
                  </a:cubicBezTo>
                  <a:cubicBezTo>
                    <a:pt x="1285" y="1081"/>
                    <a:pt x="1346" y="1121"/>
                    <a:pt x="1389" y="1150"/>
                  </a:cubicBezTo>
                  <a:cubicBezTo>
                    <a:pt x="1432" y="1179"/>
                    <a:pt x="1459" y="1195"/>
                    <a:pt x="1459" y="1195"/>
                  </a:cubicBezTo>
                  <a:cubicBezTo>
                    <a:pt x="1459" y="1195"/>
                    <a:pt x="1456" y="1165"/>
                    <a:pt x="1447" y="1113"/>
                  </a:cubicBezTo>
                  <a:cubicBezTo>
                    <a:pt x="1445" y="1099"/>
                    <a:pt x="1442" y="1085"/>
                    <a:pt x="1440" y="1070"/>
                  </a:cubicBezTo>
                  <a:cubicBezTo>
                    <a:pt x="1436" y="1054"/>
                    <a:pt x="1432" y="1037"/>
                    <a:pt x="1427" y="1019"/>
                  </a:cubicBezTo>
                  <a:cubicBezTo>
                    <a:pt x="1417" y="983"/>
                    <a:pt x="1407" y="940"/>
                    <a:pt x="1390" y="896"/>
                  </a:cubicBezTo>
                  <a:cubicBezTo>
                    <a:pt x="1382" y="875"/>
                    <a:pt x="1373" y="851"/>
                    <a:pt x="1363" y="828"/>
                  </a:cubicBezTo>
                  <a:cubicBezTo>
                    <a:pt x="1353" y="803"/>
                    <a:pt x="1341" y="779"/>
                    <a:pt x="1329" y="755"/>
                  </a:cubicBezTo>
                  <a:cubicBezTo>
                    <a:pt x="1305" y="704"/>
                    <a:pt x="1275" y="654"/>
                    <a:pt x="1242" y="601"/>
                  </a:cubicBezTo>
                  <a:cubicBezTo>
                    <a:pt x="1173" y="499"/>
                    <a:pt x="1083" y="394"/>
                    <a:pt x="973" y="303"/>
                  </a:cubicBezTo>
                  <a:cubicBezTo>
                    <a:pt x="862" y="213"/>
                    <a:pt x="741" y="147"/>
                    <a:pt x="626" y="100"/>
                  </a:cubicBezTo>
                  <a:cubicBezTo>
                    <a:pt x="568" y="78"/>
                    <a:pt x="513" y="58"/>
                    <a:pt x="458" y="45"/>
                  </a:cubicBezTo>
                  <a:cubicBezTo>
                    <a:pt x="432" y="38"/>
                    <a:pt x="406" y="31"/>
                    <a:pt x="381" y="27"/>
                  </a:cubicBezTo>
                  <a:cubicBezTo>
                    <a:pt x="356" y="22"/>
                    <a:pt x="331" y="18"/>
                    <a:pt x="308" y="14"/>
                  </a:cubicBezTo>
                  <a:cubicBezTo>
                    <a:pt x="261" y="7"/>
                    <a:pt x="218" y="4"/>
                    <a:pt x="181" y="2"/>
                  </a:cubicBezTo>
                  <a:cubicBezTo>
                    <a:pt x="162" y="1"/>
                    <a:pt x="144" y="0"/>
                    <a:pt x="128" y="0"/>
                  </a:cubicBezTo>
                  <a:cubicBezTo>
                    <a:pt x="112" y="1"/>
                    <a:pt x="97" y="1"/>
                    <a:pt x="84" y="1"/>
                  </a:cubicBezTo>
                  <a:cubicBezTo>
                    <a:pt x="30" y="4"/>
                    <a:pt x="0" y="7"/>
                    <a:pt x="0" y="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E1903FB7-3DF8-1B4B-90A2-91542F7C4A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1588" y="3400425"/>
              <a:ext cx="311150" cy="452438"/>
            </a:xfrm>
            <a:custGeom>
              <a:avLst/>
              <a:gdLst>
                <a:gd name="T0" fmla="*/ 0 w 863"/>
                <a:gd name="T1" fmla="*/ 0 h 1258"/>
                <a:gd name="T2" fmla="*/ 0 w 863"/>
                <a:gd name="T3" fmla="*/ 0 h 1258"/>
                <a:gd name="T4" fmla="*/ 105640 w 863"/>
                <a:gd name="T5" fmla="*/ 260026 h 1258"/>
                <a:gd name="T6" fmla="*/ 105640 w 863"/>
                <a:gd name="T7" fmla="*/ 260026 h 1258"/>
                <a:gd name="T8" fmla="*/ 310789 w 863"/>
                <a:gd name="T9" fmla="*/ 452078 h 1258"/>
                <a:gd name="T10" fmla="*/ 310789 w 863"/>
                <a:gd name="T11" fmla="*/ 452078 h 1258"/>
                <a:gd name="T12" fmla="*/ 205150 w 863"/>
                <a:gd name="T13" fmla="*/ 192052 h 1258"/>
                <a:gd name="T14" fmla="*/ 205150 w 863"/>
                <a:gd name="T15" fmla="*/ 192052 h 1258"/>
                <a:gd name="T16" fmla="*/ 0 w 863"/>
                <a:gd name="T17" fmla="*/ 0 h 12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63" h="1258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5" y="376"/>
                    <a:pt x="293" y="723"/>
                  </a:cubicBezTo>
                  <a:cubicBezTo>
                    <a:pt x="531" y="1070"/>
                    <a:pt x="862" y="1257"/>
                    <a:pt x="862" y="1257"/>
                  </a:cubicBezTo>
                  <a:cubicBezTo>
                    <a:pt x="862" y="1257"/>
                    <a:pt x="806" y="882"/>
                    <a:pt x="569" y="534"/>
                  </a:cubicBezTo>
                  <a:cubicBezTo>
                    <a:pt x="331" y="187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76F6D246-52D6-E145-A68E-EA7B64245D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4925" y="3640138"/>
              <a:ext cx="44450" cy="41275"/>
            </a:xfrm>
            <a:custGeom>
              <a:avLst/>
              <a:gdLst>
                <a:gd name="T0" fmla="*/ 20960 w 123"/>
                <a:gd name="T1" fmla="*/ 0 h 113"/>
                <a:gd name="T2" fmla="*/ 23490 w 123"/>
                <a:gd name="T3" fmla="*/ 0 h 113"/>
                <a:gd name="T4" fmla="*/ 23490 w 123"/>
                <a:gd name="T5" fmla="*/ 0 h 113"/>
                <a:gd name="T6" fmla="*/ 43727 w 123"/>
                <a:gd name="T7" fmla="*/ 20455 h 113"/>
                <a:gd name="T8" fmla="*/ 43727 w 123"/>
                <a:gd name="T9" fmla="*/ 20455 h 113"/>
                <a:gd name="T10" fmla="*/ 23490 w 123"/>
                <a:gd name="T11" fmla="*/ 40910 h 113"/>
                <a:gd name="T12" fmla="*/ 20960 w 123"/>
                <a:gd name="T13" fmla="*/ 40910 h 113"/>
                <a:gd name="T14" fmla="*/ 20960 w 123"/>
                <a:gd name="T15" fmla="*/ 40910 h 113"/>
                <a:gd name="T16" fmla="*/ 361 w 123"/>
                <a:gd name="T17" fmla="*/ 20455 h 113"/>
                <a:gd name="T18" fmla="*/ 361 w 123"/>
                <a:gd name="T19" fmla="*/ 20455 h 113"/>
                <a:gd name="T20" fmla="*/ 20960 w 123"/>
                <a:gd name="T21" fmla="*/ 0 h 1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3" h="113">
                  <a:moveTo>
                    <a:pt x="58" y="0"/>
                  </a:moveTo>
                  <a:lnTo>
                    <a:pt x="65" y="0"/>
                  </a:lnTo>
                  <a:cubicBezTo>
                    <a:pt x="94" y="0"/>
                    <a:pt x="122" y="26"/>
                    <a:pt x="121" y="56"/>
                  </a:cubicBezTo>
                  <a:cubicBezTo>
                    <a:pt x="119" y="86"/>
                    <a:pt x="96" y="112"/>
                    <a:pt x="65" y="112"/>
                  </a:cubicBezTo>
                  <a:lnTo>
                    <a:pt x="58" y="112"/>
                  </a:lnTo>
                  <a:cubicBezTo>
                    <a:pt x="28" y="112"/>
                    <a:pt x="0" y="86"/>
                    <a:pt x="1" y="56"/>
                  </a:cubicBezTo>
                  <a:cubicBezTo>
                    <a:pt x="3" y="26"/>
                    <a:pt x="26" y="0"/>
                    <a:pt x="5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C10F58B2-8F45-E44D-87CD-FE6B928578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3013" y="3608388"/>
              <a:ext cx="52387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0" y="112"/>
                    <a:pt x="0" y="0"/>
                    <a:pt x="72" y="0"/>
                  </a:cubicBezTo>
                  <a:cubicBezTo>
                    <a:pt x="144" y="0"/>
                    <a:pt x="144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6DEB6300-D611-B046-B8AC-10D524D37E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1575" y="3589338"/>
              <a:ext cx="52388" cy="39687"/>
            </a:xfrm>
            <a:custGeom>
              <a:avLst/>
              <a:gdLst>
                <a:gd name="T0" fmla="*/ 26013 w 145"/>
                <a:gd name="T1" fmla="*/ 39333 h 112"/>
                <a:gd name="T2" fmla="*/ 26013 w 145"/>
                <a:gd name="T3" fmla="*/ 39333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3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0" y="111"/>
                    <a:pt x="0" y="0"/>
                    <a:pt x="72" y="0"/>
                  </a:cubicBezTo>
                  <a:cubicBezTo>
                    <a:pt x="144" y="0"/>
                    <a:pt x="144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7C38ACDD-94F4-5C48-BF4A-E9D0B84F59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1725" y="3595688"/>
              <a:ext cx="52388" cy="39687"/>
            </a:xfrm>
            <a:custGeom>
              <a:avLst/>
              <a:gdLst>
                <a:gd name="T0" fmla="*/ 26013 w 145"/>
                <a:gd name="T1" fmla="*/ 39333 h 112"/>
                <a:gd name="T2" fmla="*/ 26013 w 145"/>
                <a:gd name="T3" fmla="*/ 39333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3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0" y="111"/>
                    <a:pt x="0" y="0"/>
                    <a:pt x="72" y="0"/>
                  </a:cubicBezTo>
                  <a:cubicBezTo>
                    <a:pt x="144" y="0"/>
                    <a:pt x="144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F17962BB-8D7E-BA42-BE9A-6ECC1FF313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4725" y="3308350"/>
              <a:ext cx="44450" cy="41275"/>
            </a:xfrm>
            <a:custGeom>
              <a:avLst/>
              <a:gdLst>
                <a:gd name="T0" fmla="*/ 23318 w 122"/>
                <a:gd name="T1" fmla="*/ 40910 h 113"/>
                <a:gd name="T2" fmla="*/ 20403 w 122"/>
                <a:gd name="T3" fmla="*/ 40910 h 113"/>
                <a:gd name="T4" fmla="*/ 20403 w 122"/>
                <a:gd name="T5" fmla="*/ 40910 h 113"/>
                <a:gd name="T6" fmla="*/ 364 w 122"/>
                <a:gd name="T7" fmla="*/ 20455 h 113"/>
                <a:gd name="T8" fmla="*/ 364 w 122"/>
                <a:gd name="T9" fmla="*/ 20455 h 113"/>
                <a:gd name="T10" fmla="*/ 20403 w 122"/>
                <a:gd name="T11" fmla="*/ 0 h 113"/>
                <a:gd name="T12" fmla="*/ 23318 w 122"/>
                <a:gd name="T13" fmla="*/ 0 h 113"/>
                <a:gd name="T14" fmla="*/ 23318 w 122"/>
                <a:gd name="T15" fmla="*/ 0 h 113"/>
                <a:gd name="T16" fmla="*/ 43721 w 122"/>
                <a:gd name="T17" fmla="*/ 20455 h 113"/>
                <a:gd name="T18" fmla="*/ 43721 w 122"/>
                <a:gd name="T19" fmla="*/ 20455 h 113"/>
                <a:gd name="T20" fmla="*/ 23318 w 122"/>
                <a:gd name="T21" fmla="*/ 40910 h 1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2" h="113">
                  <a:moveTo>
                    <a:pt x="64" y="112"/>
                  </a:moveTo>
                  <a:lnTo>
                    <a:pt x="56" y="112"/>
                  </a:lnTo>
                  <a:cubicBezTo>
                    <a:pt x="27" y="112"/>
                    <a:pt x="0" y="87"/>
                    <a:pt x="1" y="56"/>
                  </a:cubicBezTo>
                  <a:cubicBezTo>
                    <a:pt x="2" y="26"/>
                    <a:pt x="25" y="0"/>
                    <a:pt x="56" y="0"/>
                  </a:cubicBezTo>
                  <a:lnTo>
                    <a:pt x="64" y="0"/>
                  </a:lnTo>
                  <a:cubicBezTo>
                    <a:pt x="94" y="0"/>
                    <a:pt x="121" y="26"/>
                    <a:pt x="120" y="56"/>
                  </a:cubicBezTo>
                  <a:cubicBezTo>
                    <a:pt x="119" y="87"/>
                    <a:pt x="95" y="112"/>
                    <a:pt x="64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F9D8B36C-2780-484D-BF98-90FED09564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1225" y="3297238"/>
              <a:ext cx="52388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0" y="112"/>
                    <a:pt x="0" y="0"/>
                    <a:pt x="72" y="0"/>
                  </a:cubicBezTo>
                  <a:cubicBezTo>
                    <a:pt x="144" y="0"/>
                    <a:pt x="144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AF750550-F7B0-044F-92AC-8C53AF28F3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138" y="3316288"/>
              <a:ext cx="52387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0" y="112"/>
                    <a:pt x="0" y="0"/>
                    <a:pt x="72" y="0"/>
                  </a:cubicBezTo>
                  <a:cubicBezTo>
                    <a:pt x="144" y="0"/>
                    <a:pt x="144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49331256-3021-C947-887B-50F9EB0F84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8513" y="3382963"/>
              <a:ext cx="52387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0" y="112"/>
                    <a:pt x="0" y="0"/>
                    <a:pt x="72" y="0"/>
                  </a:cubicBezTo>
                  <a:cubicBezTo>
                    <a:pt x="144" y="0"/>
                    <a:pt x="144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E1F428D2-BA61-F042-B8AD-8E295E9239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0313" y="3313113"/>
              <a:ext cx="627062" cy="231775"/>
            </a:xfrm>
            <a:custGeom>
              <a:avLst/>
              <a:gdLst>
                <a:gd name="T0" fmla="*/ 0 w 1740"/>
                <a:gd name="T1" fmla="*/ 64984 h 642"/>
                <a:gd name="T2" fmla="*/ 0 w 1740"/>
                <a:gd name="T3" fmla="*/ 64984 h 642"/>
                <a:gd name="T4" fmla="*/ 6126 w 1740"/>
                <a:gd name="T5" fmla="*/ 61734 h 642"/>
                <a:gd name="T6" fmla="*/ 6126 w 1740"/>
                <a:gd name="T7" fmla="*/ 61734 h 642"/>
                <a:gd name="T8" fmla="*/ 23064 w 1740"/>
                <a:gd name="T9" fmla="*/ 53431 h 642"/>
                <a:gd name="T10" fmla="*/ 23064 w 1740"/>
                <a:gd name="T11" fmla="*/ 53431 h 642"/>
                <a:gd name="T12" fmla="*/ 89014 w 1740"/>
                <a:gd name="T13" fmla="*/ 31770 h 642"/>
                <a:gd name="T14" fmla="*/ 89014 w 1740"/>
                <a:gd name="T15" fmla="*/ 31770 h 642"/>
                <a:gd name="T16" fmla="*/ 193524 w 1740"/>
                <a:gd name="T17" fmla="*/ 23466 h 642"/>
                <a:gd name="T18" fmla="*/ 193524 w 1740"/>
                <a:gd name="T19" fmla="*/ 23466 h 642"/>
                <a:gd name="T20" fmla="*/ 321459 w 1740"/>
                <a:gd name="T21" fmla="*/ 47655 h 642"/>
                <a:gd name="T22" fmla="*/ 321459 w 1740"/>
                <a:gd name="T23" fmla="*/ 47655 h 642"/>
                <a:gd name="T24" fmla="*/ 540931 w 1740"/>
                <a:gd name="T25" fmla="*/ 165347 h 642"/>
                <a:gd name="T26" fmla="*/ 540931 w 1740"/>
                <a:gd name="T27" fmla="*/ 165347 h 642"/>
                <a:gd name="T28" fmla="*/ 603637 w 1740"/>
                <a:gd name="T29" fmla="*/ 213363 h 642"/>
                <a:gd name="T30" fmla="*/ 603637 w 1740"/>
                <a:gd name="T31" fmla="*/ 213363 h 642"/>
                <a:gd name="T32" fmla="*/ 626702 w 1740"/>
                <a:gd name="T33" fmla="*/ 231414 h 642"/>
                <a:gd name="T34" fmla="*/ 626702 w 1740"/>
                <a:gd name="T35" fmla="*/ 231414 h 642"/>
                <a:gd name="T36" fmla="*/ 606520 w 1740"/>
                <a:gd name="T37" fmla="*/ 210114 h 642"/>
                <a:gd name="T38" fmla="*/ 606520 w 1740"/>
                <a:gd name="T39" fmla="*/ 210114 h 642"/>
                <a:gd name="T40" fmla="*/ 549220 w 1740"/>
                <a:gd name="T41" fmla="*/ 154517 h 642"/>
                <a:gd name="T42" fmla="*/ 549220 w 1740"/>
                <a:gd name="T43" fmla="*/ 154517 h 642"/>
                <a:gd name="T44" fmla="*/ 456602 w 1740"/>
                <a:gd name="T45" fmla="*/ 83035 h 642"/>
                <a:gd name="T46" fmla="*/ 456602 w 1740"/>
                <a:gd name="T47" fmla="*/ 83035 h 642"/>
                <a:gd name="T48" fmla="*/ 330109 w 1740"/>
                <a:gd name="T49" fmla="*/ 21661 h 642"/>
                <a:gd name="T50" fmla="*/ 330109 w 1740"/>
                <a:gd name="T51" fmla="*/ 21661 h 642"/>
                <a:gd name="T52" fmla="*/ 193885 w 1740"/>
                <a:gd name="T53" fmla="*/ 722 h 642"/>
                <a:gd name="T54" fmla="*/ 193885 w 1740"/>
                <a:gd name="T55" fmla="*/ 722 h 642"/>
                <a:gd name="T56" fmla="*/ 85410 w 1740"/>
                <a:gd name="T57" fmla="*/ 18773 h 642"/>
                <a:gd name="T58" fmla="*/ 85410 w 1740"/>
                <a:gd name="T59" fmla="*/ 18773 h 642"/>
                <a:gd name="T60" fmla="*/ 20902 w 1740"/>
                <a:gd name="T61" fmla="*/ 49821 h 642"/>
                <a:gd name="T62" fmla="*/ 20902 w 1740"/>
                <a:gd name="T63" fmla="*/ 49821 h 642"/>
                <a:gd name="T64" fmla="*/ 5406 w 1740"/>
                <a:gd name="T65" fmla="*/ 60651 h 642"/>
                <a:gd name="T66" fmla="*/ 5406 w 1740"/>
                <a:gd name="T67" fmla="*/ 60651 h 642"/>
                <a:gd name="T68" fmla="*/ 0 w 1740"/>
                <a:gd name="T69" fmla="*/ 64984 h 64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740" h="642">
                  <a:moveTo>
                    <a:pt x="0" y="180"/>
                  </a:moveTo>
                  <a:lnTo>
                    <a:pt x="0" y="180"/>
                  </a:lnTo>
                  <a:cubicBezTo>
                    <a:pt x="0" y="180"/>
                    <a:pt x="6" y="177"/>
                    <a:pt x="17" y="171"/>
                  </a:cubicBezTo>
                  <a:cubicBezTo>
                    <a:pt x="28" y="166"/>
                    <a:pt x="42" y="157"/>
                    <a:pt x="64" y="148"/>
                  </a:cubicBezTo>
                  <a:cubicBezTo>
                    <a:pt x="105" y="129"/>
                    <a:pt x="168" y="106"/>
                    <a:pt x="247" y="88"/>
                  </a:cubicBezTo>
                  <a:cubicBezTo>
                    <a:pt x="327" y="70"/>
                    <a:pt x="427" y="60"/>
                    <a:pt x="537" y="65"/>
                  </a:cubicBezTo>
                  <a:cubicBezTo>
                    <a:pt x="648" y="70"/>
                    <a:pt x="770" y="92"/>
                    <a:pt x="892" y="132"/>
                  </a:cubicBezTo>
                  <a:cubicBezTo>
                    <a:pt x="1141" y="213"/>
                    <a:pt x="1352" y="350"/>
                    <a:pt x="1501" y="458"/>
                  </a:cubicBezTo>
                  <a:cubicBezTo>
                    <a:pt x="1575" y="511"/>
                    <a:pt x="1635" y="558"/>
                    <a:pt x="1675" y="591"/>
                  </a:cubicBezTo>
                  <a:cubicBezTo>
                    <a:pt x="1716" y="623"/>
                    <a:pt x="1739" y="641"/>
                    <a:pt x="1739" y="641"/>
                  </a:cubicBezTo>
                  <a:cubicBezTo>
                    <a:pt x="1739" y="641"/>
                    <a:pt x="1720" y="620"/>
                    <a:pt x="1683" y="582"/>
                  </a:cubicBezTo>
                  <a:cubicBezTo>
                    <a:pt x="1647" y="544"/>
                    <a:pt x="1594" y="490"/>
                    <a:pt x="1524" y="428"/>
                  </a:cubicBezTo>
                  <a:cubicBezTo>
                    <a:pt x="1455" y="366"/>
                    <a:pt x="1369" y="297"/>
                    <a:pt x="1267" y="230"/>
                  </a:cubicBezTo>
                  <a:cubicBezTo>
                    <a:pt x="1165" y="164"/>
                    <a:pt x="1046" y="103"/>
                    <a:pt x="916" y="60"/>
                  </a:cubicBezTo>
                  <a:cubicBezTo>
                    <a:pt x="785" y="17"/>
                    <a:pt x="655" y="0"/>
                    <a:pt x="538" y="2"/>
                  </a:cubicBezTo>
                  <a:cubicBezTo>
                    <a:pt x="421" y="3"/>
                    <a:pt x="318" y="23"/>
                    <a:pt x="237" y="52"/>
                  </a:cubicBezTo>
                  <a:cubicBezTo>
                    <a:pt x="156" y="80"/>
                    <a:pt x="97" y="112"/>
                    <a:pt x="58" y="138"/>
                  </a:cubicBezTo>
                  <a:cubicBezTo>
                    <a:pt x="39" y="150"/>
                    <a:pt x="25" y="162"/>
                    <a:pt x="15" y="168"/>
                  </a:cubicBezTo>
                  <a:cubicBezTo>
                    <a:pt x="5" y="176"/>
                    <a:pt x="0" y="180"/>
                    <a:pt x="0" y="18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4D10FECA-E0D8-5940-B2C0-EF0B27FC81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8250" y="3255963"/>
              <a:ext cx="622300" cy="214312"/>
            </a:xfrm>
            <a:custGeom>
              <a:avLst/>
              <a:gdLst>
                <a:gd name="T0" fmla="*/ 0 w 1730"/>
                <a:gd name="T1" fmla="*/ 50257 h 597"/>
                <a:gd name="T2" fmla="*/ 0 w 1730"/>
                <a:gd name="T3" fmla="*/ 50257 h 597"/>
                <a:gd name="T4" fmla="*/ 6835 w 1730"/>
                <a:gd name="T5" fmla="*/ 47745 h 597"/>
                <a:gd name="T6" fmla="*/ 6835 w 1730"/>
                <a:gd name="T7" fmla="*/ 47745 h 597"/>
                <a:gd name="T8" fmla="*/ 25539 w 1730"/>
                <a:gd name="T9" fmla="*/ 41283 h 597"/>
                <a:gd name="T10" fmla="*/ 25539 w 1730"/>
                <a:gd name="T11" fmla="*/ 41283 h 597"/>
                <a:gd name="T12" fmla="*/ 96762 w 1730"/>
                <a:gd name="T13" fmla="*/ 25847 h 597"/>
                <a:gd name="T14" fmla="*/ 96762 w 1730"/>
                <a:gd name="T15" fmla="*/ 25847 h 597"/>
                <a:gd name="T16" fmla="*/ 329855 w 1730"/>
                <a:gd name="T17" fmla="*/ 49539 h 597"/>
                <a:gd name="T18" fmla="*/ 329855 w 1730"/>
                <a:gd name="T19" fmla="*/ 49539 h 597"/>
                <a:gd name="T20" fmla="*/ 541005 w 1730"/>
                <a:gd name="T21" fmla="*/ 156157 h 597"/>
                <a:gd name="T22" fmla="*/ 541005 w 1730"/>
                <a:gd name="T23" fmla="*/ 156157 h 597"/>
                <a:gd name="T24" fmla="*/ 600358 w 1730"/>
                <a:gd name="T25" fmla="*/ 198158 h 597"/>
                <a:gd name="T26" fmla="*/ 600358 w 1730"/>
                <a:gd name="T27" fmla="*/ 198158 h 597"/>
                <a:gd name="T28" fmla="*/ 621940 w 1730"/>
                <a:gd name="T29" fmla="*/ 213953 h 597"/>
                <a:gd name="T30" fmla="*/ 621940 w 1730"/>
                <a:gd name="T31" fmla="*/ 213953 h 597"/>
                <a:gd name="T32" fmla="*/ 603235 w 1730"/>
                <a:gd name="T33" fmla="*/ 194568 h 597"/>
                <a:gd name="T34" fmla="*/ 603235 w 1730"/>
                <a:gd name="T35" fmla="*/ 194568 h 597"/>
                <a:gd name="T36" fmla="*/ 549279 w 1730"/>
                <a:gd name="T37" fmla="*/ 145388 h 597"/>
                <a:gd name="T38" fmla="*/ 549279 w 1730"/>
                <a:gd name="T39" fmla="*/ 145388 h 597"/>
                <a:gd name="T40" fmla="*/ 460790 w 1730"/>
                <a:gd name="T41" fmla="*/ 81130 h 597"/>
                <a:gd name="T42" fmla="*/ 460790 w 1730"/>
                <a:gd name="T43" fmla="*/ 81130 h 597"/>
                <a:gd name="T44" fmla="*/ 338488 w 1730"/>
                <a:gd name="T45" fmla="*/ 23693 h 597"/>
                <a:gd name="T46" fmla="*/ 338488 w 1730"/>
                <a:gd name="T47" fmla="*/ 23693 h 597"/>
                <a:gd name="T48" fmla="*/ 204316 w 1730"/>
                <a:gd name="T49" fmla="*/ 718 h 597"/>
                <a:gd name="T50" fmla="*/ 204316 w 1730"/>
                <a:gd name="T51" fmla="*/ 718 h 597"/>
                <a:gd name="T52" fmla="*/ 94244 w 1730"/>
                <a:gd name="T53" fmla="*/ 12564 h 597"/>
                <a:gd name="T54" fmla="*/ 94244 w 1730"/>
                <a:gd name="T55" fmla="*/ 12564 h 597"/>
                <a:gd name="T56" fmla="*/ 24101 w 1730"/>
                <a:gd name="T57" fmla="*/ 37334 h 597"/>
                <a:gd name="T58" fmla="*/ 24101 w 1730"/>
                <a:gd name="T59" fmla="*/ 37334 h 597"/>
                <a:gd name="T60" fmla="*/ 6115 w 1730"/>
                <a:gd name="T61" fmla="*/ 47027 h 597"/>
                <a:gd name="T62" fmla="*/ 6115 w 1730"/>
                <a:gd name="T63" fmla="*/ 47027 h 597"/>
                <a:gd name="T64" fmla="*/ 0 w 1730"/>
                <a:gd name="T65" fmla="*/ 50257 h 5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730" h="597">
                  <a:moveTo>
                    <a:pt x="0" y="140"/>
                  </a:moveTo>
                  <a:lnTo>
                    <a:pt x="0" y="140"/>
                  </a:lnTo>
                  <a:cubicBezTo>
                    <a:pt x="0" y="140"/>
                    <a:pt x="6" y="138"/>
                    <a:pt x="19" y="133"/>
                  </a:cubicBezTo>
                  <a:cubicBezTo>
                    <a:pt x="31" y="129"/>
                    <a:pt x="48" y="122"/>
                    <a:pt x="71" y="115"/>
                  </a:cubicBezTo>
                  <a:cubicBezTo>
                    <a:pt x="117" y="101"/>
                    <a:pt x="184" y="83"/>
                    <a:pt x="269" y="72"/>
                  </a:cubicBezTo>
                  <a:cubicBezTo>
                    <a:pt x="437" y="48"/>
                    <a:pt x="674" y="58"/>
                    <a:pt x="917" y="138"/>
                  </a:cubicBezTo>
                  <a:cubicBezTo>
                    <a:pt x="1161" y="218"/>
                    <a:pt x="1363" y="341"/>
                    <a:pt x="1504" y="435"/>
                  </a:cubicBezTo>
                  <a:cubicBezTo>
                    <a:pt x="1575" y="482"/>
                    <a:pt x="1630" y="523"/>
                    <a:pt x="1669" y="552"/>
                  </a:cubicBezTo>
                  <a:cubicBezTo>
                    <a:pt x="1707" y="580"/>
                    <a:pt x="1729" y="596"/>
                    <a:pt x="1729" y="596"/>
                  </a:cubicBezTo>
                  <a:cubicBezTo>
                    <a:pt x="1729" y="596"/>
                    <a:pt x="1710" y="577"/>
                    <a:pt x="1677" y="542"/>
                  </a:cubicBezTo>
                  <a:cubicBezTo>
                    <a:pt x="1643" y="509"/>
                    <a:pt x="1593" y="461"/>
                    <a:pt x="1527" y="405"/>
                  </a:cubicBezTo>
                  <a:cubicBezTo>
                    <a:pt x="1461" y="349"/>
                    <a:pt x="1379" y="286"/>
                    <a:pt x="1281" y="226"/>
                  </a:cubicBezTo>
                  <a:cubicBezTo>
                    <a:pt x="1183" y="165"/>
                    <a:pt x="1068" y="109"/>
                    <a:pt x="941" y="66"/>
                  </a:cubicBezTo>
                  <a:cubicBezTo>
                    <a:pt x="812" y="25"/>
                    <a:pt x="685" y="4"/>
                    <a:pt x="568" y="2"/>
                  </a:cubicBezTo>
                  <a:cubicBezTo>
                    <a:pt x="452" y="0"/>
                    <a:pt x="347" y="14"/>
                    <a:pt x="262" y="35"/>
                  </a:cubicBezTo>
                  <a:cubicBezTo>
                    <a:pt x="176" y="56"/>
                    <a:pt x="111" y="83"/>
                    <a:pt x="67" y="104"/>
                  </a:cubicBezTo>
                  <a:cubicBezTo>
                    <a:pt x="45" y="115"/>
                    <a:pt x="29" y="124"/>
                    <a:pt x="17" y="131"/>
                  </a:cubicBezTo>
                  <a:cubicBezTo>
                    <a:pt x="6" y="136"/>
                    <a:pt x="0" y="140"/>
                    <a:pt x="0" y="14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9BA61734-87AC-EF43-A756-E004AF9B9F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9688" y="3209925"/>
              <a:ext cx="517525" cy="166688"/>
            </a:xfrm>
            <a:custGeom>
              <a:avLst/>
              <a:gdLst>
                <a:gd name="T0" fmla="*/ 0 w 1436"/>
                <a:gd name="T1" fmla="*/ 18802 h 461"/>
                <a:gd name="T2" fmla="*/ 0 w 1436"/>
                <a:gd name="T3" fmla="*/ 18802 h 461"/>
                <a:gd name="T4" fmla="*/ 6127 w 1436"/>
                <a:gd name="T5" fmla="*/ 17717 h 461"/>
                <a:gd name="T6" fmla="*/ 6127 w 1436"/>
                <a:gd name="T7" fmla="*/ 17717 h 461"/>
                <a:gd name="T8" fmla="*/ 22344 w 1436"/>
                <a:gd name="T9" fmla="*/ 15548 h 461"/>
                <a:gd name="T10" fmla="*/ 22344 w 1436"/>
                <a:gd name="T11" fmla="*/ 15548 h 461"/>
                <a:gd name="T12" fmla="*/ 48653 w 1436"/>
                <a:gd name="T13" fmla="*/ 13378 h 461"/>
                <a:gd name="T14" fmla="*/ 48653 w 1436"/>
                <a:gd name="T15" fmla="*/ 13378 h 461"/>
                <a:gd name="T16" fmla="*/ 65231 w 1436"/>
                <a:gd name="T17" fmla="*/ 12294 h 461"/>
                <a:gd name="T18" fmla="*/ 65231 w 1436"/>
                <a:gd name="T19" fmla="*/ 12294 h 461"/>
                <a:gd name="T20" fmla="*/ 83611 w 1436"/>
                <a:gd name="T21" fmla="*/ 12294 h 461"/>
                <a:gd name="T22" fmla="*/ 83611 w 1436"/>
                <a:gd name="T23" fmla="*/ 12294 h 461"/>
                <a:gd name="T24" fmla="*/ 172268 w 1436"/>
                <a:gd name="T25" fmla="*/ 18441 h 461"/>
                <a:gd name="T26" fmla="*/ 172268 w 1436"/>
                <a:gd name="T27" fmla="*/ 18441 h 461"/>
                <a:gd name="T28" fmla="*/ 277143 w 1436"/>
                <a:gd name="T29" fmla="*/ 43751 h 461"/>
                <a:gd name="T30" fmla="*/ 277143 w 1436"/>
                <a:gd name="T31" fmla="*/ 43751 h 461"/>
                <a:gd name="T32" fmla="*/ 450852 w 1436"/>
                <a:gd name="T33" fmla="*/ 124022 h 461"/>
                <a:gd name="T34" fmla="*/ 450852 w 1436"/>
                <a:gd name="T35" fmla="*/ 124022 h 461"/>
                <a:gd name="T36" fmla="*/ 499505 w 1436"/>
                <a:gd name="T37" fmla="*/ 154394 h 461"/>
                <a:gd name="T38" fmla="*/ 499505 w 1436"/>
                <a:gd name="T39" fmla="*/ 154394 h 461"/>
                <a:gd name="T40" fmla="*/ 512479 w 1436"/>
                <a:gd name="T41" fmla="*/ 163072 h 461"/>
                <a:gd name="T42" fmla="*/ 512479 w 1436"/>
                <a:gd name="T43" fmla="*/ 163072 h 461"/>
                <a:gd name="T44" fmla="*/ 517165 w 1436"/>
                <a:gd name="T45" fmla="*/ 166326 h 461"/>
                <a:gd name="T46" fmla="*/ 517165 w 1436"/>
                <a:gd name="T47" fmla="*/ 166326 h 461"/>
                <a:gd name="T48" fmla="*/ 513200 w 1436"/>
                <a:gd name="T49" fmla="*/ 162711 h 461"/>
                <a:gd name="T50" fmla="*/ 513200 w 1436"/>
                <a:gd name="T51" fmla="*/ 162711 h 461"/>
                <a:gd name="T52" fmla="*/ 501307 w 1436"/>
                <a:gd name="T53" fmla="*/ 152586 h 461"/>
                <a:gd name="T54" fmla="*/ 501307 w 1436"/>
                <a:gd name="T55" fmla="*/ 152586 h 461"/>
                <a:gd name="T56" fmla="*/ 455898 w 1436"/>
                <a:gd name="T57" fmla="*/ 116428 h 461"/>
                <a:gd name="T58" fmla="*/ 455898 w 1436"/>
                <a:gd name="T59" fmla="*/ 116428 h 461"/>
                <a:gd name="T60" fmla="*/ 282548 w 1436"/>
                <a:gd name="T61" fmla="*/ 26034 h 461"/>
                <a:gd name="T62" fmla="*/ 282548 w 1436"/>
                <a:gd name="T63" fmla="*/ 26034 h 461"/>
                <a:gd name="T64" fmla="*/ 174070 w 1436"/>
                <a:gd name="T65" fmla="*/ 3616 h 461"/>
                <a:gd name="T66" fmla="*/ 174070 w 1436"/>
                <a:gd name="T67" fmla="*/ 3616 h 461"/>
                <a:gd name="T68" fmla="*/ 83251 w 1436"/>
                <a:gd name="T69" fmla="*/ 3254 h 461"/>
                <a:gd name="T70" fmla="*/ 83251 w 1436"/>
                <a:gd name="T71" fmla="*/ 3254 h 461"/>
                <a:gd name="T72" fmla="*/ 64510 w 1436"/>
                <a:gd name="T73" fmla="*/ 5062 h 461"/>
                <a:gd name="T74" fmla="*/ 64510 w 1436"/>
                <a:gd name="T75" fmla="*/ 5062 h 461"/>
                <a:gd name="T76" fmla="*/ 48293 w 1436"/>
                <a:gd name="T77" fmla="*/ 7593 h 461"/>
                <a:gd name="T78" fmla="*/ 48293 w 1436"/>
                <a:gd name="T79" fmla="*/ 7593 h 461"/>
                <a:gd name="T80" fmla="*/ 21984 w 1436"/>
                <a:gd name="T81" fmla="*/ 13017 h 461"/>
                <a:gd name="T82" fmla="*/ 21984 w 1436"/>
                <a:gd name="T83" fmla="*/ 13017 h 461"/>
                <a:gd name="T84" fmla="*/ 5766 w 1436"/>
                <a:gd name="T85" fmla="*/ 16994 h 461"/>
                <a:gd name="T86" fmla="*/ 5766 w 1436"/>
                <a:gd name="T87" fmla="*/ 16994 h 461"/>
                <a:gd name="T88" fmla="*/ 0 w 1436"/>
                <a:gd name="T89" fmla="*/ 18802 h 46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436" h="461">
                  <a:moveTo>
                    <a:pt x="0" y="52"/>
                  </a:moveTo>
                  <a:lnTo>
                    <a:pt x="0" y="52"/>
                  </a:lnTo>
                  <a:cubicBezTo>
                    <a:pt x="0" y="52"/>
                    <a:pt x="6" y="51"/>
                    <a:pt x="17" y="49"/>
                  </a:cubicBezTo>
                  <a:cubicBezTo>
                    <a:pt x="27" y="47"/>
                    <a:pt x="42" y="46"/>
                    <a:pt x="62" y="43"/>
                  </a:cubicBezTo>
                  <a:cubicBezTo>
                    <a:pt x="83" y="41"/>
                    <a:pt x="107" y="38"/>
                    <a:pt x="135" y="37"/>
                  </a:cubicBezTo>
                  <a:cubicBezTo>
                    <a:pt x="150" y="36"/>
                    <a:pt x="165" y="35"/>
                    <a:pt x="181" y="34"/>
                  </a:cubicBezTo>
                  <a:cubicBezTo>
                    <a:pt x="197" y="34"/>
                    <a:pt x="214" y="34"/>
                    <a:pt x="232" y="34"/>
                  </a:cubicBezTo>
                  <a:cubicBezTo>
                    <a:pt x="303" y="34"/>
                    <a:pt x="387" y="38"/>
                    <a:pt x="478" y="51"/>
                  </a:cubicBezTo>
                  <a:cubicBezTo>
                    <a:pt x="569" y="66"/>
                    <a:pt x="668" y="88"/>
                    <a:pt x="769" y="121"/>
                  </a:cubicBezTo>
                  <a:cubicBezTo>
                    <a:pt x="968" y="186"/>
                    <a:pt x="1135" y="275"/>
                    <a:pt x="1251" y="343"/>
                  </a:cubicBezTo>
                  <a:cubicBezTo>
                    <a:pt x="1309" y="377"/>
                    <a:pt x="1355" y="407"/>
                    <a:pt x="1386" y="427"/>
                  </a:cubicBezTo>
                  <a:cubicBezTo>
                    <a:pt x="1402" y="438"/>
                    <a:pt x="1415" y="446"/>
                    <a:pt x="1422" y="451"/>
                  </a:cubicBezTo>
                  <a:cubicBezTo>
                    <a:pt x="1430" y="457"/>
                    <a:pt x="1435" y="460"/>
                    <a:pt x="1435" y="460"/>
                  </a:cubicBezTo>
                  <a:cubicBezTo>
                    <a:pt x="1435" y="460"/>
                    <a:pt x="1431" y="456"/>
                    <a:pt x="1424" y="450"/>
                  </a:cubicBezTo>
                  <a:cubicBezTo>
                    <a:pt x="1416" y="443"/>
                    <a:pt x="1406" y="433"/>
                    <a:pt x="1391" y="422"/>
                  </a:cubicBezTo>
                  <a:cubicBezTo>
                    <a:pt x="1362" y="397"/>
                    <a:pt x="1320" y="362"/>
                    <a:pt x="1265" y="322"/>
                  </a:cubicBezTo>
                  <a:cubicBezTo>
                    <a:pt x="1155" y="243"/>
                    <a:pt x="991" y="141"/>
                    <a:pt x="784" y="72"/>
                  </a:cubicBezTo>
                  <a:cubicBezTo>
                    <a:pt x="680" y="39"/>
                    <a:pt x="578" y="19"/>
                    <a:pt x="483" y="10"/>
                  </a:cubicBezTo>
                  <a:cubicBezTo>
                    <a:pt x="388" y="0"/>
                    <a:pt x="302" y="2"/>
                    <a:pt x="231" y="9"/>
                  </a:cubicBezTo>
                  <a:cubicBezTo>
                    <a:pt x="212" y="10"/>
                    <a:pt x="195" y="12"/>
                    <a:pt x="179" y="14"/>
                  </a:cubicBezTo>
                  <a:cubicBezTo>
                    <a:pt x="163" y="16"/>
                    <a:pt x="148" y="19"/>
                    <a:pt x="134" y="21"/>
                  </a:cubicBezTo>
                  <a:cubicBezTo>
                    <a:pt x="105" y="25"/>
                    <a:pt x="81" y="31"/>
                    <a:pt x="61" y="36"/>
                  </a:cubicBezTo>
                  <a:cubicBezTo>
                    <a:pt x="41" y="40"/>
                    <a:pt x="26" y="44"/>
                    <a:pt x="16" y="47"/>
                  </a:cubicBezTo>
                  <a:cubicBezTo>
                    <a:pt x="5" y="50"/>
                    <a:pt x="0" y="52"/>
                    <a:pt x="0" y="5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9E4A2ABD-22BC-9B46-830F-671A11804C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6650" y="3889375"/>
              <a:ext cx="349250" cy="176213"/>
            </a:xfrm>
            <a:custGeom>
              <a:avLst/>
              <a:gdLst>
                <a:gd name="T0" fmla="*/ 0 w 971"/>
                <a:gd name="T1" fmla="*/ 0 h 489"/>
                <a:gd name="T2" fmla="*/ 0 w 971"/>
                <a:gd name="T3" fmla="*/ 0 h 489"/>
                <a:gd name="T4" fmla="*/ 156101 w 971"/>
                <a:gd name="T5" fmla="*/ 124322 h 489"/>
                <a:gd name="T6" fmla="*/ 156101 w 971"/>
                <a:gd name="T7" fmla="*/ 124322 h 489"/>
                <a:gd name="T8" fmla="*/ 348890 w 971"/>
                <a:gd name="T9" fmla="*/ 175853 h 489"/>
                <a:gd name="T10" fmla="*/ 348890 w 971"/>
                <a:gd name="T11" fmla="*/ 175853 h 489"/>
                <a:gd name="T12" fmla="*/ 192429 w 971"/>
                <a:gd name="T13" fmla="*/ 52251 h 489"/>
                <a:gd name="T14" fmla="*/ 192429 w 971"/>
                <a:gd name="T15" fmla="*/ 52251 h 489"/>
                <a:gd name="T16" fmla="*/ 0 w 971"/>
                <a:gd name="T17" fmla="*/ 0 h 4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1" h="489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167" y="209"/>
                    <a:pt x="434" y="345"/>
                  </a:cubicBezTo>
                  <a:cubicBezTo>
                    <a:pt x="702" y="478"/>
                    <a:pt x="970" y="488"/>
                    <a:pt x="970" y="488"/>
                  </a:cubicBezTo>
                  <a:cubicBezTo>
                    <a:pt x="970" y="488"/>
                    <a:pt x="803" y="280"/>
                    <a:pt x="535" y="145"/>
                  </a:cubicBezTo>
                  <a:cubicBezTo>
                    <a:pt x="267" y="1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12BDDDA1-9B64-5A47-9E40-A5DDE81427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1025" y="3843338"/>
              <a:ext cx="2365375" cy="890587"/>
            </a:xfrm>
            <a:custGeom>
              <a:avLst/>
              <a:gdLst>
                <a:gd name="T0" fmla="*/ 1993221 w 6572"/>
                <a:gd name="T1" fmla="*/ 673695 h 2476"/>
                <a:gd name="T2" fmla="*/ 2000059 w 6572"/>
                <a:gd name="T3" fmla="*/ 663624 h 2476"/>
                <a:gd name="T4" fmla="*/ 2005818 w 6572"/>
                <a:gd name="T5" fmla="*/ 651035 h 2476"/>
                <a:gd name="T6" fmla="*/ 2002579 w 6572"/>
                <a:gd name="T7" fmla="*/ 580896 h 2476"/>
                <a:gd name="T8" fmla="*/ 1994300 w 6572"/>
                <a:gd name="T9" fmla="*/ 569026 h 2476"/>
                <a:gd name="T10" fmla="*/ 1982783 w 6572"/>
                <a:gd name="T11" fmla="*/ 560034 h 2476"/>
                <a:gd name="T12" fmla="*/ 1879847 w 6572"/>
                <a:gd name="T13" fmla="*/ 571544 h 2476"/>
                <a:gd name="T14" fmla="*/ 1862211 w 6572"/>
                <a:gd name="T15" fmla="*/ 590967 h 2476"/>
                <a:gd name="T16" fmla="*/ 1847094 w 6572"/>
                <a:gd name="T17" fmla="*/ 674415 h 2476"/>
                <a:gd name="T18" fmla="*/ 1886325 w 6572"/>
                <a:gd name="T19" fmla="*/ 755704 h 2476"/>
                <a:gd name="T20" fmla="*/ 2016255 w 6572"/>
                <a:gd name="T21" fmla="*/ 828721 h 2476"/>
                <a:gd name="T22" fmla="*/ 2200173 w 6572"/>
                <a:gd name="T23" fmla="*/ 811456 h 2476"/>
                <a:gd name="T24" fmla="*/ 2313547 w 6572"/>
                <a:gd name="T25" fmla="*/ 692039 h 2476"/>
                <a:gd name="T26" fmla="*/ 2318226 w 6572"/>
                <a:gd name="T27" fmla="*/ 629813 h 2476"/>
                <a:gd name="T28" fmla="*/ 2209891 w 6572"/>
                <a:gd name="T29" fmla="*/ 474428 h 2476"/>
                <a:gd name="T30" fmla="*/ 2036771 w 6572"/>
                <a:gd name="T31" fmla="*/ 429108 h 2476"/>
                <a:gd name="T32" fmla="*/ 1569958 w 6572"/>
                <a:gd name="T33" fmla="*/ 536654 h 2476"/>
                <a:gd name="T34" fmla="*/ 843286 w 6572"/>
                <a:gd name="T35" fmla="*/ 702830 h 2476"/>
                <a:gd name="T36" fmla="*/ 523319 w 6572"/>
                <a:gd name="T37" fmla="*/ 670818 h 2476"/>
                <a:gd name="T38" fmla="*/ 460694 w 6572"/>
                <a:gd name="T39" fmla="*/ 651754 h 2476"/>
                <a:gd name="T40" fmla="*/ 384391 w 6572"/>
                <a:gd name="T41" fmla="*/ 621541 h 2476"/>
                <a:gd name="T42" fmla="*/ 340122 w 6572"/>
                <a:gd name="T43" fmla="*/ 599240 h 2476"/>
                <a:gd name="T44" fmla="*/ 256261 w 6572"/>
                <a:gd name="T45" fmla="*/ 545646 h 2476"/>
                <a:gd name="T46" fmla="*/ 180678 w 6572"/>
                <a:gd name="T47" fmla="*/ 480903 h 2476"/>
                <a:gd name="T48" fmla="*/ 136049 w 6572"/>
                <a:gd name="T49" fmla="*/ 432345 h 2476"/>
                <a:gd name="T50" fmla="*/ 1080 w 6572"/>
                <a:gd name="T51" fmla="*/ 126970 h 2476"/>
                <a:gd name="T52" fmla="*/ 1440 w 6572"/>
                <a:gd name="T53" fmla="*/ 71938 h 2476"/>
                <a:gd name="T54" fmla="*/ 7918 w 6572"/>
                <a:gd name="T55" fmla="*/ 32732 h 2476"/>
                <a:gd name="T56" fmla="*/ 44990 w 6572"/>
                <a:gd name="T57" fmla="*/ 26617 h 2476"/>
                <a:gd name="T58" fmla="*/ 65865 w 6572"/>
                <a:gd name="T59" fmla="*/ 104309 h 2476"/>
                <a:gd name="T60" fmla="*/ 81341 w 6572"/>
                <a:gd name="T61" fmla="*/ 151429 h 2476"/>
                <a:gd name="T62" fmla="*/ 165922 w 6572"/>
                <a:gd name="T63" fmla="*/ 309332 h 2476"/>
                <a:gd name="T64" fmla="*/ 389430 w 6572"/>
                <a:gd name="T65" fmla="*/ 505721 h 2476"/>
                <a:gd name="T66" fmla="*/ 440898 w 6572"/>
                <a:gd name="T67" fmla="*/ 530899 h 2476"/>
                <a:gd name="T68" fmla="*/ 522600 w 6572"/>
                <a:gd name="T69" fmla="*/ 561832 h 2476"/>
                <a:gd name="T70" fmla="*/ 694280 w 6572"/>
                <a:gd name="T71" fmla="*/ 599240 h 2476"/>
                <a:gd name="T72" fmla="*/ 1287063 w 6572"/>
                <a:gd name="T73" fmla="*/ 549603 h 2476"/>
                <a:gd name="T74" fmla="*/ 2012656 w 6572"/>
                <a:gd name="T75" fmla="*/ 388823 h 2476"/>
                <a:gd name="T76" fmla="*/ 2261359 w 6572"/>
                <a:gd name="T77" fmla="*/ 463997 h 2476"/>
                <a:gd name="T78" fmla="*/ 2350258 w 6572"/>
                <a:gd name="T79" fmla="*/ 585931 h 2476"/>
                <a:gd name="T80" fmla="*/ 2307068 w 6572"/>
                <a:gd name="T81" fmla="*/ 792392 h 2476"/>
                <a:gd name="T82" fmla="*/ 2083560 w 6572"/>
                <a:gd name="T83" fmla="*/ 889508 h 2476"/>
                <a:gd name="T84" fmla="*/ 1985662 w 6572"/>
                <a:gd name="T85" fmla="*/ 877998 h 2476"/>
                <a:gd name="T86" fmla="*/ 1843855 w 6572"/>
                <a:gd name="T87" fmla="*/ 796349 h 2476"/>
                <a:gd name="T88" fmla="*/ 1786268 w 6572"/>
                <a:gd name="T89" fmla="*/ 676213 h 2476"/>
                <a:gd name="T90" fmla="*/ 1867250 w 6572"/>
                <a:gd name="T91" fmla="*/ 508599 h 2476"/>
                <a:gd name="T92" fmla="*/ 1982783 w 6572"/>
                <a:gd name="T93" fmla="*/ 499247 h 2476"/>
                <a:gd name="T94" fmla="*/ 2053327 w 6572"/>
                <a:gd name="T95" fmla="*/ 573702 h 2476"/>
                <a:gd name="T96" fmla="*/ 2029932 w 6572"/>
                <a:gd name="T97" fmla="*/ 678731 h 2476"/>
                <a:gd name="T98" fmla="*/ 1977384 w 6572"/>
                <a:gd name="T99" fmla="*/ 696356 h 247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6572" h="2476">
                  <a:moveTo>
                    <a:pt x="5494" y="1936"/>
                  </a:moveTo>
                  <a:lnTo>
                    <a:pt x="5494" y="1936"/>
                  </a:lnTo>
                  <a:cubicBezTo>
                    <a:pt x="5490" y="1921"/>
                    <a:pt x="5513" y="1904"/>
                    <a:pt x="5538" y="1873"/>
                  </a:cubicBezTo>
                  <a:cubicBezTo>
                    <a:pt x="5541" y="1869"/>
                    <a:pt x="5544" y="1864"/>
                    <a:pt x="5548" y="1860"/>
                  </a:cubicBezTo>
                  <a:cubicBezTo>
                    <a:pt x="5551" y="1855"/>
                    <a:pt x="5554" y="1850"/>
                    <a:pt x="5557" y="1845"/>
                  </a:cubicBezTo>
                  <a:cubicBezTo>
                    <a:pt x="5560" y="1840"/>
                    <a:pt x="5563" y="1834"/>
                    <a:pt x="5565" y="1829"/>
                  </a:cubicBezTo>
                  <a:cubicBezTo>
                    <a:pt x="5568" y="1822"/>
                    <a:pt x="5571" y="1817"/>
                    <a:pt x="5573" y="1810"/>
                  </a:cubicBezTo>
                  <a:cubicBezTo>
                    <a:pt x="5583" y="1784"/>
                    <a:pt x="5590" y="1753"/>
                    <a:pt x="5590" y="1718"/>
                  </a:cubicBezTo>
                  <a:cubicBezTo>
                    <a:pt x="5589" y="1684"/>
                    <a:pt x="5582" y="1647"/>
                    <a:pt x="5564" y="1615"/>
                  </a:cubicBezTo>
                  <a:cubicBezTo>
                    <a:pt x="5560" y="1608"/>
                    <a:pt x="5556" y="1599"/>
                    <a:pt x="5550" y="1593"/>
                  </a:cubicBezTo>
                  <a:cubicBezTo>
                    <a:pt x="5547" y="1589"/>
                    <a:pt x="5544" y="1586"/>
                    <a:pt x="5541" y="1582"/>
                  </a:cubicBezTo>
                  <a:cubicBezTo>
                    <a:pt x="5538" y="1579"/>
                    <a:pt x="5535" y="1577"/>
                    <a:pt x="5531" y="1574"/>
                  </a:cubicBezTo>
                  <a:cubicBezTo>
                    <a:pt x="5526" y="1567"/>
                    <a:pt x="5517" y="1562"/>
                    <a:pt x="5509" y="1557"/>
                  </a:cubicBezTo>
                  <a:cubicBezTo>
                    <a:pt x="5501" y="1552"/>
                    <a:pt x="5493" y="1547"/>
                    <a:pt x="5483" y="1543"/>
                  </a:cubicBezTo>
                  <a:cubicBezTo>
                    <a:pt x="5410" y="1509"/>
                    <a:pt x="5297" y="1526"/>
                    <a:pt x="5223" y="1589"/>
                  </a:cubicBezTo>
                  <a:cubicBezTo>
                    <a:pt x="5213" y="1597"/>
                    <a:pt x="5205" y="1606"/>
                    <a:pt x="5196" y="1614"/>
                  </a:cubicBezTo>
                  <a:cubicBezTo>
                    <a:pt x="5189" y="1623"/>
                    <a:pt x="5181" y="1632"/>
                    <a:pt x="5174" y="1643"/>
                  </a:cubicBezTo>
                  <a:cubicBezTo>
                    <a:pt x="5161" y="1665"/>
                    <a:pt x="5150" y="1688"/>
                    <a:pt x="5143" y="1713"/>
                  </a:cubicBezTo>
                  <a:cubicBezTo>
                    <a:pt x="5127" y="1763"/>
                    <a:pt x="5124" y="1820"/>
                    <a:pt x="5132" y="1875"/>
                  </a:cubicBezTo>
                  <a:cubicBezTo>
                    <a:pt x="5141" y="1931"/>
                    <a:pt x="5161" y="1986"/>
                    <a:pt x="5190" y="2033"/>
                  </a:cubicBezTo>
                  <a:cubicBezTo>
                    <a:pt x="5206" y="2056"/>
                    <a:pt x="5223" y="2079"/>
                    <a:pt x="5241" y="2101"/>
                  </a:cubicBezTo>
                  <a:cubicBezTo>
                    <a:pt x="5261" y="2122"/>
                    <a:pt x="5282" y="2142"/>
                    <a:pt x="5304" y="2160"/>
                  </a:cubicBezTo>
                  <a:cubicBezTo>
                    <a:pt x="5393" y="2232"/>
                    <a:pt x="5502" y="2278"/>
                    <a:pt x="5602" y="2304"/>
                  </a:cubicBezTo>
                  <a:cubicBezTo>
                    <a:pt x="5702" y="2328"/>
                    <a:pt x="5798" y="2329"/>
                    <a:pt x="5877" y="2319"/>
                  </a:cubicBezTo>
                  <a:cubicBezTo>
                    <a:pt x="5958" y="2310"/>
                    <a:pt x="6038" y="2289"/>
                    <a:pt x="6113" y="2256"/>
                  </a:cubicBezTo>
                  <a:cubicBezTo>
                    <a:pt x="6187" y="2223"/>
                    <a:pt x="6255" y="2178"/>
                    <a:pt x="6310" y="2122"/>
                  </a:cubicBezTo>
                  <a:cubicBezTo>
                    <a:pt x="6365" y="2066"/>
                    <a:pt x="6407" y="1999"/>
                    <a:pt x="6428" y="1924"/>
                  </a:cubicBezTo>
                  <a:cubicBezTo>
                    <a:pt x="6438" y="1887"/>
                    <a:pt x="6444" y="1849"/>
                    <a:pt x="6444" y="1810"/>
                  </a:cubicBezTo>
                  <a:cubicBezTo>
                    <a:pt x="6445" y="1800"/>
                    <a:pt x="6444" y="1790"/>
                    <a:pt x="6443" y="1780"/>
                  </a:cubicBezTo>
                  <a:lnTo>
                    <a:pt x="6441" y="1751"/>
                  </a:lnTo>
                  <a:cubicBezTo>
                    <a:pt x="6439" y="1732"/>
                    <a:pt x="6434" y="1713"/>
                    <a:pt x="6430" y="1693"/>
                  </a:cubicBezTo>
                  <a:cubicBezTo>
                    <a:pt x="6391" y="1541"/>
                    <a:pt x="6280" y="1405"/>
                    <a:pt x="6140" y="1319"/>
                  </a:cubicBezTo>
                  <a:cubicBezTo>
                    <a:pt x="6069" y="1274"/>
                    <a:pt x="5994" y="1242"/>
                    <a:pt x="5912" y="1222"/>
                  </a:cubicBezTo>
                  <a:cubicBezTo>
                    <a:pt x="5830" y="1203"/>
                    <a:pt x="5745" y="1194"/>
                    <a:pt x="5659" y="1193"/>
                  </a:cubicBezTo>
                  <a:cubicBezTo>
                    <a:pt x="5442" y="1192"/>
                    <a:pt x="5225" y="1242"/>
                    <a:pt x="5009" y="1299"/>
                  </a:cubicBezTo>
                  <a:cubicBezTo>
                    <a:pt x="4793" y="1356"/>
                    <a:pt x="4578" y="1423"/>
                    <a:pt x="4362" y="1492"/>
                  </a:cubicBezTo>
                  <a:cubicBezTo>
                    <a:pt x="3931" y="1629"/>
                    <a:pt x="3497" y="1776"/>
                    <a:pt x="3040" y="1868"/>
                  </a:cubicBezTo>
                  <a:cubicBezTo>
                    <a:pt x="2812" y="1914"/>
                    <a:pt x="2579" y="1944"/>
                    <a:pt x="2343" y="1954"/>
                  </a:cubicBezTo>
                  <a:cubicBezTo>
                    <a:pt x="2107" y="1962"/>
                    <a:pt x="1867" y="1951"/>
                    <a:pt x="1631" y="1905"/>
                  </a:cubicBezTo>
                  <a:cubicBezTo>
                    <a:pt x="1571" y="1895"/>
                    <a:pt x="1513" y="1879"/>
                    <a:pt x="1454" y="1865"/>
                  </a:cubicBezTo>
                  <a:cubicBezTo>
                    <a:pt x="1425" y="1858"/>
                    <a:pt x="1396" y="1849"/>
                    <a:pt x="1367" y="1840"/>
                  </a:cubicBezTo>
                  <a:cubicBezTo>
                    <a:pt x="1338" y="1831"/>
                    <a:pt x="1309" y="1823"/>
                    <a:pt x="1280" y="1812"/>
                  </a:cubicBezTo>
                  <a:lnTo>
                    <a:pt x="1195" y="1781"/>
                  </a:lnTo>
                  <a:cubicBezTo>
                    <a:pt x="1167" y="1770"/>
                    <a:pt x="1138" y="1758"/>
                    <a:pt x="1111" y="1746"/>
                  </a:cubicBezTo>
                  <a:lnTo>
                    <a:pt x="1068" y="1728"/>
                  </a:lnTo>
                  <a:cubicBezTo>
                    <a:pt x="1054" y="1722"/>
                    <a:pt x="1041" y="1714"/>
                    <a:pt x="1027" y="1708"/>
                  </a:cubicBezTo>
                  <a:lnTo>
                    <a:pt x="945" y="1666"/>
                  </a:lnTo>
                  <a:cubicBezTo>
                    <a:pt x="918" y="1650"/>
                    <a:pt x="892" y="1634"/>
                    <a:pt x="865" y="1619"/>
                  </a:cubicBezTo>
                  <a:lnTo>
                    <a:pt x="826" y="1595"/>
                  </a:lnTo>
                  <a:lnTo>
                    <a:pt x="788" y="1569"/>
                  </a:lnTo>
                  <a:lnTo>
                    <a:pt x="712" y="1517"/>
                  </a:lnTo>
                  <a:lnTo>
                    <a:pt x="640" y="1459"/>
                  </a:lnTo>
                  <a:lnTo>
                    <a:pt x="604" y="1430"/>
                  </a:lnTo>
                  <a:lnTo>
                    <a:pt x="570" y="1400"/>
                  </a:lnTo>
                  <a:lnTo>
                    <a:pt x="502" y="1337"/>
                  </a:lnTo>
                  <a:lnTo>
                    <a:pt x="439" y="1271"/>
                  </a:lnTo>
                  <a:lnTo>
                    <a:pt x="407" y="1237"/>
                  </a:lnTo>
                  <a:lnTo>
                    <a:pt x="378" y="1202"/>
                  </a:lnTo>
                  <a:cubicBezTo>
                    <a:pt x="264" y="1067"/>
                    <a:pt x="171" y="917"/>
                    <a:pt x="108" y="768"/>
                  </a:cubicBezTo>
                  <a:cubicBezTo>
                    <a:pt x="42" y="620"/>
                    <a:pt x="13" y="473"/>
                    <a:pt x="3" y="353"/>
                  </a:cubicBezTo>
                  <a:cubicBezTo>
                    <a:pt x="1" y="324"/>
                    <a:pt x="0" y="296"/>
                    <a:pt x="0" y="271"/>
                  </a:cubicBezTo>
                  <a:cubicBezTo>
                    <a:pt x="0" y="246"/>
                    <a:pt x="2" y="222"/>
                    <a:pt x="4" y="200"/>
                  </a:cubicBezTo>
                  <a:cubicBezTo>
                    <a:pt x="6" y="178"/>
                    <a:pt x="8" y="158"/>
                    <a:pt x="11" y="140"/>
                  </a:cubicBezTo>
                  <a:cubicBezTo>
                    <a:pt x="13" y="121"/>
                    <a:pt x="19" y="105"/>
                    <a:pt x="22" y="91"/>
                  </a:cubicBezTo>
                  <a:cubicBezTo>
                    <a:pt x="40" y="32"/>
                    <a:pt x="58" y="4"/>
                    <a:pt x="75" y="2"/>
                  </a:cubicBezTo>
                  <a:cubicBezTo>
                    <a:pt x="92" y="0"/>
                    <a:pt x="109" y="25"/>
                    <a:pt x="125" y="74"/>
                  </a:cubicBezTo>
                  <a:cubicBezTo>
                    <a:pt x="132" y="99"/>
                    <a:pt x="138" y="129"/>
                    <a:pt x="149" y="165"/>
                  </a:cubicBezTo>
                  <a:cubicBezTo>
                    <a:pt x="159" y="201"/>
                    <a:pt x="167" y="243"/>
                    <a:pt x="183" y="290"/>
                  </a:cubicBezTo>
                  <a:cubicBezTo>
                    <a:pt x="189" y="311"/>
                    <a:pt x="196" y="332"/>
                    <a:pt x="202" y="354"/>
                  </a:cubicBezTo>
                  <a:cubicBezTo>
                    <a:pt x="209" y="375"/>
                    <a:pt x="217" y="397"/>
                    <a:pt x="226" y="421"/>
                  </a:cubicBezTo>
                  <a:cubicBezTo>
                    <a:pt x="240" y="467"/>
                    <a:pt x="264" y="513"/>
                    <a:pt x="284" y="563"/>
                  </a:cubicBezTo>
                  <a:cubicBezTo>
                    <a:pt x="332" y="659"/>
                    <a:pt x="389" y="761"/>
                    <a:pt x="461" y="860"/>
                  </a:cubicBezTo>
                  <a:cubicBezTo>
                    <a:pt x="534" y="958"/>
                    <a:pt x="619" y="1053"/>
                    <a:pt x="712" y="1140"/>
                  </a:cubicBezTo>
                  <a:cubicBezTo>
                    <a:pt x="805" y="1226"/>
                    <a:pt x="909" y="1301"/>
                    <a:pt x="1012" y="1365"/>
                  </a:cubicBezTo>
                  <a:lnTo>
                    <a:pt x="1082" y="1406"/>
                  </a:lnTo>
                  <a:lnTo>
                    <a:pt x="1153" y="1442"/>
                  </a:lnTo>
                  <a:lnTo>
                    <a:pt x="1188" y="1460"/>
                  </a:lnTo>
                  <a:lnTo>
                    <a:pt x="1225" y="1476"/>
                  </a:lnTo>
                  <a:cubicBezTo>
                    <a:pt x="1250" y="1487"/>
                    <a:pt x="1275" y="1498"/>
                    <a:pt x="1300" y="1508"/>
                  </a:cubicBezTo>
                  <a:cubicBezTo>
                    <a:pt x="1351" y="1527"/>
                    <a:pt x="1400" y="1548"/>
                    <a:pt x="1452" y="1562"/>
                  </a:cubicBezTo>
                  <a:cubicBezTo>
                    <a:pt x="1479" y="1571"/>
                    <a:pt x="1504" y="1579"/>
                    <a:pt x="1530" y="1587"/>
                  </a:cubicBezTo>
                  <a:lnTo>
                    <a:pt x="1609" y="1607"/>
                  </a:lnTo>
                  <a:cubicBezTo>
                    <a:pt x="1714" y="1633"/>
                    <a:pt x="1822" y="1653"/>
                    <a:pt x="1929" y="1666"/>
                  </a:cubicBezTo>
                  <a:cubicBezTo>
                    <a:pt x="2038" y="1680"/>
                    <a:pt x="2147" y="1687"/>
                    <a:pt x="2257" y="1690"/>
                  </a:cubicBezTo>
                  <a:cubicBezTo>
                    <a:pt x="2697" y="1702"/>
                    <a:pt x="3138" y="1630"/>
                    <a:pt x="3576" y="1528"/>
                  </a:cubicBezTo>
                  <a:cubicBezTo>
                    <a:pt x="4014" y="1426"/>
                    <a:pt x="4450" y="1295"/>
                    <a:pt x="4899" y="1190"/>
                  </a:cubicBezTo>
                  <a:cubicBezTo>
                    <a:pt x="5123" y="1139"/>
                    <a:pt x="5352" y="1086"/>
                    <a:pt x="5592" y="1081"/>
                  </a:cubicBezTo>
                  <a:cubicBezTo>
                    <a:pt x="5712" y="1080"/>
                    <a:pt x="5834" y="1090"/>
                    <a:pt x="5953" y="1123"/>
                  </a:cubicBezTo>
                  <a:cubicBezTo>
                    <a:pt x="6073" y="1154"/>
                    <a:pt x="6186" y="1211"/>
                    <a:pt x="6283" y="1290"/>
                  </a:cubicBezTo>
                  <a:cubicBezTo>
                    <a:pt x="6324" y="1322"/>
                    <a:pt x="6368" y="1366"/>
                    <a:pt x="6413" y="1421"/>
                  </a:cubicBezTo>
                  <a:cubicBezTo>
                    <a:pt x="6457" y="1477"/>
                    <a:pt x="6501" y="1546"/>
                    <a:pt x="6530" y="1629"/>
                  </a:cubicBezTo>
                  <a:cubicBezTo>
                    <a:pt x="6558" y="1713"/>
                    <a:pt x="6571" y="1813"/>
                    <a:pt x="6553" y="1915"/>
                  </a:cubicBezTo>
                  <a:cubicBezTo>
                    <a:pt x="6536" y="2017"/>
                    <a:pt x="6486" y="2119"/>
                    <a:pt x="6410" y="2203"/>
                  </a:cubicBezTo>
                  <a:cubicBezTo>
                    <a:pt x="6336" y="2286"/>
                    <a:pt x="6239" y="2351"/>
                    <a:pt x="6132" y="2397"/>
                  </a:cubicBezTo>
                  <a:cubicBezTo>
                    <a:pt x="6025" y="2442"/>
                    <a:pt x="5909" y="2468"/>
                    <a:pt x="5789" y="2473"/>
                  </a:cubicBezTo>
                  <a:cubicBezTo>
                    <a:pt x="5728" y="2475"/>
                    <a:pt x="5668" y="2472"/>
                    <a:pt x="5607" y="2461"/>
                  </a:cubicBezTo>
                  <a:cubicBezTo>
                    <a:pt x="5577" y="2456"/>
                    <a:pt x="5547" y="2449"/>
                    <a:pt x="5517" y="2441"/>
                  </a:cubicBezTo>
                  <a:cubicBezTo>
                    <a:pt x="5488" y="2433"/>
                    <a:pt x="5460" y="2423"/>
                    <a:pt x="5431" y="2413"/>
                  </a:cubicBezTo>
                  <a:cubicBezTo>
                    <a:pt x="5318" y="2370"/>
                    <a:pt x="5210" y="2306"/>
                    <a:pt x="5123" y="2214"/>
                  </a:cubicBezTo>
                  <a:cubicBezTo>
                    <a:pt x="5080" y="2169"/>
                    <a:pt x="5043" y="2117"/>
                    <a:pt x="5015" y="2060"/>
                  </a:cubicBezTo>
                  <a:cubicBezTo>
                    <a:pt x="4988" y="2002"/>
                    <a:pt x="4971" y="1942"/>
                    <a:pt x="4963" y="1880"/>
                  </a:cubicBezTo>
                  <a:cubicBezTo>
                    <a:pt x="4948" y="1758"/>
                    <a:pt x="4975" y="1628"/>
                    <a:pt x="5050" y="1529"/>
                  </a:cubicBezTo>
                  <a:cubicBezTo>
                    <a:pt x="5089" y="1478"/>
                    <a:pt x="5137" y="1440"/>
                    <a:pt x="5188" y="1414"/>
                  </a:cubicBezTo>
                  <a:cubicBezTo>
                    <a:pt x="5240" y="1388"/>
                    <a:pt x="5295" y="1373"/>
                    <a:pt x="5349" y="1368"/>
                  </a:cubicBezTo>
                  <a:cubicBezTo>
                    <a:pt x="5404" y="1364"/>
                    <a:pt x="5459" y="1370"/>
                    <a:pt x="5509" y="1388"/>
                  </a:cubicBezTo>
                  <a:cubicBezTo>
                    <a:pt x="5559" y="1406"/>
                    <a:pt x="5602" y="1434"/>
                    <a:pt x="5637" y="1471"/>
                  </a:cubicBezTo>
                  <a:cubicBezTo>
                    <a:pt x="5672" y="1509"/>
                    <a:pt x="5695" y="1553"/>
                    <a:pt x="5705" y="1595"/>
                  </a:cubicBezTo>
                  <a:cubicBezTo>
                    <a:pt x="5715" y="1638"/>
                    <a:pt x="5718" y="1678"/>
                    <a:pt x="5714" y="1715"/>
                  </a:cubicBezTo>
                  <a:cubicBezTo>
                    <a:pt x="5707" y="1789"/>
                    <a:pt x="5675" y="1848"/>
                    <a:pt x="5640" y="1887"/>
                  </a:cubicBezTo>
                  <a:cubicBezTo>
                    <a:pt x="5604" y="1926"/>
                    <a:pt x="5564" y="1942"/>
                    <a:pt x="5538" y="1947"/>
                  </a:cubicBezTo>
                  <a:cubicBezTo>
                    <a:pt x="5510" y="1950"/>
                    <a:pt x="5496" y="1945"/>
                    <a:pt x="5494" y="193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4B73CC44-0A5B-F146-8EB8-2EDE8078F5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6000" y="4360863"/>
              <a:ext cx="52388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0" y="112"/>
                    <a:pt x="0" y="0"/>
                    <a:pt x="72" y="0"/>
                  </a:cubicBezTo>
                  <a:cubicBezTo>
                    <a:pt x="144" y="0"/>
                    <a:pt x="144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774E8F6F-0EC0-7E4C-94D4-6BD091BC13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975" y="4391025"/>
              <a:ext cx="52388" cy="39688"/>
            </a:xfrm>
            <a:custGeom>
              <a:avLst/>
              <a:gdLst>
                <a:gd name="T0" fmla="*/ 26013 w 145"/>
                <a:gd name="T1" fmla="*/ 39334 h 112"/>
                <a:gd name="T2" fmla="*/ 26013 w 145"/>
                <a:gd name="T3" fmla="*/ 39334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4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0" y="111"/>
                    <a:pt x="0" y="0"/>
                    <a:pt x="72" y="0"/>
                  </a:cubicBezTo>
                  <a:cubicBezTo>
                    <a:pt x="144" y="0"/>
                    <a:pt x="144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12F1C633-50D0-C547-9469-4B46C76F23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3125" y="4414838"/>
              <a:ext cx="52388" cy="41275"/>
            </a:xfrm>
            <a:custGeom>
              <a:avLst/>
              <a:gdLst>
                <a:gd name="T0" fmla="*/ 26375 w 145"/>
                <a:gd name="T1" fmla="*/ 40910 h 113"/>
                <a:gd name="T2" fmla="*/ 26375 w 145"/>
                <a:gd name="T3" fmla="*/ 40910 h 113"/>
                <a:gd name="T4" fmla="*/ 26375 w 145"/>
                <a:gd name="T5" fmla="*/ 0 h 113"/>
                <a:gd name="T6" fmla="*/ 26375 w 145"/>
                <a:gd name="T7" fmla="*/ 0 h 113"/>
                <a:gd name="T8" fmla="*/ 26375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3" y="112"/>
                  </a:moveTo>
                  <a:lnTo>
                    <a:pt x="73" y="112"/>
                  </a:lnTo>
                  <a:cubicBezTo>
                    <a:pt x="0" y="112"/>
                    <a:pt x="0" y="0"/>
                    <a:pt x="73" y="0"/>
                  </a:cubicBezTo>
                  <a:cubicBezTo>
                    <a:pt x="144" y="0"/>
                    <a:pt x="144" y="112"/>
                    <a:pt x="73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id="{F86A0AFC-C254-4949-B2D6-6254789E58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9625" y="4438650"/>
              <a:ext cx="41275" cy="44450"/>
            </a:xfrm>
            <a:custGeom>
              <a:avLst/>
              <a:gdLst>
                <a:gd name="T0" fmla="*/ 0 w 113"/>
                <a:gd name="T1" fmla="*/ 23300 h 124"/>
                <a:gd name="T2" fmla="*/ 0 w 113"/>
                <a:gd name="T3" fmla="*/ 20791 h 124"/>
                <a:gd name="T4" fmla="*/ 0 w 113"/>
                <a:gd name="T5" fmla="*/ 20791 h 124"/>
                <a:gd name="T6" fmla="*/ 20455 w 113"/>
                <a:gd name="T7" fmla="*/ 717 h 124"/>
                <a:gd name="T8" fmla="*/ 20455 w 113"/>
                <a:gd name="T9" fmla="*/ 717 h 124"/>
                <a:gd name="T10" fmla="*/ 40910 w 113"/>
                <a:gd name="T11" fmla="*/ 20791 h 124"/>
                <a:gd name="T12" fmla="*/ 40910 w 113"/>
                <a:gd name="T13" fmla="*/ 23300 h 124"/>
                <a:gd name="T14" fmla="*/ 40910 w 113"/>
                <a:gd name="T15" fmla="*/ 23300 h 124"/>
                <a:gd name="T16" fmla="*/ 20455 w 113"/>
                <a:gd name="T17" fmla="*/ 43375 h 124"/>
                <a:gd name="T18" fmla="*/ 20455 w 113"/>
                <a:gd name="T19" fmla="*/ 43375 h 124"/>
                <a:gd name="T20" fmla="*/ 0 w 113"/>
                <a:gd name="T21" fmla="*/ 23300 h 12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3" h="124">
                  <a:moveTo>
                    <a:pt x="0" y="65"/>
                  </a:moveTo>
                  <a:lnTo>
                    <a:pt x="0" y="58"/>
                  </a:lnTo>
                  <a:cubicBezTo>
                    <a:pt x="0" y="29"/>
                    <a:pt x="26" y="0"/>
                    <a:pt x="56" y="2"/>
                  </a:cubicBezTo>
                  <a:cubicBezTo>
                    <a:pt x="86" y="3"/>
                    <a:pt x="112" y="26"/>
                    <a:pt x="112" y="58"/>
                  </a:cubicBezTo>
                  <a:lnTo>
                    <a:pt x="112" y="65"/>
                  </a:lnTo>
                  <a:cubicBezTo>
                    <a:pt x="112" y="94"/>
                    <a:pt x="86" y="123"/>
                    <a:pt x="56" y="121"/>
                  </a:cubicBezTo>
                  <a:cubicBezTo>
                    <a:pt x="26" y="120"/>
                    <a:pt x="0" y="97"/>
                    <a:pt x="0" y="6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863A17C9-6D30-C846-92E9-EE4E178C3A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8663" y="4449763"/>
              <a:ext cx="52387" cy="39687"/>
            </a:xfrm>
            <a:custGeom>
              <a:avLst/>
              <a:gdLst>
                <a:gd name="T0" fmla="*/ 25652 w 145"/>
                <a:gd name="T1" fmla="*/ 39333 h 112"/>
                <a:gd name="T2" fmla="*/ 25652 w 145"/>
                <a:gd name="T3" fmla="*/ 39333 h 112"/>
                <a:gd name="T4" fmla="*/ 25652 w 145"/>
                <a:gd name="T5" fmla="*/ 0 h 112"/>
                <a:gd name="T6" fmla="*/ 25652 w 145"/>
                <a:gd name="T7" fmla="*/ 0 h 112"/>
                <a:gd name="T8" fmla="*/ 25652 w 145"/>
                <a:gd name="T9" fmla="*/ 39333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1" y="111"/>
                  </a:moveTo>
                  <a:lnTo>
                    <a:pt x="71" y="111"/>
                  </a:lnTo>
                  <a:cubicBezTo>
                    <a:pt x="0" y="111"/>
                    <a:pt x="0" y="0"/>
                    <a:pt x="71" y="0"/>
                  </a:cubicBezTo>
                  <a:cubicBezTo>
                    <a:pt x="143" y="0"/>
                    <a:pt x="144" y="111"/>
                    <a:pt x="71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id="{56D2336D-FD63-D047-925A-B9CAEEBA52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0088" y="3587750"/>
              <a:ext cx="349250" cy="584200"/>
            </a:xfrm>
            <a:custGeom>
              <a:avLst/>
              <a:gdLst>
                <a:gd name="T0" fmla="*/ 88841 w 971"/>
                <a:gd name="T1" fmla="*/ 3240 h 1623"/>
                <a:gd name="T2" fmla="*/ 88841 w 971"/>
                <a:gd name="T3" fmla="*/ 3240 h 1623"/>
                <a:gd name="T4" fmla="*/ 68339 w 971"/>
                <a:gd name="T5" fmla="*/ 2880 h 1623"/>
                <a:gd name="T6" fmla="*/ 68339 w 971"/>
                <a:gd name="T7" fmla="*/ 2880 h 1623"/>
                <a:gd name="T8" fmla="*/ 40644 w 971"/>
                <a:gd name="T9" fmla="*/ 26996 h 1623"/>
                <a:gd name="T10" fmla="*/ 40644 w 971"/>
                <a:gd name="T11" fmla="*/ 26996 h 1623"/>
                <a:gd name="T12" fmla="*/ 12229 w 971"/>
                <a:gd name="T13" fmla="*/ 95387 h 1623"/>
                <a:gd name="T14" fmla="*/ 12229 w 971"/>
                <a:gd name="T15" fmla="*/ 95387 h 1623"/>
                <a:gd name="T16" fmla="*/ 6834 w 971"/>
                <a:gd name="T17" fmla="*/ 224969 h 1623"/>
                <a:gd name="T18" fmla="*/ 6834 w 971"/>
                <a:gd name="T19" fmla="*/ 224969 h 1623"/>
                <a:gd name="T20" fmla="*/ 67260 w 971"/>
                <a:gd name="T21" fmla="*/ 390547 h 1623"/>
                <a:gd name="T22" fmla="*/ 67260 w 971"/>
                <a:gd name="T23" fmla="*/ 390547 h 1623"/>
                <a:gd name="T24" fmla="*/ 186315 w 971"/>
                <a:gd name="T25" fmla="*/ 514010 h 1623"/>
                <a:gd name="T26" fmla="*/ 186315 w 971"/>
                <a:gd name="T27" fmla="*/ 514010 h 1623"/>
                <a:gd name="T28" fmla="*/ 300693 w 971"/>
                <a:gd name="T29" fmla="*/ 571242 h 1623"/>
                <a:gd name="T30" fmla="*/ 300693 w 971"/>
                <a:gd name="T31" fmla="*/ 571242 h 1623"/>
                <a:gd name="T32" fmla="*/ 335942 w 971"/>
                <a:gd name="T33" fmla="*/ 580960 h 1623"/>
                <a:gd name="T34" fmla="*/ 335942 w 971"/>
                <a:gd name="T35" fmla="*/ 580960 h 1623"/>
                <a:gd name="T36" fmla="*/ 348890 w 971"/>
                <a:gd name="T37" fmla="*/ 583840 h 1623"/>
                <a:gd name="T38" fmla="*/ 348890 w 971"/>
                <a:gd name="T39" fmla="*/ 583840 h 1623"/>
                <a:gd name="T40" fmla="*/ 338100 w 971"/>
                <a:gd name="T41" fmla="*/ 576281 h 1623"/>
                <a:gd name="T42" fmla="*/ 338100 w 971"/>
                <a:gd name="T43" fmla="*/ 576281 h 1623"/>
                <a:gd name="T44" fmla="*/ 309325 w 971"/>
                <a:gd name="T45" fmla="*/ 554684 h 1623"/>
                <a:gd name="T46" fmla="*/ 309325 w 971"/>
                <a:gd name="T47" fmla="*/ 554684 h 1623"/>
                <a:gd name="T48" fmla="*/ 227318 w 971"/>
                <a:gd name="T49" fmla="*/ 470096 h 1623"/>
                <a:gd name="T50" fmla="*/ 227318 w 971"/>
                <a:gd name="T51" fmla="*/ 470096 h 1623"/>
                <a:gd name="T52" fmla="*/ 157540 w 971"/>
                <a:gd name="T53" fmla="*/ 344113 h 1623"/>
                <a:gd name="T54" fmla="*/ 157540 w 971"/>
                <a:gd name="T55" fmla="*/ 344113 h 1623"/>
                <a:gd name="T56" fmla="*/ 126248 w 971"/>
                <a:gd name="T57" fmla="*/ 209491 h 1623"/>
                <a:gd name="T58" fmla="*/ 126248 w 971"/>
                <a:gd name="T59" fmla="*/ 209491 h 1623"/>
                <a:gd name="T60" fmla="*/ 119774 w 971"/>
                <a:gd name="T61" fmla="*/ 107985 h 1623"/>
                <a:gd name="T62" fmla="*/ 119774 w 971"/>
                <a:gd name="T63" fmla="*/ 107985 h 1623"/>
                <a:gd name="T64" fmla="*/ 115817 w 971"/>
                <a:gd name="T65" fmla="*/ 47513 h 1623"/>
                <a:gd name="T66" fmla="*/ 115817 w 971"/>
                <a:gd name="T67" fmla="*/ 47513 h 1623"/>
                <a:gd name="T68" fmla="*/ 105027 w 971"/>
                <a:gd name="T69" fmla="*/ 15838 h 1623"/>
                <a:gd name="T70" fmla="*/ 105027 w 971"/>
                <a:gd name="T71" fmla="*/ 15838 h 1623"/>
                <a:gd name="T72" fmla="*/ 88841 w 971"/>
                <a:gd name="T73" fmla="*/ 3240 h 16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971" h="1623">
                  <a:moveTo>
                    <a:pt x="247" y="9"/>
                  </a:moveTo>
                  <a:lnTo>
                    <a:pt x="247" y="9"/>
                  </a:lnTo>
                  <a:cubicBezTo>
                    <a:pt x="231" y="3"/>
                    <a:pt x="213" y="0"/>
                    <a:pt x="190" y="8"/>
                  </a:cubicBezTo>
                  <a:cubicBezTo>
                    <a:pt x="167" y="17"/>
                    <a:pt x="140" y="36"/>
                    <a:pt x="113" y="75"/>
                  </a:cubicBezTo>
                  <a:cubicBezTo>
                    <a:pt x="85" y="115"/>
                    <a:pt x="55" y="175"/>
                    <a:pt x="34" y="265"/>
                  </a:cubicBezTo>
                  <a:cubicBezTo>
                    <a:pt x="13" y="354"/>
                    <a:pt x="0" y="474"/>
                    <a:pt x="19" y="625"/>
                  </a:cubicBezTo>
                  <a:cubicBezTo>
                    <a:pt x="37" y="776"/>
                    <a:pt x="96" y="941"/>
                    <a:pt x="187" y="1085"/>
                  </a:cubicBezTo>
                  <a:cubicBezTo>
                    <a:pt x="278" y="1229"/>
                    <a:pt x="399" y="1345"/>
                    <a:pt x="518" y="1428"/>
                  </a:cubicBezTo>
                  <a:cubicBezTo>
                    <a:pt x="637" y="1512"/>
                    <a:pt x="753" y="1560"/>
                    <a:pt x="836" y="1587"/>
                  </a:cubicBezTo>
                  <a:cubicBezTo>
                    <a:pt x="877" y="1601"/>
                    <a:pt x="911" y="1609"/>
                    <a:pt x="934" y="1614"/>
                  </a:cubicBezTo>
                  <a:cubicBezTo>
                    <a:pt x="957" y="1619"/>
                    <a:pt x="970" y="1622"/>
                    <a:pt x="970" y="1622"/>
                  </a:cubicBezTo>
                  <a:cubicBezTo>
                    <a:pt x="970" y="1622"/>
                    <a:pt x="959" y="1614"/>
                    <a:pt x="940" y="1601"/>
                  </a:cubicBezTo>
                  <a:cubicBezTo>
                    <a:pt x="920" y="1588"/>
                    <a:pt x="893" y="1567"/>
                    <a:pt x="860" y="1541"/>
                  </a:cubicBezTo>
                  <a:cubicBezTo>
                    <a:pt x="795" y="1488"/>
                    <a:pt x="710" y="1408"/>
                    <a:pt x="632" y="1306"/>
                  </a:cubicBezTo>
                  <a:cubicBezTo>
                    <a:pt x="555" y="1206"/>
                    <a:pt x="485" y="1083"/>
                    <a:pt x="438" y="956"/>
                  </a:cubicBezTo>
                  <a:cubicBezTo>
                    <a:pt x="390" y="829"/>
                    <a:pt x="365" y="699"/>
                    <a:pt x="351" y="582"/>
                  </a:cubicBezTo>
                  <a:cubicBezTo>
                    <a:pt x="336" y="466"/>
                    <a:pt x="335" y="374"/>
                    <a:pt x="333" y="300"/>
                  </a:cubicBezTo>
                  <a:cubicBezTo>
                    <a:pt x="331" y="228"/>
                    <a:pt x="329" y="173"/>
                    <a:pt x="322" y="132"/>
                  </a:cubicBezTo>
                  <a:cubicBezTo>
                    <a:pt x="316" y="91"/>
                    <a:pt x="306" y="63"/>
                    <a:pt x="292" y="44"/>
                  </a:cubicBezTo>
                  <a:cubicBezTo>
                    <a:pt x="279" y="24"/>
                    <a:pt x="263" y="14"/>
                    <a:pt x="247" y="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81F46AD0-88CD-334B-8613-57743E0218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0475" y="4067175"/>
              <a:ext cx="1084263" cy="558800"/>
            </a:xfrm>
            <a:custGeom>
              <a:avLst/>
              <a:gdLst>
                <a:gd name="T0" fmla="*/ 218076 w 3013"/>
                <a:gd name="T1" fmla="*/ 298675 h 1551"/>
                <a:gd name="T2" fmla="*/ 225273 w 3013"/>
                <a:gd name="T3" fmla="*/ 297594 h 1551"/>
                <a:gd name="T4" fmla="*/ 261260 w 3013"/>
                <a:gd name="T5" fmla="*/ 286786 h 1551"/>
                <a:gd name="T6" fmla="*/ 302284 w 3013"/>
                <a:gd name="T7" fmla="*/ 283183 h 1551"/>
                <a:gd name="T8" fmla="*/ 348706 w 3013"/>
                <a:gd name="T9" fmla="*/ 302999 h 1551"/>
                <a:gd name="T10" fmla="*/ 367419 w 3013"/>
                <a:gd name="T11" fmla="*/ 329299 h 1551"/>
                <a:gd name="T12" fmla="*/ 371017 w 3013"/>
                <a:gd name="T13" fmla="*/ 381540 h 1551"/>
                <a:gd name="T14" fmla="*/ 367059 w 3013"/>
                <a:gd name="T15" fmla="*/ 389827 h 1551"/>
                <a:gd name="T16" fmla="*/ 362021 w 3013"/>
                <a:gd name="T17" fmla="*/ 398113 h 1551"/>
                <a:gd name="T18" fmla="*/ 293287 w 3013"/>
                <a:gd name="T19" fmla="*/ 435223 h 1551"/>
                <a:gd name="T20" fmla="*/ 260540 w 3013"/>
                <a:gd name="T21" fmla="*/ 436304 h 1551"/>
                <a:gd name="T22" fmla="*/ 244346 w 3013"/>
                <a:gd name="T23" fmla="*/ 433782 h 1551"/>
                <a:gd name="T24" fmla="*/ 236429 w 3013"/>
                <a:gd name="T25" fmla="*/ 431980 h 1551"/>
                <a:gd name="T26" fmla="*/ 193246 w 3013"/>
                <a:gd name="T27" fmla="*/ 411444 h 1551"/>
                <a:gd name="T28" fmla="*/ 137107 w 3013"/>
                <a:gd name="T29" fmla="*/ 350556 h 1551"/>
                <a:gd name="T30" fmla="*/ 142145 w 3013"/>
                <a:gd name="T31" fmla="*/ 181223 h 1551"/>
                <a:gd name="T32" fmla="*/ 175253 w 3013"/>
                <a:gd name="T33" fmla="*/ 140871 h 1551"/>
                <a:gd name="T34" fmla="*/ 189287 w 3013"/>
                <a:gd name="T35" fmla="*/ 130062 h 1551"/>
                <a:gd name="T36" fmla="*/ 209799 w 3013"/>
                <a:gd name="T37" fmla="*/ 117813 h 1551"/>
                <a:gd name="T38" fmla="*/ 256221 w 3013"/>
                <a:gd name="T39" fmla="*/ 100519 h 1551"/>
                <a:gd name="T40" fmla="*/ 307682 w 3013"/>
                <a:gd name="T41" fmla="*/ 93313 h 1551"/>
                <a:gd name="T42" fmla="*/ 414920 w 3013"/>
                <a:gd name="T43" fmla="*/ 105923 h 1551"/>
                <a:gd name="T44" fmla="*/ 466021 w 3013"/>
                <a:gd name="T45" fmla="*/ 123577 h 1551"/>
                <a:gd name="T46" fmla="*/ 610325 w 3013"/>
                <a:gd name="T47" fmla="*/ 203560 h 1551"/>
                <a:gd name="T48" fmla="*/ 783059 w 3013"/>
                <a:gd name="T49" fmla="*/ 314167 h 1551"/>
                <a:gd name="T50" fmla="*/ 998616 w 3013"/>
                <a:gd name="T51" fmla="*/ 385864 h 1551"/>
                <a:gd name="T52" fmla="*/ 1045038 w 3013"/>
                <a:gd name="T53" fmla="*/ 385864 h 1551"/>
                <a:gd name="T54" fmla="*/ 1074187 w 3013"/>
                <a:gd name="T55" fmla="*/ 382261 h 1551"/>
                <a:gd name="T56" fmla="*/ 1083903 w 3013"/>
                <a:gd name="T57" fmla="*/ 380460 h 1551"/>
                <a:gd name="T58" fmla="*/ 1061952 w 3013"/>
                <a:gd name="T59" fmla="*/ 381180 h 1551"/>
                <a:gd name="T60" fmla="*/ 1045038 w 3013"/>
                <a:gd name="T61" fmla="*/ 380460 h 1551"/>
                <a:gd name="T62" fmla="*/ 942118 w 3013"/>
                <a:gd name="T63" fmla="*/ 358122 h 1551"/>
                <a:gd name="T64" fmla="*/ 803211 w 3013"/>
                <a:gd name="T65" fmla="*/ 281742 h 1551"/>
                <a:gd name="T66" fmla="*/ 552388 w 3013"/>
                <a:gd name="T67" fmla="*/ 85748 h 1551"/>
                <a:gd name="T68" fmla="*/ 499128 w 3013"/>
                <a:gd name="T69" fmla="*/ 54043 h 1551"/>
                <a:gd name="T70" fmla="*/ 376055 w 3013"/>
                <a:gd name="T71" fmla="*/ 9367 h 1551"/>
                <a:gd name="T72" fmla="*/ 308401 w 3013"/>
                <a:gd name="T73" fmla="*/ 721 h 1551"/>
                <a:gd name="T74" fmla="*/ 201882 w 3013"/>
                <a:gd name="T75" fmla="*/ 12970 h 1551"/>
                <a:gd name="T76" fmla="*/ 166976 w 3013"/>
                <a:gd name="T77" fmla="*/ 25580 h 1551"/>
                <a:gd name="T78" fmla="*/ 1799 w 3013"/>
                <a:gd name="T79" fmla="*/ 261926 h 1551"/>
                <a:gd name="T80" fmla="*/ 7197 w 3013"/>
                <a:gd name="T81" fmla="*/ 337586 h 1551"/>
                <a:gd name="T82" fmla="*/ 126311 w 3013"/>
                <a:gd name="T83" fmla="*/ 511603 h 1551"/>
                <a:gd name="T84" fmla="*/ 186768 w 3013"/>
                <a:gd name="T85" fmla="*/ 542227 h 1551"/>
                <a:gd name="T86" fmla="*/ 219516 w 3013"/>
                <a:gd name="T87" fmla="*/ 551234 h 1551"/>
                <a:gd name="T88" fmla="*/ 236069 w 3013"/>
                <a:gd name="T89" fmla="*/ 554116 h 1551"/>
                <a:gd name="T90" fmla="*/ 370298 w 3013"/>
                <a:gd name="T91" fmla="*/ 534301 h 1551"/>
                <a:gd name="T92" fmla="*/ 455945 w 3013"/>
                <a:gd name="T93" fmla="*/ 461523 h 1551"/>
                <a:gd name="T94" fmla="*/ 473938 w 3013"/>
                <a:gd name="T95" fmla="*/ 424774 h 1551"/>
                <a:gd name="T96" fmla="*/ 477536 w 3013"/>
                <a:gd name="T97" fmla="*/ 411804 h 1551"/>
                <a:gd name="T98" fmla="*/ 455945 w 3013"/>
                <a:gd name="T99" fmla="*/ 278139 h 1551"/>
                <a:gd name="T100" fmla="*/ 404125 w 3013"/>
                <a:gd name="T101" fmla="*/ 225538 h 1551"/>
                <a:gd name="T102" fmla="*/ 294727 w 3013"/>
                <a:gd name="T103" fmla="*/ 205362 h 1551"/>
                <a:gd name="T104" fmla="*/ 231751 w 3013"/>
                <a:gd name="T105" fmla="*/ 235265 h 1551"/>
                <a:gd name="T106" fmla="*/ 202602 w 3013"/>
                <a:gd name="T107" fmla="*/ 279220 h 1551"/>
                <a:gd name="T108" fmla="*/ 202602 w 3013"/>
                <a:gd name="T109" fmla="*/ 287506 h 155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013" h="1551">
                  <a:moveTo>
                    <a:pt x="577" y="823"/>
                  </a:moveTo>
                  <a:lnTo>
                    <a:pt x="577" y="823"/>
                  </a:lnTo>
                  <a:cubicBezTo>
                    <a:pt x="585" y="827"/>
                    <a:pt x="593" y="830"/>
                    <a:pt x="606" y="829"/>
                  </a:cubicBezTo>
                  <a:cubicBezTo>
                    <a:pt x="611" y="828"/>
                    <a:pt x="619" y="827"/>
                    <a:pt x="626" y="826"/>
                  </a:cubicBezTo>
                  <a:cubicBezTo>
                    <a:pt x="633" y="824"/>
                    <a:pt x="642" y="821"/>
                    <a:pt x="651" y="818"/>
                  </a:cubicBezTo>
                  <a:cubicBezTo>
                    <a:pt x="671" y="812"/>
                    <a:pt x="695" y="803"/>
                    <a:pt x="726" y="796"/>
                  </a:cubicBezTo>
                  <a:cubicBezTo>
                    <a:pt x="757" y="788"/>
                    <a:pt x="795" y="782"/>
                    <a:pt x="840" y="786"/>
                  </a:cubicBezTo>
                  <a:cubicBezTo>
                    <a:pt x="862" y="788"/>
                    <a:pt x="885" y="793"/>
                    <a:pt x="907" y="801"/>
                  </a:cubicBezTo>
                  <a:cubicBezTo>
                    <a:pt x="930" y="810"/>
                    <a:pt x="950" y="823"/>
                    <a:pt x="969" y="841"/>
                  </a:cubicBezTo>
                  <a:cubicBezTo>
                    <a:pt x="989" y="859"/>
                    <a:pt x="1008" y="883"/>
                    <a:pt x="1021" y="914"/>
                  </a:cubicBezTo>
                  <a:cubicBezTo>
                    <a:pt x="1034" y="943"/>
                    <a:pt x="1043" y="978"/>
                    <a:pt x="1041" y="1010"/>
                  </a:cubicBezTo>
                  <a:cubicBezTo>
                    <a:pt x="1040" y="1028"/>
                    <a:pt x="1037" y="1043"/>
                    <a:pt x="1031" y="1059"/>
                  </a:cubicBezTo>
                  <a:cubicBezTo>
                    <a:pt x="1030" y="1063"/>
                    <a:pt x="1028" y="1066"/>
                    <a:pt x="1027" y="1071"/>
                  </a:cubicBezTo>
                  <a:lnTo>
                    <a:pt x="1020" y="1082"/>
                  </a:lnTo>
                  <a:cubicBezTo>
                    <a:pt x="1017" y="1090"/>
                    <a:pt x="1011" y="1098"/>
                    <a:pt x="1006" y="1105"/>
                  </a:cubicBezTo>
                  <a:cubicBezTo>
                    <a:pt x="984" y="1136"/>
                    <a:pt x="946" y="1164"/>
                    <a:pt x="897" y="1185"/>
                  </a:cubicBezTo>
                  <a:cubicBezTo>
                    <a:pt x="872" y="1195"/>
                    <a:pt x="844" y="1203"/>
                    <a:pt x="815" y="1208"/>
                  </a:cubicBezTo>
                  <a:cubicBezTo>
                    <a:pt x="785" y="1212"/>
                    <a:pt x="755" y="1215"/>
                    <a:pt x="724" y="1211"/>
                  </a:cubicBezTo>
                  <a:cubicBezTo>
                    <a:pt x="717" y="1211"/>
                    <a:pt x="709" y="1210"/>
                    <a:pt x="701" y="1209"/>
                  </a:cubicBezTo>
                  <a:cubicBezTo>
                    <a:pt x="694" y="1208"/>
                    <a:pt x="686" y="1207"/>
                    <a:pt x="679" y="1204"/>
                  </a:cubicBezTo>
                  <a:cubicBezTo>
                    <a:pt x="672" y="1203"/>
                    <a:pt x="665" y="1201"/>
                    <a:pt x="657" y="1199"/>
                  </a:cubicBezTo>
                  <a:cubicBezTo>
                    <a:pt x="649" y="1196"/>
                    <a:pt x="641" y="1194"/>
                    <a:pt x="633" y="1191"/>
                  </a:cubicBezTo>
                  <a:cubicBezTo>
                    <a:pt x="600" y="1179"/>
                    <a:pt x="569" y="1163"/>
                    <a:pt x="537" y="1142"/>
                  </a:cubicBezTo>
                  <a:cubicBezTo>
                    <a:pt x="475" y="1101"/>
                    <a:pt x="419" y="1042"/>
                    <a:pt x="381" y="973"/>
                  </a:cubicBezTo>
                  <a:cubicBezTo>
                    <a:pt x="343" y="904"/>
                    <a:pt x="322" y="827"/>
                    <a:pt x="324" y="745"/>
                  </a:cubicBezTo>
                  <a:cubicBezTo>
                    <a:pt x="326" y="662"/>
                    <a:pt x="351" y="576"/>
                    <a:pt x="395" y="503"/>
                  </a:cubicBezTo>
                  <a:cubicBezTo>
                    <a:pt x="418" y="465"/>
                    <a:pt x="445" y="431"/>
                    <a:pt x="476" y="402"/>
                  </a:cubicBezTo>
                  <a:lnTo>
                    <a:pt x="487" y="391"/>
                  </a:lnTo>
                  <a:lnTo>
                    <a:pt x="500" y="381"/>
                  </a:lnTo>
                  <a:cubicBezTo>
                    <a:pt x="509" y="374"/>
                    <a:pt x="517" y="368"/>
                    <a:pt x="526" y="361"/>
                  </a:cubicBezTo>
                  <a:cubicBezTo>
                    <a:pt x="545" y="349"/>
                    <a:pt x="563" y="336"/>
                    <a:pt x="583" y="327"/>
                  </a:cubicBezTo>
                  <a:cubicBezTo>
                    <a:pt x="603" y="316"/>
                    <a:pt x="625" y="308"/>
                    <a:pt x="646" y="299"/>
                  </a:cubicBezTo>
                  <a:cubicBezTo>
                    <a:pt x="667" y="292"/>
                    <a:pt x="689" y="283"/>
                    <a:pt x="712" y="279"/>
                  </a:cubicBezTo>
                  <a:cubicBezTo>
                    <a:pt x="758" y="267"/>
                    <a:pt x="807" y="262"/>
                    <a:pt x="855" y="259"/>
                  </a:cubicBezTo>
                  <a:cubicBezTo>
                    <a:pt x="905" y="257"/>
                    <a:pt x="954" y="260"/>
                    <a:pt x="1004" y="265"/>
                  </a:cubicBezTo>
                  <a:cubicBezTo>
                    <a:pt x="1054" y="272"/>
                    <a:pt x="1104" y="281"/>
                    <a:pt x="1153" y="294"/>
                  </a:cubicBezTo>
                  <a:cubicBezTo>
                    <a:pt x="1201" y="308"/>
                    <a:pt x="1248" y="323"/>
                    <a:pt x="1295" y="343"/>
                  </a:cubicBezTo>
                  <a:cubicBezTo>
                    <a:pt x="1343" y="363"/>
                    <a:pt x="1388" y="385"/>
                    <a:pt x="1434" y="409"/>
                  </a:cubicBezTo>
                  <a:cubicBezTo>
                    <a:pt x="1525" y="456"/>
                    <a:pt x="1612" y="510"/>
                    <a:pt x="1696" y="565"/>
                  </a:cubicBezTo>
                  <a:cubicBezTo>
                    <a:pt x="1864" y="675"/>
                    <a:pt x="2022" y="787"/>
                    <a:pt x="2176" y="872"/>
                  </a:cubicBezTo>
                  <a:cubicBezTo>
                    <a:pt x="2329" y="957"/>
                    <a:pt x="2476" y="1014"/>
                    <a:pt x="2603" y="1044"/>
                  </a:cubicBezTo>
                  <a:cubicBezTo>
                    <a:pt x="2666" y="1059"/>
                    <a:pt x="2724" y="1066"/>
                    <a:pt x="2775" y="1071"/>
                  </a:cubicBezTo>
                  <a:cubicBezTo>
                    <a:pt x="2826" y="1074"/>
                    <a:pt x="2869" y="1073"/>
                    <a:pt x="2904" y="1071"/>
                  </a:cubicBezTo>
                  <a:cubicBezTo>
                    <a:pt x="2922" y="1069"/>
                    <a:pt x="2937" y="1068"/>
                    <a:pt x="2951" y="1066"/>
                  </a:cubicBezTo>
                  <a:cubicBezTo>
                    <a:pt x="2964" y="1065"/>
                    <a:pt x="2976" y="1062"/>
                    <a:pt x="2985" y="1061"/>
                  </a:cubicBezTo>
                  <a:cubicBezTo>
                    <a:pt x="3003" y="1058"/>
                    <a:pt x="3012" y="1056"/>
                    <a:pt x="3012" y="1056"/>
                  </a:cubicBezTo>
                  <a:cubicBezTo>
                    <a:pt x="3012" y="1056"/>
                    <a:pt x="3003" y="1057"/>
                    <a:pt x="2984" y="1058"/>
                  </a:cubicBezTo>
                  <a:cubicBezTo>
                    <a:pt x="2975" y="1058"/>
                    <a:pt x="2964" y="1058"/>
                    <a:pt x="2951" y="1058"/>
                  </a:cubicBezTo>
                  <a:cubicBezTo>
                    <a:pt x="2937" y="1058"/>
                    <a:pt x="2922" y="1057"/>
                    <a:pt x="2904" y="1056"/>
                  </a:cubicBezTo>
                  <a:cubicBezTo>
                    <a:pt x="2870" y="1055"/>
                    <a:pt x="2827" y="1049"/>
                    <a:pt x="2779" y="1040"/>
                  </a:cubicBezTo>
                  <a:cubicBezTo>
                    <a:pt x="2731" y="1029"/>
                    <a:pt x="2676" y="1016"/>
                    <a:pt x="2618" y="994"/>
                  </a:cubicBezTo>
                  <a:cubicBezTo>
                    <a:pt x="2501" y="951"/>
                    <a:pt x="2368" y="880"/>
                    <a:pt x="2232" y="782"/>
                  </a:cubicBezTo>
                  <a:cubicBezTo>
                    <a:pt x="2095" y="685"/>
                    <a:pt x="1954" y="560"/>
                    <a:pt x="1794" y="430"/>
                  </a:cubicBezTo>
                  <a:cubicBezTo>
                    <a:pt x="1714" y="364"/>
                    <a:pt x="1629" y="299"/>
                    <a:pt x="1535" y="238"/>
                  </a:cubicBezTo>
                  <a:cubicBezTo>
                    <a:pt x="1487" y="207"/>
                    <a:pt x="1438" y="177"/>
                    <a:pt x="1387" y="150"/>
                  </a:cubicBezTo>
                  <a:cubicBezTo>
                    <a:pt x="1335" y="122"/>
                    <a:pt x="1279" y="98"/>
                    <a:pt x="1222" y="77"/>
                  </a:cubicBezTo>
                  <a:cubicBezTo>
                    <a:pt x="1165" y="56"/>
                    <a:pt x="1106" y="39"/>
                    <a:pt x="1045" y="26"/>
                  </a:cubicBezTo>
                  <a:cubicBezTo>
                    <a:pt x="984" y="14"/>
                    <a:pt x="921" y="4"/>
                    <a:pt x="857" y="2"/>
                  </a:cubicBezTo>
                  <a:cubicBezTo>
                    <a:pt x="792" y="0"/>
                    <a:pt x="726" y="3"/>
                    <a:pt x="660" y="14"/>
                  </a:cubicBezTo>
                  <a:cubicBezTo>
                    <a:pt x="627" y="18"/>
                    <a:pt x="594" y="28"/>
                    <a:pt x="561" y="36"/>
                  </a:cubicBezTo>
                  <a:cubicBezTo>
                    <a:pt x="529" y="47"/>
                    <a:pt x="496" y="56"/>
                    <a:pt x="464" y="71"/>
                  </a:cubicBezTo>
                  <a:cubicBezTo>
                    <a:pt x="336" y="124"/>
                    <a:pt x="220" y="220"/>
                    <a:pt x="141" y="336"/>
                  </a:cubicBezTo>
                  <a:cubicBezTo>
                    <a:pt x="62" y="453"/>
                    <a:pt x="15" y="588"/>
                    <a:pt x="5" y="727"/>
                  </a:cubicBezTo>
                  <a:cubicBezTo>
                    <a:pt x="0" y="797"/>
                    <a:pt x="5" y="868"/>
                    <a:pt x="20" y="937"/>
                  </a:cubicBezTo>
                  <a:cubicBezTo>
                    <a:pt x="34" y="1005"/>
                    <a:pt x="58" y="1070"/>
                    <a:pt x="90" y="1130"/>
                  </a:cubicBezTo>
                  <a:cubicBezTo>
                    <a:pt x="153" y="1250"/>
                    <a:pt x="245" y="1349"/>
                    <a:pt x="351" y="1420"/>
                  </a:cubicBezTo>
                  <a:cubicBezTo>
                    <a:pt x="405" y="1456"/>
                    <a:pt x="462" y="1484"/>
                    <a:pt x="519" y="1505"/>
                  </a:cubicBezTo>
                  <a:cubicBezTo>
                    <a:pt x="534" y="1510"/>
                    <a:pt x="549" y="1515"/>
                    <a:pt x="563" y="1519"/>
                  </a:cubicBezTo>
                  <a:cubicBezTo>
                    <a:pt x="578" y="1524"/>
                    <a:pt x="595" y="1527"/>
                    <a:pt x="610" y="1530"/>
                  </a:cubicBezTo>
                  <a:cubicBezTo>
                    <a:pt x="625" y="1535"/>
                    <a:pt x="640" y="1536"/>
                    <a:pt x="656" y="1538"/>
                  </a:cubicBezTo>
                  <a:cubicBezTo>
                    <a:pt x="671" y="1540"/>
                    <a:pt x="686" y="1543"/>
                    <a:pt x="701" y="1543"/>
                  </a:cubicBezTo>
                  <a:cubicBezTo>
                    <a:pt x="821" y="1550"/>
                    <a:pt x="932" y="1526"/>
                    <a:pt x="1029" y="1483"/>
                  </a:cubicBezTo>
                  <a:cubicBezTo>
                    <a:pt x="1125" y="1437"/>
                    <a:pt x="1211" y="1369"/>
                    <a:pt x="1267" y="1281"/>
                  </a:cubicBezTo>
                  <a:cubicBezTo>
                    <a:pt x="1280" y="1259"/>
                    <a:pt x="1294" y="1237"/>
                    <a:pt x="1304" y="1213"/>
                  </a:cubicBezTo>
                  <a:cubicBezTo>
                    <a:pt x="1308" y="1201"/>
                    <a:pt x="1314" y="1190"/>
                    <a:pt x="1317" y="1179"/>
                  </a:cubicBezTo>
                  <a:cubicBezTo>
                    <a:pt x="1321" y="1166"/>
                    <a:pt x="1325" y="1154"/>
                    <a:pt x="1327" y="1143"/>
                  </a:cubicBezTo>
                  <a:cubicBezTo>
                    <a:pt x="1341" y="1096"/>
                    <a:pt x="1345" y="1046"/>
                    <a:pt x="1342" y="1002"/>
                  </a:cubicBezTo>
                  <a:cubicBezTo>
                    <a:pt x="1336" y="911"/>
                    <a:pt x="1306" y="834"/>
                    <a:pt x="1267" y="772"/>
                  </a:cubicBezTo>
                  <a:cubicBezTo>
                    <a:pt x="1228" y="709"/>
                    <a:pt x="1176" y="661"/>
                    <a:pt x="1123" y="626"/>
                  </a:cubicBezTo>
                  <a:cubicBezTo>
                    <a:pt x="1069" y="592"/>
                    <a:pt x="1010" y="572"/>
                    <a:pt x="958" y="565"/>
                  </a:cubicBezTo>
                  <a:cubicBezTo>
                    <a:pt x="906" y="558"/>
                    <a:pt x="859" y="562"/>
                    <a:pt x="819" y="570"/>
                  </a:cubicBezTo>
                  <a:cubicBezTo>
                    <a:pt x="738" y="586"/>
                    <a:pt x="682" y="621"/>
                    <a:pt x="644" y="653"/>
                  </a:cubicBezTo>
                  <a:cubicBezTo>
                    <a:pt x="606" y="686"/>
                    <a:pt x="585" y="718"/>
                    <a:pt x="574" y="742"/>
                  </a:cubicBezTo>
                  <a:cubicBezTo>
                    <a:pt x="569" y="755"/>
                    <a:pt x="565" y="766"/>
                    <a:pt x="563" y="775"/>
                  </a:cubicBezTo>
                  <a:cubicBezTo>
                    <a:pt x="562" y="784"/>
                    <a:pt x="562" y="792"/>
                    <a:pt x="563" y="798"/>
                  </a:cubicBezTo>
                  <a:cubicBezTo>
                    <a:pt x="565" y="811"/>
                    <a:pt x="570" y="818"/>
                    <a:pt x="577" y="82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id="{51EEEB69-A614-A046-9EBA-CEB7EE0606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6875" y="3468688"/>
              <a:ext cx="1703388" cy="795337"/>
            </a:xfrm>
            <a:custGeom>
              <a:avLst/>
              <a:gdLst>
                <a:gd name="T0" fmla="*/ 1233264 w 4732"/>
                <a:gd name="T1" fmla="*/ 357524 h 2209"/>
                <a:gd name="T2" fmla="*/ 1209866 w 4732"/>
                <a:gd name="T3" fmla="*/ 353923 h 2209"/>
                <a:gd name="T4" fmla="*/ 1105834 w 4732"/>
                <a:gd name="T5" fmla="*/ 380566 h 2209"/>
                <a:gd name="T6" fmla="*/ 1073437 w 4732"/>
                <a:gd name="T7" fmla="*/ 411890 h 2209"/>
                <a:gd name="T8" fmla="*/ 1057598 w 4732"/>
                <a:gd name="T9" fmla="*/ 516303 h 2209"/>
                <a:gd name="T10" fmla="*/ 1091795 w 4732"/>
                <a:gd name="T11" fmla="*/ 583271 h 2209"/>
                <a:gd name="T12" fmla="*/ 1257023 w 4732"/>
                <a:gd name="T13" fmla="*/ 674002 h 2209"/>
                <a:gd name="T14" fmla="*/ 1285100 w 4732"/>
                <a:gd name="T15" fmla="*/ 676523 h 2209"/>
                <a:gd name="T16" fmla="*/ 1376533 w 4732"/>
                <a:gd name="T17" fmla="*/ 665361 h 2209"/>
                <a:gd name="T18" fmla="*/ 1437369 w 4732"/>
                <a:gd name="T19" fmla="*/ 641238 h 2209"/>
                <a:gd name="T20" fmla="*/ 1480565 w 4732"/>
                <a:gd name="T21" fmla="*/ 613515 h 2209"/>
                <a:gd name="T22" fmla="*/ 1493524 w 4732"/>
                <a:gd name="T23" fmla="*/ 602353 h 2209"/>
                <a:gd name="T24" fmla="*/ 1573078 w 4732"/>
                <a:gd name="T25" fmla="*/ 330520 h 2209"/>
                <a:gd name="T26" fmla="*/ 1546440 w 4732"/>
                <a:gd name="T27" fmla="*/ 256351 h 2209"/>
                <a:gd name="T28" fmla="*/ 1469046 w 4732"/>
                <a:gd name="T29" fmla="*/ 167060 h 2209"/>
                <a:gd name="T30" fmla="*/ 1452487 w 4732"/>
                <a:gd name="T31" fmla="*/ 155539 h 2209"/>
                <a:gd name="T32" fmla="*/ 1357095 w 4732"/>
                <a:gd name="T33" fmla="*/ 114494 h 2209"/>
                <a:gd name="T34" fmla="*/ 1183588 w 4732"/>
                <a:gd name="T35" fmla="*/ 104053 h 2209"/>
                <a:gd name="T36" fmla="*/ 858893 w 4732"/>
                <a:gd name="T37" fmla="*/ 237629 h 2209"/>
                <a:gd name="T38" fmla="*/ 718864 w 4732"/>
                <a:gd name="T39" fmla="*/ 341322 h 2209"/>
                <a:gd name="T40" fmla="*/ 228582 w 4732"/>
                <a:gd name="T41" fmla="*/ 641958 h 2209"/>
                <a:gd name="T42" fmla="*/ 215623 w 4732"/>
                <a:gd name="T43" fmla="*/ 645919 h 2209"/>
                <a:gd name="T44" fmla="*/ 178546 w 4732"/>
                <a:gd name="T45" fmla="*/ 654560 h 2209"/>
                <a:gd name="T46" fmla="*/ 155148 w 4732"/>
                <a:gd name="T47" fmla="*/ 658880 h 2209"/>
                <a:gd name="T48" fmla="*/ 133190 w 4732"/>
                <a:gd name="T49" fmla="*/ 662121 h 2209"/>
                <a:gd name="T50" fmla="*/ 93953 w 4732"/>
                <a:gd name="T51" fmla="*/ 665361 h 2209"/>
                <a:gd name="T52" fmla="*/ 34557 w 4732"/>
                <a:gd name="T53" fmla="*/ 664641 h 2209"/>
                <a:gd name="T54" fmla="*/ 15479 w 4732"/>
                <a:gd name="T55" fmla="*/ 662841 h 2209"/>
                <a:gd name="T56" fmla="*/ 15839 w 4732"/>
                <a:gd name="T57" fmla="*/ 661401 h 2209"/>
                <a:gd name="T58" fmla="*/ 34917 w 4732"/>
                <a:gd name="T59" fmla="*/ 661761 h 2209"/>
                <a:gd name="T60" fmla="*/ 93233 w 4732"/>
                <a:gd name="T61" fmla="*/ 657440 h 2209"/>
                <a:gd name="T62" fmla="*/ 131390 w 4732"/>
                <a:gd name="T63" fmla="*/ 650959 h 2209"/>
                <a:gd name="T64" fmla="*/ 152628 w 4732"/>
                <a:gd name="T65" fmla="*/ 646279 h 2209"/>
                <a:gd name="T66" fmla="*/ 174946 w 4732"/>
                <a:gd name="T67" fmla="*/ 640518 h 2209"/>
                <a:gd name="T68" fmla="*/ 210584 w 4732"/>
                <a:gd name="T69" fmla="*/ 628997 h 2209"/>
                <a:gd name="T70" fmla="*/ 222823 w 4732"/>
                <a:gd name="T71" fmla="*/ 624316 h 2209"/>
                <a:gd name="T72" fmla="*/ 679987 w 4732"/>
                <a:gd name="T73" fmla="*/ 295236 h 2209"/>
                <a:gd name="T74" fmla="*/ 817137 w 4732"/>
                <a:gd name="T75" fmla="*/ 179662 h 2209"/>
                <a:gd name="T76" fmla="*/ 1170629 w 4732"/>
                <a:gd name="T77" fmla="*/ 12602 h 2209"/>
                <a:gd name="T78" fmla="*/ 1380493 w 4732"/>
                <a:gd name="T79" fmla="*/ 15482 h 2209"/>
                <a:gd name="T80" fmla="*/ 1507923 w 4732"/>
                <a:gd name="T81" fmla="*/ 64448 h 2209"/>
                <a:gd name="T82" fmla="*/ 1531321 w 4732"/>
                <a:gd name="T83" fmla="*/ 79570 h 2209"/>
                <a:gd name="T84" fmla="*/ 1644713 w 4732"/>
                <a:gd name="T85" fmla="*/ 201625 h 2209"/>
                <a:gd name="T86" fmla="*/ 1685389 w 4732"/>
                <a:gd name="T87" fmla="*/ 303877 h 2209"/>
                <a:gd name="T88" fmla="*/ 1640753 w 4732"/>
                <a:gd name="T89" fmla="*/ 612435 h 2209"/>
                <a:gd name="T90" fmla="*/ 1625994 w 4732"/>
                <a:gd name="T91" fmla="*/ 634757 h 2209"/>
                <a:gd name="T92" fmla="*/ 1592157 w 4732"/>
                <a:gd name="T93" fmla="*/ 674362 h 2209"/>
                <a:gd name="T94" fmla="*/ 1573798 w 4732"/>
                <a:gd name="T95" fmla="*/ 692004 h 2209"/>
                <a:gd name="T96" fmla="*/ 1534201 w 4732"/>
                <a:gd name="T97" fmla="*/ 722968 h 2209"/>
                <a:gd name="T98" fmla="*/ 1493164 w 4732"/>
                <a:gd name="T99" fmla="*/ 747811 h 2209"/>
                <a:gd name="T100" fmla="*/ 1322178 w 4732"/>
                <a:gd name="T101" fmla="*/ 794257 h 2209"/>
                <a:gd name="T102" fmla="*/ 1280781 w 4732"/>
                <a:gd name="T103" fmla="*/ 794257 h 2209"/>
                <a:gd name="T104" fmla="*/ 1099355 w 4732"/>
                <a:gd name="T105" fmla="*/ 738450 h 2209"/>
                <a:gd name="T106" fmla="*/ 1003962 w 4732"/>
                <a:gd name="T107" fmla="*/ 645919 h 2209"/>
                <a:gd name="T108" fmla="*/ 955726 w 4732"/>
                <a:gd name="T109" fmla="*/ 524224 h 2209"/>
                <a:gd name="T110" fmla="*/ 954286 w 4732"/>
                <a:gd name="T111" fmla="*/ 510542 h 2209"/>
                <a:gd name="T112" fmla="*/ 956446 w 4732"/>
                <a:gd name="T113" fmla="*/ 457976 h 2209"/>
                <a:gd name="T114" fmla="*/ 961845 w 4732"/>
                <a:gd name="T115" fmla="*/ 433493 h 2209"/>
                <a:gd name="T116" fmla="*/ 1067317 w 4732"/>
                <a:gd name="T117" fmla="*/ 312518 h 2209"/>
                <a:gd name="T118" fmla="*/ 1169549 w 4732"/>
                <a:gd name="T119" fmla="*/ 295236 h 2209"/>
                <a:gd name="T120" fmla="*/ 1245144 w 4732"/>
                <a:gd name="T121" fmla="*/ 342762 h 220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732" h="2209">
                  <a:moveTo>
                    <a:pt x="3457" y="983"/>
                  </a:moveTo>
                  <a:lnTo>
                    <a:pt x="3457" y="983"/>
                  </a:lnTo>
                  <a:cubicBezTo>
                    <a:pt x="3451" y="990"/>
                    <a:pt x="3441" y="993"/>
                    <a:pt x="3426" y="993"/>
                  </a:cubicBezTo>
                  <a:cubicBezTo>
                    <a:pt x="3411" y="992"/>
                    <a:pt x="3390" y="988"/>
                    <a:pt x="3361" y="983"/>
                  </a:cubicBezTo>
                  <a:cubicBezTo>
                    <a:pt x="3331" y="980"/>
                    <a:pt x="3294" y="977"/>
                    <a:pt x="3245" y="985"/>
                  </a:cubicBezTo>
                  <a:cubicBezTo>
                    <a:pt x="3196" y="992"/>
                    <a:pt x="3135" y="1012"/>
                    <a:pt x="3072" y="1057"/>
                  </a:cubicBezTo>
                  <a:cubicBezTo>
                    <a:pt x="3040" y="1080"/>
                    <a:pt x="3008" y="1109"/>
                    <a:pt x="2982" y="1144"/>
                  </a:cubicBezTo>
                  <a:cubicBezTo>
                    <a:pt x="2955" y="1180"/>
                    <a:pt x="2936" y="1222"/>
                    <a:pt x="2928" y="1267"/>
                  </a:cubicBezTo>
                  <a:cubicBezTo>
                    <a:pt x="2920" y="1316"/>
                    <a:pt x="2921" y="1374"/>
                    <a:pt x="2938" y="1434"/>
                  </a:cubicBezTo>
                  <a:cubicBezTo>
                    <a:pt x="2954" y="1494"/>
                    <a:pt x="2984" y="1559"/>
                    <a:pt x="3033" y="1620"/>
                  </a:cubicBezTo>
                  <a:cubicBezTo>
                    <a:pt x="3080" y="1680"/>
                    <a:pt x="3144" y="1737"/>
                    <a:pt x="3219" y="1782"/>
                  </a:cubicBezTo>
                  <a:cubicBezTo>
                    <a:pt x="3296" y="1825"/>
                    <a:pt x="3388" y="1859"/>
                    <a:pt x="3492" y="1872"/>
                  </a:cubicBezTo>
                  <a:cubicBezTo>
                    <a:pt x="3517" y="1877"/>
                    <a:pt x="3544" y="1876"/>
                    <a:pt x="3570" y="1879"/>
                  </a:cubicBezTo>
                  <a:cubicBezTo>
                    <a:pt x="3598" y="1880"/>
                    <a:pt x="3625" y="1878"/>
                    <a:pt x="3653" y="1878"/>
                  </a:cubicBezTo>
                  <a:cubicBezTo>
                    <a:pt x="3709" y="1872"/>
                    <a:pt x="3766" y="1865"/>
                    <a:pt x="3824" y="1848"/>
                  </a:cubicBezTo>
                  <a:cubicBezTo>
                    <a:pt x="3881" y="1833"/>
                    <a:pt x="3937" y="1808"/>
                    <a:pt x="3993" y="1781"/>
                  </a:cubicBezTo>
                  <a:cubicBezTo>
                    <a:pt x="4020" y="1765"/>
                    <a:pt x="4048" y="1751"/>
                    <a:pt x="4074" y="1732"/>
                  </a:cubicBezTo>
                  <a:cubicBezTo>
                    <a:pt x="4086" y="1722"/>
                    <a:pt x="4101" y="1715"/>
                    <a:pt x="4113" y="1704"/>
                  </a:cubicBezTo>
                  <a:cubicBezTo>
                    <a:pt x="4125" y="1694"/>
                    <a:pt x="4137" y="1684"/>
                    <a:pt x="4149" y="1673"/>
                  </a:cubicBezTo>
                  <a:cubicBezTo>
                    <a:pt x="4245" y="1588"/>
                    <a:pt x="4319" y="1476"/>
                    <a:pt x="4358" y="1342"/>
                  </a:cubicBezTo>
                  <a:cubicBezTo>
                    <a:pt x="4397" y="1210"/>
                    <a:pt x="4402" y="1060"/>
                    <a:pt x="4370" y="918"/>
                  </a:cubicBezTo>
                  <a:cubicBezTo>
                    <a:pt x="4354" y="847"/>
                    <a:pt x="4329" y="777"/>
                    <a:pt x="4296" y="712"/>
                  </a:cubicBezTo>
                  <a:cubicBezTo>
                    <a:pt x="4260" y="648"/>
                    <a:pt x="4218" y="589"/>
                    <a:pt x="4166" y="537"/>
                  </a:cubicBezTo>
                  <a:cubicBezTo>
                    <a:pt x="4138" y="512"/>
                    <a:pt x="4113" y="485"/>
                    <a:pt x="4081" y="464"/>
                  </a:cubicBezTo>
                  <a:lnTo>
                    <a:pt x="4058" y="448"/>
                  </a:lnTo>
                  <a:cubicBezTo>
                    <a:pt x="4051" y="442"/>
                    <a:pt x="4043" y="436"/>
                    <a:pt x="4035" y="432"/>
                  </a:cubicBezTo>
                  <a:lnTo>
                    <a:pt x="3986" y="403"/>
                  </a:lnTo>
                  <a:cubicBezTo>
                    <a:pt x="3919" y="367"/>
                    <a:pt x="3847" y="336"/>
                    <a:pt x="3770" y="318"/>
                  </a:cubicBezTo>
                  <a:cubicBezTo>
                    <a:pt x="3618" y="276"/>
                    <a:pt x="3451" y="272"/>
                    <a:pt x="3288" y="289"/>
                  </a:cubicBezTo>
                  <a:cubicBezTo>
                    <a:pt x="3126" y="308"/>
                    <a:pt x="2965" y="354"/>
                    <a:pt x="2816" y="418"/>
                  </a:cubicBezTo>
                  <a:cubicBezTo>
                    <a:pt x="2665" y="485"/>
                    <a:pt x="2522" y="568"/>
                    <a:pt x="2386" y="660"/>
                  </a:cubicBezTo>
                  <a:cubicBezTo>
                    <a:pt x="2250" y="751"/>
                    <a:pt x="2121" y="850"/>
                    <a:pt x="1997" y="948"/>
                  </a:cubicBezTo>
                  <a:cubicBezTo>
                    <a:pt x="1747" y="1144"/>
                    <a:pt x="1514" y="1335"/>
                    <a:pt x="1282" y="1481"/>
                  </a:cubicBezTo>
                  <a:cubicBezTo>
                    <a:pt x="1052" y="1625"/>
                    <a:pt x="829" y="1728"/>
                    <a:pt x="635" y="1783"/>
                  </a:cubicBezTo>
                  <a:cubicBezTo>
                    <a:pt x="623" y="1787"/>
                    <a:pt x="611" y="1791"/>
                    <a:pt x="599" y="1794"/>
                  </a:cubicBezTo>
                  <a:cubicBezTo>
                    <a:pt x="587" y="1796"/>
                    <a:pt x="576" y="1800"/>
                    <a:pt x="564" y="1802"/>
                  </a:cubicBezTo>
                  <a:cubicBezTo>
                    <a:pt x="541" y="1808"/>
                    <a:pt x="518" y="1813"/>
                    <a:pt x="496" y="1818"/>
                  </a:cubicBezTo>
                  <a:cubicBezTo>
                    <a:pt x="473" y="1822"/>
                    <a:pt x="452" y="1826"/>
                    <a:pt x="431" y="1830"/>
                  </a:cubicBezTo>
                  <a:cubicBezTo>
                    <a:pt x="421" y="1832"/>
                    <a:pt x="411" y="1833"/>
                    <a:pt x="401" y="1835"/>
                  </a:cubicBezTo>
                  <a:cubicBezTo>
                    <a:pt x="390" y="1836"/>
                    <a:pt x="380" y="1838"/>
                    <a:pt x="370" y="1839"/>
                  </a:cubicBezTo>
                  <a:cubicBezTo>
                    <a:pt x="331" y="1843"/>
                    <a:pt x="294" y="1848"/>
                    <a:pt x="261" y="1848"/>
                  </a:cubicBezTo>
                  <a:cubicBezTo>
                    <a:pt x="227" y="1849"/>
                    <a:pt x="196" y="1851"/>
                    <a:pt x="169" y="1849"/>
                  </a:cubicBezTo>
                  <a:cubicBezTo>
                    <a:pt x="142" y="1848"/>
                    <a:pt x="117" y="1848"/>
                    <a:pt x="96" y="1846"/>
                  </a:cubicBezTo>
                  <a:cubicBezTo>
                    <a:pt x="75" y="1844"/>
                    <a:pt x="58" y="1842"/>
                    <a:pt x="43" y="1841"/>
                  </a:cubicBezTo>
                  <a:cubicBezTo>
                    <a:pt x="15" y="1838"/>
                    <a:pt x="0" y="1836"/>
                    <a:pt x="0" y="1836"/>
                  </a:cubicBezTo>
                  <a:cubicBezTo>
                    <a:pt x="0" y="1836"/>
                    <a:pt x="15" y="1836"/>
                    <a:pt x="44" y="1837"/>
                  </a:cubicBezTo>
                  <a:cubicBezTo>
                    <a:pt x="58" y="1837"/>
                    <a:pt x="75" y="1838"/>
                    <a:pt x="97" y="1838"/>
                  </a:cubicBezTo>
                  <a:cubicBezTo>
                    <a:pt x="117" y="1838"/>
                    <a:pt x="142" y="1836"/>
                    <a:pt x="169" y="1835"/>
                  </a:cubicBezTo>
                  <a:cubicBezTo>
                    <a:pt x="196" y="1835"/>
                    <a:pt x="226" y="1830"/>
                    <a:pt x="259" y="1826"/>
                  </a:cubicBezTo>
                  <a:cubicBezTo>
                    <a:pt x="292" y="1823"/>
                    <a:pt x="327" y="1815"/>
                    <a:pt x="365" y="1808"/>
                  </a:cubicBezTo>
                  <a:cubicBezTo>
                    <a:pt x="375" y="1806"/>
                    <a:pt x="385" y="1804"/>
                    <a:pt x="394" y="1802"/>
                  </a:cubicBezTo>
                  <a:cubicBezTo>
                    <a:pt x="404" y="1800"/>
                    <a:pt x="414" y="1797"/>
                    <a:pt x="424" y="1795"/>
                  </a:cubicBezTo>
                  <a:cubicBezTo>
                    <a:pt x="444" y="1790"/>
                    <a:pt x="465" y="1784"/>
                    <a:pt x="486" y="1779"/>
                  </a:cubicBezTo>
                  <a:cubicBezTo>
                    <a:pt x="507" y="1772"/>
                    <a:pt x="529" y="1765"/>
                    <a:pt x="551" y="1758"/>
                  </a:cubicBezTo>
                  <a:cubicBezTo>
                    <a:pt x="562" y="1754"/>
                    <a:pt x="573" y="1751"/>
                    <a:pt x="585" y="1747"/>
                  </a:cubicBezTo>
                  <a:cubicBezTo>
                    <a:pt x="596" y="1742"/>
                    <a:pt x="607" y="1738"/>
                    <a:pt x="619" y="1734"/>
                  </a:cubicBezTo>
                  <a:cubicBezTo>
                    <a:pt x="803" y="1666"/>
                    <a:pt x="1010" y="1550"/>
                    <a:pt x="1222" y="1393"/>
                  </a:cubicBezTo>
                  <a:cubicBezTo>
                    <a:pt x="1436" y="1237"/>
                    <a:pt x="1651" y="1033"/>
                    <a:pt x="1889" y="820"/>
                  </a:cubicBezTo>
                  <a:cubicBezTo>
                    <a:pt x="2008" y="713"/>
                    <a:pt x="2133" y="603"/>
                    <a:pt x="2270" y="499"/>
                  </a:cubicBezTo>
                  <a:cubicBezTo>
                    <a:pt x="2406" y="394"/>
                    <a:pt x="2555" y="295"/>
                    <a:pt x="2718" y="211"/>
                  </a:cubicBezTo>
                  <a:cubicBezTo>
                    <a:pt x="2884" y="129"/>
                    <a:pt x="3063" y="67"/>
                    <a:pt x="3252" y="35"/>
                  </a:cubicBezTo>
                  <a:cubicBezTo>
                    <a:pt x="3441" y="5"/>
                    <a:pt x="3639" y="0"/>
                    <a:pt x="3835" y="43"/>
                  </a:cubicBezTo>
                  <a:cubicBezTo>
                    <a:pt x="3933" y="62"/>
                    <a:pt x="4029" y="98"/>
                    <a:pt x="4121" y="142"/>
                  </a:cubicBezTo>
                  <a:lnTo>
                    <a:pt x="4189" y="179"/>
                  </a:lnTo>
                  <a:cubicBezTo>
                    <a:pt x="4201" y="185"/>
                    <a:pt x="4211" y="192"/>
                    <a:pt x="4222" y="199"/>
                  </a:cubicBezTo>
                  <a:lnTo>
                    <a:pt x="4254" y="221"/>
                  </a:lnTo>
                  <a:cubicBezTo>
                    <a:pt x="4298" y="249"/>
                    <a:pt x="4336" y="283"/>
                    <a:pt x="4375" y="317"/>
                  </a:cubicBezTo>
                  <a:cubicBezTo>
                    <a:pt x="4452" y="388"/>
                    <a:pt x="4517" y="471"/>
                    <a:pt x="4569" y="560"/>
                  </a:cubicBezTo>
                  <a:cubicBezTo>
                    <a:pt x="4620" y="650"/>
                    <a:pt x="4656" y="746"/>
                    <a:pt x="4682" y="844"/>
                  </a:cubicBezTo>
                  <a:cubicBezTo>
                    <a:pt x="4731" y="1039"/>
                    <a:pt x="4729" y="1244"/>
                    <a:pt x="4675" y="1433"/>
                  </a:cubicBezTo>
                  <a:cubicBezTo>
                    <a:pt x="4651" y="1529"/>
                    <a:pt x="4608" y="1619"/>
                    <a:pt x="4558" y="1701"/>
                  </a:cubicBezTo>
                  <a:cubicBezTo>
                    <a:pt x="4544" y="1722"/>
                    <a:pt x="4531" y="1742"/>
                    <a:pt x="4517" y="1763"/>
                  </a:cubicBezTo>
                  <a:cubicBezTo>
                    <a:pt x="4502" y="1782"/>
                    <a:pt x="4487" y="1801"/>
                    <a:pt x="4472" y="1820"/>
                  </a:cubicBezTo>
                  <a:cubicBezTo>
                    <a:pt x="4457" y="1839"/>
                    <a:pt x="4440" y="1856"/>
                    <a:pt x="4423" y="1873"/>
                  </a:cubicBezTo>
                  <a:cubicBezTo>
                    <a:pt x="4406" y="1889"/>
                    <a:pt x="4391" y="1907"/>
                    <a:pt x="4372" y="1922"/>
                  </a:cubicBezTo>
                  <a:cubicBezTo>
                    <a:pt x="4355" y="1937"/>
                    <a:pt x="4336" y="1953"/>
                    <a:pt x="4319" y="1967"/>
                  </a:cubicBezTo>
                  <a:cubicBezTo>
                    <a:pt x="4300" y="1983"/>
                    <a:pt x="4281" y="1994"/>
                    <a:pt x="4262" y="2008"/>
                  </a:cubicBezTo>
                  <a:cubicBezTo>
                    <a:pt x="4226" y="2035"/>
                    <a:pt x="4186" y="2055"/>
                    <a:pt x="4148" y="2077"/>
                  </a:cubicBezTo>
                  <a:cubicBezTo>
                    <a:pt x="4069" y="2116"/>
                    <a:pt x="3990" y="2149"/>
                    <a:pt x="3909" y="2168"/>
                  </a:cubicBezTo>
                  <a:cubicBezTo>
                    <a:pt x="3830" y="2191"/>
                    <a:pt x="3750" y="2200"/>
                    <a:pt x="3673" y="2206"/>
                  </a:cubicBezTo>
                  <a:cubicBezTo>
                    <a:pt x="3634" y="2206"/>
                    <a:pt x="3595" y="2208"/>
                    <a:pt x="3558" y="2206"/>
                  </a:cubicBezTo>
                  <a:cubicBezTo>
                    <a:pt x="3519" y="2202"/>
                    <a:pt x="3482" y="2202"/>
                    <a:pt x="3446" y="2195"/>
                  </a:cubicBezTo>
                  <a:cubicBezTo>
                    <a:pt x="3300" y="2172"/>
                    <a:pt x="3167" y="2121"/>
                    <a:pt x="3054" y="2051"/>
                  </a:cubicBezTo>
                  <a:cubicBezTo>
                    <a:pt x="2942" y="1978"/>
                    <a:pt x="2854" y="1890"/>
                    <a:pt x="2789" y="1794"/>
                  </a:cubicBezTo>
                  <a:cubicBezTo>
                    <a:pt x="2722" y="1700"/>
                    <a:pt x="2680" y="1597"/>
                    <a:pt x="2661" y="1494"/>
                  </a:cubicBezTo>
                  <a:cubicBezTo>
                    <a:pt x="2658" y="1481"/>
                    <a:pt x="2656" y="1469"/>
                    <a:pt x="2655" y="1456"/>
                  </a:cubicBezTo>
                  <a:cubicBezTo>
                    <a:pt x="2653" y="1443"/>
                    <a:pt x="2652" y="1430"/>
                    <a:pt x="2651" y="1418"/>
                  </a:cubicBezTo>
                  <a:cubicBezTo>
                    <a:pt x="2649" y="1393"/>
                    <a:pt x="2649" y="1368"/>
                    <a:pt x="2650" y="1344"/>
                  </a:cubicBezTo>
                  <a:cubicBezTo>
                    <a:pt x="2652" y="1319"/>
                    <a:pt x="2653" y="1295"/>
                    <a:pt x="2657" y="1272"/>
                  </a:cubicBezTo>
                  <a:cubicBezTo>
                    <a:pt x="2662" y="1248"/>
                    <a:pt x="2666" y="1227"/>
                    <a:pt x="2672" y="1204"/>
                  </a:cubicBezTo>
                  <a:cubicBezTo>
                    <a:pt x="2699" y="1110"/>
                    <a:pt x="2749" y="1038"/>
                    <a:pt x="2802" y="985"/>
                  </a:cubicBezTo>
                  <a:cubicBezTo>
                    <a:pt x="2854" y="931"/>
                    <a:pt x="2911" y="894"/>
                    <a:pt x="2965" y="868"/>
                  </a:cubicBezTo>
                  <a:cubicBezTo>
                    <a:pt x="3074" y="817"/>
                    <a:pt x="3173" y="809"/>
                    <a:pt x="3249" y="820"/>
                  </a:cubicBezTo>
                  <a:cubicBezTo>
                    <a:pt x="3325" y="831"/>
                    <a:pt x="3377" y="861"/>
                    <a:pt x="3409" y="887"/>
                  </a:cubicBezTo>
                  <a:cubicBezTo>
                    <a:pt x="3441" y="913"/>
                    <a:pt x="3454" y="936"/>
                    <a:pt x="3459" y="952"/>
                  </a:cubicBezTo>
                  <a:cubicBezTo>
                    <a:pt x="3465" y="968"/>
                    <a:pt x="3462" y="978"/>
                    <a:pt x="3457" y="98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0" name="Freeform 32">
              <a:extLst>
                <a:ext uri="{FF2B5EF4-FFF2-40B4-BE49-F238E27FC236}">
                  <a16:creationId xmlns:a16="http://schemas.microsoft.com/office/drawing/2014/main" id="{A0E494D8-B922-D04A-AFF0-CBAEAE7BEC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6875" y="3311525"/>
              <a:ext cx="1666875" cy="820738"/>
            </a:xfrm>
            <a:custGeom>
              <a:avLst/>
              <a:gdLst>
                <a:gd name="T0" fmla="*/ 1663276 w 4632"/>
                <a:gd name="T1" fmla="*/ 113031 h 2280"/>
                <a:gd name="T2" fmla="*/ 1637726 w 4632"/>
                <a:gd name="T3" fmla="*/ 121671 h 2280"/>
                <a:gd name="T4" fmla="*/ 1608578 w 4632"/>
                <a:gd name="T5" fmla="*/ 118071 h 2280"/>
                <a:gd name="T6" fmla="*/ 1588065 w 4632"/>
                <a:gd name="T7" fmla="*/ 114471 h 2280"/>
                <a:gd name="T8" fmla="*/ 1562875 w 4632"/>
                <a:gd name="T9" fmla="*/ 110872 h 2280"/>
                <a:gd name="T10" fmla="*/ 1495941 w 4632"/>
                <a:gd name="T11" fmla="*/ 105112 h 2280"/>
                <a:gd name="T12" fmla="*/ 1402737 w 4632"/>
                <a:gd name="T13" fmla="*/ 110152 h 2280"/>
                <a:gd name="T14" fmla="*/ 1281104 w 4632"/>
                <a:gd name="T15" fmla="*/ 139309 h 2280"/>
                <a:gd name="T16" fmla="*/ 1134641 w 4632"/>
                <a:gd name="T17" fmla="*/ 208064 h 2280"/>
                <a:gd name="T18" fmla="*/ 973783 w 4632"/>
                <a:gd name="T19" fmla="*/ 323976 h 2280"/>
                <a:gd name="T20" fmla="*/ 808607 w 4632"/>
                <a:gd name="T21" fmla="*/ 466165 h 2280"/>
                <a:gd name="T22" fmla="*/ 722600 w 4632"/>
                <a:gd name="T23" fmla="*/ 538519 h 2280"/>
                <a:gd name="T24" fmla="*/ 635154 w 4632"/>
                <a:gd name="T25" fmla="*/ 607274 h 2280"/>
                <a:gd name="T26" fmla="*/ 454504 w 4632"/>
                <a:gd name="T27" fmla="*/ 721386 h 2280"/>
                <a:gd name="T28" fmla="*/ 279612 w 4632"/>
                <a:gd name="T29" fmla="*/ 790500 h 2280"/>
                <a:gd name="T30" fmla="*/ 201162 w 4632"/>
                <a:gd name="T31" fmla="*/ 807779 h 2280"/>
                <a:gd name="T32" fmla="*/ 165536 w 4632"/>
                <a:gd name="T33" fmla="*/ 813179 h 2280"/>
                <a:gd name="T34" fmla="*/ 132789 w 4632"/>
                <a:gd name="T35" fmla="*/ 816778 h 2280"/>
                <a:gd name="T36" fmla="*/ 117674 w 4632"/>
                <a:gd name="T37" fmla="*/ 818218 h 2280"/>
                <a:gd name="T38" fmla="*/ 103280 w 4632"/>
                <a:gd name="T39" fmla="*/ 818578 h 2280"/>
                <a:gd name="T40" fmla="*/ 76650 w 4632"/>
                <a:gd name="T41" fmla="*/ 819658 h 2280"/>
                <a:gd name="T42" fmla="*/ 35266 w 4632"/>
                <a:gd name="T43" fmla="*/ 819298 h 2280"/>
                <a:gd name="T44" fmla="*/ 0 w 4632"/>
                <a:gd name="T45" fmla="*/ 817858 h 2280"/>
                <a:gd name="T46" fmla="*/ 34906 w 4632"/>
                <a:gd name="T47" fmla="*/ 813899 h 2280"/>
                <a:gd name="T48" fmla="*/ 75931 w 4632"/>
                <a:gd name="T49" fmla="*/ 808499 h 2280"/>
                <a:gd name="T50" fmla="*/ 101481 w 4632"/>
                <a:gd name="T51" fmla="*/ 804179 h 2280"/>
                <a:gd name="T52" fmla="*/ 115155 w 4632"/>
                <a:gd name="T53" fmla="*/ 801659 h 2280"/>
                <a:gd name="T54" fmla="*/ 129910 w 4632"/>
                <a:gd name="T55" fmla="*/ 798060 h 2280"/>
                <a:gd name="T56" fmla="*/ 161218 w 4632"/>
                <a:gd name="T57" fmla="*/ 790500 h 2280"/>
                <a:gd name="T58" fmla="*/ 194685 w 4632"/>
                <a:gd name="T59" fmla="*/ 780421 h 2280"/>
                <a:gd name="T60" fmla="*/ 267017 w 4632"/>
                <a:gd name="T61" fmla="*/ 754503 h 2280"/>
                <a:gd name="T62" fmla="*/ 423916 w 4632"/>
                <a:gd name="T63" fmla="*/ 669909 h 2280"/>
                <a:gd name="T64" fmla="*/ 582615 w 4632"/>
                <a:gd name="T65" fmla="*/ 543559 h 2280"/>
                <a:gd name="T66" fmla="*/ 661064 w 4632"/>
                <a:gd name="T67" fmla="*/ 469405 h 2280"/>
                <a:gd name="T68" fmla="*/ 739154 w 4632"/>
                <a:gd name="T69" fmla="*/ 392010 h 2280"/>
                <a:gd name="T70" fmla="*/ 898572 w 4632"/>
                <a:gd name="T71" fmla="*/ 236502 h 2280"/>
                <a:gd name="T72" fmla="*/ 1072025 w 4632"/>
                <a:gd name="T73" fmla="*/ 105112 h 2280"/>
                <a:gd name="T74" fmla="*/ 1245838 w 4632"/>
                <a:gd name="T75" fmla="*/ 27718 h 2280"/>
                <a:gd name="T76" fmla="*/ 1394101 w 4632"/>
                <a:gd name="T77" fmla="*/ 2160 h 2280"/>
                <a:gd name="T78" fmla="*/ 1507817 w 4632"/>
                <a:gd name="T79" fmla="*/ 10799 h 2280"/>
                <a:gd name="T80" fmla="*/ 1586266 w 4632"/>
                <a:gd name="T81" fmla="*/ 36357 h 2280"/>
                <a:gd name="T82" fmla="*/ 1612896 w 4632"/>
                <a:gd name="T83" fmla="*/ 50396 h 2280"/>
                <a:gd name="T84" fmla="*/ 1633048 w 4632"/>
                <a:gd name="T85" fmla="*/ 64075 h 2280"/>
                <a:gd name="T86" fmla="*/ 1656439 w 4632"/>
                <a:gd name="T87" fmla="*/ 87473 h 22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632" h="2280">
                  <a:moveTo>
                    <a:pt x="4622" y="314"/>
                  </a:moveTo>
                  <a:lnTo>
                    <a:pt x="4622" y="314"/>
                  </a:lnTo>
                  <a:cubicBezTo>
                    <a:pt x="4613" y="329"/>
                    <a:pt x="4593" y="339"/>
                    <a:pt x="4551" y="338"/>
                  </a:cubicBezTo>
                  <a:cubicBezTo>
                    <a:pt x="4530" y="337"/>
                    <a:pt x="4505" y="332"/>
                    <a:pt x="4470" y="328"/>
                  </a:cubicBezTo>
                  <a:cubicBezTo>
                    <a:pt x="4453" y="326"/>
                    <a:pt x="4434" y="322"/>
                    <a:pt x="4413" y="318"/>
                  </a:cubicBezTo>
                  <a:cubicBezTo>
                    <a:pt x="4392" y="315"/>
                    <a:pt x="4369" y="312"/>
                    <a:pt x="4343" y="308"/>
                  </a:cubicBezTo>
                  <a:cubicBezTo>
                    <a:pt x="4292" y="301"/>
                    <a:pt x="4230" y="295"/>
                    <a:pt x="4157" y="292"/>
                  </a:cubicBezTo>
                  <a:cubicBezTo>
                    <a:pt x="4084" y="292"/>
                    <a:pt x="3998" y="291"/>
                    <a:pt x="3898" y="306"/>
                  </a:cubicBezTo>
                  <a:cubicBezTo>
                    <a:pt x="3799" y="320"/>
                    <a:pt x="3686" y="345"/>
                    <a:pt x="3560" y="387"/>
                  </a:cubicBezTo>
                  <a:cubicBezTo>
                    <a:pt x="3435" y="430"/>
                    <a:pt x="3297" y="489"/>
                    <a:pt x="3153" y="578"/>
                  </a:cubicBezTo>
                  <a:cubicBezTo>
                    <a:pt x="3006" y="667"/>
                    <a:pt x="2857" y="777"/>
                    <a:pt x="2706" y="900"/>
                  </a:cubicBezTo>
                  <a:cubicBezTo>
                    <a:pt x="2555" y="1023"/>
                    <a:pt x="2403" y="1159"/>
                    <a:pt x="2247" y="1295"/>
                  </a:cubicBezTo>
                  <a:cubicBezTo>
                    <a:pt x="2169" y="1363"/>
                    <a:pt x="2089" y="1430"/>
                    <a:pt x="2008" y="1496"/>
                  </a:cubicBezTo>
                  <a:cubicBezTo>
                    <a:pt x="1927" y="1562"/>
                    <a:pt x="1847" y="1625"/>
                    <a:pt x="1765" y="1687"/>
                  </a:cubicBezTo>
                  <a:cubicBezTo>
                    <a:pt x="1600" y="1809"/>
                    <a:pt x="1432" y="1919"/>
                    <a:pt x="1263" y="2004"/>
                  </a:cubicBezTo>
                  <a:cubicBezTo>
                    <a:pt x="1095" y="2090"/>
                    <a:pt x="929" y="2154"/>
                    <a:pt x="777" y="2196"/>
                  </a:cubicBezTo>
                  <a:cubicBezTo>
                    <a:pt x="700" y="2215"/>
                    <a:pt x="627" y="2234"/>
                    <a:pt x="559" y="2244"/>
                  </a:cubicBezTo>
                  <a:cubicBezTo>
                    <a:pt x="524" y="2249"/>
                    <a:pt x="492" y="2257"/>
                    <a:pt x="460" y="2259"/>
                  </a:cubicBezTo>
                  <a:cubicBezTo>
                    <a:pt x="428" y="2262"/>
                    <a:pt x="398" y="2266"/>
                    <a:pt x="369" y="2269"/>
                  </a:cubicBezTo>
                  <a:cubicBezTo>
                    <a:pt x="354" y="2270"/>
                    <a:pt x="341" y="2272"/>
                    <a:pt x="327" y="2273"/>
                  </a:cubicBezTo>
                  <a:cubicBezTo>
                    <a:pt x="313" y="2274"/>
                    <a:pt x="300" y="2274"/>
                    <a:pt x="287" y="2274"/>
                  </a:cubicBezTo>
                  <a:cubicBezTo>
                    <a:pt x="261" y="2275"/>
                    <a:pt x="236" y="2276"/>
                    <a:pt x="213" y="2277"/>
                  </a:cubicBezTo>
                  <a:cubicBezTo>
                    <a:pt x="168" y="2279"/>
                    <a:pt x="129" y="2277"/>
                    <a:pt x="98" y="2276"/>
                  </a:cubicBezTo>
                  <a:cubicBezTo>
                    <a:pt x="34" y="2273"/>
                    <a:pt x="0" y="2272"/>
                    <a:pt x="0" y="2272"/>
                  </a:cubicBezTo>
                  <a:cubicBezTo>
                    <a:pt x="0" y="2272"/>
                    <a:pt x="34" y="2268"/>
                    <a:pt x="97" y="2261"/>
                  </a:cubicBezTo>
                  <a:cubicBezTo>
                    <a:pt x="128" y="2258"/>
                    <a:pt x="167" y="2255"/>
                    <a:pt x="211" y="2246"/>
                  </a:cubicBezTo>
                  <a:cubicBezTo>
                    <a:pt x="233" y="2242"/>
                    <a:pt x="257" y="2238"/>
                    <a:pt x="282" y="2234"/>
                  </a:cubicBezTo>
                  <a:cubicBezTo>
                    <a:pt x="294" y="2231"/>
                    <a:pt x="307" y="2229"/>
                    <a:pt x="320" y="2227"/>
                  </a:cubicBezTo>
                  <a:cubicBezTo>
                    <a:pt x="334" y="2224"/>
                    <a:pt x="347" y="2220"/>
                    <a:pt x="361" y="2217"/>
                  </a:cubicBezTo>
                  <a:cubicBezTo>
                    <a:pt x="389" y="2210"/>
                    <a:pt x="417" y="2204"/>
                    <a:pt x="448" y="2196"/>
                  </a:cubicBezTo>
                  <a:cubicBezTo>
                    <a:pt x="478" y="2189"/>
                    <a:pt x="508" y="2178"/>
                    <a:pt x="541" y="2168"/>
                  </a:cubicBezTo>
                  <a:cubicBezTo>
                    <a:pt x="605" y="2150"/>
                    <a:pt x="672" y="2123"/>
                    <a:pt x="742" y="2096"/>
                  </a:cubicBezTo>
                  <a:cubicBezTo>
                    <a:pt x="882" y="2038"/>
                    <a:pt x="1030" y="1959"/>
                    <a:pt x="1178" y="1861"/>
                  </a:cubicBezTo>
                  <a:cubicBezTo>
                    <a:pt x="1327" y="1762"/>
                    <a:pt x="1474" y="1642"/>
                    <a:pt x="1619" y="1510"/>
                  </a:cubicBezTo>
                  <a:cubicBezTo>
                    <a:pt x="1692" y="1444"/>
                    <a:pt x="1765" y="1374"/>
                    <a:pt x="1837" y="1304"/>
                  </a:cubicBezTo>
                  <a:cubicBezTo>
                    <a:pt x="1910" y="1235"/>
                    <a:pt x="1982" y="1162"/>
                    <a:pt x="2054" y="1089"/>
                  </a:cubicBezTo>
                  <a:cubicBezTo>
                    <a:pt x="2198" y="943"/>
                    <a:pt x="2344" y="794"/>
                    <a:pt x="2497" y="657"/>
                  </a:cubicBezTo>
                  <a:cubicBezTo>
                    <a:pt x="2651" y="520"/>
                    <a:pt x="2812" y="393"/>
                    <a:pt x="2979" y="292"/>
                  </a:cubicBezTo>
                  <a:cubicBezTo>
                    <a:pt x="3146" y="189"/>
                    <a:pt x="3312" y="121"/>
                    <a:pt x="3462" y="77"/>
                  </a:cubicBezTo>
                  <a:cubicBezTo>
                    <a:pt x="3613" y="32"/>
                    <a:pt x="3751" y="12"/>
                    <a:pt x="3874" y="6"/>
                  </a:cubicBezTo>
                  <a:cubicBezTo>
                    <a:pt x="3995" y="0"/>
                    <a:pt x="4101" y="14"/>
                    <a:pt x="4190" y="30"/>
                  </a:cubicBezTo>
                  <a:cubicBezTo>
                    <a:pt x="4279" y="49"/>
                    <a:pt x="4350" y="74"/>
                    <a:pt x="4408" y="101"/>
                  </a:cubicBezTo>
                  <a:cubicBezTo>
                    <a:pt x="4436" y="114"/>
                    <a:pt x="4461" y="127"/>
                    <a:pt x="4482" y="140"/>
                  </a:cubicBezTo>
                  <a:cubicBezTo>
                    <a:pt x="4504" y="154"/>
                    <a:pt x="4522" y="167"/>
                    <a:pt x="4538" y="178"/>
                  </a:cubicBezTo>
                  <a:cubicBezTo>
                    <a:pt x="4570" y="201"/>
                    <a:pt x="4590" y="225"/>
                    <a:pt x="4603" y="243"/>
                  </a:cubicBezTo>
                  <a:cubicBezTo>
                    <a:pt x="4631" y="279"/>
                    <a:pt x="4630" y="301"/>
                    <a:pt x="4622" y="31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1" name="Freeform 33">
              <a:extLst>
                <a:ext uri="{FF2B5EF4-FFF2-40B4-BE49-F238E27FC236}">
                  <a16:creationId xmlns:a16="http://schemas.microsoft.com/office/drawing/2014/main" id="{FC1E9A05-0E0C-AC4A-BBDE-EB6EA2E041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1675" y="3486150"/>
              <a:ext cx="366713" cy="561975"/>
            </a:xfrm>
            <a:custGeom>
              <a:avLst/>
              <a:gdLst>
                <a:gd name="T0" fmla="*/ 222043 w 1019"/>
                <a:gd name="T1" fmla="*/ 8989 h 1563"/>
                <a:gd name="T2" fmla="*/ 222043 w 1019"/>
                <a:gd name="T3" fmla="*/ 8989 h 1563"/>
                <a:gd name="T4" fmla="*/ 234639 w 1019"/>
                <a:gd name="T5" fmla="*/ 1079 h 1563"/>
                <a:gd name="T6" fmla="*/ 234639 w 1019"/>
                <a:gd name="T7" fmla="*/ 1079 h 1563"/>
                <a:gd name="T8" fmla="*/ 270266 w 1019"/>
                <a:gd name="T9" fmla="*/ 9708 h 1563"/>
                <a:gd name="T10" fmla="*/ 270266 w 1019"/>
                <a:gd name="T11" fmla="*/ 9708 h 1563"/>
                <a:gd name="T12" fmla="*/ 328206 w 1019"/>
                <a:gd name="T13" fmla="*/ 65078 h 1563"/>
                <a:gd name="T14" fmla="*/ 328206 w 1019"/>
                <a:gd name="T15" fmla="*/ 65078 h 1563"/>
                <a:gd name="T16" fmla="*/ 365273 w 1019"/>
                <a:gd name="T17" fmla="*/ 200988 h 1563"/>
                <a:gd name="T18" fmla="*/ 365273 w 1019"/>
                <a:gd name="T19" fmla="*/ 200988 h 1563"/>
                <a:gd name="T20" fmla="*/ 345840 w 1019"/>
                <a:gd name="T21" fmla="*/ 291235 h 1563"/>
                <a:gd name="T22" fmla="*/ 345840 w 1019"/>
                <a:gd name="T23" fmla="*/ 291235 h 1563"/>
                <a:gd name="T24" fmla="*/ 298337 w 1019"/>
                <a:gd name="T25" fmla="*/ 373212 h 1563"/>
                <a:gd name="T26" fmla="*/ 298337 w 1019"/>
                <a:gd name="T27" fmla="*/ 373212 h 1563"/>
                <a:gd name="T28" fmla="*/ 234279 w 1019"/>
                <a:gd name="T29" fmla="*/ 438650 h 1563"/>
                <a:gd name="T30" fmla="*/ 234279 w 1019"/>
                <a:gd name="T31" fmla="*/ 438650 h 1563"/>
                <a:gd name="T32" fmla="*/ 164823 w 1019"/>
                <a:gd name="T33" fmla="*/ 486110 h 1563"/>
                <a:gd name="T34" fmla="*/ 164823 w 1019"/>
                <a:gd name="T35" fmla="*/ 486110 h 1563"/>
                <a:gd name="T36" fmla="*/ 47504 w 1019"/>
                <a:gd name="T37" fmla="*/ 542559 h 1563"/>
                <a:gd name="T38" fmla="*/ 47504 w 1019"/>
                <a:gd name="T39" fmla="*/ 542559 h 1563"/>
                <a:gd name="T40" fmla="*/ 0 w 1019"/>
                <a:gd name="T41" fmla="*/ 561615 h 1563"/>
                <a:gd name="T42" fmla="*/ 0 w 1019"/>
                <a:gd name="T43" fmla="*/ 561615 h 1563"/>
                <a:gd name="T44" fmla="*/ 41746 w 1019"/>
                <a:gd name="T45" fmla="*/ 531773 h 1563"/>
                <a:gd name="T46" fmla="*/ 41746 w 1019"/>
                <a:gd name="T47" fmla="*/ 531773 h 1563"/>
                <a:gd name="T48" fmla="*/ 141431 w 1019"/>
                <a:gd name="T49" fmla="*/ 453391 h 1563"/>
                <a:gd name="T50" fmla="*/ 141431 w 1019"/>
                <a:gd name="T51" fmla="*/ 453391 h 1563"/>
                <a:gd name="T52" fmla="*/ 242556 w 1019"/>
                <a:gd name="T53" fmla="*/ 334740 h 1563"/>
                <a:gd name="T54" fmla="*/ 242556 w 1019"/>
                <a:gd name="T55" fmla="*/ 334740 h 1563"/>
                <a:gd name="T56" fmla="*/ 273505 w 1019"/>
                <a:gd name="T57" fmla="*/ 265707 h 1563"/>
                <a:gd name="T58" fmla="*/ 273505 w 1019"/>
                <a:gd name="T59" fmla="*/ 265707 h 1563"/>
                <a:gd name="T60" fmla="*/ 285021 w 1019"/>
                <a:gd name="T61" fmla="*/ 198471 h 1563"/>
                <a:gd name="T62" fmla="*/ 285021 w 1019"/>
                <a:gd name="T63" fmla="*/ 198471 h 1563"/>
                <a:gd name="T64" fmla="*/ 265228 w 1019"/>
                <a:gd name="T65" fmla="*/ 100314 h 1563"/>
                <a:gd name="T66" fmla="*/ 265228 w 1019"/>
                <a:gd name="T67" fmla="*/ 100314 h 1563"/>
                <a:gd name="T68" fmla="*/ 236798 w 1019"/>
                <a:gd name="T69" fmla="*/ 49618 h 1563"/>
                <a:gd name="T70" fmla="*/ 236798 w 1019"/>
                <a:gd name="T71" fmla="*/ 49618 h 1563"/>
                <a:gd name="T72" fmla="*/ 221683 w 1019"/>
                <a:gd name="T73" fmla="*/ 23730 h 1563"/>
                <a:gd name="T74" fmla="*/ 221683 w 1019"/>
                <a:gd name="T75" fmla="*/ 23730 h 1563"/>
                <a:gd name="T76" fmla="*/ 222043 w 1019"/>
                <a:gd name="T77" fmla="*/ 8989 h 156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9" h="1563">
                  <a:moveTo>
                    <a:pt x="617" y="25"/>
                  </a:moveTo>
                  <a:lnTo>
                    <a:pt x="617" y="25"/>
                  </a:lnTo>
                  <a:cubicBezTo>
                    <a:pt x="623" y="15"/>
                    <a:pt x="632" y="6"/>
                    <a:pt x="652" y="3"/>
                  </a:cubicBezTo>
                  <a:cubicBezTo>
                    <a:pt x="673" y="0"/>
                    <a:pt x="705" y="3"/>
                    <a:pt x="751" y="27"/>
                  </a:cubicBezTo>
                  <a:cubicBezTo>
                    <a:pt x="796" y="51"/>
                    <a:pt x="856" y="97"/>
                    <a:pt x="912" y="181"/>
                  </a:cubicBezTo>
                  <a:cubicBezTo>
                    <a:pt x="967" y="266"/>
                    <a:pt x="1018" y="391"/>
                    <a:pt x="1015" y="559"/>
                  </a:cubicBezTo>
                  <a:cubicBezTo>
                    <a:pt x="1012" y="644"/>
                    <a:pt x="993" y="728"/>
                    <a:pt x="961" y="810"/>
                  </a:cubicBezTo>
                  <a:cubicBezTo>
                    <a:pt x="928" y="892"/>
                    <a:pt x="883" y="969"/>
                    <a:pt x="829" y="1038"/>
                  </a:cubicBezTo>
                  <a:cubicBezTo>
                    <a:pt x="776" y="1106"/>
                    <a:pt x="715" y="1167"/>
                    <a:pt x="651" y="1220"/>
                  </a:cubicBezTo>
                  <a:cubicBezTo>
                    <a:pt x="587" y="1271"/>
                    <a:pt x="522" y="1315"/>
                    <a:pt x="458" y="1352"/>
                  </a:cubicBezTo>
                  <a:cubicBezTo>
                    <a:pt x="332" y="1426"/>
                    <a:pt x="215" y="1475"/>
                    <a:pt x="132" y="1509"/>
                  </a:cubicBezTo>
                  <a:cubicBezTo>
                    <a:pt x="50" y="1543"/>
                    <a:pt x="0" y="1562"/>
                    <a:pt x="0" y="1562"/>
                  </a:cubicBezTo>
                  <a:cubicBezTo>
                    <a:pt x="0" y="1562"/>
                    <a:pt x="43" y="1530"/>
                    <a:pt x="116" y="1479"/>
                  </a:cubicBezTo>
                  <a:cubicBezTo>
                    <a:pt x="188" y="1426"/>
                    <a:pt x="289" y="1354"/>
                    <a:pt x="393" y="1261"/>
                  </a:cubicBezTo>
                  <a:cubicBezTo>
                    <a:pt x="497" y="1170"/>
                    <a:pt x="601" y="1058"/>
                    <a:pt x="674" y="931"/>
                  </a:cubicBezTo>
                  <a:cubicBezTo>
                    <a:pt x="711" y="869"/>
                    <a:pt x="740" y="802"/>
                    <a:pt x="760" y="739"/>
                  </a:cubicBezTo>
                  <a:cubicBezTo>
                    <a:pt x="779" y="675"/>
                    <a:pt x="790" y="609"/>
                    <a:pt x="792" y="552"/>
                  </a:cubicBezTo>
                  <a:cubicBezTo>
                    <a:pt x="795" y="435"/>
                    <a:pt x="765" y="344"/>
                    <a:pt x="737" y="279"/>
                  </a:cubicBezTo>
                  <a:cubicBezTo>
                    <a:pt x="708" y="214"/>
                    <a:pt x="679" y="171"/>
                    <a:pt x="658" y="138"/>
                  </a:cubicBezTo>
                  <a:cubicBezTo>
                    <a:pt x="636" y="105"/>
                    <a:pt x="623" y="83"/>
                    <a:pt x="616" y="66"/>
                  </a:cubicBezTo>
                  <a:cubicBezTo>
                    <a:pt x="611" y="48"/>
                    <a:pt x="613" y="34"/>
                    <a:pt x="617" y="2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2" name="Freeform 34">
              <a:extLst>
                <a:ext uri="{FF2B5EF4-FFF2-40B4-BE49-F238E27FC236}">
                  <a16:creationId xmlns:a16="http://schemas.microsoft.com/office/drawing/2014/main" id="{972A5B51-5981-B241-9A88-4E25FB7D64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9625" y="3197225"/>
              <a:ext cx="434975" cy="733425"/>
            </a:xfrm>
            <a:custGeom>
              <a:avLst/>
              <a:gdLst>
                <a:gd name="T0" fmla="*/ 7196 w 1209"/>
                <a:gd name="T1" fmla="*/ 144812 h 2036"/>
                <a:gd name="T2" fmla="*/ 0 w 1209"/>
                <a:gd name="T3" fmla="*/ 129322 h 2036"/>
                <a:gd name="T4" fmla="*/ 720 w 1209"/>
                <a:gd name="T5" fmla="*/ 120677 h 2036"/>
                <a:gd name="T6" fmla="*/ 3958 w 1209"/>
                <a:gd name="T7" fmla="*/ 109509 h 2036"/>
                <a:gd name="T8" fmla="*/ 6116 w 1209"/>
                <a:gd name="T9" fmla="*/ 102665 h 2036"/>
                <a:gd name="T10" fmla="*/ 9714 w 1209"/>
                <a:gd name="T11" fmla="*/ 95461 h 2036"/>
                <a:gd name="T12" fmla="*/ 19788 w 1209"/>
                <a:gd name="T13" fmla="*/ 79610 h 2036"/>
                <a:gd name="T14" fmla="*/ 34539 w 1209"/>
                <a:gd name="T15" fmla="*/ 61959 h 2036"/>
                <a:gd name="T16" fmla="*/ 55406 w 1209"/>
                <a:gd name="T17" fmla="*/ 43588 h 2036"/>
                <a:gd name="T18" fmla="*/ 118728 w 1209"/>
                <a:gd name="T19" fmla="*/ 11888 h 2036"/>
                <a:gd name="T20" fmla="*/ 213350 w 1209"/>
                <a:gd name="T21" fmla="*/ 4323 h 2036"/>
                <a:gd name="T22" fmla="*/ 227381 w 1209"/>
                <a:gd name="T23" fmla="*/ 6844 h 2036"/>
                <a:gd name="T24" fmla="*/ 241413 w 1209"/>
                <a:gd name="T25" fmla="*/ 10086 h 2036"/>
                <a:gd name="T26" fmla="*/ 255804 w 1209"/>
                <a:gd name="T27" fmla="*/ 14769 h 2036"/>
                <a:gd name="T28" fmla="*/ 269836 w 1209"/>
                <a:gd name="T29" fmla="*/ 20173 h 2036"/>
                <a:gd name="T30" fmla="*/ 325242 w 1209"/>
                <a:gd name="T31" fmla="*/ 53674 h 2036"/>
                <a:gd name="T32" fmla="*/ 408711 w 1209"/>
                <a:gd name="T33" fmla="*/ 164264 h 2036"/>
                <a:gd name="T34" fmla="*/ 429219 w 1209"/>
                <a:gd name="T35" fmla="*/ 233788 h 2036"/>
                <a:gd name="T36" fmla="*/ 433176 w 1209"/>
                <a:gd name="T37" fmla="*/ 305834 h 2036"/>
                <a:gd name="T38" fmla="*/ 400076 w 1209"/>
                <a:gd name="T39" fmla="*/ 440920 h 2036"/>
                <a:gd name="T40" fmla="*/ 334596 w 1209"/>
                <a:gd name="T41" fmla="*/ 549709 h 2036"/>
                <a:gd name="T42" fmla="*/ 194641 w 1209"/>
                <a:gd name="T43" fmla="*/ 686235 h 2036"/>
                <a:gd name="T44" fmla="*/ 149669 w 1209"/>
                <a:gd name="T45" fmla="*/ 721177 h 2036"/>
                <a:gd name="T46" fmla="*/ 132759 w 1209"/>
                <a:gd name="T47" fmla="*/ 733065 h 2036"/>
                <a:gd name="T48" fmla="*/ 147150 w 1209"/>
                <a:gd name="T49" fmla="*/ 718295 h 2036"/>
                <a:gd name="T50" fmla="*/ 186366 w 1209"/>
                <a:gd name="T51" fmla="*/ 677229 h 2036"/>
                <a:gd name="T52" fmla="*/ 301496 w 1209"/>
                <a:gd name="T53" fmla="*/ 527014 h 2036"/>
                <a:gd name="T54" fmla="*/ 348987 w 1209"/>
                <a:gd name="T55" fmla="*/ 421467 h 2036"/>
                <a:gd name="T56" fmla="*/ 365537 w 1209"/>
                <a:gd name="T57" fmla="*/ 304753 h 2036"/>
                <a:gd name="T58" fmla="*/ 338914 w 1209"/>
                <a:gd name="T59" fmla="*/ 196324 h 2036"/>
                <a:gd name="T60" fmla="*/ 275592 w 1209"/>
                <a:gd name="T61" fmla="*/ 116354 h 2036"/>
                <a:gd name="T62" fmla="*/ 237815 w 1209"/>
                <a:gd name="T63" fmla="*/ 93299 h 2036"/>
                <a:gd name="T64" fmla="*/ 228461 w 1209"/>
                <a:gd name="T65" fmla="*/ 88976 h 2036"/>
                <a:gd name="T66" fmla="*/ 219466 w 1209"/>
                <a:gd name="T67" fmla="*/ 86095 h 2036"/>
                <a:gd name="T68" fmla="*/ 210472 w 1209"/>
                <a:gd name="T69" fmla="*/ 83933 h 2036"/>
                <a:gd name="T70" fmla="*/ 201477 w 1209"/>
                <a:gd name="T71" fmla="*/ 81772 h 2036"/>
                <a:gd name="T72" fmla="*/ 136357 w 1209"/>
                <a:gd name="T73" fmla="*/ 82132 h 2036"/>
                <a:gd name="T74" fmla="*/ 88866 w 1209"/>
                <a:gd name="T75" fmla="*/ 97262 h 2036"/>
                <a:gd name="T76" fmla="*/ 71237 w 1209"/>
                <a:gd name="T77" fmla="*/ 106628 h 2036"/>
                <a:gd name="T78" fmla="*/ 56845 w 1209"/>
                <a:gd name="T79" fmla="*/ 115633 h 2036"/>
                <a:gd name="T80" fmla="*/ 45692 w 1209"/>
                <a:gd name="T81" fmla="*/ 123919 h 2036"/>
                <a:gd name="T82" fmla="*/ 41015 w 1209"/>
                <a:gd name="T83" fmla="*/ 127521 h 2036"/>
                <a:gd name="T84" fmla="*/ 36698 w 1209"/>
                <a:gd name="T85" fmla="*/ 131123 h 2036"/>
                <a:gd name="T86" fmla="*/ 29142 w 1209"/>
                <a:gd name="T87" fmla="*/ 136527 h 2036"/>
                <a:gd name="T88" fmla="*/ 23386 w 1209"/>
                <a:gd name="T89" fmla="*/ 141210 h 20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209" h="2036">
                  <a:moveTo>
                    <a:pt x="20" y="402"/>
                  </a:moveTo>
                  <a:lnTo>
                    <a:pt x="20" y="402"/>
                  </a:lnTo>
                  <a:cubicBezTo>
                    <a:pt x="9" y="398"/>
                    <a:pt x="1" y="387"/>
                    <a:pt x="0" y="359"/>
                  </a:cubicBezTo>
                  <a:cubicBezTo>
                    <a:pt x="0" y="352"/>
                    <a:pt x="1" y="344"/>
                    <a:pt x="2" y="335"/>
                  </a:cubicBezTo>
                  <a:cubicBezTo>
                    <a:pt x="4" y="325"/>
                    <a:pt x="7" y="315"/>
                    <a:pt x="11" y="304"/>
                  </a:cubicBezTo>
                  <a:cubicBezTo>
                    <a:pt x="13" y="298"/>
                    <a:pt x="15" y="291"/>
                    <a:pt x="17" y="285"/>
                  </a:cubicBezTo>
                  <a:cubicBezTo>
                    <a:pt x="20" y="278"/>
                    <a:pt x="24" y="272"/>
                    <a:pt x="27" y="265"/>
                  </a:cubicBezTo>
                  <a:cubicBezTo>
                    <a:pt x="35" y="252"/>
                    <a:pt x="42" y="235"/>
                    <a:pt x="55" y="221"/>
                  </a:cubicBezTo>
                  <a:cubicBezTo>
                    <a:pt x="66" y="205"/>
                    <a:pt x="79" y="188"/>
                    <a:pt x="96" y="172"/>
                  </a:cubicBezTo>
                  <a:cubicBezTo>
                    <a:pt x="112" y="154"/>
                    <a:pt x="132" y="138"/>
                    <a:pt x="154" y="121"/>
                  </a:cubicBezTo>
                  <a:cubicBezTo>
                    <a:pt x="199" y="88"/>
                    <a:pt x="257" y="56"/>
                    <a:pt x="330" y="33"/>
                  </a:cubicBezTo>
                  <a:cubicBezTo>
                    <a:pt x="403" y="12"/>
                    <a:pt x="492" y="0"/>
                    <a:pt x="593" y="12"/>
                  </a:cubicBezTo>
                  <a:cubicBezTo>
                    <a:pt x="606" y="14"/>
                    <a:pt x="619" y="16"/>
                    <a:pt x="632" y="19"/>
                  </a:cubicBezTo>
                  <a:cubicBezTo>
                    <a:pt x="645" y="22"/>
                    <a:pt x="658" y="24"/>
                    <a:pt x="671" y="28"/>
                  </a:cubicBezTo>
                  <a:cubicBezTo>
                    <a:pt x="684" y="32"/>
                    <a:pt x="698" y="36"/>
                    <a:pt x="711" y="41"/>
                  </a:cubicBezTo>
                  <a:cubicBezTo>
                    <a:pt x="724" y="46"/>
                    <a:pt x="737" y="51"/>
                    <a:pt x="750" y="56"/>
                  </a:cubicBezTo>
                  <a:cubicBezTo>
                    <a:pt x="802" y="79"/>
                    <a:pt x="855" y="109"/>
                    <a:pt x="904" y="149"/>
                  </a:cubicBezTo>
                  <a:cubicBezTo>
                    <a:pt x="1003" y="227"/>
                    <a:pt x="1084" y="334"/>
                    <a:pt x="1136" y="456"/>
                  </a:cubicBezTo>
                  <a:cubicBezTo>
                    <a:pt x="1162" y="518"/>
                    <a:pt x="1181" y="582"/>
                    <a:pt x="1193" y="649"/>
                  </a:cubicBezTo>
                  <a:cubicBezTo>
                    <a:pt x="1204" y="715"/>
                    <a:pt x="1208" y="783"/>
                    <a:pt x="1204" y="849"/>
                  </a:cubicBezTo>
                  <a:cubicBezTo>
                    <a:pt x="1197" y="982"/>
                    <a:pt x="1162" y="1109"/>
                    <a:pt x="1112" y="1224"/>
                  </a:cubicBezTo>
                  <a:cubicBezTo>
                    <a:pt x="1063" y="1337"/>
                    <a:pt x="999" y="1439"/>
                    <a:pt x="930" y="1526"/>
                  </a:cubicBezTo>
                  <a:cubicBezTo>
                    <a:pt x="793" y="1701"/>
                    <a:pt x="645" y="1821"/>
                    <a:pt x="541" y="1905"/>
                  </a:cubicBezTo>
                  <a:cubicBezTo>
                    <a:pt x="488" y="1947"/>
                    <a:pt x="445" y="1979"/>
                    <a:pt x="416" y="2002"/>
                  </a:cubicBezTo>
                  <a:cubicBezTo>
                    <a:pt x="386" y="2023"/>
                    <a:pt x="369" y="2035"/>
                    <a:pt x="369" y="2035"/>
                  </a:cubicBezTo>
                  <a:cubicBezTo>
                    <a:pt x="369" y="2035"/>
                    <a:pt x="384" y="2020"/>
                    <a:pt x="409" y="1994"/>
                  </a:cubicBezTo>
                  <a:cubicBezTo>
                    <a:pt x="435" y="1968"/>
                    <a:pt x="472" y="1929"/>
                    <a:pt x="518" y="1880"/>
                  </a:cubicBezTo>
                  <a:cubicBezTo>
                    <a:pt x="607" y="1782"/>
                    <a:pt x="732" y="1642"/>
                    <a:pt x="838" y="1463"/>
                  </a:cubicBezTo>
                  <a:cubicBezTo>
                    <a:pt x="891" y="1374"/>
                    <a:pt x="937" y="1275"/>
                    <a:pt x="970" y="1170"/>
                  </a:cubicBezTo>
                  <a:cubicBezTo>
                    <a:pt x="1002" y="1065"/>
                    <a:pt x="1020" y="954"/>
                    <a:pt x="1016" y="846"/>
                  </a:cubicBezTo>
                  <a:cubicBezTo>
                    <a:pt x="1013" y="738"/>
                    <a:pt x="987" y="636"/>
                    <a:pt x="942" y="545"/>
                  </a:cubicBezTo>
                  <a:cubicBezTo>
                    <a:pt x="897" y="454"/>
                    <a:pt x="834" y="378"/>
                    <a:pt x="766" y="323"/>
                  </a:cubicBezTo>
                  <a:cubicBezTo>
                    <a:pt x="731" y="295"/>
                    <a:pt x="695" y="275"/>
                    <a:pt x="661" y="259"/>
                  </a:cubicBezTo>
                  <a:cubicBezTo>
                    <a:pt x="652" y="255"/>
                    <a:pt x="644" y="252"/>
                    <a:pt x="635" y="247"/>
                  </a:cubicBezTo>
                  <a:cubicBezTo>
                    <a:pt x="627" y="245"/>
                    <a:pt x="618" y="242"/>
                    <a:pt x="610" y="239"/>
                  </a:cubicBezTo>
                  <a:cubicBezTo>
                    <a:pt x="601" y="236"/>
                    <a:pt x="593" y="234"/>
                    <a:pt x="585" y="233"/>
                  </a:cubicBezTo>
                  <a:cubicBezTo>
                    <a:pt x="576" y="230"/>
                    <a:pt x="569" y="228"/>
                    <a:pt x="560" y="227"/>
                  </a:cubicBezTo>
                  <a:cubicBezTo>
                    <a:pt x="494" y="215"/>
                    <a:pt x="432" y="218"/>
                    <a:pt x="379" y="228"/>
                  </a:cubicBezTo>
                  <a:cubicBezTo>
                    <a:pt x="327" y="238"/>
                    <a:pt x="283" y="254"/>
                    <a:pt x="247" y="270"/>
                  </a:cubicBezTo>
                  <a:cubicBezTo>
                    <a:pt x="229" y="279"/>
                    <a:pt x="212" y="287"/>
                    <a:pt x="198" y="296"/>
                  </a:cubicBezTo>
                  <a:cubicBezTo>
                    <a:pt x="183" y="304"/>
                    <a:pt x="171" y="313"/>
                    <a:pt x="158" y="321"/>
                  </a:cubicBezTo>
                  <a:cubicBezTo>
                    <a:pt x="146" y="328"/>
                    <a:pt x="137" y="337"/>
                    <a:pt x="127" y="344"/>
                  </a:cubicBezTo>
                  <a:cubicBezTo>
                    <a:pt x="123" y="348"/>
                    <a:pt x="118" y="351"/>
                    <a:pt x="114" y="354"/>
                  </a:cubicBezTo>
                  <a:cubicBezTo>
                    <a:pt x="110" y="357"/>
                    <a:pt x="106" y="361"/>
                    <a:pt x="102" y="364"/>
                  </a:cubicBezTo>
                  <a:cubicBezTo>
                    <a:pt x="95" y="370"/>
                    <a:pt x="88" y="375"/>
                    <a:pt x="81" y="379"/>
                  </a:cubicBezTo>
                  <a:cubicBezTo>
                    <a:pt x="75" y="384"/>
                    <a:pt x="70" y="388"/>
                    <a:pt x="65" y="392"/>
                  </a:cubicBezTo>
                  <a:cubicBezTo>
                    <a:pt x="45" y="405"/>
                    <a:pt x="30" y="406"/>
                    <a:pt x="20" y="40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3" name="Freeform 35">
              <a:extLst>
                <a:ext uri="{FF2B5EF4-FFF2-40B4-BE49-F238E27FC236}">
                  <a16:creationId xmlns:a16="http://schemas.microsoft.com/office/drawing/2014/main" id="{D4944721-8422-5B42-A054-1759A48156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0550" y="4033838"/>
              <a:ext cx="546100" cy="141287"/>
            </a:xfrm>
            <a:custGeom>
              <a:avLst/>
              <a:gdLst>
                <a:gd name="T0" fmla="*/ 539260 w 1517"/>
                <a:gd name="T1" fmla="*/ 128704 h 393"/>
                <a:gd name="T2" fmla="*/ 539260 w 1517"/>
                <a:gd name="T3" fmla="*/ 128704 h 393"/>
                <a:gd name="T4" fmla="*/ 501462 w 1517"/>
                <a:gd name="T5" fmla="*/ 135175 h 393"/>
                <a:gd name="T6" fmla="*/ 501462 w 1517"/>
                <a:gd name="T7" fmla="*/ 135175 h 393"/>
                <a:gd name="T8" fmla="*/ 370786 w 1517"/>
                <a:gd name="T9" fmla="*/ 93472 h 393"/>
                <a:gd name="T10" fmla="*/ 370786 w 1517"/>
                <a:gd name="T11" fmla="*/ 93472 h 393"/>
                <a:gd name="T12" fmla="*/ 254511 w 1517"/>
                <a:gd name="T13" fmla="*/ 69385 h 393"/>
                <a:gd name="T14" fmla="*/ 254511 w 1517"/>
                <a:gd name="T15" fmla="*/ 69385 h 393"/>
                <a:gd name="T16" fmla="*/ 133195 w 1517"/>
                <a:gd name="T17" fmla="*/ 65071 h 393"/>
                <a:gd name="T18" fmla="*/ 133195 w 1517"/>
                <a:gd name="T19" fmla="*/ 65071 h 393"/>
                <a:gd name="T20" fmla="*/ 38159 w 1517"/>
                <a:gd name="T21" fmla="*/ 79092 h 393"/>
                <a:gd name="T22" fmla="*/ 38159 w 1517"/>
                <a:gd name="T23" fmla="*/ 79092 h 393"/>
                <a:gd name="T24" fmla="*/ 10080 w 1517"/>
                <a:gd name="T25" fmla="*/ 86642 h 393"/>
                <a:gd name="T26" fmla="*/ 10080 w 1517"/>
                <a:gd name="T27" fmla="*/ 86642 h 393"/>
                <a:gd name="T28" fmla="*/ 0 w 1517"/>
                <a:gd name="T29" fmla="*/ 89518 h 393"/>
                <a:gd name="T30" fmla="*/ 0 w 1517"/>
                <a:gd name="T31" fmla="*/ 89518 h 393"/>
                <a:gd name="T32" fmla="*/ 8640 w 1517"/>
                <a:gd name="T33" fmla="*/ 83406 h 393"/>
                <a:gd name="T34" fmla="*/ 8640 w 1517"/>
                <a:gd name="T35" fmla="*/ 83406 h 393"/>
                <a:gd name="T36" fmla="*/ 33479 w 1517"/>
                <a:gd name="T37" fmla="*/ 67588 h 393"/>
                <a:gd name="T38" fmla="*/ 33479 w 1517"/>
                <a:gd name="T39" fmla="*/ 67588 h 393"/>
                <a:gd name="T40" fmla="*/ 125275 w 1517"/>
                <a:gd name="T41" fmla="*/ 25525 h 393"/>
                <a:gd name="T42" fmla="*/ 125275 w 1517"/>
                <a:gd name="T43" fmla="*/ 25525 h 393"/>
                <a:gd name="T44" fmla="*/ 257031 w 1517"/>
                <a:gd name="T45" fmla="*/ 2157 h 393"/>
                <a:gd name="T46" fmla="*/ 257031 w 1517"/>
                <a:gd name="T47" fmla="*/ 2157 h 393"/>
                <a:gd name="T48" fmla="*/ 392026 w 1517"/>
                <a:gd name="T49" fmla="*/ 16537 h 393"/>
                <a:gd name="T50" fmla="*/ 392026 w 1517"/>
                <a:gd name="T51" fmla="*/ 16537 h 393"/>
                <a:gd name="T52" fmla="*/ 420465 w 1517"/>
                <a:gd name="T53" fmla="*/ 25166 h 393"/>
                <a:gd name="T54" fmla="*/ 420465 w 1517"/>
                <a:gd name="T55" fmla="*/ 25166 h 393"/>
                <a:gd name="T56" fmla="*/ 444944 w 1517"/>
                <a:gd name="T57" fmla="*/ 35232 h 393"/>
                <a:gd name="T58" fmla="*/ 444944 w 1517"/>
                <a:gd name="T59" fmla="*/ 35232 h 393"/>
                <a:gd name="T60" fmla="*/ 484182 w 1517"/>
                <a:gd name="T61" fmla="*/ 55005 h 393"/>
                <a:gd name="T62" fmla="*/ 484182 w 1517"/>
                <a:gd name="T63" fmla="*/ 55005 h 393"/>
                <a:gd name="T64" fmla="*/ 511181 w 1517"/>
                <a:gd name="T65" fmla="*/ 74418 h 393"/>
                <a:gd name="T66" fmla="*/ 511181 w 1517"/>
                <a:gd name="T67" fmla="*/ 74418 h 393"/>
                <a:gd name="T68" fmla="*/ 528461 w 1517"/>
                <a:gd name="T69" fmla="*/ 90596 h 393"/>
                <a:gd name="T70" fmla="*/ 528461 w 1517"/>
                <a:gd name="T71" fmla="*/ 90596 h 393"/>
                <a:gd name="T72" fmla="*/ 539260 w 1517"/>
                <a:gd name="T73" fmla="*/ 128704 h 39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517" h="393">
                  <a:moveTo>
                    <a:pt x="1498" y="358"/>
                  </a:moveTo>
                  <a:lnTo>
                    <a:pt x="1498" y="358"/>
                  </a:lnTo>
                  <a:cubicBezTo>
                    <a:pt x="1485" y="376"/>
                    <a:pt x="1457" y="392"/>
                    <a:pt x="1393" y="376"/>
                  </a:cubicBezTo>
                  <a:cubicBezTo>
                    <a:pt x="1325" y="363"/>
                    <a:pt x="1222" y="316"/>
                    <a:pt x="1030" y="260"/>
                  </a:cubicBezTo>
                  <a:cubicBezTo>
                    <a:pt x="933" y="233"/>
                    <a:pt x="822" y="207"/>
                    <a:pt x="707" y="193"/>
                  </a:cubicBezTo>
                  <a:cubicBezTo>
                    <a:pt x="593" y="178"/>
                    <a:pt x="476" y="174"/>
                    <a:pt x="370" y="181"/>
                  </a:cubicBezTo>
                  <a:cubicBezTo>
                    <a:pt x="265" y="187"/>
                    <a:pt x="172" y="206"/>
                    <a:pt x="106" y="220"/>
                  </a:cubicBezTo>
                  <a:cubicBezTo>
                    <a:pt x="73" y="228"/>
                    <a:pt x="47" y="237"/>
                    <a:pt x="28" y="241"/>
                  </a:cubicBezTo>
                  <a:cubicBezTo>
                    <a:pt x="10" y="246"/>
                    <a:pt x="0" y="249"/>
                    <a:pt x="0" y="249"/>
                  </a:cubicBezTo>
                  <a:cubicBezTo>
                    <a:pt x="0" y="249"/>
                    <a:pt x="9" y="243"/>
                    <a:pt x="24" y="232"/>
                  </a:cubicBezTo>
                  <a:cubicBezTo>
                    <a:pt x="40" y="222"/>
                    <a:pt x="63" y="206"/>
                    <a:pt x="93" y="188"/>
                  </a:cubicBezTo>
                  <a:cubicBezTo>
                    <a:pt x="153" y="154"/>
                    <a:pt x="240" y="107"/>
                    <a:pt x="348" y="71"/>
                  </a:cubicBezTo>
                  <a:cubicBezTo>
                    <a:pt x="456" y="37"/>
                    <a:pt x="584" y="11"/>
                    <a:pt x="714" y="6"/>
                  </a:cubicBezTo>
                  <a:cubicBezTo>
                    <a:pt x="845" y="0"/>
                    <a:pt x="976" y="15"/>
                    <a:pt x="1089" y="46"/>
                  </a:cubicBezTo>
                  <a:cubicBezTo>
                    <a:pt x="1117" y="54"/>
                    <a:pt x="1143" y="61"/>
                    <a:pt x="1168" y="70"/>
                  </a:cubicBezTo>
                  <a:cubicBezTo>
                    <a:pt x="1193" y="78"/>
                    <a:pt x="1215" y="89"/>
                    <a:pt x="1236" y="98"/>
                  </a:cubicBezTo>
                  <a:cubicBezTo>
                    <a:pt x="1279" y="115"/>
                    <a:pt x="1314" y="136"/>
                    <a:pt x="1345" y="153"/>
                  </a:cubicBezTo>
                  <a:cubicBezTo>
                    <a:pt x="1376" y="171"/>
                    <a:pt x="1400" y="190"/>
                    <a:pt x="1420" y="207"/>
                  </a:cubicBezTo>
                  <a:cubicBezTo>
                    <a:pt x="1441" y="224"/>
                    <a:pt x="1456" y="238"/>
                    <a:pt x="1468" y="252"/>
                  </a:cubicBezTo>
                  <a:cubicBezTo>
                    <a:pt x="1516" y="311"/>
                    <a:pt x="1510" y="340"/>
                    <a:pt x="1498" y="35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4" name="Freeform 36">
              <a:extLst>
                <a:ext uri="{FF2B5EF4-FFF2-40B4-BE49-F238E27FC236}">
                  <a16:creationId xmlns:a16="http://schemas.microsoft.com/office/drawing/2014/main" id="{2FBE1536-132A-B347-B589-4ECB663E81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3225" y="3622675"/>
              <a:ext cx="244475" cy="409575"/>
            </a:xfrm>
            <a:custGeom>
              <a:avLst/>
              <a:gdLst>
                <a:gd name="T0" fmla="*/ 94415 w 681"/>
                <a:gd name="T1" fmla="*/ 409215 h 1139"/>
                <a:gd name="T2" fmla="*/ 94415 w 681"/>
                <a:gd name="T3" fmla="*/ 409215 h 1139"/>
                <a:gd name="T4" fmla="*/ 98364 w 681"/>
                <a:gd name="T5" fmla="*/ 404900 h 1139"/>
                <a:gd name="T6" fmla="*/ 98364 w 681"/>
                <a:gd name="T7" fmla="*/ 404900 h 1139"/>
                <a:gd name="T8" fmla="*/ 108416 w 681"/>
                <a:gd name="T9" fmla="*/ 391955 h 1139"/>
                <a:gd name="T10" fmla="*/ 108416 w 681"/>
                <a:gd name="T11" fmla="*/ 391955 h 1139"/>
                <a:gd name="T12" fmla="*/ 137495 w 681"/>
                <a:gd name="T13" fmla="*/ 343410 h 1139"/>
                <a:gd name="T14" fmla="*/ 137495 w 681"/>
                <a:gd name="T15" fmla="*/ 343410 h 1139"/>
                <a:gd name="T16" fmla="*/ 156162 w 681"/>
                <a:gd name="T17" fmla="*/ 181234 h 1139"/>
                <a:gd name="T18" fmla="*/ 156162 w 681"/>
                <a:gd name="T19" fmla="*/ 181234 h 1139"/>
                <a:gd name="T20" fmla="*/ 67850 w 681"/>
                <a:gd name="T21" fmla="*/ 44230 h 1139"/>
                <a:gd name="T22" fmla="*/ 67850 w 681"/>
                <a:gd name="T23" fmla="*/ 44230 h 1139"/>
                <a:gd name="T24" fmla="*/ 20104 w 681"/>
                <a:gd name="T25" fmla="*/ 13664 h 1139"/>
                <a:gd name="T26" fmla="*/ 20104 w 681"/>
                <a:gd name="T27" fmla="*/ 13664 h 1139"/>
                <a:gd name="T28" fmla="*/ 5385 w 681"/>
                <a:gd name="T29" fmla="*/ 6832 h 1139"/>
                <a:gd name="T30" fmla="*/ 5385 w 681"/>
                <a:gd name="T31" fmla="*/ 6832 h 1139"/>
                <a:gd name="T32" fmla="*/ 0 w 681"/>
                <a:gd name="T33" fmla="*/ 4675 h 1139"/>
                <a:gd name="T34" fmla="*/ 0 w 681"/>
                <a:gd name="T35" fmla="*/ 4675 h 1139"/>
                <a:gd name="T36" fmla="*/ 5744 w 681"/>
                <a:gd name="T37" fmla="*/ 3596 h 1139"/>
                <a:gd name="T38" fmla="*/ 5744 w 681"/>
                <a:gd name="T39" fmla="*/ 3596 h 1139"/>
                <a:gd name="T40" fmla="*/ 22617 w 681"/>
                <a:gd name="T41" fmla="*/ 1438 h 1139"/>
                <a:gd name="T42" fmla="*/ 22617 w 681"/>
                <a:gd name="T43" fmla="*/ 1438 h 1139"/>
                <a:gd name="T44" fmla="*/ 85441 w 681"/>
                <a:gd name="T45" fmla="*/ 8271 h 1139"/>
                <a:gd name="T46" fmla="*/ 85441 w 681"/>
                <a:gd name="T47" fmla="*/ 8271 h 1139"/>
                <a:gd name="T48" fmla="*/ 127443 w 681"/>
                <a:gd name="T49" fmla="*/ 25531 h 1139"/>
                <a:gd name="T50" fmla="*/ 127443 w 681"/>
                <a:gd name="T51" fmla="*/ 25531 h 1139"/>
                <a:gd name="T52" fmla="*/ 170881 w 681"/>
                <a:gd name="T53" fmla="*/ 56096 h 1139"/>
                <a:gd name="T54" fmla="*/ 170881 w 681"/>
                <a:gd name="T55" fmla="*/ 56096 h 1139"/>
                <a:gd name="T56" fmla="*/ 234064 w 681"/>
                <a:gd name="T57" fmla="*/ 162895 h 1139"/>
                <a:gd name="T58" fmla="*/ 234064 w 681"/>
                <a:gd name="T59" fmla="*/ 162895 h 1139"/>
                <a:gd name="T60" fmla="*/ 224371 w 681"/>
                <a:gd name="T61" fmla="*/ 286954 h 1139"/>
                <a:gd name="T62" fmla="*/ 224371 w 681"/>
                <a:gd name="T63" fmla="*/ 286954 h 1139"/>
                <a:gd name="T64" fmla="*/ 199601 w 681"/>
                <a:gd name="T65" fmla="*/ 333701 h 1139"/>
                <a:gd name="T66" fmla="*/ 199601 w 681"/>
                <a:gd name="T67" fmla="*/ 333701 h 1139"/>
                <a:gd name="T68" fmla="*/ 169445 w 681"/>
                <a:gd name="T69" fmla="*/ 367862 h 1139"/>
                <a:gd name="T70" fmla="*/ 169445 w 681"/>
                <a:gd name="T71" fmla="*/ 367862 h 1139"/>
                <a:gd name="T72" fmla="*/ 115955 w 681"/>
                <a:gd name="T73" fmla="*/ 402024 h 1139"/>
                <a:gd name="T74" fmla="*/ 115955 w 681"/>
                <a:gd name="T75" fmla="*/ 402024 h 1139"/>
                <a:gd name="T76" fmla="*/ 100159 w 681"/>
                <a:gd name="T77" fmla="*/ 407417 h 1139"/>
                <a:gd name="T78" fmla="*/ 100159 w 681"/>
                <a:gd name="T79" fmla="*/ 407417 h 1139"/>
                <a:gd name="T80" fmla="*/ 94415 w 681"/>
                <a:gd name="T81" fmla="*/ 409215 h 113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81" h="1139">
                  <a:moveTo>
                    <a:pt x="263" y="1138"/>
                  </a:moveTo>
                  <a:lnTo>
                    <a:pt x="263" y="1138"/>
                  </a:lnTo>
                  <a:cubicBezTo>
                    <a:pt x="263" y="1138"/>
                    <a:pt x="267" y="1134"/>
                    <a:pt x="274" y="1126"/>
                  </a:cubicBezTo>
                  <a:cubicBezTo>
                    <a:pt x="280" y="1117"/>
                    <a:pt x="291" y="1106"/>
                    <a:pt x="302" y="1090"/>
                  </a:cubicBezTo>
                  <a:cubicBezTo>
                    <a:pt x="327" y="1060"/>
                    <a:pt x="357" y="1013"/>
                    <a:pt x="383" y="955"/>
                  </a:cubicBezTo>
                  <a:cubicBezTo>
                    <a:pt x="439" y="839"/>
                    <a:pt x="473" y="668"/>
                    <a:pt x="435" y="504"/>
                  </a:cubicBezTo>
                  <a:cubicBezTo>
                    <a:pt x="397" y="341"/>
                    <a:pt x="290" y="202"/>
                    <a:pt x="189" y="123"/>
                  </a:cubicBezTo>
                  <a:cubicBezTo>
                    <a:pt x="139" y="83"/>
                    <a:pt x="91" y="54"/>
                    <a:pt x="56" y="38"/>
                  </a:cubicBezTo>
                  <a:cubicBezTo>
                    <a:pt x="39" y="28"/>
                    <a:pt x="25" y="24"/>
                    <a:pt x="15" y="19"/>
                  </a:cubicBezTo>
                  <a:cubicBezTo>
                    <a:pt x="5" y="15"/>
                    <a:pt x="0" y="13"/>
                    <a:pt x="0" y="13"/>
                  </a:cubicBezTo>
                  <a:cubicBezTo>
                    <a:pt x="0" y="13"/>
                    <a:pt x="6" y="11"/>
                    <a:pt x="16" y="10"/>
                  </a:cubicBezTo>
                  <a:cubicBezTo>
                    <a:pt x="26" y="8"/>
                    <a:pt x="42" y="4"/>
                    <a:pt x="63" y="4"/>
                  </a:cubicBezTo>
                  <a:cubicBezTo>
                    <a:pt x="104" y="0"/>
                    <a:pt x="165" y="3"/>
                    <a:pt x="238" y="23"/>
                  </a:cubicBezTo>
                  <a:cubicBezTo>
                    <a:pt x="276" y="33"/>
                    <a:pt x="315" y="49"/>
                    <a:pt x="355" y="71"/>
                  </a:cubicBezTo>
                  <a:cubicBezTo>
                    <a:pt x="395" y="94"/>
                    <a:pt x="437" y="120"/>
                    <a:pt x="476" y="156"/>
                  </a:cubicBezTo>
                  <a:cubicBezTo>
                    <a:pt x="553" y="227"/>
                    <a:pt x="622" y="330"/>
                    <a:pt x="652" y="453"/>
                  </a:cubicBezTo>
                  <a:cubicBezTo>
                    <a:pt x="680" y="578"/>
                    <a:pt x="664" y="700"/>
                    <a:pt x="625" y="798"/>
                  </a:cubicBezTo>
                  <a:cubicBezTo>
                    <a:pt x="607" y="847"/>
                    <a:pt x="582" y="890"/>
                    <a:pt x="556" y="928"/>
                  </a:cubicBezTo>
                  <a:cubicBezTo>
                    <a:pt x="529" y="965"/>
                    <a:pt x="501" y="997"/>
                    <a:pt x="472" y="1023"/>
                  </a:cubicBezTo>
                  <a:cubicBezTo>
                    <a:pt x="415" y="1074"/>
                    <a:pt x="362" y="1103"/>
                    <a:pt x="323" y="1118"/>
                  </a:cubicBezTo>
                  <a:cubicBezTo>
                    <a:pt x="305" y="1127"/>
                    <a:pt x="289" y="1130"/>
                    <a:pt x="279" y="1133"/>
                  </a:cubicBezTo>
                  <a:cubicBezTo>
                    <a:pt x="269" y="1136"/>
                    <a:pt x="263" y="1138"/>
                    <a:pt x="263" y="113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5" name="Freeform 37">
              <a:extLst>
                <a:ext uri="{FF2B5EF4-FFF2-40B4-BE49-F238E27FC236}">
                  <a16:creationId xmlns:a16="http://schemas.microsoft.com/office/drawing/2014/main" id="{30122F03-5054-E64F-9A50-0111E8A2F6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5750" y="3779838"/>
              <a:ext cx="223838" cy="258762"/>
            </a:xfrm>
            <a:custGeom>
              <a:avLst/>
              <a:gdLst>
                <a:gd name="T0" fmla="*/ 0 w 623"/>
                <a:gd name="T1" fmla="*/ 234649 h 719"/>
                <a:gd name="T2" fmla="*/ 0 w 623"/>
                <a:gd name="T3" fmla="*/ 234649 h 719"/>
                <a:gd name="T4" fmla="*/ 3952 w 623"/>
                <a:gd name="T5" fmla="*/ 233570 h 719"/>
                <a:gd name="T6" fmla="*/ 3952 w 623"/>
                <a:gd name="T7" fmla="*/ 233570 h 719"/>
                <a:gd name="T8" fmla="*/ 15090 w 623"/>
                <a:gd name="T9" fmla="*/ 230331 h 719"/>
                <a:gd name="T10" fmla="*/ 15090 w 623"/>
                <a:gd name="T11" fmla="*/ 230331 h 719"/>
                <a:gd name="T12" fmla="*/ 50301 w 623"/>
                <a:gd name="T13" fmla="*/ 215935 h 719"/>
                <a:gd name="T14" fmla="*/ 50301 w 623"/>
                <a:gd name="T15" fmla="*/ 215935 h 719"/>
                <a:gd name="T16" fmla="*/ 129345 w 623"/>
                <a:gd name="T17" fmla="*/ 148635 h 719"/>
                <a:gd name="T18" fmla="*/ 129345 w 623"/>
                <a:gd name="T19" fmla="*/ 148635 h 719"/>
                <a:gd name="T20" fmla="*/ 169944 w 623"/>
                <a:gd name="T21" fmla="*/ 53264 h 719"/>
                <a:gd name="T22" fmla="*/ 169944 w 623"/>
                <a:gd name="T23" fmla="*/ 53264 h 719"/>
                <a:gd name="T24" fmla="*/ 173178 w 623"/>
                <a:gd name="T25" fmla="*/ 15475 h 719"/>
                <a:gd name="T26" fmla="*/ 173178 w 623"/>
                <a:gd name="T27" fmla="*/ 15475 h 719"/>
                <a:gd name="T28" fmla="*/ 172819 w 623"/>
                <a:gd name="T29" fmla="*/ 3959 h 719"/>
                <a:gd name="T30" fmla="*/ 172819 w 623"/>
                <a:gd name="T31" fmla="*/ 3959 h 719"/>
                <a:gd name="T32" fmla="*/ 172459 w 623"/>
                <a:gd name="T33" fmla="*/ 0 h 719"/>
                <a:gd name="T34" fmla="*/ 172459 w 623"/>
                <a:gd name="T35" fmla="*/ 0 h 719"/>
                <a:gd name="T36" fmla="*/ 175693 w 623"/>
                <a:gd name="T37" fmla="*/ 2159 h 719"/>
                <a:gd name="T38" fmla="*/ 175693 w 623"/>
                <a:gd name="T39" fmla="*/ 2159 h 719"/>
                <a:gd name="T40" fmla="*/ 184675 w 623"/>
                <a:gd name="T41" fmla="*/ 10077 h 719"/>
                <a:gd name="T42" fmla="*/ 184675 w 623"/>
                <a:gd name="T43" fmla="*/ 10077 h 719"/>
                <a:gd name="T44" fmla="*/ 209466 w 623"/>
                <a:gd name="T45" fmla="*/ 46786 h 719"/>
                <a:gd name="T46" fmla="*/ 209466 w 623"/>
                <a:gd name="T47" fmla="*/ 46786 h 719"/>
                <a:gd name="T48" fmla="*/ 222401 w 623"/>
                <a:gd name="T49" fmla="*/ 114086 h 719"/>
                <a:gd name="T50" fmla="*/ 222401 w 623"/>
                <a:gd name="T51" fmla="*/ 114086 h 719"/>
                <a:gd name="T52" fmla="*/ 194017 w 623"/>
                <a:gd name="T53" fmla="*/ 196141 h 719"/>
                <a:gd name="T54" fmla="*/ 194017 w 623"/>
                <a:gd name="T55" fmla="*/ 196141 h 719"/>
                <a:gd name="T56" fmla="*/ 123596 w 623"/>
                <a:gd name="T57" fmla="*/ 247965 h 719"/>
                <a:gd name="T58" fmla="*/ 123596 w 623"/>
                <a:gd name="T59" fmla="*/ 247965 h 719"/>
                <a:gd name="T60" fmla="*/ 56049 w 623"/>
                <a:gd name="T61" fmla="*/ 255883 h 719"/>
                <a:gd name="T62" fmla="*/ 56049 w 623"/>
                <a:gd name="T63" fmla="*/ 255883 h 719"/>
                <a:gd name="T64" fmla="*/ 13653 w 623"/>
                <a:gd name="T65" fmla="*/ 242567 h 719"/>
                <a:gd name="T66" fmla="*/ 13653 w 623"/>
                <a:gd name="T67" fmla="*/ 242567 h 719"/>
                <a:gd name="T68" fmla="*/ 3593 w 623"/>
                <a:gd name="T69" fmla="*/ 236809 h 719"/>
                <a:gd name="T70" fmla="*/ 3593 w 623"/>
                <a:gd name="T71" fmla="*/ 236809 h 719"/>
                <a:gd name="T72" fmla="*/ 0 w 623"/>
                <a:gd name="T73" fmla="*/ 234649 h 71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623" h="719">
                  <a:moveTo>
                    <a:pt x="0" y="652"/>
                  </a:moveTo>
                  <a:lnTo>
                    <a:pt x="0" y="652"/>
                  </a:lnTo>
                  <a:cubicBezTo>
                    <a:pt x="0" y="652"/>
                    <a:pt x="4" y="650"/>
                    <a:pt x="11" y="649"/>
                  </a:cubicBezTo>
                  <a:cubicBezTo>
                    <a:pt x="18" y="646"/>
                    <a:pt x="29" y="644"/>
                    <a:pt x="42" y="640"/>
                  </a:cubicBezTo>
                  <a:cubicBezTo>
                    <a:pt x="67" y="633"/>
                    <a:pt x="102" y="619"/>
                    <a:pt x="140" y="600"/>
                  </a:cubicBezTo>
                  <a:cubicBezTo>
                    <a:pt x="217" y="562"/>
                    <a:pt x="300" y="494"/>
                    <a:pt x="360" y="413"/>
                  </a:cubicBezTo>
                  <a:cubicBezTo>
                    <a:pt x="420" y="333"/>
                    <a:pt x="460" y="233"/>
                    <a:pt x="473" y="148"/>
                  </a:cubicBezTo>
                  <a:cubicBezTo>
                    <a:pt x="480" y="106"/>
                    <a:pt x="482" y="69"/>
                    <a:pt x="482" y="43"/>
                  </a:cubicBezTo>
                  <a:cubicBezTo>
                    <a:pt x="482" y="29"/>
                    <a:pt x="481" y="18"/>
                    <a:pt x="481" y="11"/>
                  </a:cubicBezTo>
                  <a:cubicBezTo>
                    <a:pt x="480" y="4"/>
                    <a:pt x="480" y="0"/>
                    <a:pt x="480" y="0"/>
                  </a:cubicBezTo>
                  <a:cubicBezTo>
                    <a:pt x="480" y="0"/>
                    <a:pt x="484" y="2"/>
                    <a:pt x="489" y="6"/>
                  </a:cubicBezTo>
                  <a:cubicBezTo>
                    <a:pt x="495" y="11"/>
                    <a:pt x="504" y="18"/>
                    <a:pt x="514" y="28"/>
                  </a:cubicBezTo>
                  <a:cubicBezTo>
                    <a:pt x="534" y="48"/>
                    <a:pt x="561" y="82"/>
                    <a:pt x="583" y="130"/>
                  </a:cubicBezTo>
                  <a:cubicBezTo>
                    <a:pt x="605" y="179"/>
                    <a:pt x="622" y="243"/>
                    <a:pt x="619" y="317"/>
                  </a:cubicBezTo>
                  <a:cubicBezTo>
                    <a:pt x="616" y="390"/>
                    <a:pt x="592" y="473"/>
                    <a:pt x="540" y="545"/>
                  </a:cubicBezTo>
                  <a:cubicBezTo>
                    <a:pt x="486" y="617"/>
                    <a:pt x="414" y="665"/>
                    <a:pt x="344" y="689"/>
                  </a:cubicBezTo>
                  <a:cubicBezTo>
                    <a:pt x="275" y="714"/>
                    <a:pt x="209" y="718"/>
                    <a:pt x="156" y="711"/>
                  </a:cubicBezTo>
                  <a:cubicBezTo>
                    <a:pt x="103" y="704"/>
                    <a:pt x="63" y="688"/>
                    <a:pt x="38" y="674"/>
                  </a:cubicBezTo>
                  <a:cubicBezTo>
                    <a:pt x="25" y="669"/>
                    <a:pt x="16" y="662"/>
                    <a:pt x="10" y="658"/>
                  </a:cubicBezTo>
                  <a:cubicBezTo>
                    <a:pt x="4" y="654"/>
                    <a:pt x="0" y="652"/>
                    <a:pt x="0" y="65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6" name="Freeform 38">
              <a:extLst>
                <a:ext uri="{FF2B5EF4-FFF2-40B4-BE49-F238E27FC236}">
                  <a16:creationId xmlns:a16="http://schemas.microsoft.com/office/drawing/2014/main" id="{6E6205E4-5F26-2746-9465-8C17E778CA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3750" y="3784600"/>
              <a:ext cx="485775" cy="255588"/>
            </a:xfrm>
            <a:custGeom>
              <a:avLst/>
              <a:gdLst>
                <a:gd name="T0" fmla="*/ 485415 w 1349"/>
                <a:gd name="T1" fmla="*/ 0 h 710"/>
                <a:gd name="T2" fmla="*/ 476052 w 1349"/>
                <a:gd name="T3" fmla="*/ 20519 h 710"/>
                <a:gd name="T4" fmla="*/ 470651 w 1349"/>
                <a:gd name="T5" fmla="*/ 31679 h 710"/>
                <a:gd name="T6" fmla="*/ 463089 w 1349"/>
                <a:gd name="T7" fmla="*/ 44278 h 710"/>
                <a:gd name="T8" fmla="*/ 443283 w 1349"/>
                <a:gd name="T9" fmla="*/ 74157 h 710"/>
                <a:gd name="T10" fmla="*/ 431040 w 1349"/>
                <a:gd name="T11" fmla="*/ 91076 h 710"/>
                <a:gd name="T12" fmla="*/ 416276 w 1349"/>
                <a:gd name="T13" fmla="*/ 108355 h 710"/>
                <a:gd name="T14" fmla="*/ 381346 w 1349"/>
                <a:gd name="T15" fmla="*/ 143993 h 710"/>
                <a:gd name="T16" fmla="*/ 286640 w 1349"/>
                <a:gd name="T17" fmla="*/ 208790 h 710"/>
                <a:gd name="T18" fmla="*/ 177889 w 1349"/>
                <a:gd name="T19" fmla="*/ 246228 h 710"/>
                <a:gd name="T20" fmla="*/ 128556 w 1349"/>
                <a:gd name="T21" fmla="*/ 253428 h 710"/>
                <a:gd name="T22" fmla="*/ 105869 w 1349"/>
                <a:gd name="T23" fmla="*/ 254868 h 710"/>
                <a:gd name="T24" fmla="*/ 84984 w 1349"/>
                <a:gd name="T25" fmla="*/ 254868 h 710"/>
                <a:gd name="T26" fmla="*/ 49334 w 1349"/>
                <a:gd name="T27" fmla="*/ 253068 h 710"/>
                <a:gd name="T28" fmla="*/ 34930 w 1349"/>
                <a:gd name="T29" fmla="*/ 251268 h 710"/>
                <a:gd name="T30" fmla="*/ 22686 w 1349"/>
                <a:gd name="T31" fmla="*/ 249108 h 710"/>
                <a:gd name="T32" fmla="*/ 0 w 1349"/>
                <a:gd name="T33" fmla="*/ 244789 h 710"/>
                <a:gd name="T34" fmla="*/ 21606 w 1349"/>
                <a:gd name="T35" fmla="*/ 236869 h 710"/>
                <a:gd name="T36" fmla="*/ 32769 w 1349"/>
                <a:gd name="T37" fmla="*/ 232909 h 710"/>
                <a:gd name="T38" fmla="*/ 46093 w 1349"/>
                <a:gd name="T39" fmla="*/ 227509 h 710"/>
                <a:gd name="T40" fmla="*/ 78142 w 1349"/>
                <a:gd name="T41" fmla="*/ 215630 h 710"/>
                <a:gd name="T42" fmla="*/ 96147 w 1349"/>
                <a:gd name="T43" fmla="*/ 208430 h 710"/>
                <a:gd name="T44" fmla="*/ 115592 w 1349"/>
                <a:gd name="T45" fmla="*/ 200151 h 710"/>
                <a:gd name="T46" fmla="*/ 157364 w 1349"/>
                <a:gd name="T47" fmla="*/ 181791 h 710"/>
                <a:gd name="T48" fmla="*/ 250270 w 1349"/>
                <a:gd name="T49" fmla="*/ 137154 h 710"/>
                <a:gd name="T50" fmla="*/ 341375 w 1349"/>
                <a:gd name="T51" fmla="*/ 88916 h 710"/>
                <a:gd name="T52" fmla="*/ 381346 w 1349"/>
                <a:gd name="T53" fmla="*/ 66237 h 710"/>
                <a:gd name="T54" fmla="*/ 399351 w 1349"/>
                <a:gd name="T55" fmla="*/ 55437 h 710"/>
                <a:gd name="T56" fmla="*/ 415916 w 1349"/>
                <a:gd name="T57" fmla="*/ 44998 h 710"/>
                <a:gd name="T58" fmla="*/ 444724 w 1349"/>
                <a:gd name="T59" fmla="*/ 26639 h 710"/>
                <a:gd name="T60" fmla="*/ 456607 w 1349"/>
                <a:gd name="T61" fmla="*/ 19079 h 710"/>
                <a:gd name="T62" fmla="*/ 466330 w 1349"/>
                <a:gd name="T63" fmla="*/ 12239 h 71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349" h="710">
                  <a:moveTo>
                    <a:pt x="1348" y="0"/>
                  </a:moveTo>
                  <a:lnTo>
                    <a:pt x="1348" y="0"/>
                  </a:lnTo>
                  <a:cubicBezTo>
                    <a:pt x="1348" y="0"/>
                    <a:pt x="1340" y="21"/>
                    <a:pt x="1322" y="57"/>
                  </a:cubicBezTo>
                  <a:cubicBezTo>
                    <a:pt x="1317" y="67"/>
                    <a:pt x="1312" y="77"/>
                    <a:pt x="1307" y="88"/>
                  </a:cubicBezTo>
                  <a:cubicBezTo>
                    <a:pt x="1300" y="99"/>
                    <a:pt x="1293" y="110"/>
                    <a:pt x="1286" y="123"/>
                  </a:cubicBezTo>
                  <a:cubicBezTo>
                    <a:pt x="1271" y="148"/>
                    <a:pt x="1254" y="177"/>
                    <a:pt x="1231" y="206"/>
                  </a:cubicBezTo>
                  <a:cubicBezTo>
                    <a:pt x="1220" y="221"/>
                    <a:pt x="1209" y="237"/>
                    <a:pt x="1197" y="253"/>
                  </a:cubicBezTo>
                  <a:cubicBezTo>
                    <a:pt x="1184" y="269"/>
                    <a:pt x="1170" y="284"/>
                    <a:pt x="1156" y="301"/>
                  </a:cubicBezTo>
                  <a:cubicBezTo>
                    <a:pt x="1128" y="334"/>
                    <a:pt x="1095" y="366"/>
                    <a:pt x="1059" y="400"/>
                  </a:cubicBezTo>
                  <a:cubicBezTo>
                    <a:pt x="985" y="465"/>
                    <a:pt x="897" y="529"/>
                    <a:pt x="796" y="580"/>
                  </a:cubicBezTo>
                  <a:cubicBezTo>
                    <a:pt x="694" y="631"/>
                    <a:pt x="591" y="664"/>
                    <a:pt x="494" y="684"/>
                  </a:cubicBezTo>
                  <a:cubicBezTo>
                    <a:pt x="446" y="693"/>
                    <a:pt x="400" y="701"/>
                    <a:pt x="357" y="704"/>
                  </a:cubicBezTo>
                  <a:cubicBezTo>
                    <a:pt x="335" y="706"/>
                    <a:pt x="315" y="708"/>
                    <a:pt x="294" y="708"/>
                  </a:cubicBezTo>
                  <a:cubicBezTo>
                    <a:pt x="274" y="708"/>
                    <a:pt x="255" y="708"/>
                    <a:pt x="236" y="708"/>
                  </a:cubicBezTo>
                  <a:cubicBezTo>
                    <a:pt x="199" y="709"/>
                    <a:pt x="166" y="705"/>
                    <a:pt x="137" y="703"/>
                  </a:cubicBezTo>
                  <a:cubicBezTo>
                    <a:pt x="123" y="701"/>
                    <a:pt x="109" y="700"/>
                    <a:pt x="97" y="698"/>
                  </a:cubicBezTo>
                  <a:cubicBezTo>
                    <a:pt x="84" y="696"/>
                    <a:pt x="73" y="694"/>
                    <a:pt x="63" y="692"/>
                  </a:cubicBezTo>
                  <a:cubicBezTo>
                    <a:pt x="23" y="685"/>
                    <a:pt x="0" y="680"/>
                    <a:pt x="0" y="680"/>
                  </a:cubicBezTo>
                  <a:cubicBezTo>
                    <a:pt x="0" y="680"/>
                    <a:pt x="22" y="671"/>
                    <a:pt x="60" y="658"/>
                  </a:cubicBezTo>
                  <a:cubicBezTo>
                    <a:pt x="70" y="654"/>
                    <a:pt x="80" y="651"/>
                    <a:pt x="91" y="647"/>
                  </a:cubicBezTo>
                  <a:cubicBezTo>
                    <a:pt x="103" y="642"/>
                    <a:pt x="115" y="638"/>
                    <a:pt x="128" y="632"/>
                  </a:cubicBezTo>
                  <a:cubicBezTo>
                    <a:pt x="155" y="622"/>
                    <a:pt x="184" y="612"/>
                    <a:pt x="217" y="599"/>
                  </a:cubicBezTo>
                  <a:cubicBezTo>
                    <a:pt x="233" y="592"/>
                    <a:pt x="249" y="586"/>
                    <a:pt x="267" y="579"/>
                  </a:cubicBezTo>
                  <a:cubicBezTo>
                    <a:pt x="285" y="572"/>
                    <a:pt x="302" y="564"/>
                    <a:pt x="321" y="556"/>
                  </a:cubicBezTo>
                  <a:cubicBezTo>
                    <a:pt x="358" y="541"/>
                    <a:pt x="397" y="523"/>
                    <a:pt x="437" y="505"/>
                  </a:cubicBezTo>
                  <a:cubicBezTo>
                    <a:pt x="518" y="467"/>
                    <a:pt x="605" y="426"/>
                    <a:pt x="695" y="381"/>
                  </a:cubicBezTo>
                  <a:cubicBezTo>
                    <a:pt x="786" y="335"/>
                    <a:pt x="870" y="290"/>
                    <a:pt x="948" y="247"/>
                  </a:cubicBezTo>
                  <a:cubicBezTo>
                    <a:pt x="987" y="225"/>
                    <a:pt x="1025" y="205"/>
                    <a:pt x="1059" y="184"/>
                  </a:cubicBezTo>
                  <a:cubicBezTo>
                    <a:pt x="1076" y="173"/>
                    <a:pt x="1093" y="164"/>
                    <a:pt x="1109" y="154"/>
                  </a:cubicBezTo>
                  <a:cubicBezTo>
                    <a:pt x="1124" y="144"/>
                    <a:pt x="1140" y="134"/>
                    <a:pt x="1155" y="125"/>
                  </a:cubicBezTo>
                  <a:cubicBezTo>
                    <a:pt x="1185" y="108"/>
                    <a:pt x="1211" y="90"/>
                    <a:pt x="1235" y="74"/>
                  </a:cubicBezTo>
                  <a:cubicBezTo>
                    <a:pt x="1247" y="67"/>
                    <a:pt x="1258" y="60"/>
                    <a:pt x="1268" y="53"/>
                  </a:cubicBezTo>
                  <a:cubicBezTo>
                    <a:pt x="1278" y="46"/>
                    <a:pt x="1287" y="40"/>
                    <a:pt x="1295" y="34"/>
                  </a:cubicBezTo>
                  <a:cubicBezTo>
                    <a:pt x="1329" y="12"/>
                    <a:pt x="1348" y="0"/>
                    <a:pt x="134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7" name="Freeform 39">
              <a:extLst>
                <a:ext uri="{FF2B5EF4-FFF2-40B4-BE49-F238E27FC236}">
                  <a16:creationId xmlns:a16="http://schemas.microsoft.com/office/drawing/2014/main" id="{7229E09F-7884-954C-B2E3-E4CBE1413A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0675" y="3657600"/>
              <a:ext cx="525463" cy="430213"/>
            </a:xfrm>
            <a:custGeom>
              <a:avLst/>
              <a:gdLst>
                <a:gd name="T0" fmla="*/ 525103 w 1458"/>
                <a:gd name="T1" fmla="*/ 2518 h 1196"/>
                <a:gd name="T2" fmla="*/ 525103 w 1458"/>
                <a:gd name="T3" fmla="*/ 2518 h 1196"/>
                <a:gd name="T4" fmla="*/ 504199 w 1458"/>
                <a:gd name="T5" fmla="*/ 24101 h 1196"/>
                <a:gd name="T6" fmla="*/ 504199 w 1458"/>
                <a:gd name="T7" fmla="*/ 24101 h 1196"/>
                <a:gd name="T8" fmla="*/ 448698 w 1458"/>
                <a:gd name="T9" fmla="*/ 77697 h 1196"/>
                <a:gd name="T10" fmla="*/ 448698 w 1458"/>
                <a:gd name="T11" fmla="*/ 77697 h 1196"/>
                <a:gd name="T12" fmla="*/ 411937 w 1458"/>
                <a:gd name="T13" fmla="*/ 112589 h 1196"/>
                <a:gd name="T14" fmla="*/ 411937 w 1458"/>
                <a:gd name="T15" fmla="*/ 112589 h 1196"/>
                <a:gd name="T16" fmla="*/ 370491 w 1458"/>
                <a:gd name="T17" fmla="*/ 151078 h 1196"/>
                <a:gd name="T18" fmla="*/ 370491 w 1458"/>
                <a:gd name="T19" fmla="*/ 151078 h 1196"/>
                <a:gd name="T20" fmla="*/ 276066 w 1458"/>
                <a:gd name="T21" fmla="*/ 233452 h 1196"/>
                <a:gd name="T22" fmla="*/ 276066 w 1458"/>
                <a:gd name="T23" fmla="*/ 233452 h 1196"/>
                <a:gd name="T24" fmla="*/ 176236 w 1458"/>
                <a:gd name="T25" fmla="*/ 308991 h 1196"/>
                <a:gd name="T26" fmla="*/ 176236 w 1458"/>
                <a:gd name="T27" fmla="*/ 308991 h 1196"/>
                <a:gd name="T28" fmla="*/ 130104 w 1458"/>
                <a:gd name="T29" fmla="*/ 341724 h 1196"/>
                <a:gd name="T30" fmla="*/ 130104 w 1458"/>
                <a:gd name="T31" fmla="*/ 341724 h 1196"/>
                <a:gd name="T32" fmla="*/ 88658 w 1458"/>
                <a:gd name="T33" fmla="*/ 370861 h 1196"/>
                <a:gd name="T34" fmla="*/ 88658 w 1458"/>
                <a:gd name="T35" fmla="*/ 370861 h 1196"/>
                <a:gd name="T36" fmla="*/ 24507 w 1458"/>
                <a:gd name="T37" fmla="*/ 413666 h 1196"/>
                <a:gd name="T38" fmla="*/ 24507 w 1458"/>
                <a:gd name="T39" fmla="*/ 413666 h 1196"/>
                <a:gd name="T40" fmla="*/ 0 w 1458"/>
                <a:gd name="T41" fmla="*/ 429853 h 1196"/>
                <a:gd name="T42" fmla="*/ 0 w 1458"/>
                <a:gd name="T43" fmla="*/ 429853 h 1196"/>
                <a:gd name="T44" fmla="*/ 3604 w 1458"/>
                <a:gd name="T45" fmla="*/ 400357 h 1196"/>
                <a:gd name="T46" fmla="*/ 3604 w 1458"/>
                <a:gd name="T47" fmla="*/ 400357 h 1196"/>
                <a:gd name="T48" fmla="*/ 6487 w 1458"/>
                <a:gd name="T49" fmla="*/ 384890 h 1196"/>
                <a:gd name="T50" fmla="*/ 6487 w 1458"/>
                <a:gd name="T51" fmla="*/ 384890 h 1196"/>
                <a:gd name="T52" fmla="*/ 10812 w 1458"/>
                <a:gd name="T53" fmla="*/ 366544 h 1196"/>
                <a:gd name="T54" fmla="*/ 10812 w 1458"/>
                <a:gd name="T55" fmla="*/ 366544 h 1196"/>
                <a:gd name="T56" fmla="*/ 24507 w 1458"/>
                <a:gd name="T57" fmla="*/ 322300 h 1196"/>
                <a:gd name="T58" fmla="*/ 24507 w 1458"/>
                <a:gd name="T59" fmla="*/ 322300 h 1196"/>
                <a:gd name="T60" fmla="*/ 33878 w 1458"/>
                <a:gd name="T61" fmla="*/ 297840 h 1196"/>
                <a:gd name="T62" fmla="*/ 33878 w 1458"/>
                <a:gd name="T63" fmla="*/ 297840 h 1196"/>
                <a:gd name="T64" fmla="*/ 45771 w 1458"/>
                <a:gd name="T65" fmla="*/ 271581 h 1196"/>
                <a:gd name="T66" fmla="*/ 45771 w 1458"/>
                <a:gd name="T67" fmla="*/ 271581 h 1196"/>
                <a:gd name="T68" fmla="*/ 77846 w 1458"/>
                <a:gd name="T69" fmla="*/ 216186 h 1196"/>
                <a:gd name="T70" fmla="*/ 77846 w 1458"/>
                <a:gd name="T71" fmla="*/ 216186 h 1196"/>
                <a:gd name="T72" fmla="*/ 174794 w 1458"/>
                <a:gd name="T73" fmla="*/ 108992 h 1196"/>
                <a:gd name="T74" fmla="*/ 174794 w 1458"/>
                <a:gd name="T75" fmla="*/ 108992 h 1196"/>
                <a:gd name="T76" fmla="*/ 299492 w 1458"/>
                <a:gd name="T77" fmla="*/ 35971 h 1196"/>
                <a:gd name="T78" fmla="*/ 299492 w 1458"/>
                <a:gd name="T79" fmla="*/ 35971 h 1196"/>
                <a:gd name="T80" fmla="*/ 359679 w 1458"/>
                <a:gd name="T81" fmla="*/ 16187 h 1196"/>
                <a:gd name="T82" fmla="*/ 359679 w 1458"/>
                <a:gd name="T83" fmla="*/ 16187 h 1196"/>
                <a:gd name="T84" fmla="*/ 388151 w 1458"/>
                <a:gd name="T85" fmla="*/ 9712 h 1196"/>
                <a:gd name="T86" fmla="*/ 388151 w 1458"/>
                <a:gd name="T87" fmla="*/ 9712 h 1196"/>
                <a:gd name="T88" fmla="*/ 414099 w 1458"/>
                <a:gd name="T89" fmla="*/ 5036 h 1196"/>
                <a:gd name="T90" fmla="*/ 414099 w 1458"/>
                <a:gd name="T91" fmla="*/ 5036 h 1196"/>
                <a:gd name="T92" fmla="*/ 460231 w 1458"/>
                <a:gd name="T93" fmla="*/ 719 h 1196"/>
                <a:gd name="T94" fmla="*/ 460231 w 1458"/>
                <a:gd name="T95" fmla="*/ 719 h 1196"/>
                <a:gd name="T96" fmla="*/ 478971 w 1458"/>
                <a:gd name="T97" fmla="*/ 0 h 1196"/>
                <a:gd name="T98" fmla="*/ 478971 w 1458"/>
                <a:gd name="T99" fmla="*/ 0 h 1196"/>
                <a:gd name="T100" fmla="*/ 495189 w 1458"/>
                <a:gd name="T101" fmla="*/ 360 h 1196"/>
                <a:gd name="T102" fmla="*/ 495189 w 1458"/>
                <a:gd name="T103" fmla="*/ 360 h 1196"/>
                <a:gd name="T104" fmla="*/ 525103 w 1458"/>
                <a:gd name="T105" fmla="*/ 2518 h 119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458" h="1196">
                  <a:moveTo>
                    <a:pt x="1457" y="7"/>
                  </a:moveTo>
                  <a:lnTo>
                    <a:pt x="1457" y="7"/>
                  </a:lnTo>
                  <a:cubicBezTo>
                    <a:pt x="1457" y="7"/>
                    <a:pt x="1436" y="30"/>
                    <a:pt x="1399" y="67"/>
                  </a:cubicBezTo>
                  <a:cubicBezTo>
                    <a:pt x="1361" y="102"/>
                    <a:pt x="1309" y="153"/>
                    <a:pt x="1245" y="216"/>
                  </a:cubicBezTo>
                  <a:cubicBezTo>
                    <a:pt x="1214" y="245"/>
                    <a:pt x="1179" y="278"/>
                    <a:pt x="1143" y="313"/>
                  </a:cubicBezTo>
                  <a:cubicBezTo>
                    <a:pt x="1106" y="346"/>
                    <a:pt x="1069" y="384"/>
                    <a:pt x="1028" y="420"/>
                  </a:cubicBezTo>
                  <a:cubicBezTo>
                    <a:pt x="948" y="495"/>
                    <a:pt x="861" y="572"/>
                    <a:pt x="766" y="649"/>
                  </a:cubicBezTo>
                  <a:cubicBezTo>
                    <a:pt x="672" y="727"/>
                    <a:pt x="579" y="796"/>
                    <a:pt x="489" y="859"/>
                  </a:cubicBezTo>
                  <a:cubicBezTo>
                    <a:pt x="446" y="892"/>
                    <a:pt x="402" y="921"/>
                    <a:pt x="361" y="950"/>
                  </a:cubicBezTo>
                  <a:cubicBezTo>
                    <a:pt x="320" y="979"/>
                    <a:pt x="281" y="1006"/>
                    <a:pt x="246" y="1031"/>
                  </a:cubicBezTo>
                  <a:cubicBezTo>
                    <a:pt x="172" y="1081"/>
                    <a:pt x="111" y="1121"/>
                    <a:pt x="68" y="1150"/>
                  </a:cubicBezTo>
                  <a:cubicBezTo>
                    <a:pt x="25" y="1179"/>
                    <a:pt x="0" y="1195"/>
                    <a:pt x="0" y="1195"/>
                  </a:cubicBezTo>
                  <a:cubicBezTo>
                    <a:pt x="0" y="1195"/>
                    <a:pt x="2" y="1165"/>
                    <a:pt x="10" y="1113"/>
                  </a:cubicBezTo>
                  <a:cubicBezTo>
                    <a:pt x="12" y="1099"/>
                    <a:pt x="15" y="1085"/>
                    <a:pt x="18" y="1070"/>
                  </a:cubicBezTo>
                  <a:cubicBezTo>
                    <a:pt x="21" y="1054"/>
                    <a:pt x="25" y="1037"/>
                    <a:pt x="30" y="1019"/>
                  </a:cubicBezTo>
                  <a:cubicBezTo>
                    <a:pt x="40" y="983"/>
                    <a:pt x="51" y="940"/>
                    <a:pt x="68" y="896"/>
                  </a:cubicBezTo>
                  <a:cubicBezTo>
                    <a:pt x="75" y="875"/>
                    <a:pt x="84" y="851"/>
                    <a:pt x="94" y="828"/>
                  </a:cubicBezTo>
                  <a:cubicBezTo>
                    <a:pt x="104" y="803"/>
                    <a:pt x="116" y="779"/>
                    <a:pt x="127" y="755"/>
                  </a:cubicBezTo>
                  <a:cubicBezTo>
                    <a:pt x="152" y="704"/>
                    <a:pt x="182" y="654"/>
                    <a:pt x="216" y="601"/>
                  </a:cubicBezTo>
                  <a:cubicBezTo>
                    <a:pt x="284" y="499"/>
                    <a:pt x="374" y="394"/>
                    <a:pt x="485" y="303"/>
                  </a:cubicBezTo>
                  <a:cubicBezTo>
                    <a:pt x="596" y="213"/>
                    <a:pt x="716" y="147"/>
                    <a:pt x="831" y="100"/>
                  </a:cubicBezTo>
                  <a:cubicBezTo>
                    <a:pt x="889" y="78"/>
                    <a:pt x="945" y="58"/>
                    <a:pt x="998" y="45"/>
                  </a:cubicBezTo>
                  <a:cubicBezTo>
                    <a:pt x="1026" y="38"/>
                    <a:pt x="1051" y="31"/>
                    <a:pt x="1077" y="27"/>
                  </a:cubicBezTo>
                  <a:cubicBezTo>
                    <a:pt x="1102" y="22"/>
                    <a:pt x="1126" y="18"/>
                    <a:pt x="1149" y="14"/>
                  </a:cubicBezTo>
                  <a:cubicBezTo>
                    <a:pt x="1196" y="7"/>
                    <a:pt x="1239" y="4"/>
                    <a:pt x="1277" y="2"/>
                  </a:cubicBezTo>
                  <a:cubicBezTo>
                    <a:pt x="1296" y="1"/>
                    <a:pt x="1313" y="0"/>
                    <a:pt x="1329" y="0"/>
                  </a:cubicBezTo>
                  <a:cubicBezTo>
                    <a:pt x="1345" y="1"/>
                    <a:pt x="1360" y="1"/>
                    <a:pt x="1374" y="1"/>
                  </a:cubicBezTo>
                  <a:cubicBezTo>
                    <a:pt x="1427" y="4"/>
                    <a:pt x="1457" y="7"/>
                    <a:pt x="1457" y="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8" name="Freeform 40">
              <a:extLst>
                <a:ext uri="{FF2B5EF4-FFF2-40B4-BE49-F238E27FC236}">
                  <a16:creationId xmlns:a16="http://schemas.microsoft.com/office/drawing/2014/main" id="{7333DE7B-1FB2-8C4E-8B14-50E8C354A1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0200" y="3400425"/>
              <a:ext cx="311150" cy="452438"/>
            </a:xfrm>
            <a:custGeom>
              <a:avLst/>
              <a:gdLst>
                <a:gd name="T0" fmla="*/ 310789 w 863"/>
                <a:gd name="T1" fmla="*/ 0 h 1258"/>
                <a:gd name="T2" fmla="*/ 310789 w 863"/>
                <a:gd name="T3" fmla="*/ 0 h 1258"/>
                <a:gd name="T4" fmla="*/ 205150 w 863"/>
                <a:gd name="T5" fmla="*/ 260026 h 1258"/>
                <a:gd name="T6" fmla="*/ 205150 w 863"/>
                <a:gd name="T7" fmla="*/ 260026 h 1258"/>
                <a:gd name="T8" fmla="*/ 0 w 863"/>
                <a:gd name="T9" fmla="*/ 452078 h 1258"/>
                <a:gd name="T10" fmla="*/ 0 w 863"/>
                <a:gd name="T11" fmla="*/ 452078 h 1258"/>
                <a:gd name="T12" fmla="*/ 105640 w 863"/>
                <a:gd name="T13" fmla="*/ 192052 h 1258"/>
                <a:gd name="T14" fmla="*/ 105640 w 863"/>
                <a:gd name="T15" fmla="*/ 192052 h 1258"/>
                <a:gd name="T16" fmla="*/ 310789 w 863"/>
                <a:gd name="T17" fmla="*/ 0 h 12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63" h="1258">
                  <a:moveTo>
                    <a:pt x="862" y="0"/>
                  </a:moveTo>
                  <a:lnTo>
                    <a:pt x="862" y="0"/>
                  </a:lnTo>
                  <a:cubicBezTo>
                    <a:pt x="862" y="0"/>
                    <a:pt x="807" y="376"/>
                    <a:pt x="569" y="723"/>
                  </a:cubicBezTo>
                  <a:cubicBezTo>
                    <a:pt x="332" y="1070"/>
                    <a:pt x="0" y="1257"/>
                    <a:pt x="0" y="1257"/>
                  </a:cubicBezTo>
                  <a:cubicBezTo>
                    <a:pt x="0" y="1257"/>
                    <a:pt x="55" y="882"/>
                    <a:pt x="293" y="534"/>
                  </a:cubicBezTo>
                  <a:cubicBezTo>
                    <a:pt x="531" y="187"/>
                    <a:pt x="862" y="0"/>
                    <a:pt x="862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9" name="Freeform 41">
              <a:extLst>
                <a:ext uri="{FF2B5EF4-FFF2-40B4-BE49-F238E27FC236}">
                  <a16:creationId xmlns:a16="http://schemas.microsoft.com/office/drawing/2014/main" id="{C431BA1D-5AB6-B542-9C57-305607354C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7475" y="3262313"/>
              <a:ext cx="406400" cy="366712"/>
            </a:xfrm>
            <a:custGeom>
              <a:avLst/>
              <a:gdLst>
                <a:gd name="T0" fmla="*/ 203380 w 1131"/>
                <a:gd name="T1" fmla="*/ 0 h 1017"/>
                <a:gd name="T2" fmla="*/ 203380 w 1131"/>
                <a:gd name="T3" fmla="*/ 0 h 1017"/>
                <a:gd name="T4" fmla="*/ 243624 w 1131"/>
                <a:gd name="T5" fmla="*/ 139545 h 1017"/>
                <a:gd name="T6" fmla="*/ 243624 w 1131"/>
                <a:gd name="T7" fmla="*/ 139545 h 1017"/>
                <a:gd name="T8" fmla="*/ 318724 w 1131"/>
                <a:gd name="T9" fmla="*/ 103848 h 1017"/>
                <a:gd name="T10" fmla="*/ 318724 w 1131"/>
                <a:gd name="T11" fmla="*/ 103848 h 1017"/>
                <a:gd name="T12" fmla="*/ 406041 w 1131"/>
                <a:gd name="T13" fmla="*/ 182094 h 1017"/>
                <a:gd name="T14" fmla="*/ 406041 w 1131"/>
                <a:gd name="T15" fmla="*/ 182094 h 1017"/>
                <a:gd name="T16" fmla="*/ 203380 w 1131"/>
                <a:gd name="T17" fmla="*/ 366351 h 1017"/>
                <a:gd name="T18" fmla="*/ 203380 w 1131"/>
                <a:gd name="T19" fmla="*/ 366351 h 1017"/>
                <a:gd name="T20" fmla="*/ 0 w 1131"/>
                <a:gd name="T21" fmla="*/ 182094 h 1017"/>
                <a:gd name="T22" fmla="*/ 0 w 1131"/>
                <a:gd name="T23" fmla="*/ 182094 h 1017"/>
                <a:gd name="T24" fmla="*/ 87317 w 1131"/>
                <a:gd name="T25" fmla="*/ 103848 h 1017"/>
                <a:gd name="T26" fmla="*/ 87317 w 1131"/>
                <a:gd name="T27" fmla="*/ 103848 h 1017"/>
                <a:gd name="T28" fmla="*/ 162416 w 1131"/>
                <a:gd name="T29" fmla="*/ 139545 h 1017"/>
                <a:gd name="T30" fmla="*/ 162416 w 1131"/>
                <a:gd name="T31" fmla="*/ 139545 h 1017"/>
                <a:gd name="T32" fmla="*/ 203380 w 1131"/>
                <a:gd name="T33" fmla="*/ 0 h 10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31" h="1017">
                  <a:moveTo>
                    <a:pt x="566" y="0"/>
                  </a:moveTo>
                  <a:lnTo>
                    <a:pt x="566" y="0"/>
                  </a:lnTo>
                  <a:cubicBezTo>
                    <a:pt x="722" y="229"/>
                    <a:pt x="678" y="387"/>
                    <a:pt x="678" y="387"/>
                  </a:cubicBezTo>
                  <a:cubicBezTo>
                    <a:pt x="678" y="387"/>
                    <a:pt x="720" y="288"/>
                    <a:pt x="887" y="288"/>
                  </a:cubicBezTo>
                  <a:cubicBezTo>
                    <a:pt x="1054" y="288"/>
                    <a:pt x="1130" y="505"/>
                    <a:pt x="1130" y="505"/>
                  </a:cubicBezTo>
                  <a:cubicBezTo>
                    <a:pt x="720" y="628"/>
                    <a:pt x="566" y="1016"/>
                    <a:pt x="566" y="1016"/>
                  </a:cubicBezTo>
                  <a:cubicBezTo>
                    <a:pt x="566" y="1016"/>
                    <a:pt x="410" y="628"/>
                    <a:pt x="0" y="505"/>
                  </a:cubicBezTo>
                  <a:cubicBezTo>
                    <a:pt x="0" y="505"/>
                    <a:pt x="76" y="288"/>
                    <a:pt x="243" y="288"/>
                  </a:cubicBezTo>
                  <a:cubicBezTo>
                    <a:pt x="410" y="288"/>
                    <a:pt x="452" y="387"/>
                    <a:pt x="452" y="387"/>
                  </a:cubicBezTo>
                  <a:cubicBezTo>
                    <a:pt x="452" y="387"/>
                    <a:pt x="408" y="229"/>
                    <a:pt x="566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0" name="Freeform 42">
              <a:extLst>
                <a:ext uri="{FF2B5EF4-FFF2-40B4-BE49-F238E27FC236}">
                  <a16:creationId xmlns:a16="http://schemas.microsoft.com/office/drawing/2014/main" id="{19837115-A09E-DF46-99A8-1518A7501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1975" y="3640138"/>
              <a:ext cx="44450" cy="41275"/>
            </a:xfrm>
            <a:custGeom>
              <a:avLst/>
              <a:gdLst>
                <a:gd name="T0" fmla="*/ 23490 w 123"/>
                <a:gd name="T1" fmla="*/ 0 h 113"/>
                <a:gd name="T2" fmla="*/ 20599 w 123"/>
                <a:gd name="T3" fmla="*/ 0 h 113"/>
                <a:gd name="T4" fmla="*/ 20599 w 123"/>
                <a:gd name="T5" fmla="*/ 0 h 113"/>
                <a:gd name="T6" fmla="*/ 361 w 123"/>
                <a:gd name="T7" fmla="*/ 20455 h 113"/>
                <a:gd name="T8" fmla="*/ 361 w 123"/>
                <a:gd name="T9" fmla="*/ 20455 h 113"/>
                <a:gd name="T10" fmla="*/ 20599 w 123"/>
                <a:gd name="T11" fmla="*/ 40910 h 113"/>
                <a:gd name="T12" fmla="*/ 23490 w 123"/>
                <a:gd name="T13" fmla="*/ 40910 h 113"/>
                <a:gd name="T14" fmla="*/ 23490 w 123"/>
                <a:gd name="T15" fmla="*/ 40910 h 113"/>
                <a:gd name="T16" fmla="*/ 43727 w 123"/>
                <a:gd name="T17" fmla="*/ 20455 h 113"/>
                <a:gd name="T18" fmla="*/ 43727 w 123"/>
                <a:gd name="T19" fmla="*/ 20455 h 113"/>
                <a:gd name="T20" fmla="*/ 23490 w 123"/>
                <a:gd name="T21" fmla="*/ 0 h 1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3" h="113">
                  <a:moveTo>
                    <a:pt x="65" y="0"/>
                  </a:moveTo>
                  <a:lnTo>
                    <a:pt x="57" y="0"/>
                  </a:lnTo>
                  <a:cubicBezTo>
                    <a:pt x="28" y="0"/>
                    <a:pt x="0" y="26"/>
                    <a:pt x="1" y="56"/>
                  </a:cubicBezTo>
                  <a:cubicBezTo>
                    <a:pt x="3" y="86"/>
                    <a:pt x="26" y="112"/>
                    <a:pt x="57" y="112"/>
                  </a:cubicBezTo>
                  <a:lnTo>
                    <a:pt x="65" y="112"/>
                  </a:lnTo>
                  <a:cubicBezTo>
                    <a:pt x="94" y="112"/>
                    <a:pt x="122" y="86"/>
                    <a:pt x="121" y="56"/>
                  </a:cubicBezTo>
                  <a:cubicBezTo>
                    <a:pt x="120" y="26"/>
                    <a:pt x="96" y="0"/>
                    <a:pt x="65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" name="Freeform 43">
              <a:extLst>
                <a:ext uri="{FF2B5EF4-FFF2-40B4-BE49-F238E27FC236}">
                  <a16:creationId xmlns:a16="http://schemas.microsoft.com/office/drawing/2014/main" id="{B9E99CB8-8E69-2C48-A073-A58AE1AB89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5950" y="3608388"/>
              <a:ext cx="52388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144" y="112"/>
                    <a:pt x="144" y="0"/>
                    <a:pt x="72" y="0"/>
                  </a:cubicBezTo>
                  <a:cubicBezTo>
                    <a:pt x="1" y="0"/>
                    <a:pt x="0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" name="Freeform 44">
              <a:extLst>
                <a:ext uri="{FF2B5EF4-FFF2-40B4-BE49-F238E27FC236}">
                  <a16:creationId xmlns:a16="http://schemas.microsoft.com/office/drawing/2014/main" id="{1E74B75A-F12C-6642-996B-0A9A28B257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8975" y="3589338"/>
              <a:ext cx="52388" cy="39687"/>
            </a:xfrm>
            <a:custGeom>
              <a:avLst/>
              <a:gdLst>
                <a:gd name="T0" fmla="*/ 26013 w 145"/>
                <a:gd name="T1" fmla="*/ 39333 h 112"/>
                <a:gd name="T2" fmla="*/ 26013 w 145"/>
                <a:gd name="T3" fmla="*/ 39333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3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144" y="111"/>
                    <a:pt x="144" y="0"/>
                    <a:pt x="72" y="0"/>
                  </a:cubicBezTo>
                  <a:cubicBezTo>
                    <a:pt x="0" y="0"/>
                    <a:pt x="0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" name="Freeform 45">
              <a:extLst>
                <a:ext uri="{FF2B5EF4-FFF2-40B4-BE49-F238E27FC236}">
                  <a16:creationId xmlns:a16="http://schemas.microsoft.com/office/drawing/2014/main" id="{3EDBF377-83C2-A646-A9BA-6B4DA3C63B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8825" y="3595688"/>
              <a:ext cx="52388" cy="39687"/>
            </a:xfrm>
            <a:custGeom>
              <a:avLst/>
              <a:gdLst>
                <a:gd name="T0" fmla="*/ 26013 w 145"/>
                <a:gd name="T1" fmla="*/ 39333 h 112"/>
                <a:gd name="T2" fmla="*/ 26013 w 145"/>
                <a:gd name="T3" fmla="*/ 39333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3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143" y="111"/>
                    <a:pt x="144" y="0"/>
                    <a:pt x="72" y="0"/>
                  </a:cubicBezTo>
                  <a:cubicBezTo>
                    <a:pt x="0" y="0"/>
                    <a:pt x="0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4" name="Freeform 46">
              <a:extLst>
                <a:ext uri="{FF2B5EF4-FFF2-40B4-BE49-F238E27FC236}">
                  <a16:creationId xmlns:a16="http://schemas.microsoft.com/office/drawing/2014/main" id="{844AE09F-205B-6542-9F82-11FB0BE683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2175" y="3308350"/>
              <a:ext cx="44450" cy="41275"/>
            </a:xfrm>
            <a:custGeom>
              <a:avLst/>
              <a:gdLst>
                <a:gd name="T0" fmla="*/ 20599 w 123"/>
                <a:gd name="T1" fmla="*/ 40910 h 113"/>
                <a:gd name="T2" fmla="*/ 23490 w 123"/>
                <a:gd name="T3" fmla="*/ 40910 h 113"/>
                <a:gd name="T4" fmla="*/ 23490 w 123"/>
                <a:gd name="T5" fmla="*/ 40910 h 113"/>
                <a:gd name="T6" fmla="*/ 43366 w 123"/>
                <a:gd name="T7" fmla="*/ 20455 h 113"/>
                <a:gd name="T8" fmla="*/ 43366 w 123"/>
                <a:gd name="T9" fmla="*/ 20455 h 113"/>
                <a:gd name="T10" fmla="*/ 23490 w 123"/>
                <a:gd name="T11" fmla="*/ 0 h 113"/>
                <a:gd name="T12" fmla="*/ 20599 w 123"/>
                <a:gd name="T13" fmla="*/ 0 h 113"/>
                <a:gd name="T14" fmla="*/ 20599 w 123"/>
                <a:gd name="T15" fmla="*/ 0 h 113"/>
                <a:gd name="T16" fmla="*/ 361 w 123"/>
                <a:gd name="T17" fmla="*/ 20455 h 113"/>
                <a:gd name="T18" fmla="*/ 361 w 123"/>
                <a:gd name="T19" fmla="*/ 20455 h 113"/>
                <a:gd name="T20" fmla="*/ 20599 w 123"/>
                <a:gd name="T21" fmla="*/ 40910 h 1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3" h="113">
                  <a:moveTo>
                    <a:pt x="57" y="112"/>
                  </a:moveTo>
                  <a:lnTo>
                    <a:pt x="65" y="112"/>
                  </a:lnTo>
                  <a:cubicBezTo>
                    <a:pt x="94" y="112"/>
                    <a:pt x="122" y="87"/>
                    <a:pt x="120" y="56"/>
                  </a:cubicBezTo>
                  <a:cubicBezTo>
                    <a:pt x="119" y="26"/>
                    <a:pt x="96" y="0"/>
                    <a:pt x="65" y="0"/>
                  </a:cubicBezTo>
                  <a:lnTo>
                    <a:pt x="57" y="0"/>
                  </a:lnTo>
                  <a:cubicBezTo>
                    <a:pt x="28" y="0"/>
                    <a:pt x="0" y="26"/>
                    <a:pt x="1" y="56"/>
                  </a:cubicBezTo>
                  <a:cubicBezTo>
                    <a:pt x="3" y="87"/>
                    <a:pt x="26" y="112"/>
                    <a:pt x="57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5" name="Freeform 47">
              <a:extLst>
                <a:ext uri="{FF2B5EF4-FFF2-40B4-BE49-F238E27FC236}">
                  <a16:creationId xmlns:a16="http://schemas.microsoft.com/office/drawing/2014/main" id="{08D4A64F-4B6C-8B48-8FBB-356620CCD6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9325" y="3297238"/>
              <a:ext cx="52388" cy="41275"/>
            </a:xfrm>
            <a:custGeom>
              <a:avLst/>
              <a:gdLst>
                <a:gd name="T0" fmla="*/ 25652 w 145"/>
                <a:gd name="T1" fmla="*/ 40910 h 113"/>
                <a:gd name="T2" fmla="*/ 25652 w 145"/>
                <a:gd name="T3" fmla="*/ 40910 h 113"/>
                <a:gd name="T4" fmla="*/ 25652 w 145"/>
                <a:gd name="T5" fmla="*/ 0 h 113"/>
                <a:gd name="T6" fmla="*/ 25652 w 145"/>
                <a:gd name="T7" fmla="*/ 0 h 113"/>
                <a:gd name="T8" fmla="*/ 25652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1" y="112"/>
                  </a:moveTo>
                  <a:lnTo>
                    <a:pt x="71" y="112"/>
                  </a:lnTo>
                  <a:cubicBezTo>
                    <a:pt x="143" y="112"/>
                    <a:pt x="144" y="0"/>
                    <a:pt x="71" y="0"/>
                  </a:cubicBezTo>
                  <a:cubicBezTo>
                    <a:pt x="0" y="0"/>
                    <a:pt x="0" y="112"/>
                    <a:pt x="71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6" name="Freeform 48">
              <a:extLst>
                <a:ext uri="{FF2B5EF4-FFF2-40B4-BE49-F238E27FC236}">
                  <a16:creationId xmlns:a16="http://schemas.microsoft.com/office/drawing/2014/main" id="{5FFDE573-FB12-6444-BDE8-712F2746B4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2825" y="3316288"/>
              <a:ext cx="52388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144" y="112"/>
                    <a:pt x="144" y="0"/>
                    <a:pt x="72" y="0"/>
                  </a:cubicBezTo>
                  <a:cubicBezTo>
                    <a:pt x="0" y="0"/>
                    <a:pt x="0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7" name="Freeform 49">
              <a:extLst>
                <a:ext uri="{FF2B5EF4-FFF2-40B4-BE49-F238E27FC236}">
                  <a16:creationId xmlns:a16="http://schemas.microsoft.com/office/drawing/2014/main" id="{CA755584-8E13-D448-BF19-EE4E7C4969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0450" y="3382963"/>
              <a:ext cx="52388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144" y="112"/>
                    <a:pt x="144" y="0"/>
                    <a:pt x="72" y="0"/>
                  </a:cubicBezTo>
                  <a:cubicBezTo>
                    <a:pt x="0" y="0"/>
                    <a:pt x="0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8" name="Freeform 50">
              <a:extLst>
                <a:ext uri="{FF2B5EF4-FFF2-40B4-BE49-F238E27FC236}">
                  <a16:creationId xmlns:a16="http://schemas.microsoft.com/office/drawing/2014/main" id="{B1068306-9681-7649-8AA5-C078141214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5563" y="3313113"/>
              <a:ext cx="627062" cy="231775"/>
            </a:xfrm>
            <a:custGeom>
              <a:avLst/>
              <a:gdLst>
                <a:gd name="T0" fmla="*/ 626702 w 1740"/>
                <a:gd name="T1" fmla="*/ 64984 h 642"/>
                <a:gd name="T2" fmla="*/ 626702 w 1740"/>
                <a:gd name="T3" fmla="*/ 64984 h 642"/>
                <a:gd name="T4" fmla="*/ 620575 w 1740"/>
                <a:gd name="T5" fmla="*/ 61734 h 642"/>
                <a:gd name="T6" fmla="*/ 620575 w 1740"/>
                <a:gd name="T7" fmla="*/ 61734 h 642"/>
                <a:gd name="T8" fmla="*/ 603637 w 1740"/>
                <a:gd name="T9" fmla="*/ 53431 h 642"/>
                <a:gd name="T10" fmla="*/ 603637 w 1740"/>
                <a:gd name="T11" fmla="*/ 53431 h 642"/>
                <a:gd name="T12" fmla="*/ 537688 w 1740"/>
                <a:gd name="T13" fmla="*/ 31770 h 642"/>
                <a:gd name="T14" fmla="*/ 537688 w 1740"/>
                <a:gd name="T15" fmla="*/ 31770 h 642"/>
                <a:gd name="T16" fmla="*/ 433177 w 1740"/>
                <a:gd name="T17" fmla="*/ 23466 h 642"/>
                <a:gd name="T18" fmla="*/ 433177 w 1740"/>
                <a:gd name="T19" fmla="*/ 23466 h 642"/>
                <a:gd name="T20" fmla="*/ 305242 w 1740"/>
                <a:gd name="T21" fmla="*/ 47655 h 642"/>
                <a:gd name="T22" fmla="*/ 305242 w 1740"/>
                <a:gd name="T23" fmla="*/ 47655 h 642"/>
                <a:gd name="T24" fmla="*/ 85771 w 1740"/>
                <a:gd name="T25" fmla="*/ 165347 h 642"/>
                <a:gd name="T26" fmla="*/ 85771 w 1740"/>
                <a:gd name="T27" fmla="*/ 165347 h 642"/>
                <a:gd name="T28" fmla="*/ 23064 w 1740"/>
                <a:gd name="T29" fmla="*/ 213363 h 642"/>
                <a:gd name="T30" fmla="*/ 23064 w 1740"/>
                <a:gd name="T31" fmla="*/ 213363 h 642"/>
                <a:gd name="T32" fmla="*/ 0 w 1740"/>
                <a:gd name="T33" fmla="*/ 231414 h 642"/>
                <a:gd name="T34" fmla="*/ 0 w 1740"/>
                <a:gd name="T35" fmla="*/ 231414 h 642"/>
                <a:gd name="T36" fmla="*/ 20181 w 1740"/>
                <a:gd name="T37" fmla="*/ 210114 h 642"/>
                <a:gd name="T38" fmla="*/ 20181 w 1740"/>
                <a:gd name="T39" fmla="*/ 210114 h 642"/>
                <a:gd name="T40" fmla="*/ 77482 w 1740"/>
                <a:gd name="T41" fmla="*/ 154517 h 642"/>
                <a:gd name="T42" fmla="*/ 77482 w 1740"/>
                <a:gd name="T43" fmla="*/ 154517 h 642"/>
                <a:gd name="T44" fmla="*/ 170460 w 1740"/>
                <a:gd name="T45" fmla="*/ 83035 h 642"/>
                <a:gd name="T46" fmla="*/ 170460 w 1740"/>
                <a:gd name="T47" fmla="*/ 83035 h 642"/>
                <a:gd name="T48" fmla="*/ 296953 w 1740"/>
                <a:gd name="T49" fmla="*/ 21661 h 642"/>
                <a:gd name="T50" fmla="*/ 296953 w 1740"/>
                <a:gd name="T51" fmla="*/ 21661 h 642"/>
                <a:gd name="T52" fmla="*/ 432817 w 1740"/>
                <a:gd name="T53" fmla="*/ 722 h 642"/>
                <a:gd name="T54" fmla="*/ 432817 w 1740"/>
                <a:gd name="T55" fmla="*/ 722 h 642"/>
                <a:gd name="T56" fmla="*/ 541291 w 1740"/>
                <a:gd name="T57" fmla="*/ 18773 h 642"/>
                <a:gd name="T58" fmla="*/ 541291 w 1740"/>
                <a:gd name="T59" fmla="*/ 18773 h 642"/>
                <a:gd name="T60" fmla="*/ 605800 w 1740"/>
                <a:gd name="T61" fmla="*/ 49821 h 642"/>
                <a:gd name="T62" fmla="*/ 605800 w 1740"/>
                <a:gd name="T63" fmla="*/ 49821 h 642"/>
                <a:gd name="T64" fmla="*/ 621296 w 1740"/>
                <a:gd name="T65" fmla="*/ 60651 h 642"/>
                <a:gd name="T66" fmla="*/ 621296 w 1740"/>
                <a:gd name="T67" fmla="*/ 60651 h 642"/>
                <a:gd name="T68" fmla="*/ 626702 w 1740"/>
                <a:gd name="T69" fmla="*/ 64984 h 64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740" h="642">
                  <a:moveTo>
                    <a:pt x="1739" y="180"/>
                  </a:moveTo>
                  <a:lnTo>
                    <a:pt x="1739" y="180"/>
                  </a:lnTo>
                  <a:cubicBezTo>
                    <a:pt x="1739" y="180"/>
                    <a:pt x="1733" y="177"/>
                    <a:pt x="1722" y="171"/>
                  </a:cubicBezTo>
                  <a:cubicBezTo>
                    <a:pt x="1712" y="166"/>
                    <a:pt x="1697" y="157"/>
                    <a:pt x="1675" y="148"/>
                  </a:cubicBezTo>
                  <a:cubicBezTo>
                    <a:pt x="1634" y="129"/>
                    <a:pt x="1572" y="106"/>
                    <a:pt x="1492" y="88"/>
                  </a:cubicBezTo>
                  <a:cubicBezTo>
                    <a:pt x="1412" y="70"/>
                    <a:pt x="1313" y="60"/>
                    <a:pt x="1202" y="65"/>
                  </a:cubicBezTo>
                  <a:cubicBezTo>
                    <a:pt x="1091" y="70"/>
                    <a:pt x="969" y="92"/>
                    <a:pt x="847" y="132"/>
                  </a:cubicBezTo>
                  <a:cubicBezTo>
                    <a:pt x="598" y="213"/>
                    <a:pt x="387" y="350"/>
                    <a:pt x="238" y="458"/>
                  </a:cubicBezTo>
                  <a:cubicBezTo>
                    <a:pt x="164" y="511"/>
                    <a:pt x="104" y="558"/>
                    <a:pt x="64" y="591"/>
                  </a:cubicBezTo>
                  <a:cubicBezTo>
                    <a:pt x="23" y="623"/>
                    <a:pt x="0" y="641"/>
                    <a:pt x="0" y="641"/>
                  </a:cubicBezTo>
                  <a:cubicBezTo>
                    <a:pt x="0" y="641"/>
                    <a:pt x="20" y="620"/>
                    <a:pt x="56" y="582"/>
                  </a:cubicBezTo>
                  <a:cubicBezTo>
                    <a:pt x="92" y="544"/>
                    <a:pt x="145" y="490"/>
                    <a:pt x="215" y="428"/>
                  </a:cubicBezTo>
                  <a:cubicBezTo>
                    <a:pt x="284" y="366"/>
                    <a:pt x="370" y="297"/>
                    <a:pt x="473" y="230"/>
                  </a:cubicBezTo>
                  <a:cubicBezTo>
                    <a:pt x="574" y="164"/>
                    <a:pt x="693" y="103"/>
                    <a:pt x="824" y="60"/>
                  </a:cubicBezTo>
                  <a:cubicBezTo>
                    <a:pt x="953" y="17"/>
                    <a:pt x="1084" y="0"/>
                    <a:pt x="1201" y="2"/>
                  </a:cubicBezTo>
                  <a:cubicBezTo>
                    <a:pt x="1318" y="3"/>
                    <a:pt x="1421" y="23"/>
                    <a:pt x="1502" y="52"/>
                  </a:cubicBezTo>
                  <a:cubicBezTo>
                    <a:pt x="1583" y="80"/>
                    <a:pt x="1642" y="112"/>
                    <a:pt x="1681" y="138"/>
                  </a:cubicBezTo>
                  <a:cubicBezTo>
                    <a:pt x="1701" y="150"/>
                    <a:pt x="1714" y="162"/>
                    <a:pt x="1724" y="168"/>
                  </a:cubicBezTo>
                  <a:cubicBezTo>
                    <a:pt x="1734" y="176"/>
                    <a:pt x="1739" y="180"/>
                    <a:pt x="1739" y="18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9" name="Freeform 51">
              <a:extLst>
                <a:ext uri="{FF2B5EF4-FFF2-40B4-BE49-F238E27FC236}">
                  <a16:creationId xmlns:a16="http://schemas.microsoft.com/office/drawing/2014/main" id="{D4751535-9878-3D42-A17B-0EB9F03F1C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0800" y="3255963"/>
              <a:ext cx="622300" cy="214312"/>
            </a:xfrm>
            <a:custGeom>
              <a:avLst/>
              <a:gdLst>
                <a:gd name="T0" fmla="*/ 621940 w 1729"/>
                <a:gd name="T1" fmla="*/ 50257 h 597"/>
                <a:gd name="T2" fmla="*/ 621940 w 1729"/>
                <a:gd name="T3" fmla="*/ 50257 h 597"/>
                <a:gd name="T4" fmla="*/ 615102 w 1729"/>
                <a:gd name="T5" fmla="*/ 47745 h 597"/>
                <a:gd name="T6" fmla="*/ 615102 w 1729"/>
                <a:gd name="T7" fmla="*/ 47745 h 597"/>
                <a:gd name="T8" fmla="*/ 596386 w 1729"/>
                <a:gd name="T9" fmla="*/ 41283 h 597"/>
                <a:gd name="T10" fmla="*/ 596386 w 1729"/>
                <a:gd name="T11" fmla="*/ 41283 h 597"/>
                <a:gd name="T12" fmla="*/ 525482 w 1729"/>
                <a:gd name="T13" fmla="*/ 25847 h 597"/>
                <a:gd name="T14" fmla="*/ 525482 w 1729"/>
                <a:gd name="T15" fmla="*/ 25847 h 597"/>
                <a:gd name="T16" fmla="*/ 291894 w 1729"/>
                <a:gd name="T17" fmla="*/ 49539 h 597"/>
                <a:gd name="T18" fmla="*/ 291894 w 1729"/>
                <a:gd name="T19" fmla="*/ 49539 h 597"/>
                <a:gd name="T20" fmla="*/ 80622 w 1729"/>
                <a:gd name="T21" fmla="*/ 156157 h 597"/>
                <a:gd name="T22" fmla="*/ 80622 w 1729"/>
                <a:gd name="T23" fmla="*/ 156157 h 597"/>
                <a:gd name="T24" fmla="*/ 21235 w 1729"/>
                <a:gd name="T25" fmla="*/ 198158 h 597"/>
                <a:gd name="T26" fmla="*/ 21235 w 1729"/>
                <a:gd name="T27" fmla="*/ 198158 h 597"/>
                <a:gd name="T28" fmla="*/ 0 w 1729"/>
                <a:gd name="T29" fmla="*/ 213953 h 597"/>
                <a:gd name="T30" fmla="*/ 0 w 1729"/>
                <a:gd name="T31" fmla="*/ 213953 h 597"/>
                <a:gd name="T32" fmla="*/ 18356 w 1729"/>
                <a:gd name="T33" fmla="*/ 194568 h 597"/>
                <a:gd name="T34" fmla="*/ 18356 w 1729"/>
                <a:gd name="T35" fmla="*/ 194568 h 597"/>
                <a:gd name="T36" fmla="*/ 72704 w 1729"/>
                <a:gd name="T37" fmla="*/ 145388 h 597"/>
                <a:gd name="T38" fmla="*/ 72704 w 1729"/>
                <a:gd name="T39" fmla="*/ 145388 h 597"/>
                <a:gd name="T40" fmla="*/ 161244 w 1729"/>
                <a:gd name="T41" fmla="*/ 81130 h 597"/>
                <a:gd name="T42" fmla="*/ 161244 w 1729"/>
                <a:gd name="T43" fmla="*/ 81130 h 597"/>
                <a:gd name="T44" fmla="*/ 283256 w 1729"/>
                <a:gd name="T45" fmla="*/ 23693 h 597"/>
                <a:gd name="T46" fmla="*/ 283256 w 1729"/>
                <a:gd name="T47" fmla="*/ 23693 h 597"/>
                <a:gd name="T48" fmla="*/ 417506 w 1729"/>
                <a:gd name="T49" fmla="*/ 718 h 597"/>
                <a:gd name="T50" fmla="*/ 417506 w 1729"/>
                <a:gd name="T51" fmla="*/ 718 h 597"/>
                <a:gd name="T52" fmla="*/ 528001 w 1729"/>
                <a:gd name="T53" fmla="*/ 12564 h 597"/>
                <a:gd name="T54" fmla="*/ 528001 w 1729"/>
                <a:gd name="T55" fmla="*/ 12564 h 597"/>
                <a:gd name="T56" fmla="*/ 597826 w 1729"/>
                <a:gd name="T57" fmla="*/ 37334 h 597"/>
                <a:gd name="T58" fmla="*/ 597826 w 1729"/>
                <a:gd name="T59" fmla="*/ 37334 h 597"/>
                <a:gd name="T60" fmla="*/ 615821 w 1729"/>
                <a:gd name="T61" fmla="*/ 47027 h 597"/>
                <a:gd name="T62" fmla="*/ 615821 w 1729"/>
                <a:gd name="T63" fmla="*/ 47027 h 597"/>
                <a:gd name="T64" fmla="*/ 621940 w 1729"/>
                <a:gd name="T65" fmla="*/ 50257 h 5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729" h="597">
                  <a:moveTo>
                    <a:pt x="1728" y="140"/>
                  </a:moveTo>
                  <a:lnTo>
                    <a:pt x="1728" y="140"/>
                  </a:lnTo>
                  <a:cubicBezTo>
                    <a:pt x="1728" y="140"/>
                    <a:pt x="1722" y="138"/>
                    <a:pt x="1709" y="133"/>
                  </a:cubicBezTo>
                  <a:cubicBezTo>
                    <a:pt x="1698" y="129"/>
                    <a:pt x="1680" y="122"/>
                    <a:pt x="1657" y="115"/>
                  </a:cubicBezTo>
                  <a:cubicBezTo>
                    <a:pt x="1611" y="101"/>
                    <a:pt x="1544" y="83"/>
                    <a:pt x="1460" y="72"/>
                  </a:cubicBezTo>
                  <a:cubicBezTo>
                    <a:pt x="1292" y="48"/>
                    <a:pt x="1054" y="58"/>
                    <a:pt x="811" y="138"/>
                  </a:cubicBezTo>
                  <a:cubicBezTo>
                    <a:pt x="568" y="218"/>
                    <a:pt x="366" y="341"/>
                    <a:pt x="224" y="435"/>
                  </a:cubicBezTo>
                  <a:cubicBezTo>
                    <a:pt x="153" y="482"/>
                    <a:pt x="98" y="523"/>
                    <a:pt x="59" y="552"/>
                  </a:cubicBezTo>
                  <a:cubicBezTo>
                    <a:pt x="21" y="580"/>
                    <a:pt x="0" y="596"/>
                    <a:pt x="0" y="596"/>
                  </a:cubicBezTo>
                  <a:cubicBezTo>
                    <a:pt x="0" y="596"/>
                    <a:pt x="18" y="577"/>
                    <a:pt x="51" y="542"/>
                  </a:cubicBezTo>
                  <a:cubicBezTo>
                    <a:pt x="85" y="509"/>
                    <a:pt x="135" y="461"/>
                    <a:pt x="202" y="405"/>
                  </a:cubicBezTo>
                  <a:cubicBezTo>
                    <a:pt x="267" y="349"/>
                    <a:pt x="350" y="286"/>
                    <a:pt x="448" y="226"/>
                  </a:cubicBezTo>
                  <a:cubicBezTo>
                    <a:pt x="545" y="165"/>
                    <a:pt x="660" y="109"/>
                    <a:pt x="787" y="66"/>
                  </a:cubicBezTo>
                  <a:cubicBezTo>
                    <a:pt x="916" y="25"/>
                    <a:pt x="1043" y="4"/>
                    <a:pt x="1160" y="2"/>
                  </a:cubicBezTo>
                  <a:cubicBezTo>
                    <a:pt x="1276" y="0"/>
                    <a:pt x="1381" y="14"/>
                    <a:pt x="1467" y="35"/>
                  </a:cubicBezTo>
                  <a:cubicBezTo>
                    <a:pt x="1552" y="56"/>
                    <a:pt x="1617" y="83"/>
                    <a:pt x="1661" y="104"/>
                  </a:cubicBezTo>
                  <a:cubicBezTo>
                    <a:pt x="1683" y="115"/>
                    <a:pt x="1700" y="124"/>
                    <a:pt x="1711" y="131"/>
                  </a:cubicBezTo>
                  <a:cubicBezTo>
                    <a:pt x="1722" y="136"/>
                    <a:pt x="1728" y="140"/>
                    <a:pt x="1728" y="14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0" name="Freeform 52">
              <a:extLst>
                <a:ext uri="{FF2B5EF4-FFF2-40B4-BE49-F238E27FC236}">
                  <a16:creationId xmlns:a16="http://schemas.microsoft.com/office/drawing/2014/main" id="{0EF16EE9-5CF1-CE4D-936C-3A173C866E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5725" y="3209925"/>
              <a:ext cx="517525" cy="166688"/>
            </a:xfrm>
            <a:custGeom>
              <a:avLst/>
              <a:gdLst>
                <a:gd name="T0" fmla="*/ 517165 w 1436"/>
                <a:gd name="T1" fmla="*/ 18802 h 461"/>
                <a:gd name="T2" fmla="*/ 517165 w 1436"/>
                <a:gd name="T3" fmla="*/ 18802 h 461"/>
                <a:gd name="T4" fmla="*/ 511398 w 1436"/>
                <a:gd name="T5" fmla="*/ 17717 h 461"/>
                <a:gd name="T6" fmla="*/ 511398 w 1436"/>
                <a:gd name="T7" fmla="*/ 17717 h 461"/>
                <a:gd name="T8" fmla="*/ 494820 w 1436"/>
                <a:gd name="T9" fmla="*/ 15548 h 461"/>
                <a:gd name="T10" fmla="*/ 494820 w 1436"/>
                <a:gd name="T11" fmla="*/ 15548 h 461"/>
                <a:gd name="T12" fmla="*/ 468511 w 1436"/>
                <a:gd name="T13" fmla="*/ 13378 h 461"/>
                <a:gd name="T14" fmla="*/ 468511 w 1436"/>
                <a:gd name="T15" fmla="*/ 13378 h 461"/>
                <a:gd name="T16" fmla="*/ 451933 w 1436"/>
                <a:gd name="T17" fmla="*/ 12294 h 461"/>
                <a:gd name="T18" fmla="*/ 451933 w 1436"/>
                <a:gd name="T19" fmla="*/ 12294 h 461"/>
                <a:gd name="T20" fmla="*/ 433553 w 1436"/>
                <a:gd name="T21" fmla="*/ 12294 h 461"/>
                <a:gd name="T22" fmla="*/ 433553 w 1436"/>
                <a:gd name="T23" fmla="*/ 12294 h 461"/>
                <a:gd name="T24" fmla="*/ 344897 w 1436"/>
                <a:gd name="T25" fmla="*/ 18441 h 461"/>
                <a:gd name="T26" fmla="*/ 344897 w 1436"/>
                <a:gd name="T27" fmla="*/ 18441 h 461"/>
                <a:gd name="T28" fmla="*/ 240022 w 1436"/>
                <a:gd name="T29" fmla="*/ 43751 h 461"/>
                <a:gd name="T30" fmla="*/ 240022 w 1436"/>
                <a:gd name="T31" fmla="*/ 43751 h 461"/>
                <a:gd name="T32" fmla="*/ 66312 w 1436"/>
                <a:gd name="T33" fmla="*/ 124022 h 461"/>
                <a:gd name="T34" fmla="*/ 66312 w 1436"/>
                <a:gd name="T35" fmla="*/ 124022 h 461"/>
                <a:gd name="T36" fmla="*/ 17659 w 1436"/>
                <a:gd name="T37" fmla="*/ 154394 h 461"/>
                <a:gd name="T38" fmla="*/ 17659 w 1436"/>
                <a:gd name="T39" fmla="*/ 154394 h 461"/>
                <a:gd name="T40" fmla="*/ 4685 w 1436"/>
                <a:gd name="T41" fmla="*/ 163072 h 461"/>
                <a:gd name="T42" fmla="*/ 4685 w 1436"/>
                <a:gd name="T43" fmla="*/ 163072 h 461"/>
                <a:gd name="T44" fmla="*/ 0 w 1436"/>
                <a:gd name="T45" fmla="*/ 166326 h 461"/>
                <a:gd name="T46" fmla="*/ 0 w 1436"/>
                <a:gd name="T47" fmla="*/ 166326 h 461"/>
                <a:gd name="T48" fmla="*/ 4325 w 1436"/>
                <a:gd name="T49" fmla="*/ 162711 h 461"/>
                <a:gd name="T50" fmla="*/ 4325 w 1436"/>
                <a:gd name="T51" fmla="*/ 162711 h 461"/>
                <a:gd name="T52" fmla="*/ 15857 w 1436"/>
                <a:gd name="T53" fmla="*/ 152586 h 461"/>
                <a:gd name="T54" fmla="*/ 15857 w 1436"/>
                <a:gd name="T55" fmla="*/ 152586 h 461"/>
                <a:gd name="T56" fmla="*/ 61627 w 1436"/>
                <a:gd name="T57" fmla="*/ 116428 h 461"/>
                <a:gd name="T58" fmla="*/ 61627 w 1436"/>
                <a:gd name="T59" fmla="*/ 116428 h 461"/>
                <a:gd name="T60" fmla="*/ 234616 w 1436"/>
                <a:gd name="T61" fmla="*/ 26034 h 461"/>
                <a:gd name="T62" fmla="*/ 234616 w 1436"/>
                <a:gd name="T63" fmla="*/ 26034 h 461"/>
                <a:gd name="T64" fmla="*/ 343095 w 1436"/>
                <a:gd name="T65" fmla="*/ 3616 h 461"/>
                <a:gd name="T66" fmla="*/ 343095 w 1436"/>
                <a:gd name="T67" fmla="*/ 3616 h 461"/>
                <a:gd name="T68" fmla="*/ 433914 w 1436"/>
                <a:gd name="T69" fmla="*/ 3254 h 461"/>
                <a:gd name="T70" fmla="*/ 433914 w 1436"/>
                <a:gd name="T71" fmla="*/ 3254 h 461"/>
                <a:gd name="T72" fmla="*/ 452654 w 1436"/>
                <a:gd name="T73" fmla="*/ 5062 h 461"/>
                <a:gd name="T74" fmla="*/ 452654 w 1436"/>
                <a:gd name="T75" fmla="*/ 5062 h 461"/>
                <a:gd name="T76" fmla="*/ 468872 w 1436"/>
                <a:gd name="T77" fmla="*/ 7593 h 461"/>
                <a:gd name="T78" fmla="*/ 468872 w 1436"/>
                <a:gd name="T79" fmla="*/ 7593 h 461"/>
                <a:gd name="T80" fmla="*/ 495181 w 1436"/>
                <a:gd name="T81" fmla="*/ 13017 h 461"/>
                <a:gd name="T82" fmla="*/ 495181 w 1436"/>
                <a:gd name="T83" fmla="*/ 13017 h 461"/>
                <a:gd name="T84" fmla="*/ 511398 w 1436"/>
                <a:gd name="T85" fmla="*/ 16994 h 461"/>
                <a:gd name="T86" fmla="*/ 511398 w 1436"/>
                <a:gd name="T87" fmla="*/ 16994 h 461"/>
                <a:gd name="T88" fmla="*/ 517165 w 1436"/>
                <a:gd name="T89" fmla="*/ 18802 h 46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436" h="461">
                  <a:moveTo>
                    <a:pt x="1435" y="52"/>
                  </a:moveTo>
                  <a:lnTo>
                    <a:pt x="1435" y="52"/>
                  </a:lnTo>
                  <a:cubicBezTo>
                    <a:pt x="1435" y="52"/>
                    <a:pt x="1429" y="51"/>
                    <a:pt x="1419" y="49"/>
                  </a:cubicBezTo>
                  <a:cubicBezTo>
                    <a:pt x="1408" y="47"/>
                    <a:pt x="1392" y="46"/>
                    <a:pt x="1373" y="43"/>
                  </a:cubicBezTo>
                  <a:cubicBezTo>
                    <a:pt x="1353" y="41"/>
                    <a:pt x="1328" y="38"/>
                    <a:pt x="1300" y="37"/>
                  </a:cubicBezTo>
                  <a:cubicBezTo>
                    <a:pt x="1285" y="36"/>
                    <a:pt x="1270" y="35"/>
                    <a:pt x="1254" y="34"/>
                  </a:cubicBezTo>
                  <a:cubicBezTo>
                    <a:pt x="1238" y="34"/>
                    <a:pt x="1222" y="34"/>
                    <a:pt x="1203" y="34"/>
                  </a:cubicBezTo>
                  <a:cubicBezTo>
                    <a:pt x="1133" y="34"/>
                    <a:pt x="1049" y="38"/>
                    <a:pt x="957" y="51"/>
                  </a:cubicBezTo>
                  <a:cubicBezTo>
                    <a:pt x="866" y="66"/>
                    <a:pt x="767" y="88"/>
                    <a:pt x="666" y="121"/>
                  </a:cubicBezTo>
                  <a:cubicBezTo>
                    <a:pt x="467" y="186"/>
                    <a:pt x="300" y="275"/>
                    <a:pt x="184" y="343"/>
                  </a:cubicBezTo>
                  <a:cubicBezTo>
                    <a:pt x="126" y="377"/>
                    <a:pt x="80" y="407"/>
                    <a:pt x="49" y="427"/>
                  </a:cubicBezTo>
                  <a:cubicBezTo>
                    <a:pt x="33" y="438"/>
                    <a:pt x="21" y="446"/>
                    <a:pt x="13" y="451"/>
                  </a:cubicBezTo>
                  <a:cubicBezTo>
                    <a:pt x="5" y="457"/>
                    <a:pt x="0" y="460"/>
                    <a:pt x="0" y="460"/>
                  </a:cubicBezTo>
                  <a:cubicBezTo>
                    <a:pt x="0" y="460"/>
                    <a:pt x="4" y="456"/>
                    <a:pt x="12" y="450"/>
                  </a:cubicBezTo>
                  <a:cubicBezTo>
                    <a:pt x="19" y="443"/>
                    <a:pt x="30" y="433"/>
                    <a:pt x="44" y="422"/>
                  </a:cubicBezTo>
                  <a:cubicBezTo>
                    <a:pt x="73" y="397"/>
                    <a:pt x="115" y="362"/>
                    <a:pt x="171" y="322"/>
                  </a:cubicBezTo>
                  <a:cubicBezTo>
                    <a:pt x="280" y="243"/>
                    <a:pt x="445" y="141"/>
                    <a:pt x="651" y="72"/>
                  </a:cubicBezTo>
                  <a:cubicBezTo>
                    <a:pt x="755" y="39"/>
                    <a:pt x="858" y="19"/>
                    <a:pt x="952" y="10"/>
                  </a:cubicBezTo>
                  <a:cubicBezTo>
                    <a:pt x="1047" y="0"/>
                    <a:pt x="1133" y="2"/>
                    <a:pt x="1204" y="9"/>
                  </a:cubicBezTo>
                  <a:cubicBezTo>
                    <a:pt x="1223" y="10"/>
                    <a:pt x="1240" y="12"/>
                    <a:pt x="1256" y="14"/>
                  </a:cubicBezTo>
                  <a:cubicBezTo>
                    <a:pt x="1272" y="16"/>
                    <a:pt x="1287" y="19"/>
                    <a:pt x="1301" y="21"/>
                  </a:cubicBezTo>
                  <a:cubicBezTo>
                    <a:pt x="1330" y="25"/>
                    <a:pt x="1354" y="31"/>
                    <a:pt x="1374" y="36"/>
                  </a:cubicBezTo>
                  <a:cubicBezTo>
                    <a:pt x="1394" y="40"/>
                    <a:pt x="1409" y="44"/>
                    <a:pt x="1419" y="47"/>
                  </a:cubicBezTo>
                  <a:cubicBezTo>
                    <a:pt x="1429" y="50"/>
                    <a:pt x="1435" y="52"/>
                    <a:pt x="1435" y="5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1" name="Freeform 53">
              <a:extLst>
                <a:ext uri="{FF2B5EF4-FFF2-40B4-BE49-F238E27FC236}">
                  <a16:creationId xmlns:a16="http://schemas.microsoft.com/office/drawing/2014/main" id="{108E6D98-59F5-6149-8F9B-D9BAC95965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5450" y="3889375"/>
              <a:ext cx="349250" cy="176213"/>
            </a:xfrm>
            <a:custGeom>
              <a:avLst/>
              <a:gdLst>
                <a:gd name="T0" fmla="*/ 348890 w 971"/>
                <a:gd name="T1" fmla="*/ 0 h 489"/>
                <a:gd name="T2" fmla="*/ 348890 w 971"/>
                <a:gd name="T3" fmla="*/ 0 h 489"/>
                <a:gd name="T4" fmla="*/ 192429 w 971"/>
                <a:gd name="T5" fmla="*/ 124322 h 489"/>
                <a:gd name="T6" fmla="*/ 192429 w 971"/>
                <a:gd name="T7" fmla="*/ 124322 h 489"/>
                <a:gd name="T8" fmla="*/ 0 w 971"/>
                <a:gd name="T9" fmla="*/ 175853 h 489"/>
                <a:gd name="T10" fmla="*/ 0 w 971"/>
                <a:gd name="T11" fmla="*/ 175853 h 489"/>
                <a:gd name="T12" fmla="*/ 156821 w 971"/>
                <a:gd name="T13" fmla="*/ 52251 h 489"/>
                <a:gd name="T14" fmla="*/ 156821 w 971"/>
                <a:gd name="T15" fmla="*/ 52251 h 489"/>
                <a:gd name="T16" fmla="*/ 348890 w 971"/>
                <a:gd name="T17" fmla="*/ 0 h 4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1" h="489">
                  <a:moveTo>
                    <a:pt x="970" y="0"/>
                  </a:moveTo>
                  <a:lnTo>
                    <a:pt x="970" y="0"/>
                  </a:lnTo>
                  <a:cubicBezTo>
                    <a:pt x="970" y="0"/>
                    <a:pt x="803" y="209"/>
                    <a:pt x="535" y="345"/>
                  </a:cubicBezTo>
                  <a:cubicBezTo>
                    <a:pt x="268" y="478"/>
                    <a:pt x="0" y="488"/>
                    <a:pt x="0" y="488"/>
                  </a:cubicBezTo>
                  <a:cubicBezTo>
                    <a:pt x="0" y="488"/>
                    <a:pt x="168" y="280"/>
                    <a:pt x="436" y="145"/>
                  </a:cubicBezTo>
                  <a:cubicBezTo>
                    <a:pt x="704" y="10"/>
                    <a:pt x="970" y="0"/>
                    <a:pt x="97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2" name="Freeform 54">
              <a:extLst>
                <a:ext uri="{FF2B5EF4-FFF2-40B4-BE49-F238E27FC236}">
                  <a16:creationId xmlns:a16="http://schemas.microsoft.com/office/drawing/2014/main" id="{E68F7C0F-AAF6-C348-A1E8-43970CD99B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4950" y="3843338"/>
              <a:ext cx="2365375" cy="890587"/>
            </a:xfrm>
            <a:custGeom>
              <a:avLst/>
              <a:gdLst>
                <a:gd name="T0" fmla="*/ 371434 w 6572"/>
                <a:gd name="T1" fmla="*/ 673695 h 2476"/>
                <a:gd name="T2" fmla="*/ 364596 w 6572"/>
                <a:gd name="T3" fmla="*/ 663624 h 2476"/>
                <a:gd name="T4" fmla="*/ 358837 w 6572"/>
                <a:gd name="T5" fmla="*/ 651035 h 2476"/>
                <a:gd name="T6" fmla="*/ 362077 w 6572"/>
                <a:gd name="T7" fmla="*/ 580896 h 2476"/>
                <a:gd name="T8" fmla="*/ 370355 w 6572"/>
                <a:gd name="T9" fmla="*/ 569026 h 2476"/>
                <a:gd name="T10" fmla="*/ 381872 w 6572"/>
                <a:gd name="T11" fmla="*/ 560034 h 2476"/>
                <a:gd name="T12" fmla="*/ 485168 w 6572"/>
                <a:gd name="T13" fmla="*/ 571544 h 2476"/>
                <a:gd name="T14" fmla="*/ 502444 w 6572"/>
                <a:gd name="T15" fmla="*/ 590967 h 2476"/>
                <a:gd name="T16" fmla="*/ 517561 w 6572"/>
                <a:gd name="T17" fmla="*/ 674415 h 2476"/>
                <a:gd name="T18" fmla="*/ 477970 w 6572"/>
                <a:gd name="T19" fmla="*/ 755704 h 2476"/>
                <a:gd name="T20" fmla="*/ 348400 w 6572"/>
                <a:gd name="T21" fmla="*/ 828721 h 2476"/>
                <a:gd name="T22" fmla="*/ 164482 w 6572"/>
                <a:gd name="T23" fmla="*/ 811456 h 2476"/>
                <a:gd name="T24" fmla="*/ 51468 w 6572"/>
                <a:gd name="T25" fmla="*/ 692039 h 2476"/>
                <a:gd name="T26" fmla="*/ 46429 w 6572"/>
                <a:gd name="T27" fmla="*/ 629813 h 2476"/>
                <a:gd name="T28" fmla="*/ 154764 w 6572"/>
                <a:gd name="T29" fmla="*/ 474428 h 2476"/>
                <a:gd name="T30" fmla="*/ 328244 w 6572"/>
                <a:gd name="T31" fmla="*/ 429108 h 2476"/>
                <a:gd name="T32" fmla="*/ 794697 w 6572"/>
                <a:gd name="T33" fmla="*/ 536654 h 2476"/>
                <a:gd name="T34" fmla="*/ 1521729 w 6572"/>
                <a:gd name="T35" fmla="*/ 702830 h 2476"/>
                <a:gd name="T36" fmla="*/ 1841336 w 6572"/>
                <a:gd name="T37" fmla="*/ 670818 h 2476"/>
                <a:gd name="T38" fmla="*/ 1903961 w 6572"/>
                <a:gd name="T39" fmla="*/ 651754 h 2476"/>
                <a:gd name="T40" fmla="*/ 1979904 w 6572"/>
                <a:gd name="T41" fmla="*/ 621541 h 2476"/>
                <a:gd name="T42" fmla="*/ 2024534 w 6572"/>
                <a:gd name="T43" fmla="*/ 599240 h 2476"/>
                <a:gd name="T44" fmla="*/ 2108394 w 6572"/>
                <a:gd name="T45" fmla="*/ 545646 h 2476"/>
                <a:gd name="T46" fmla="*/ 2183977 w 6572"/>
                <a:gd name="T47" fmla="*/ 480903 h 2476"/>
                <a:gd name="T48" fmla="*/ 2228607 w 6572"/>
                <a:gd name="T49" fmla="*/ 432345 h 2476"/>
                <a:gd name="T50" fmla="*/ 2363575 w 6572"/>
                <a:gd name="T51" fmla="*/ 126970 h 2476"/>
                <a:gd name="T52" fmla="*/ 2363215 w 6572"/>
                <a:gd name="T53" fmla="*/ 71938 h 2476"/>
                <a:gd name="T54" fmla="*/ 2356377 w 6572"/>
                <a:gd name="T55" fmla="*/ 32732 h 2476"/>
                <a:gd name="T56" fmla="*/ 2320025 w 6572"/>
                <a:gd name="T57" fmla="*/ 26617 h 2476"/>
                <a:gd name="T58" fmla="*/ 2298790 w 6572"/>
                <a:gd name="T59" fmla="*/ 104309 h 2476"/>
                <a:gd name="T60" fmla="*/ 2283314 w 6572"/>
                <a:gd name="T61" fmla="*/ 151429 h 2476"/>
                <a:gd name="T62" fmla="*/ 2198733 w 6572"/>
                <a:gd name="T63" fmla="*/ 309332 h 2476"/>
                <a:gd name="T64" fmla="*/ 1975585 w 6572"/>
                <a:gd name="T65" fmla="*/ 505721 h 2476"/>
                <a:gd name="T66" fmla="*/ 1923757 w 6572"/>
                <a:gd name="T67" fmla="*/ 530899 h 2476"/>
                <a:gd name="T68" fmla="*/ 1841696 w 6572"/>
                <a:gd name="T69" fmla="*/ 561832 h 2476"/>
                <a:gd name="T70" fmla="*/ 1670015 w 6572"/>
                <a:gd name="T71" fmla="*/ 599240 h 2476"/>
                <a:gd name="T72" fmla="*/ 1077592 w 6572"/>
                <a:gd name="T73" fmla="*/ 549603 h 2476"/>
                <a:gd name="T74" fmla="*/ 351639 w 6572"/>
                <a:gd name="T75" fmla="*/ 388823 h 2476"/>
                <a:gd name="T76" fmla="*/ 103296 w 6572"/>
                <a:gd name="T77" fmla="*/ 463997 h 2476"/>
                <a:gd name="T78" fmla="*/ 14757 w 6572"/>
                <a:gd name="T79" fmla="*/ 585931 h 2476"/>
                <a:gd name="T80" fmla="*/ 57587 w 6572"/>
                <a:gd name="T81" fmla="*/ 792392 h 2476"/>
                <a:gd name="T82" fmla="*/ 281455 w 6572"/>
                <a:gd name="T83" fmla="*/ 889508 h 2476"/>
                <a:gd name="T84" fmla="*/ 378993 w 6572"/>
                <a:gd name="T85" fmla="*/ 877998 h 2476"/>
                <a:gd name="T86" fmla="*/ 520800 w 6572"/>
                <a:gd name="T87" fmla="*/ 796349 h 2476"/>
                <a:gd name="T88" fmla="*/ 578387 w 6572"/>
                <a:gd name="T89" fmla="*/ 676213 h 2476"/>
                <a:gd name="T90" fmla="*/ 497045 w 6572"/>
                <a:gd name="T91" fmla="*/ 508599 h 2476"/>
                <a:gd name="T92" fmla="*/ 382232 w 6572"/>
                <a:gd name="T93" fmla="*/ 499247 h 2476"/>
                <a:gd name="T94" fmla="*/ 311328 w 6572"/>
                <a:gd name="T95" fmla="*/ 573702 h 2476"/>
                <a:gd name="T96" fmla="*/ 334723 w 6572"/>
                <a:gd name="T97" fmla="*/ 678731 h 2476"/>
                <a:gd name="T98" fmla="*/ 387631 w 6572"/>
                <a:gd name="T99" fmla="*/ 696356 h 247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6572" h="2476">
                  <a:moveTo>
                    <a:pt x="1077" y="1936"/>
                  </a:moveTo>
                  <a:lnTo>
                    <a:pt x="1077" y="1936"/>
                  </a:lnTo>
                  <a:cubicBezTo>
                    <a:pt x="1081" y="1921"/>
                    <a:pt x="1057" y="1904"/>
                    <a:pt x="1032" y="1873"/>
                  </a:cubicBezTo>
                  <a:cubicBezTo>
                    <a:pt x="1029" y="1869"/>
                    <a:pt x="1025" y="1864"/>
                    <a:pt x="1023" y="1860"/>
                  </a:cubicBezTo>
                  <a:cubicBezTo>
                    <a:pt x="1020" y="1855"/>
                    <a:pt x="1017" y="1850"/>
                    <a:pt x="1013" y="1845"/>
                  </a:cubicBezTo>
                  <a:cubicBezTo>
                    <a:pt x="1010" y="1840"/>
                    <a:pt x="1007" y="1834"/>
                    <a:pt x="1005" y="1829"/>
                  </a:cubicBezTo>
                  <a:cubicBezTo>
                    <a:pt x="1003" y="1822"/>
                    <a:pt x="999" y="1817"/>
                    <a:pt x="997" y="1810"/>
                  </a:cubicBezTo>
                  <a:cubicBezTo>
                    <a:pt x="987" y="1784"/>
                    <a:pt x="980" y="1753"/>
                    <a:pt x="981" y="1718"/>
                  </a:cubicBezTo>
                  <a:cubicBezTo>
                    <a:pt x="981" y="1684"/>
                    <a:pt x="988" y="1647"/>
                    <a:pt x="1006" y="1615"/>
                  </a:cubicBezTo>
                  <a:cubicBezTo>
                    <a:pt x="1010" y="1608"/>
                    <a:pt x="1014" y="1599"/>
                    <a:pt x="1020" y="1593"/>
                  </a:cubicBezTo>
                  <a:cubicBezTo>
                    <a:pt x="1023" y="1589"/>
                    <a:pt x="1025" y="1586"/>
                    <a:pt x="1029" y="1582"/>
                  </a:cubicBezTo>
                  <a:cubicBezTo>
                    <a:pt x="1032" y="1579"/>
                    <a:pt x="1035" y="1577"/>
                    <a:pt x="1039" y="1574"/>
                  </a:cubicBezTo>
                  <a:cubicBezTo>
                    <a:pt x="1044" y="1567"/>
                    <a:pt x="1054" y="1562"/>
                    <a:pt x="1061" y="1557"/>
                  </a:cubicBezTo>
                  <a:cubicBezTo>
                    <a:pt x="1070" y="1552"/>
                    <a:pt x="1078" y="1547"/>
                    <a:pt x="1087" y="1543"/>
                  </a:cubicBezTo>
                  <a:cubicBezTo>
                    <a:pt x="1160" y="1509"/>
                    <a:pt x="1273" y="1526"/>
                    <a:pt x="1348" y="1589"/>
                  </a:cubicBezTo>
                  <a:cubicBezTo>
                    <a:pt x="1358" y="1597"/>
                    <a:pt x="1366" y="1606"/>
                    <a:pt x="1374" y="1614"/>
                  </a:cubicBezTo>
                  <a:cubicBezTo>
                    <a:pt x="1381" y="1623"/>
                    <a:pt x="1389" y="1632"/>
                    <a:pt x="1396" y="1643"/>
                  </a:cubicBezTo>
                  <a:cubicBezTo>
                    <a:pt x="1409" y="1665"/>
                    <a:pt x="1420" y="1688"/>
                    <a:pt x="1428" y="1713"/>
                  </a:cubicBezTo>
                  <a:cubicBezTo>
                    <a:pt x="1444" y="1763"/>
                    <a:pt x="1447" y="1820"/>
                    <a:pt x="1438" y="1875"/>
                  </a:cubicBezTo>
                  <a:cubicBezTo>
                    <a:pt x="1429" y="1931"/>
                    <a:pt x="1409" y="1986"/>
                    <a:pt x="1380" y="2033"/>
                  </a:cubicBezTo>
                  <a:cubicBezTo>
                    <a:pt x="1365" y="2056"/>
                    <a:pt x="1347" y="2079"/>
                    <a:pt x="1328" y="2101"/>
                  </a:cubicBezTo>
                  <a:cubicBezTo>
                    <a:pt x="1309" y="2122"/>
                    <a:pt x="1288" y="2142"/>
                    <a:pt x="1266" y="2160"/>
                  </a:cubicBezTo>
                  <a:cubicBezTo>
                    <a:pt x="1177" y="2232"/>
                    <a:pt x="1068" y="2278"/>
                    <a:pt x="968" y="2304"/>
                  </a:cubicBezTo>
                  <a:cubicBezTo>
                    <a:pt x="868" y="2328"/>
                    <a:pt x="772" y="2329"/>
                    <a:pt x="693" y="2319"/>
                  </a:cubicBezTo>
                  <a:cubicBezTo>
                    <a:pt x="611" y="2310"/>
                    <a:pt x="532" y="2289"/>
                    <a:pt x="457" y="2256"/>
                  </a:cubicBezTo>
                  <a:cubicBezTo>
                    <a:pt x="383" y="2223"/>
                    <a:pt x="315" y="2178"/>
                    <a:pt x="260" y="2122"/>
                  </a:cubicBezTo>
                  <a:cubicBezTo>
                    <a:pt x="205" y="2066"/>
                    <a:pt x="163" y="1999"/>
                    <a:pt x="143" y="1924"/>
                  </a:cubicBezTo>
                  <a:cubicBezTo>
                    <a:pt x="132" y="1887"/>
                    <a:pt x="126" y="1849"/>
                    <a:pt x="126" y="1810"/>
                  </a:cubicBezTo>
                  <a:cubicBezTo>
                    <a:pt x="126" y="1800"/>
                    <a:pt x="126" y="1790"/>
                    <a:pt x="127" y="1780"/>
                  </a:cubicBezTo>
                  <a:lnTo>
                    <a:pt x="129" y="1751"/>
                  </a:lnTo>
                  <a:cubicBezTo>
                    <a:pt x="132" y="1732"/>
                    <a:pt x="136" y="1713"/>
                    <a:pt x="140" y="1693"/>
                  </a:cubicBezTo>
                  <a:cubicBezTo>
                    <a:pt x="179" y="1541"/>
                    <a:pt x="290" y="1405"/>
                    <a:pt x="430" y="1319"/>
                  </a:cubicBezTo>
                  <a:cubicBezTo>
                    <a:pt x="501" y="1274"/>
                    <a:pt x="576" y="1242"/>
                    <a:pt x="658" y="1222"/>
                  </a:cubicBezTo>
                  <a:cubicBezTo>
                    <a:pt x="740" y="1203"/>
                    <a:pt x="825" y="1194"/>
                    <a:pt x="912" y="1193"/>
                  </a:cubicBezTo>
                  <a:cubicBezTo>
                    <a:pt x="1128" y="1192"/>
                    <a:pt x="1345" y="1242"/>
                    <a:pt x="1561" y="1299"/>
                  </a:cubicBezTo>
                  <a:cubicBezTo>
                    <a:pt x="1778" y="1356"/>
                    <a:pt x="1992" y="1423"/>
                    <a:pt x="2208" y="1492"/>
                  </a:cubicBezTo>
                  <a:cubicBezTo>
                    <a:pt x="2639" y="1629"/>
                    <a:pt x="3074" y="1776"/>
                    <a:pt x="3530" y="1868"/>
                  </a:cubicBezTo>
                  <a:cubicBezTo>
                    <a:pt x="3758" y="1914"/>
                    <a:pt x="3991" y="1944"/>
                    <a:pt x="4228" y="1954"/>
                  </a:cubicBezTo>
                  <a:cubicBezTo>
                    <a:pt x="4464" y="1962"/>
                    <a:pt x="4703" y="1951"/>
                    <a:pt x="4939" y="1905"/>
                  </a:cubicBezTo>
                  <a:cubicBezTo>
                    <a:pt x="4999" y="1895"/>
                    <a:pt x="5058" y="1879"/>
                    <a:pt x="5116" y="1865"/>
                  </a:cubicBezTo>
                  <a:cubicBezTo>
                    <a:pt x="5145" y="1858"/>
                    <a:pt x="5174" y="1849"/>
                    <a:pt x="5203" y="1840"/>
                  </a:cubicBezTo>
                  <a:cubicBezTo>
                    <a:pt x="5232" y="1831"/>
                    <a:pt x="5261" y="1823"/>
                    <a:pt x="5290" y="1812"/>
                  </a:cubicBezTo>
                  <a:lnTo>
                    <a:pt x="5375" y="1781"/>
                  </a:lnTo>
                  <a:cubicBezTo>
                    <a:pt x="5404" y="1770"/>
                    <a:pt x="5432" y="1758"/>
                    <a:pt x="5460" y="1746"/>
                  </a:cubicBezTo>
                  <a:lnTo>
                    <a:pt x="5501" y="1728"/>
                  </a:lnTo>
                  <a:cubicBezTo>
                    <a:pt x="5516" y="1722"/>
                    <a:pt x="5529" y="1714"/>
                    <a:pt x="5543" y="1708"/>
                  </a:cubicBezTo>
                  <a:lnTo>
                    <a:pt x="5625" y="1666"/>
                  </a:lnTo>
                  <a:cubicBezTo>
                    <a:pt x="5652" y="1650"/>
                    <a:pt x="5678" y="1634"/>
                    <a:pt x="5705" y="1619"/>
                  </a:cubicBezTo>
                  <a:lnTo>
                    <a:pt x="5745" y="1595"/>
                  </a:lnTo>
                  <a:lnTo>
                    <a:pt x="5782" y="1569"/>
                  </a:lnTo>
                  <a:lnTo>
                    <a:pt x="5858" y="1517"/>
                  </a:lnTo>
                  <a:lnTo>
                    <a:pt x="5930" y="1459"/>
                  </a:lnTo>
                  <a:lnTo>
                    <a:pt x="5966" y="1430"/>
                  </a:lnTo>
                  <a:lnTo>
                    <a:pt x="6000" y="1400"/>
                  </a:lnTo>
                  <a:lnTo>
                    <a:pt x="6068" y="1337"/>
                  </a:lnTo>
                  <a:lnTo>
                    <a:pt x="6131" y="1271"/>
                  </a:lnTo>
                  <a:lnTo>
                    <a:pt x="6163" y="1237"/>
                  </a:lnTo>
                  <a:lnTo>
                    <a:pt x="6192" y="1202"/>
                  </a:lnTo>
                  <a:cubicBezTo>
                    <a:pt x="6306" y="1067"/>
                    <a:pt x="6399" y="917"/>
                    <a:pt x="6462" y="768"/>
                  </a:cubicBezTo>
                  <a:cubicBezTo>
                    <a:pt x="6528" y="620"/>
                    <a:pt x="6557" y="473"/>
                    <a:pt x="6567" y="353"/>
                  </a:cubicBezTo>
                  <a:cubicBezTo>
                    <a:pt x="6569" y="324"/>
                    <a:pt x="6570" y="296"/>
                    <a:pt x="6571" y="271"/>
                  </a:cubicBezTo>
                  <a:cubicBezTo>
                    <a:pt x="6571" y="246"/>
                    <a:pt x="6568" y="222"/>
                    <a:pt x="6566" y="200"/>
                  </a:cubicBezTo>
                  <a:cubicBezTo>
                    <a:pt x="6565" y="178"/>
                    <a:pt x="6562" y="158"/>
                    <a:pt x="6559" y="140"/>
                  </a:cubicBezTo>
                  <a:cubicBezTo>
                    <a:pt x="6557" y="121"/>
                    <a:pt x="6551" y="105"/>
                    <a:pt x="6547" y="91"/>
                  </a:cubicBezTo>
                  <a:cubicBezTo>
                    <a:pt x="6530" y="32"/>
                    <a:pt x="6512" y="4"/>
                    <a:pt x="6495" y="2"/>
                  </a:cubicBezTo>
                  <a:cubicBezTo>
                    <a:pt x="6478" y="0"/>
                    <a:pt x="6460" y="25"/>
                    <a:pt x="6446" y="74"/>
                  </a:cubicBezTo>
                  <a:cubicBezTo>
                    <a:pt x="6438" y="99"/>
                    <a:pt x="6432" y="129"/>
                    <a:pt x="6421" y="165"/>
                  </a:cubicBezTo>
                  <a:cubicBezTo>
                    <a:pt x="6411" y="201"/>
                    <a:pt x="6403" y="243"/>
                    <a:pt x="6387" y="290"/>
                  </a:cubicBezTo>
                  <a:cubicBezTo>
                    <a:pt x="6381" y="311"/>
                    <a:pt x="6375" y="332"/>
                    <a:pt x="6369" y="354"/>
                  </a:cubicBezTo>
                  <a:cubicBezTo>
                    <a:pt x="6361" y="375"/>
                    <a:pt x="6353" y="397"/>
                    <a:pt x="6344" y="421"/>
                  </a:cubicBezTo>
                  <a:cubicBezTo>
                    <a:pt x="6330" y="467"/>
                    <a:pt x="6306" y="513"/>
                    <a:pt x="6286" y="563"/>
                  </a:cubicBezTo>
                  <a:cubicBezTo>
                    <a:pt x="6238" y="659"/>
                    <a:pt x="6181" y="761"/>
                    <a:pt x="6109" y="860"/>
                  </a:cubicBezTo>
                  <a:cubicBezTo>
                    <a:pt x="6036" y="958"/>
                    <a:pt x="5951" y="1053"/>
                    <a:pt x="5858" y="1140"/>
                  </a:cubicBezTo>
                  <a:cubicBezTo>
                    <a:pt x="5765" y="1226"/>
                    <a:pt x="5661" y="1301"/>
                    <a:pt x="5558" y="1365"/>
                  </a:cubicBezTo>
                  <a:lnTo>
                    <a:pt x="5489" y="1406"/>
                  </a:lnTo>
                  <a:lnTo>
                    <a:pt x="5417" y="1442"/>
                  </a:lnTo>
                  <a:lnTo>
                    <a:pt x="5382" y="1460"/>
                  </a:lnTo>
                  <a:lnTo>
                    <a:pt x="5345" y="1476"/>
                  </a:lnTo>
                  <a:cubicBezTo>
                    <a:pt x="5320" y="1487"/>
                    <a:pt x="5295" y="1498"/>
                    <a:pt x="5270" y="1508"/>
                  </a:cubicBezTo>
                  <a:cubicBezTo>
                    <a:pt x="5220" y="1527"/>
                    <a:pt x="5170" y="1548"/>
                    <a:pt x="5117" y="1562"/>
                  </a:cubicBezTo>
                  <a:cubicBezTo>
                    <a:pt x="5091" y="1571"/>
                    <a:pt x="5066" y="1579"/>
                    <a:pt x="5040" y="1587"/>
                  </a:cubicBezTo>
                  <a:lnTo>
                    <a:pt x="4961" y="1607"/>
                  </a:lnTo>
                  <a:cubicBezTo>
                    <a:pt x="4856" y="1633"/>
                    <a:pt x="4749" y="1653"/>
                    <a:pt x="4640" y="1666"/>
                  </a:cubicBezTo>
                  <a:cubicBezTo>
                    <a:pt x="4532" y="1680"/>
                    <a:pt x="4423" y="1687"/>
                    <a:pt x="4313" y="1690"/>
                  </a:cubicBezTo>
                  <a:cubicBezTo>
                    <a:pt x="3873" y="1702"/>
                    <a:pt x="3432" y="1630"/>
                    <a:pt x="2994" y="1528"/>
                  </a:cubicBezTo>
                  <a:cubicBezTo>
                    <a:pt x="2556" y="1426"/>
                    <a:pt x="2120" y="1295"/>
                    <a:pt x="1671" y="1190"/>
                  </a:cubicBezTo>
                  <a:cubicBezTo>
                    <a:pt x="1447" y="1139"/>
                    <a:pt x="1218" y="1086"/>
                    <a:pt x="977" y="1081"/>
                  </a:cubicBezTo>
                  <a:cubicBezTo>
                    <a:pt x="858" y="1080"/>
                    <a:pt x="736" y="1090"/>
                    <a:pt x="617" y="1123"/>
                  </a:cubicBezTo>
                  <a:cubicBezTo>
                    <a:pt x="498" y="1154"/>
                    <a:pt x="384" y="1211"/>
                    <a:pt x="287" y="1290"/>
                  </a:cubicBezTo>
                  <a:cubicBezTo>
                    <a:pt x="245" y="1322"/>
                    <a:pt x="202" y="1366"/>
                    <a:pt x="157" y="1421"/>
                  </a:cubicBezTo>
                  <a:cubicBezTo>
                    <a:pt x="113" y="1477"/>
                    <a:pt x="69" y="1546"/>
                    <a:pt x="41" y="1629"/>
                  </a:cubicBezTo>
                  <a:cubicBezTo>
                    <a:pt x="12" y="1713"/>
                    <a:pt x="0" y="1813"/>
                    <a:pt x="17" y="1915"/>
                  </a:cubicBezTo>
                  <a:cubicBezTo>
                    <a:pt x="34" y="2017"/>
                    <a:pt x="84" y="2119"/>
                    <a:pt x="160" y="2203"/>
                  </a:cubicBezTo>
                  <a:cubicBezTo>
                    <a:pt x="235" y="2286"/>
                    <a:pt x="331" y="2351"/>
                    <a:pt x="438" y="2397"/>
                  </a:cubicBezTo>
                  <a:cubicBezTo>
                    <a:pt x="545" y="2442"/>
                    <a:pt x="661" y="2468"/>
                    <a:pt x="782" y="2473"/>
                  </a:cubicBezTo>
                  <a:cubicBezTo>
                    <a:pt x="842" y="2475"/>
                    <a:pt x="903" y="2472"/>
                    <a:pt x="963" y="2461"/>
                  </a:cubicBezTo>
                  <a:cubicBezTo>
                    <a:pt x="993" y="2456"/>
                    <a:pt x="1024" y="2449"/>
                    <a:pt x="1053" y="2441"/>
                  </a:cubicBezTo>
                  <a:cubicBezTo>
                    <a:pt x="1082" y="2433"/>
                    <a:pt x="1111" y="2423"/>
                    <a:pt x="1139" y="2413"/>
                  </a:cubicBezTo>
                  <a:cubicBezTo>
                    <a:pt x="1252" y="2370"/>
                    <a:pt x="1361" y="2306"/>
                    <a:pt x="1447" y="2214"/>
                  </a:cubicBezTo>
                  <a:cubicBezTo>
                    <a:pt x="1490" y="2169"/>
                    <a:pt x="1527" y="2117"/>
                    <a:pt x="1555" y="2060"/>
                  </a:cubicBezTo>
                  <a:cubicBezTo>
                    <a:pt x="1582" y="2002"/>
                    <a:pt x="1599" y="1942"/>
                    <a:pt x="1607" y="1880"/>
                  </a:cubicBezTo>
                  <a:cubicBezTo>
                    <a:pt x="1623" y="1758"/>
                    <a:pt x="1595" y="1628"/>
                    <a:pt x="1520" y="1529"/>
                  </a:cubicBezTo>
                  <a:cubicBezTo>
                    <a:pt x="1482" y="1478"/>
                    <a:pt x="1433" y="1440"/>
                    <a:pt x="1381" y="1414"/>
                  </a:cubicBezTo>
                  <a:cubicBezTo>
                    <a:pt x="1330" y="1388"/>
                    <a:pt x="1275" y="1373"/>
                    <a:pt x="1221" y="1368"/>
                  </a:cubicBezTo>
                  <a:cubicBezTo>
                    <a:pt x="1166" y="1364"/>
                    <a:pt x="1112" y="1370"/>
                    <a:pt x="1062" y="1388"/>
                  </a:cubicBezTo>
                  <a:cubicBezTo>
                    <a:pt x="1011" y="1406"/>
                    <a:pt x="967" y="1434"/>
                    <a:pt x="933" y="1471"/>
                  </a:cubicBezTo>
                  <a:cubicBezTo>
                    <a:pt x="898" y="1509"/>
                    <a:pt x="875" y="1553"/>
                    <a:pt x="865" y="1595"/>
                  </a:cubicBezTo>
                  <a:cubicBezTo>
                    <a:pt x="855" y="1638"/>
                    <a:pt x="852" y="1678"/>
                    <a:pt x="857" y="1715"/>
                  </a:cubicBezTo>
                  <a:cubicBezTo>
                    <a:pt x="864" y="1789"/>
                    <a:pt x="895" y="1848"/>
                    <a:pt x="930" y="1887"/>
                  </a:cubicBezTo>
                  <a:cubicBezTo>
                    <a:pt x="966" y="1926"/>
                    <a:pt x="1006" y="1942"/>
                    <a:pt x="1033" y="1947"/>
                  </a:cubicBezTo>
                  <a:cubicBezTo>
                    <a:pt x="1060" y="1950"/>
                    <a:pt x="1074" y="1945"/>
                    <a:pt x="1077" y="193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3" name="Freeform 55">
              <a:extLst>
                <a:ext uri="{FF2B5EF4-FFF2-40B4-BE49-F238E27FC236}">
                  <a16:creationId xmlns:a16="http://schemas.microsoft.com/office/drawing/2014/main" id="{475509DC-8C6C-0A43-B984-A369C8B4F9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4550" y="4360863"/>
              <a:ext cx="52388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144" y="112"/>
                    <a:pt x="144" y="0"/>
                    <a:pt x="72" y="0"/>
                  </a:cubicBezTo>
                  <a:cubicBezTo>
                    <a:pt x="0" y="0"/>
                    <a:pt x="0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4" name="Freeform 56">
              <a:extLst>
                <a:ext uri="{FF2B5EF4-FFF2-40B4-BE49-F238E27FC236}">
                  <a16:creationId xmlns:a16="http://schemas.microsoft.com/office/drawing/2014/main" id="{D602F390-D051-F243-872A-CFEC297523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95988" y="4391025"/>
              <a:ext cx="52387" cy="39688"/>
            </a:xfrm>
            <a:custGeom>
              <a:avLst/>
              <a:gdLst>
                <a:gd name="T0" fmla="*/ 26013 w 145"/>
                <a:gd name="T1" fmla="*/ 39334 h 112"/>
                <a:gd name="T2" fmla="*/ 26013 w 145"/>
                <a:gd name="T3" fmla="*/ 39334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4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144" y="111"/>
                    <a:pt x="144" y="0"/>
                    <a:pt x="72" y="0"/>
                  </a:cubicBezTo>
                  <a:cubicBezTo>
                    <a:pt x="0" y="0"/>
                    <a:pt x="0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5" name="Freeform 57">
              <a:extLst>
                <a:ext uri="{FF2B5EF4-FFF2-40B4-BE49-F238E27FC236}">
                  <a16:creationId xmlns:a16="http://schemas.microsoft.com/office/drawing/2014/main" id="{C43B3900-85C0-4D43-BCE5-BDDEC3EF88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5838" y="4414838"/>
              <a:ext cx="52387" cy="41275"/>
            </a:xfrm>
            <a:custGeom>
              <a:avLst/>
              <a:gdLst>
                <a:gd name="T0" fmla="*/ 26194 w 144"/>
                <a:gd name="T1" fmla="*/ 40910 h 113"/>
                <a:gd name="T2" fmla="*/ 26194 w 144"/>
                <a:gd name="T3" fmla="*/ 40910 h 113"/>
                <a:gd name="T4" fmla="*/ 26194 w 144"/>
                <a:gd name="T5" fmla="*/ 0 h 113"/>
                <a:gd name="T6" fmla="*/ 26194 w 144"/>
                <a:gd name="T7" fmla="*/ 0 h 113"/>
                <a:gd name="T8" fmla="*/ 26194 w 144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4" h="113">
                  <a:moveTo>
                    <a:pt x="72" y="112"/>
                  </a:moveTo>
                  <a:lnTo>
                    <a:pt x="72" y="112"/>
                  </a:lnTo>
                  <a:cubicBezTo>
                    <a:pt x="143" y="112"/>
                    <a:pt x="143" y="0"/>
                    <a:pt x="72" y="0"/>
                  </a:cubicBezTo>
                  <a:cubicBezTo>
                    <a:pt x="0" y="0"/>
                    <a:pt x="0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6" name="Freeform 58">
              <a:extLst>
                <a:ext uri="{FF2B5EF4-FFF2-40B4-BE49-F238E27FC236}">
                  <a16:creationId xmlns:a16="http://schemas.microsoft.com/office/drawing/2014/main" id="{D5852243-FD60-A749-98F4-454E241A49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2038" y="4438650"/>
              <a:ext cx="41275" cy="44450"/>
            </a:xfrm>
            <a:custGeom>
              <a:avLst/>
              <a:gdLst>
                <a:gd name="T0" fmla="*/ 40910 w 113"/>
                <a:gd name="T1" fmla="*/ 23300 h 124"/>
                <a:gd name="T2" fmla="*/ 40910 w 113"/>
                <a:gd name="T3" fmla="*/ 20791 h 124"/>
                <a:gd name="T4" fmla="*/ 40910 w 113"/>
                <a:gd name="T5" fmla="*/ 20791 h 124"/>
                <a:gd name="T6" fmla="*/ 20455 w 113"/>
                <a:gd name="T7" fmla="*/ 717 h 124"/>
                <a:gd name="T8" fmla="*/ 20455 w 113"/>
                <a:gd name="T9" fmla="*/ 717 h 124"/>
                <a:gd name="T10" fmla="*/ 0 w 113"/>
                <a:gd name="T11" fmla="*/ 20791 h 124"/>
                <a:gd name="T12" fmla="*/ 0 w 113"/>
                <a:gd name="T13" fmla="*/ 23300 h 124"/>
                <a:gd name="T14" fmla="*/ 0 w 113"/>
                <a:gd name="T15" fmla="*/ 23300 h 124"/>
                <a:gd name="T16" fmla="*/ 20455 w 113"/>
                <a:gd name="T17" fmla="*/ 43375 h 124"/>
                <a:gd name="T18" fmla="*/ 20455 w 113"/>
                <a:gd name="T19" fmla="*/ 43375 h 124"/>
                <a:gd name="T20" fmla="*/ 40910 w 113"/>
                <a:gd name="T21" fmla="*/ 23300 h 12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3" h="124">
                  <a:moveTo>
                    <a:pt x="112" y="65"/>
                  </a:moveTo>
                  <a:lnTo>
                    <a:pt x="112" y="58"/>
                  </a:lnTo>
                  <a:cubicBezTo>
                    <a:pt x="112" y="29"/>
                    <a:pt x="87" y="0"/>
                    <a:pt x="56" y="2"/>
                  </a:cubicBezTo>
                  <a:cubicBezTo>
                    <a:pt x="26" y="3"/>
                    <a:pt x="0" y="26"/>
                    <a:pt x="0" y="58"/>
                  </a:cubicBezTo>
                  <a:lnTo>
                    <a:pt x="0" y="65"/>
                  </a:lnTo>
                  <a:cubicBezTo>
                    <a:pt x="0" y="94"/>
                    <a:pt x="26" y="123"/>
                    <a:pt x="56" y="121"/>
                  </a:cubicBezTo>
                  <a:cubicBezTo>
                    <a:pt x="87" y="120"/>
                    <a:pt x="112" y="97"/>
                    <a:pt x="112" y="6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7" name="Freeform 59">
              <a:extLst>
                <a:ext uri="{FF2B5EF4-FFF2-40B4-BE49-F238E27FC236}">
                  <a16:creationId xmlns:a16="http://schemas.microsoft.com/office/drawing/2014/main" id="{EA2509CC-48C2-8645-9AA1-E1CD8DC4A5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0300" y="4449763"/>
              <a:ext cx="52388" cy="39687"/>
            </a:xfrm>
            <a:custGeom>
              <a:avLst/>
              <a:gdLst>
                <a:gd name="T0" fmla="*/ 26013 w 145"/>
                <a:gd name="T1" fmla="*/ 39333 h 112"/>
                <a:gd name="T2" fmla="*/ 26013 w 145"/>
                <a:gd name="T3" fmla="*/ 39333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3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144" y="111"/>
                    <a:pt x="144" y="0"/>
                    <a:pt x="72" y="0"/>
                  </a:cubicBezTo>
                  <a:cubicBezTo>
                    <a:pt x="0" y="0"/>
                    <a:pt x="0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8" name="Freeform 60">
              <a:extLst>
                <a:ext uri="{FF2B5EF4-FFF2-40B4-BE49-F238E27FC236}">
                  <a16:creationId xmlns:a16="http://schemas.microsoft.com/office/drawing/2014/main" id="{9F35EC49-E25F-BE43-91F1-4CF00FDEB6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12013" y="3587750"/>
              <a:ext cx="349250" cy="584200"/>
            </a:xfrm>
            <a:custGeom>
              <a:avLst/>
              <a:gdLst>
                <a:gd name="T0" fmla="*/ 260049 w 971"/>
                <a:gd name="T1" fmla="*/ 3240 h 1623"/>
                <a:gd name="T2" fmla="*/ 260049 w 971"/>
                <a:gd name="T3" fmla="*/ 3240 h 1623"/>
                <a:gd name="T4" fmla="*/ 280551 w 971"/>
                <a:gd name="T5" fmla="*/ 2880 h 1623"/>
                <a:gd name="T6" fmla="*/ 280551 w 971"/>
                <a:gd name="T7" fmla="*/ 2880 h 1623"/>
                <a:gd name="T8" fmla="*/ 308246 w 971"/>
                <a:gd name="T9" fmla="*/ 26996 h 1623"/>
                <a:gd name="T10" fmla="*/ 308246 w 971"/>
                <a:gd name="T11" fmla="*/ 26996 h 1623"/>
                <a:gd name="T12" fmla="*/ 336661 w 971"/>
                <a:gd name="T13" fmla="*/ 95387 h 1623"/>
                <a:gd name="T14" fmla="*/ 336661 w 971"/>
                <a:gd name="T15" fmla="*/ 95387 h 1623"/>
                <a:gd name="T16" fmla="*/ 342056 w 971"/>
                <a:gd name="T17" fmla="*/ 224969 h 1623"/>
                <a:gd name="T18" fmla="*/ 342056 w 971"/>
                <a:gd name="T19" fmla="*/ 224969 h 1623"/>
                <a:gd name="T20" fmla="*/ 281630 w 971"/>
                <a:gd name="T21" fmla="*/ 390547 h 1623"/>
                <a:gd name="T22" fmla="*/ 281630 w 971"/>
                <a:gd name="T23" fmla="*/ 390547 h 1623"/>
                <a:gd name="T24" fmla="*/ 162576 w 971"/>
                <a:gd name="T25" fmla="*/ 514010 h 1623"/>
                <a:gd name="T26" fmla="*/ 162576 w 971"/>
                <a:gd name="T27" fmla="*/ 514010 h 1623"/>
                <a:gd name="T28" fmla="*/ 48557 w 971"/>
                <a:gd name="T29" fmla="*/ 571242 h 1623"/>
                <a:gd name="T30" fmla="*/ 48557 w 971"/>
                <a:gd name="T31" fmla="*/ 571242 h 1623"/>
                <a:gd name="T32" fmla="*/ 12949 w 971"/>
                <a:gd name="T33" fmla="*/ 580960 h 1623"/>
                <a:gd name="T34" fmla="*/ 12949 w 971"/>
                <a:gd name="T35" fmla="*/ 580960 h 1623"/>
                <a:gd name="T36" fmla="*/ 0 w 971"/>
                <a:gd name="T37" fmla="*/ 583840 h 1623"/>
                <a:gd name="T38" fmla="*/ 0 w 971"/>
                <a:gd name="T39" fmla="*/ 583840 h 1623"/>
                <a:gd name="T40" fmla="*/ 10790 w 971"/>
                <a:gd name="T41" fmla="*/ 576281 h 1623"/>
                <a:gd name="T42" fmla="*/ 10790 w 971"/>
                <a:gd name="T43" fmla="*/ 576281 h 1623"/>
                <a:gd name="T44" fmla="*/ 39205 w 971"/>
                <a:gd name="T45" fmla="*/ 554684 h 1623"/>
                <a:gd name="T46" fmla="*/ 39205 w 971"/>
                <a:gd name="T47" fmla="*/ 554684 h 1623"/>
                <a:gd name="T48" fmla="*/ 121212 w 971"/>
                <a:gd name="T49" fmla="*/ 470096 h 1623"/>
                <a:gd name="T50" fmla="*/ 121212 w 971"/>
                <a:gd name="T51" fmla="*/ 470096 h 1623"/>
                <a:gd name="T52" fmla="*/ 191350 w 971"/>
                <a:gd name="T53" fmla="*/ 344113 h 1623"/>
                <a:gd name="T54" fmla="*/ 191350 w 971"/>
                <a:gd name="T55" fmla="*/ 344113 h 1623"/>
                <a:gd name="T56" fmla="*/ 223002 w 971"/>
                <a:gd name="T57" fmla="*/ 209491 h 1623"/>
                <a:gd name="T58" fmla="*/ 223002 w 971"/>
                <a:gd name="T59" fmla="*/ 209491 h 1623"/>
                <a:gd name="T60" fmla="*/ 229476 w 971"/>
                <a:gd name="T61" fmla="*/ 107985 h 1623"/>
                <a:gd name="T62" fmla="*/ 229476 w 971"/>
                <a:gd name="T63" fmla="*/ 107985 h 1623"/>
                <a:gd name="T64" fmla="*/ 232713 w 971"/>
                <a:gd name="T65" fmla="*/ 47513 h 1623"/>
                <a:gd name="T66" fmla="*/ 232713 w 971"/>
                <a:gd name="T67" fmla="*/ 47513 h 1623"/>
                <a:gd name="T68" fmla="*/ 243504 w 971"/>
                <a:gd name="T69" fmla="*/ 15838 h 1623"/>
                <a:gd name="T70" fmla="*/ 243504 w 971"/>
                <a:gd name="T71" fmla="*/ 15838 h 1623"/>
                <a:gd name="T72" fmla="*/ 260049 w 971"/>
                <a:gd name="T73" fmla="*/ 3240 h 16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971" h="1623">
                  <a:moveTo>
                    <a:pt x="723" y="9"/>
                  </a:moveTo>
                  <a:lnTo>
                    <a:pt x="723" y="9"/>
                  </a:lnTo>
                  <a:cubicBezTo>
                    <a:pt x="739" y="3"/>
                    <a:pt x="758" y="0"/>
                    <a:pt x="780" y="8"/>
                  </a:cubicBezTo>
                  <a:cubicBezTo>
                    <a:pt x="803" y="17"/>
                    <a:pt x="830" y="36"/>
                    <a:pt x="857" y="75"/>
                  </a:cubicBezTo>
                  <a:cubicBezTo>
                    <a:pt x="885" y="115"/>
                    <a:pt x="915" y="175"/>
                    <a:pt x="936" y="265"/>
                  </a:cubicBezTo>
                  <a:cubicBezTo>
                    <a:pt x="958" y="354"/>
                    <a:pt x="970" y="474"/>
                    <a:pt x="951" y="625"/>
                  </a:cubicBezTo>
                  <a:cubicBezTo>
                    <a:pt x="932" y="776"/>
                    <a:pt x="875" y="941"/>
                    <a:pt x="783" y="1085"/>
                  </a:cubicBezTo>
                  <a:cubicBezTo>
                    <a:pt x="692" y="1229"/>
                    <a:pt x="571" y="1345"/>
                    <a:pt x="452" y="1428"/>
                  </a:cubicBezTo>
                  <a:cubicBezTo>
                    <a:pt x="333" y="1512"/>
                    <a:pt x="218" y="1560"/>
                    <a:pt x="135" y="1587"/>
                  </a:cubicBezTo>
                  <a:cubicBezTo>
                    <a:pt x="93" y="1601"/>
                    <a:pt x="60" y="1609"/>
                    <a:pt x="36" y="1614"/>
                  </a:cubicBezTo>
                  <a:cubicBezTo>
                    <a:pt x="13" y="1619"/>
                    <a:pt x="0" y="1622"/>
                    <a:pt x="0" y="1622"/>
                  </a:cubicBezTo>
                  <a:cubicBezTo>
                    <a:pt x="0" y="1622"/>
                    <a:pt x="11" y="1614"/>
                    <a:pt x="30" y="1601"/>
                  </a:cubicBezTo>
                  <a:cubicBezTo>
                    <a:pt x="50" y="1588"/>
                    <a:pt x="77" y="1567"/>
                    <a:pt x="109" y="1541"/>
                  </a:cubicBezTo>
                  <a:cubicBezTo>
                    <a:pt x="175" y="1488"/>
                    <a:pt x="260" y="1408"/>
                    <a:pt x="337" y="1306"/>
                  </a:cubicBezTo>
                  <a:cubicBezTo>
                    <a:pt x="415" y="1206"/>
                    <a:pt x="485" y="1083"/>
                    <a:pt x="532" y="956"/>
                  </a:cubicBezTo>
                  <a:cubicBezTo>
                    <a:pt x="580" y="829"/>
                    <a:pt x="605" y="699"/>
                    <a:pt x="620" y="582"/>
                  </a:cubicBezTo>
                  <a:cubicBezTo>
                    <a:pt x="634" y="466"/>
                    <a:pt x="636" y="374"/>
                    <a:pt x="638" y="300"/>
                  </a:cubicBezTo>
                  <a:cubicBezTo>
                    <a:pt x="639" y="228"/>
                    <a:pt x="642" y="173"/>
                    <a:pt x="647" y="132"/>
                  </a:cubicBezTo>
                  <a:cubicBezTo>
                    <a:pt x="654" y="91"/>
                    <a:pt x="664" y="63"/>
                    <a:pt x="677" y="44"/>
                  </a:cubicBezTo>
                  <a:cubicBezTo>
                    <a:pt x="691" y="24"/>
                    <a:pt x="707" y="14"/>
                    <a:pt x="723" y="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9" name="Freeform 61">
              <a:extLst>
                <a:ext uri="{FF2B5EF4-FFF2-40B4-BE49-F238E27FC236}">
                  <a16:creationId xmlns:a16="http://schemas.microsoft.com/office/drawing/2014/main" id="{0D1795A8-C7C3-FC4C-B9BD-7CC39C5AB6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6613" y="4067175"/>
              <a:ext cx="1084262" cy="558800"/>
            </a:xfrm>
            <a:custGeom>
              <a:avLst/>
              <a:gdLst>
                <a:gd name="T0" fmla="*/ 865826 w 3013"/>
                <a:gd name="T1" fmla="*/ 298675 h 1551"/>
                <a:gd name="T2" fmla="*/ 858629 w 3013"/>
                <a:gd name="T3" fmla="*/ 297594 h 1551"/>
                <a:gd name="T4" fmla="*/ 822643 w 3013"/>
                <a:gd name="T5" fmla="*/ 286786 h 1551"/>
                <a:gd name="T6" fmla="*/ 781979 w 3013"/>
                <a:gd name="T7" fmla="*/ 283183 h 1551"/>
                <a:gd name="T8" fmla="*/ 735197 w 3013"/>
                <a:gd name="T9" fmla="*/ 302999 h 1551"/>
                <a:gd name="T10" fmla="*/ 716484 w 3013"/>
                <a:gd name="T11" fmla="*/ 329299 h 1551"/>
                <a:gd name="T12" fmla="*/ 712885 w 3013"/>
                <a:gd name="T13" fmla="*/ 381540 h 1551"/>
                <a:gd name="T14" fmla="*/ 716844 w 3013"/>
                <a:gd name="T15" fmla="*/ 389827 h 1551"/>
                <a:gd name="T16" fmla="*/ 721882 w 3013"/>
                <a:gd name="T17" fmla="*/ 398113 h 1551"/>
                <a:gd name="T18" fmla="*/ 790615 w 3013"/>
                <a:gd name="T19" fmla="*/ 435223 h 1551"/>
                <a:gd name="T20" fmla="*/ 823363 w 3013"/>
                <a:gd name="T21" fmla="*/ 436304 h 1551"/>
                <a:gd name="T22" fmla="*/ 839556 w 3013"/>
                <a:gd name="T23" fmla="*/ 433782 h 1551"/>
                <a:gd name="T24" fmla="*/ 847473 w 3013"/>
                <a:gd name="T25" fmla="*/ 431980 h 1551"/>
                <a:gd name="T26" fmla="*/ 890297 w 3013"/>
                <a:gd name="T27" fmla="*/ 411444 h 1551"/>
                <a:gd name="T28" fmla="*/ 946795 w 3013"/>
                <a:gd name="T29" fmla="*/ 350556 h 1551"/>
                <a:gd name="T30" fmla="*/ 941757 w 3013"/>
                <a:gd name="T31" fmla="*/ 181223 h 1551"/>
                <a:gd name="T32" fmla="*/ 908650 w 3013"/>
                <a:gd name="T33" fmla="*/ 140871 h 1551"/>
                <a:gd name="T34" fmla="*/ 894615 w 3013"/>
                <a:gd name="T35" fmla="*/ 130062 h 1551"/>
                <a:gd name="T36" fmla="*/ 873743 w 3013"/>
                <a:gd name="T37" fmla="*/ 117813 h 1551"/>
                <a:gd name="T38" fmla="*/ 827681 w 3013"/>
                <a:gd name="T39" fmla="*/ 100519 h 1551"/>
                <a:gd name="T40" fmla="*/ 776221 w 3013"/>
                <a:gd name="T41" fmla="*/ 93313 h 1551"/>
                <a:gd name="T42" fmla="*/ 668982 w 3013"/>
                <a:gd name="T43" fmla="*/ 105923 h 1551"/>
                <a:gd name="T44" fmla="*/ 617882 w 3013"/>
                <a:gd name="T45" fmla="*/ 123577 h 1551"/>
                <a:gd name="T46" fmla="*/ 473937 w 3013"/>
                <a:gd name="T47" fmla="*/ 203560 h 1551"/>
                <a:gd name="T48" fmla="*/ 300844 w 3013"/>
                <a:gd name="T49" fmla="*/ 314167 h 1551"/>
                <a:gd name="T50" fmla="*/ 85287 w 3013"/>
                <a:gd name="T51" fmla="*/ 385864 h 1551"/>
                <a:gd name="T52" fmla="*/ 38865 w 3013"/>
                <a:gd name="T53" fmla="*/ 385864 h 1551"/>
                <a:gd name="T54" fmla="*/ 10076 w 3013"/>
                <a:gd name="T55" fmla="*/ 382261 h 1551"/>
                <a:gd name="T56" fmla="*/ 0 w 3013"/>
                <a:gd name="T57" fmla="*/ 380460 h 1551"/>
                <a:gd name="T58" fmla="*/ 22311 w 3013"/>
                <a:gd name="T59" fmla="*/ 381180 h 1551"/>
                <a:gd name="T60" fmla="*/ 38865 w 3013"/>
                <a:gd name="T61" fmla="*/ 380460 h 1551"/>
                <a:gd name="T62" fmla="*/ 141785 w 3013"/>
                <a:gd name="T63" fmla="*/ 358122 h 1551"/>
                <a:gd name="T64" fmla="*/ 280692 w 3013"/>
                <a:gd name="T65" fmla="*/ 281742 h 1551"/>
                <a:gd name="T66" fmla="*/ 531875 w 3013"/>
                <a:gd name="T67" fmla="*/ 85748 h 1551"/>
                <a:gd name="T68" fmla="*/ 585134 w 3013"/>
                <a:gd name="T69" fmla="*/ 54043 h 1551"/>
                <a:gd name="T70" fmla="*/ 707847 w 3013"/>
                <a:gd name="T71" fmla="*/ 9367 h 1551"/>
                <a:gd name="T72" fmla="*/ 775501 w 3013"/>
                <a:gd name="T73" fmla="*/ 721 h 1551"/>
                <a:gd name="T74" fmla="*/ 882020 w 3013"/>
                <a:gd name="T75" fmla="*/ 12970 h 1551"/>
                <a:gd name="T76" fmla="*/ 916927 w 3013"/>
                <a:gd name="T77" fmla="*/ 25580 h 1551"/>
                <a:gd name="T78" fmla="*/ 1082463 w 3013"/>
                <a:gd name="T79" fmla="*/ 261926 h 1551"/>
                <a:gd name="T80" fmla="*/ 1077065 w 3013"/>
                <a:gd name="T81" fmla="*/ 337586 h 1551"/>
                <a:gd name="T82" fmla="*/ 957231 w 3013"/>
                <a:gd name="T83" fmla="*/ 511603 h 1551"/>
                <a:gd name="T84" fmla="*/ 897134 w 3013"/>
                <a:gd name="T85" fmla="*/ 542227 h 1551"/>
                <a:gd name="T86" fmla="*/ 864747 w 3013"/>
                <a:gd name="T87" fmla="*/ 551234 h 1551"/>
                <a:gd name="T88" fmla="*/ 847833 w 3013"/>
                <a:gd name="T89" fmla="*/ 554116 h 1551"/>
                <a:gd name="T90" fmla="*/ 713605 w 3013"/>
                <a:gd name="T91" fmla="*/ 534301 h 1551"/>
                <a:gd name="T92" fmla="*/ 627958 w 3013"/>
                <a:gd name="T93" fmla="*/ 461523 h 1551"/>
                <a:gd name="T94" fmla="*/ 609965 w 3013"/>
                <a:gd name="T95" fmla="*/ 424774 h 1551"/>
                <a:gd name="T96" fmla="*/ 606366 w 3013"/>
                <a:gd name="T97" fmla="*/ 411804 h 1551"/>
                <a:gd name="T98" fmla="*/ 628318 w 3013"/>
                <a:gd name="T99" fmla="*/ 278139 h 1551"/>
                <a:gd name="T100" fmla="*/ 679778 w 3013"/>
                <a:gd name="T101" fmla="*/ 225538 h 1551"/>
                <a:gd name="T102" fmla="*/ 789536 w 3013"/>
                <a:gd name="T103" fmla="*/ 205362 h 1551"/>
                <a:gd name="T104" fmla="*/ 852511 w 3013"/>
                <a:gd name="T105" fmla="*/ 235265 h 1551"/>
                <a:gd name="T106" fmla="*/ 880940 w 3013"/>
                <a:gd name="T107" fmla="*/ 279220 h 1551"/>
                <a:gd name="T108" fmla="*/ 881300 w 3013"/>
                <a:gd name="T109" fmla="*/ 287506 h 155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013" h="1551">
                  <a:moveTo>
                    <a:pt x="2435" y="823"/>
                  </a:moveTo>
                  <a:lnTo>
                    <a:pt x="2435" y="823"/>
                  </a:lnTo>
                  <a:cubicBezTo>
                    <a:pt x="2428" y="827"/>
                    <a:pt x="2419" y="830"/>
                    <a:pt x="2406" y="829"/>
                  </a:cubicBezTo>
                  <a:cubicBezTo>
                    <a:pt x="2400" y="828"/>
                    <a:pt x="2394" y="827"/>
                    <a:pt x="2386" y="826"/>
                  </a:cubicBezTo>
                  <a:cubicBezTo>
                    <a:pt x="2379" y="824"/>
                    <a:pt x="2370" y="821"/>
                    <a:pt x="2361" y="818"/>
                  </a:cubicBezTo>
                  <a:cubicBezTo>
                    <a:pt x="2341" y="812"/>
                    <a:pt x="2317" y="803"/>
                    <a:pt x="2286" y="796"/>
                  </a:cubicBezTo>
                  <a:cubicBezTo>
                    <a:pt x="2255" y="788"/>
                    <a:pt x="2216" y="782"/>
                    <a:pt x="2173" y="786"/>
                  </a:cubicBezTo>
                  <a:cubicBezTo>
                    <a:pt x="2150" y="788"/>
                    <a:pt x="2127" y="793"/>
                    <a:pt x="2105" y="801"/>
                  </a:cubicBezTo>
                  <a:cubicBezTo>
                    <a:pt x="2083" y="810"/>
                    <a:pt x="2062" y="823"/>
                    <a:pt x="2043" y="841"/>
                  </a:cubicBezTo>
                  <a:cubicBezTo>
                    <a:pt x="2023" y="859"/>
                    <a:pt x="2004" y="883"/>
                    <a:pt x="1991" y="914"/>
                  </a:cubicBezTo>
                  <a:cubicBezTo>
                    <a:pt x="1978" y="943"/>
                    <a:pt x="1969" y="978"/>
                    <a:pt x="1971" y="1010"/>
                  </a:cubicBezTo>
                  <a:cubicBezTo>
                    <a:pt x="1972" y="1028"/>
                    <a:pt x="1975" y="1043"/>
                    <a:pt x="1981" y="1059"/>
                  </a:cubicBezTo>
                  <a:cubicBezTo>
                    <a:pt x="1983" y="1063"/>
                    <a:pt x="1984" y="1066"/>
                    <a:pt x="1985" y="1071"/>
                  </a:cubicBezTo>
                  <a:lnTo>
                    <a:pt x="1992" y="1082"/>
                  </a:lnTo>
                  <a:cubicBezTo>
                    <a:pt x="1995" y="1090"/>
                    <a:pt x="2001" y="1098"/>
                    <a:pt x="2006" y="1105"/>
                  </a:cubicBezTo>
                  <a:cubicBezTo>
                    <a:pt x="2028" y="1136"/>
                    <a:pt x="2066" y="1164"/>
                    <a:pt x="2115" y="1185"/>
                  </a:cubicBezTo>
                  <a:cubicBezTo>
                    <a:pt x="2141" y="1195"/>
                    <a:pt x="2168" y="1203"/>
                    <a:pt x="2197" y="1208"/>
                  </a:cubicBezTo>
                  <a:cubicBezTo>
                    <a:pt x="2226" y="1212"/>
                    <a:pt x="2257" y="1215"/>
                    <a:pt x="2288" y="1211"/>
                  </a:cubicBezTo>
                  <a:cubicBezTo>
                    <a:pt x="2296" y="1211"/>
                    <a:pt x="2303" y="1210"/>
                    <a:pt x="2311" y="1209"/>
                  </a:cubicBezTo>
                  <a:cubicBezTo>
                    <a:pt x="2318" y="1208"/>
                    <a:pt x="2326" y="1207"/>
                    <a:pt x="2333" y="1204"/>
                  </a:cubicBezTo>
                  <a:cubicBezTo>
                    <a:pt x="2341" y="1203"/>
                    <a:pt x="2347" y="1201"/>
                    <a:pt x="2355" y="1199"/>
                  </a:cubicBezTo>
                  <a:cubicBezTo>
                    <a:pt x="2363" y="1196"/>
                    <a:pt x="2371" y="1194"/>
                    <a:pt x="2379" y="1191"/>
                  </a:cubicBezTo>
                  <a:cubicBezTo>
                    <a:pt x="2412" y="1179"/>
                    <a:pt x="2444" y="1163"/>
                    <a:pt x="2474" y="1142"/>
                  </a:cubicBezTo>
                  <a:cubicBezTo>
                    <a:pt x="2537" y="1101"/>
                    <a:pt x="2593" y="1042"/>
                    <a:pt x="2631" y="973"/>
                  </a:cubicBezTo>
                  <a:cubicBezTo>
                    <a:pt x="2670" y="904"/>
                    <a:pt x="2690" y="827"/>
                    <a:pt x="2688" y="745"/>
                  </a:cubicBezTo>
                  <a:cubicBezTo>
                    <a:pt x="2686" y="662"/>
                    <a:pt x="2661" y="576"/>
                    <a:pt x="2617" y="503"/>
                  </a:cubicBezTo>
                  <a:cubicBezTo>
                    <a:pt x="2595" y="465"/>
                    <a:pt x="2568" y="431"/>
                    <a:pt x="2537" y="402"/>
                  </a:cubicBezTo>
                  <a:lnTo>
                    <a:pt x="2525" y="391"/>
                  </a:lnTo>
                  <a:lnTo>
                    <a:pt x="2512" y="381"/>
                  </a:lnTo>
                  <a:cubicBezTo>
                    <a:pt x="2503" y="374"/>
                    <a:pt x="2495" y="368"/>
                    <a:pt x="2486" y="361"/>
                  </a:cubicBezTo>
                  <a:cubicBezTo>
                    <a:pt x="2467" y="349"/>
                    <a:pt x="2449" y="336"/>
                    <a:pt x="2428" y="327"/>
                  </a:cubicBezTo>
                  <a:cubicBezTo>
                    <a:pt x="2409" y="316"/>
                    <a:pt x="2387" y="308"/>
                    <a:pt x="2367" y="299"/>
                  </a:cubicBezTo>
                  <a:cubicBezTo>
                    <a:pt x="2345" y="292"/>
                    <a:pt x="2323" y="283"/>
                    <a:pt x="2300" y="279"/>
                  </a:cubicBezTo>
                  <a:cubicBezTo>
                    <a:pt x="2254" y="267"/>
                    <a:pt x="2205" y="262"/>
                    <a:pt x="2157" y="259"/>
                  </a:cubicBezTo>
                  <a:cubicBezTo>
                    <a:pt x="2107" y="257"/>
                    <a:pt x="2058" y="260"/>
                    <a:pt x="2008" y="265"/>
                  </a:cubicBezTo>
                  <a:cubicBezTo>
                    <a:pt x="1958" y="272"/>
                    <a:pt x="1908" y="281"/>
                    <a:pt x="1859" y="294"/>
                  </a:cubicBezTo>
                  <a:cubicBezTo>
                    <a:pt x="1811" y="308"/>
                    <a:pt x="1764" y="323"/>
                    <a:pt x="1717" y="343"/>
                  </a:cubicBezTo>
                  <a:cubicBezTo>
                    <a:pt x="1670" y="363"/>
                    <a:pt x="1623" y="385"/>
                    <a:pt x="1578" y="409"/>
                  </a:cubicBezTo>
                  <a:cubicBezTo>
                    <a:pt x="1488" y="456"/>
                    <a:pt x="1401" y="510"/>
                    <a:pt x="1317" y="565"/>
                  </a:cubicBezTo>
                  <a:cubicBezTo>
                    <a:pt x="1149" y="675"/>
                    <a:pt x="991" y="787"/>
                    <a:pt x="836" y="872"/>
                  </a:cubicBezTo>
                  <a:cubicBezTo>
                    <a:pt x="683" y="957"/>
                    <a:pt x="536" y="1014"/>
                    <a:pt x="409" y="1044"/>
                  </a:cubicBezTo>
                  <a:cubicBezTo>
                    <a:pt x="346" y="1059"/>
                    <a:pt x="288" y="1066"/>
                    <a:pt x="237" y="1071"/>
                  </a:cubicBezTo>
                  <a:cubicBezTo>
                    <a:pt x="186" y="1074"/>
                    <a:pt x="143" y="1073"/>
                    <a:pt x="108" y="1071"/>
                  </a:cubicBezTo>
                  <a:cubicBezTo>
                    <a:pt x="90" y="1069"/>
                    <a:pt x="75" y="1068"/>
                    <a:pt x="61" y="1066"/>
                  </a:cubicBezTo>
                  <a:cubicBezTo>
                    <a:pt x="48" y="1065"/>
                    <a:pt x="36" y="1062"/>
                    <a:pt x="28" y="1061"/>
                  </a:cubicBezTo>
                  <a:cubicBezTo>
                    <a:pt x="9" y="1058"/>
                    <a:pt x="0" y="1056"/>
                    <a:pt x="0" y="1056"/>
                  </a:cubicBezTo>
                  <a:cubicBezTo>
                    <a:pt x="0" y="1056"/>
                    <a:pt x="9" y="1057"/>
                    <a:pt x="28" y="1058"/>
                  </a:cubicBezTo>
                  <a:cubicBezTo>
                    <a:pt x="37" y="1058"/>
                    <a:pt x="48" y="1058"/>
                    <a:pt x="62" y="1058"/>
                  </a:cubicBezTo>
                  <a:cubicBezTo>
                    <a:pt x="75" y="1058"/>
                    <a:pt x="90" y="1057"/>
                    <a:pt x="108" y="1056"/>
                  </a:cubicBezTo>
                  <a:cubicBezTo>
                    <a:pt x="142" y="1055"/>
                    <a:pt x="185" y="1049"/>
                    <a:pt x="233" y="1040"/>
                  </a:cubicBezTo>
                  <a:cubicBezTo>
                    <a:pt x="281" y="1029"/>
                    <a:pt x="336" y="1016"/>
                    <a:pt x="394" y="994"/>
                  </a:cubicBezTo>
                  <a:cubicBezTo>
                    <a:pt x="511" y="951"/>
                    <a:pt x="644" y="880"/>
                    <a:pt x="780" y="782"/>
                  </a:cubicBezTo>
                  <a:cubicBezTo>
                    <a:pt x="917" y="685"/>
                    <a:pt x="1058" y="560"/>
                    <a:pt x="1218" y="430"/>
                  </a:cubicBezTo>
                  <a:cubicBezTo>
                    <a:pt x="1298" y="364"/>
                    <a:pt x="1384" y="299"/>
                    <a:pt x="1478" y="238"/>
                  </a:cubicBezTo>
                  <a:cubicBezTo>
                    <a:pt x="1525" y="207"/>
                    <a:pt x="1574" y="177"/>
                    <a:pt x="1626" y="150"/>
                  </a:cubicBezTo>
                  <a:cubicBezTo>
                    <a:pt x="1677" y="122"/>
                    <a:pt x="1733" y="98"/>
                    <a:pt x="1789" y="77"/>
                  </a:cubicBezTo>
                  <a:cubicBezTo>
                    <a:pt x="1847" y="56"/>
                    <a:pt x="1907" y="39"/>
                    <a:pt x="1967" y="26"/>
                  </a:cubicBezTo>
                  <a:cubicBezTo>
                    <a:pt x="2029" y="14"/>
                    <a:pt x="2091" y="4"/>
                    <a:pt x="2155" y="2"/>
                  </a:cubicBezTo>
                  <a:cubicBezTo>
                    <a:pt x="2220" y="0"/>
                    <a:pt x="2286" y="3"/>
                    <a:pt x="2352" y="14"/>
                  </a:cubicBezTo>
                  <a:cubicBezTo>
                    <a:pt x="2385" y="18"/>
                    <a:pt x="2418" y="28"/>
                    <a:pt x="2451" y="36"/>
                  </a:cubicBezTo>
                  <a:cubicBezTo>
                    <a:pt x="2484" y="47"/>
                    <a:pt x="2517" y="56"/>
                    <a:pt x="2548" y="71"/>
                  </a:cubicBezTo>
                  <a:cubicBezTo>
                    <a:pt x="2676" y="124"/>
                    <a:pt x="2792" y="220"/>
                    <a:pt x="2871" y="336"/>
                  </a:cubicBezTo>
                  <a:cubicBezTo>
                    <a:pt x="2951" y="453"/>
                    <a:pt x="2998" y="588"/>
                    <a:pt x="3008" y="727"/>
                  </a:cubicBezTo>
                  <a:cubicBezTo>
                    <a:pt x="3012" y="797"/>
                    <a:pt x="3008" y="868"/>
                    <a:pt x="2993" y="937"/>
                  </a:cubicBezTo>
                  <a:cubicBezTo>
                    <a:pt x="2978" y="1005"/>
                    <a:pt x="2954" y="1070"/>
                    <a:pt x="2922" y="1130"/>
                  </a:cubicBezTo>
                  <a:cubicBezTo>
                    <a:pt x="2859" y="1250"/>
                    <a:pt x="2768" y="1349"/>
                    <a:pt x="2660" y="1420"/>
                  </a:cubicBezTo>
                  <a:cubicBezTo>
                    <a:pt x="2607" y="1456"/>
                    <a:pt x="2551" y="1484"/>
                    <a:pt x="2493" y="1505"/>
                  </a:cubicBezTo>
                  <a:cubicBezTo>
                    <a:pt x="2478" y="1510"/>
                    <a:pt x="2463" y="1515"/>
                    <a:pt x="2448" y="1519"/>
                  </a:cubicBezTo>
                  <a:cubicBezTo>
                    <a:pt x="2434" y="1524"/>
                    <a:pt x="2418" y="1527"/>
                    <a:pt x="2403" y="1530"/>
                  </a:cubicBezTo>
                  <a:cubicBezTo>
                    <a:pt x="2387" y="1535"/>
                    <a:pt x="2372" y="1536"/>
                    <a:pt x="2356" y="1538"/>
                  </a:cubicBezTo>
                  <a:cubicBezTo>
                    <a:pt x="2341" y="1540"/>
                    <a:pt x="2326" y="1543"/>
                    <a:pt x="2311" y="1543"/>
                  </a:cubicBezTo>
                  <a:cubicBezTo>
                    <a:pt x="2191" y="1550"/>
                    <a:pt x="2081" y="1526"/>
                    <a:pt x="1983" y="1483"/>
                  </a:cubicBezTo>
                  <a:cubicBezTo>
                    <a:pt x="1887" y="1437"/>
                    <a:pt x="1801" y="1369"/>
                    <a:pt x="1745" y="1281"/>
                  </a:cubicBezTo>
                  <a:cubicBezTo>
                    <a:pt x="1731" y="1259"/>
                    <a:pt x="1718" y="1237"/>
                    <a:pt x="1708" y="1213"/>
                  </a:cubicBezTo>
                  <a:cubicBezTo>
                    <a:pt x="1704" y="1201"/>
                    <a:pt x="1699" y="1190"/>
                    <a:pt x="1695" y="1179"/>
                  </a:cubicBezTo>
                  <a:cubicBezTo>
                    <a:pt x="1691" y="1166"/>
                    <a:pt x="1688" y="1154"/>
                    <a:pt x="1685" y="1143"/>
                  </a:cubicBezTo>
                  <a:cubicBezTo>
                    <a:pt x="1672" y="1096"/>
                    <a:pt x="1667" y="1046"/>
                    <a:pt x="1670" y="1002"/>
                  </a:cubicBezTo>
                  <a:cubicBezTo>
                    <a:pt x="1676" y="911"/>
                    <a:pt x="1706" y="834"/>
                    <a:pt x="1746" y="772"/>
                  </a:cubicBezTo>
                  <a:cubicBezTo>
                    <a:pt x="1784" y="709"/>
                    <a:pt x="1836" y="661"/>
                    <a:pt x="1889" y="626"/>
                  </a:cubicBezTo>
                  <a:cubicBezTo>
                    <a:pt x="1943" y="592"/>
                    <a:pt x="2002" y="572"/>
                    <a:pt x="2054" y="565"/>
                  </a:cubicBezTo>
                  <a:cubicBezTo>
                    <a:pt x="2106" y="558"/>
                    <a:pt x="2153" y="562"/>
                    <a:pt x="2194" y="570"/>
                  </a:cubicBezTo>
                  <a:cubicBezTo>
                    <a:pt x="2275" y="586"/>
                    <a:pt x="2331" y="621"/>
                    <a:pt x="2369" y="653"/>
                  </a:cubicBezTo>
                  <a:cubicBezTo>
                    <a:pt x="2407" y="686"/>
                    <a:pt x="2427" y="718"/>
                    <a:pt x="2438" y="742"/>
                  </a:cubicBezTo>
                  <a:cubicBezTo>
                    <a:pt x="2443" y="755"/>
                    <a:pt x="2447" y="766"/>
                    <a:pt x="2448" y="775"/>
                  </a:cubicBezTo>
                  <a:cubicBezTo>
                    <a:pt x="2450" y="784"/>
                    <a:pt x="2450" y="792"/>
                    <a:pt x="2449" y="798"/>
                  </a:cubicBezTo>
                  <a:cubicBezTo>
                    <a:pt x="2447" y="811"/>
                    <a:pt x="2442" y="818"/>
                    <a:pt x="2435" y="82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</p:grpSp>
    </p:spTree>
    <p:extLst>
      <p:ext uri="{BB962C8B-B14F-4D97-AF65-F5344CB8AC3E}">
        <p14:creationId xmlns:p14="http://schemas.microsoft.com/office/powerpoint/2010/main" val="4723383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Phone6_mockup_front_whit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3674" y="912066"/>
            <a:ext cx="3142150" cy="49149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C62BBF-8F6B-B84E-B07E-E9DDA29A6BB0}"/>
              </a:ext>
            </a:extLst>
          </p:cNvPr>
          <p:cNvSpPr txBox="1"/>
          <p:nvPr/>
        </p:nvSpPr>
        <p:spPr>
          <a:xfrm>
            <a:off x="7666765" y="2329994"/>
            <a:ext cx="31487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blipFill>
                  <a:blip r:embed="rId3"/>
                  <a:stretch>
                    <a:fillRect/>
                  </a:stretch>
                </a:blipFill>
                <a:latin typeface="Lora" panose="02000503000000020004" pitchFamily="2" charset="77"/>
                <a:ea typeface="Nunito Bold" charset="0"/>
                <a:cs typeface="Arima Madurai Black" pitchFamily="2" charset="77"/>
              </a:rPr>
              <a:t>Mobile App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12D8DD-E2FB-B740-8A0E-F52E42852FF7}"/>
              </a:ext>
            </a:extLst>
          </p:cNvPr>
          <p:cNvSpPr txBox="1"/>
          <p:nvPr/>
        </p:nvSpPr>
        <p:spPr>
          <a:xfrm>
            <a:off x="7132694" y="4242552"/>
            <a:ext cx="4205866" cy="946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000" i="1" dirty="0">
                <a:solidFill>
                  <a:schemeClr val="bg2"/>
                </a:solidFill>
                <a:latin typeface="Lora" panose="02000503000000020004" pitchFamily="2" charset="77"/>
                <a:ea typeface="Lato Light" panose="020F0502020204030203" pitchFamily="34" charset="0"/>
                <a:cs typeface="Arima Madurai Light" pitchFamily="2" charset="77"/>
              </a:rPr>
              <a:t>Itself is what the end-user derives value from also can refer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2BB3E8D-6AAB-934D-9E06-2BF53689690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31187" r="31187"/>
          <a:stretch>
            <a:fillRect/>
          </a:stretch>
        </p:blipFill>
        <p:spPr/>
      </p:pic>
      <p:grpSp>
        <p:nvGrpSpPr>
          <p:cNvPr id="10" name="Group 1">
            <a:extLst>
              <a:ext uri="{FF2B5EF4-FFF2-40B4-BE49-F238E27FC236}">
                <a16:creationId xmlns:a16="http://schemas.microsoft.com/office/drawing/2014/main" id="{BB86118D-363E-964D-9357-7AAD0F776E2A}"/>
              </a:ext>
            </a:extLst>
          </p:cNvPr>
          <p:cNvGrpSpPr>
            <a:grpSpLocks/>
          </p:cNvGrpSpPr>
          <p:nvPr/>
        </p:nvGrpSpPr>
        <p:grpSpPr bwMode="auto">
          <a:xfrm>
            <a:off x="7846181" y="1439638"/>
            <a:ext cx="2795880" cy="696614"/>
            <a:chOff x="2530475" y="3197225"/>
            <a:chExt cx="5740400" cy="1536700"/>
          </a:xfrm>
          <a:solidFill>
            <a:schemeClr val="accent1"/>
          </a:solidFill>
        </p:grpSpPr>
        <p:sp>
          <p:nvSpPr>
            <p:cNvPr id="12" name="Freeform 1">
              <a:extLst>
                <a:ext uri="{FF2B5EF4-FFF2-40B4-BE49-F238E27FC236}">
                  <a16:creationId xmlns:a16="http://schemas.microsoft.com/office/drawing/2014/main" id="{496EC84B-54EB-9E4F-86BF-1F650A3297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2675" y="3468688"/>
              <a:ext cx="1703388" cy="795337"/>
            </a:xfrm>
            <a:custGeom>
              <a:avLst/>
              <a:gdLst>
                <a:gd name="T0" fmla="*/ 469503 w 4731"/>
                <a:gd name="T1" fmla="*/ 357524 h 2209"/>
                <a:gd name="T2" fmla="*/ 492906 w 4731"/>
                <a:gd name="T3" fmla="*/ 353923 h 2209"/>
                <a:gd name="T4" fmla="*/ 597320 w 4731"/>
                <a:gd name="T5" fmla="*/ 380566 h 2209"/>
                <a:gd name="T6" fmla="*/ 629364 w 4731"/>
                <a:gd name="T7" fmla="*/ 411890 h 2209"/>
                <a:gd name="T8" fmla="*/ 645566 w 4731"/>
                <a:gd name="T9" fmla="*/ 516303 h 2209"/>
                <a:gd name="T10" fmla="*/ 611002 w 4731"/>
                <a:gd name="T11" fmla="*/ 583271 h 2209"/>
                <a:gd name="T12" fmla="*/ 446100 w 4731"/>
                <a:gd name="T13" fmla="*/ 674002 h 2209"/>
                <a:gd name="T14" fmla="*/ 417656 w 4731"/>
                <a:gd name="T15" fmla="*/ 676523 h 2209"/>
                <a:gd name="T16" fmla="*/ 326564 w 4731"/>
                <a:gd name="T17" fmla="*/ 665361 h 2209"/>
                <a:gd name="T18" fmla="*/ 265356 w 4731"/>
                <a:gd name="T19" fmla="*/ 641238 h 2209"/>
                <a:gd name="T20" fmla="*/ 222150 w 4731"/>
                <a:gd name="T21" fmla="*/ 613515 h 2209"/>
                <a:gd name="T22" fmla="*/ 208828 w 4731"/>
                <a:gd name="T23" fmla="*/ 602353 h 2209"/>
                <a:gd name="T24" fmla="*/ 129617 w 4731"/>
                <a:gd name="T25" fmla="*/ 330520 h 2209"/>
                <a:gd name="T26" fmla="*/ 156621 w 4731"/>
                <a:gd name="T27" fmla="*/ 256351 h 2209"/>
                <a:gd name="T28" fmla="*/ 233671 w 4731"/>
                <a:gd name="T29" fmla="*/ 167060 h 2209"/>
                <a:gd name="T30" fmla="*/ 250233 w 4731"/>
                <a:gd name="T31" fmla="*/ 155539 h 2209"/>
                <a:gd name="T32" fmla="*/ 345646 w 4731"/>
                <a:gd name="T33" fmla="*/ 114494 h 2209"/>
                <a:gd name="T34" fmla="*/ 519189 w 4731"/>
                <a:gd name="T35" fmla="*/ 104053 h 2209"/>
                <a:gd name="T36" fmla="*/ 844313 w 4731"/>
                <a:gd name="T37" fmla="*/ 237629 h 2209"/>
                <a:gd name="T38" fmla="*/ 984012 w 4731"/>
                <a:gd name="T39" fmla="*/ 341322 h 2209"/>
                <a:gd name="T40" fmla="*/ 1474397 w 4731"/>
                <a:gd name="T41" fmla="*/ 641958 h 2209"/>
                <a:gd name="T42" fmla="*/ 1487359 w 4731"/>
                <a:gd name="T43" fmla="*/ 645919 h 2209"/>
                <a:gd name="T44" fmla="*/ 1524444 w 4731"/>
                <a:gd name="T45" fmla="*/ 654560 h 2209"/>
                <a:gd name="T46" fmla="*/ 1547847 w 4731"/>
                <a:gd name="T47" fmla="*/ 658880 h 2209"/>
                <a:gd name="T48" fmla="*/ 1569810 w 4731"/>
                <a:gd name="T49" fmla="*/ 662121 h 2209"/>
                <a:gd name="T50" fmla="*/ 1609415 w 4731"/>
                <a:gd name="T51" fmla="*/ 665361 h 2209"/>
                <a:gd name="T52" fmla="*/ 1668463 w 4731"/>
                <a:gd name="T53" fmla="*/ 664641 h 2209"/>
                <a:gd name="T54" fmla="*/ 1687546 w 4731"/>
                <a:gd name="T55" fmla="*/ 662841 h 2209"/>
                <a:gd name="T56" fmla="*/ 1687546 w 4731"/>
                <a:gd name="T57" fmla="*/ 661401 h 2209"/>
                <a:gd name="T58" fmla="*/ 1668103 w 4731"/>
                <a:gd name="T59" fmla="*/ 661761 h 2209"/>
                <a:gd name="T60" fmla="*/ 1609775 w 4731"/>
                <a:gd name="T61" fmla="*/ 657440 h 2209"/>
                <a:gd name="T62" fmla="*/ 1571250 w 4731"/>
                <a:gd name="T63" fmla="*/ 650959 h 2209"/>
                <a:gd name="T64" fmla="*/ 1550368 w 4731"/>
                <a:gd name="T65" fmla="*/ 646279 h 2209"/>
                <a:gd name="T66" fmla="*/ 1528045 w 4731"/>
                <a:gd name="T67" fmla="*/ 640518 h 2209"/>
                <a:gd name="T68" fmla="*/ 1492400 w 4731"/>
                <a:gd name="T69" fmla="*/ 628997 h 2209"/>
                <a:gd name="T70" fmla="*/ 1480158 w 4731"/>
                <a:gd name="T71" fmla="*/ 624316 h 2209"/>
                <a:gd name="T72" fmla="*/ 1023257 w 4731"/>
                <a:gd name="T73" fmla="*/ 295236 h 2209"/>
                <a:gd name="T74" fmla="*/ 885719 w 4731"/>
                <a:gd name="T75" fmla="*/ 179662 h 2209"/>
                <a:gd name="T76" fmla="*/ 532151 w 4731"/>
                <a:gd name="T77" fmla="*/ 12602 h 2209"/>
                <a:gd name="T78" fmla="*/ 322243 w 4731"/>
                <a:gd name="T79" fmla="*/ 15482 h 2209"/>
                <a:gd name="T80" fmla="*/ 194786 w 4731"/>
                <a:gd name="T81" fmla="*/ 64448 h 2209"/>
                <a:gd name="T82" fmla="*/ 171383 w 4731"/>
                <a:gd name="T83" fmla="*/ 79570 h 2209"/>
                <a:gd name="T84" fmla="*/ 57968 w 4731"/>
                <a:gd name="T85" fmla="*/ 201625 h 2209"/>
                <a:gd name="T86" fmla="*/ 17282 w 4731"/>
                <a:gd name="T87" fmla="*/ 303877 h 2209"/>
                <a:gd name="T88" fmla="*/ 61928 w 4731"/>
                <a:gd name="T89" fmla="*/ 612435 h 2209"/>
                <a:gd name="T90" fmla="*/ 76690 w 4731"/>
                <a:gd name="T91" fmla="*/ 634757 h 2209"/>
                <a:gd name="T92" fmla="*/ 110535 w 4731"/>
                <a:gd name="T93" fmla="*/ 674362 h 2209"/>
                <a:gd name="T94" fmla="*/ 128897 w 4731"/>
                <a:gd name="T95" fmla="*/ 692004 h 2209"/>
                <a:gd name="T96" fmla="*/ 168503 w 4731"/>
                <a:gd name="T97" fmla="*/ 722968 h 2209"/>
                <a:gd name="T98" fmla="*/ 209908 w 4731"/>
                <a:gd name="T99" fmla="*/ 747811 h 2209"/>
                <a:gd name="T100" fmla="*/ 380571 w 4731"/>
                <a:gd name="T101" fmla="*/ 794257 h 2209"/>
                <a:gd name="T102" fmla="*/ 422337 w 4731"/>
                <a:gd name="T103" fmla="*/ 794257 h 2209"/>
                <a:gd name="T104" fmla="*/ 603441 w 4731"/>
                <a:gd name="T105" fmla="*/ 738450 h 2209"/>
                <a:gd name="T106" fmla="*/ 699214 w 4731"/>
                <a:gd name="T107" fmla="*/ 645919 h 2209"/>
                <a:gd name="T108" fmla="*/ 747460 w 4731"/>
                <a:gd name="T109" fmla="*/ 524224 h 2209"/>
                <a:gd name="T110" fmla="*/ 748900 w 4731"/>
                <a:gd name="T111" fmla="*/ 510542 h 2209"/>
                <a:gd name="T112" fmla="*/ 746380 w 4731"/>
                <a:gd name="T113" fmla="*/ 457976 h 2209"/>
                <a:gd name="T114" fmla="*/ 740979 w 4731"/>
                <a:gd name="T115" fmla="*/ 433493 h 2209"/>
                <a:gd name="T116" fmla="*/ 635485 w 4731"/>
                <a:gd name="T117" fmla="*/ 312518 h 2209"/>
                <a:gd name="T118" fmla="*/ 533231 w 4731"/>
                <a:gd name="T119" fmla="*/ 295236 h 2209"/>
                <a:gd name="T120" fmla="*/ 457621 w 4731"/>
                <a:gd name="T121" fmla="*/ 342762 h 220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731" h="2209">
                  <a:moveTo>
                    <a:pt x="1273" y="983"/>
                  </a:moveTo>
                  <a:lnTo>
                    <a:pt x="1273" y="983"/>
                  </a:lnTo>
                  <a:cubicBezTo>
                    <a:pt x="1279" y="990"/>
                    <a:pt x="1289" y="993"/>
                    <a:pt x="1304" y="993"/>
                  </a:cubicBezTo>
                  <a:cubicBezTo>
                    <a:pt x="1319" y="992"/>
                    <a:pt x="1340" y="988"/>
                    <a:pt x="1369" y="983"/>
                  </a:cubicBezTo>
                  <a:cubicBezTo>
                    <a:pt x="1398" y="980"/>
                    <a:pt x="1436" y="977"/>
                    <a:pt x="1485" y="985"/>
                  </a:cubicBezTo>
                  <a:cubicBezTo>
                    <a:pt x="1534" y="992"/>
                    <a:pt x="1595" y="1012"/>
                    <a:pt x="1659" y="1057"/>
                  </a:cubicBezTo>
                  <a:cubicBezTo>
                    <a:pt x="1690" y="1080"/>
                    <a:pt x="1721" y="1109"/>
                    <a:pt x="1748" y="1144"/>
                  </a:cubicBezTo>
                  <a:cubicBezTo>
                    <a:pt x="1774" y="1180"/>
                    <a:pt x="1794" y="1222"/>
                    <a:pt x="1802" y="1267"/>
                  </a:cubicBezTo>
                  <a:cubicBezTo>
                    <a:pt x="1810" y="1316"/>
                    <a:pt x="1810" y="1374"/>
                    <a:pt x="1793" y="1434"/>
                  </a:cubicBezTo>
                  <a:cubicBezTo>
                    <a:pt x="1776" y="1494"/>
                    <a:pt x="1746" y="1559"/>
                    <a:pt x="1697" y="1620"/>
                  </a:cubicBezTo>
                  <a:cubicBezTo>
                    <a:pt x="1650" y="1680"/>
                    <a:pt x="1587" y="1737"/>
                    <a:pt x="1511" y="1782"/>
                  </a:cubicBezTo>
                  <a:cubicBezTo>
                    <a:pt x="1434" y="1825"/>
                    <a:pt x="1342" y="1859"/>
                    <a:pt x="1239" y="1872"/>
                  </a:cubicBezTo>
                  <a:cubicBezTo>
                    <a:pt x="1213" y="1877"/>
                    <a:pt x="1186" y="1876"/>
                    <a:pt x="1160" y="1879"/>
                  </a:cubicBezTo>
                  <a:cubicBezTo>
                    <a:pt x="1132" y="1880"/>
                    <a:pt x="1105" y="1878"/>
                    <a:pt x="1077" y="1878"/>
                  </a:cubicBezTo>
                  <a:cubicBezTo>
                    <a:pt x="1021" y="1872"/>
                    <a:pt x="964" y="1865"/>
                    <a:pt x="907" y="1848"/>
                  </a:cubicBezTo>
                  <a:cubicBezTo>
                    <a:pt x="849" y="1833"/>
                    <a:pt x="793" y="1808"/>
                    <a:pt x="737" y="1781"/>
                  </a:cubicBezTo>
                  <a:cubicBezTo>
                    <a:pt x="710" y="1765"/>
                    <a:pt x="681" y="1751"/>
                    <a:pt x="656" y="1732"/>
                  </a:cubicBezTo>
                  <a:cubicBezTo>
                    <a:pt x="644" y="1722"/>
                    <a:pt x="630" y="1715"/>
                    <a:pt x="617" y="1704"/>
                  </a:cubicBezTo>
                  <a:cubicBezTo>
                    <a:pt x="606" y="1694"/>
                    <a:pt x="593" y="1684"/>
                    <a:pt x="580" y="1673"/>
                  </a:cubicBezTo>
                  <a:cubicBezTo>
                    <a:pt x="485" y="1588"/>
                    <a:pt x="412" y="1476"/>
                    <a:pt x="373" y="1342"/>
                  </a:cubicBezTo>
                  <a:cubicBezTo>
                    <a:pt x="333" y="1210"/>
                    <a:pt x="329" y="1060"/>
                    <a:pt x="360" y="918"/>
                  </a:cubicBezTo>
                  <a:cubicBezTo>
                    <a:pt x="376" y="847"/>
                    <a:pt x="401" y="777"/>
                    <a:pt x="435" y="712"/>
                  </a:cubicBezTo>
                  <a:cubicBezTo>
                    <a:pt x="469" y="648"/>
                    <a:pt x="513" y="589"/>
                    <a:pt x="564" y="537"/>
                  </a:cubicBezTo>
                  <a:cubicBezTo>
                    <a:pt x="592" y="512"/>
                    <a:pt x="618" y="485"/>
                    <a:pt x="649" y="464"/>
                  </a:cubicBezTo>
                  <a:lnTo>
                    <a:pt x="672" y="448"/>
                  </a:lnTo>
                  <a:cubicBezTo>
                    <a:pt x="680" y="442"/>
                    <a:pt x="687" y="436"/>
                    <a:pt x="695" y="432"/>
                  </a:cubicBezTo>
                  <a:lnTo>
                    <a:pt x="744" y="403"/>
                  </a:lnTo>
                  <a:cubicBezTo>
                    <a:pt x="812" y="367"/>
                    <a:pt x="883" y="336"/>
                    <a:pt x="960" y="318"/>
                  </a:cubicBezTo>
                  <a:cubicBezTo>
                    <a:pt x="1112" y="276"/>
                    <a:pt x="1279" y="272"/>
                    <a:pt x="1442" y="289"/>
                  </a:cubicBezTo>
                  <a:cubicBezTo>
                    <a:pt x="1605" y="308"/>
                    <a:pt x="1765" y="354"/>
                    <a:pt x="1914" y="418"/>
                  </a:cubicBezTo>
                  <a:cubicBezTo>
                    <a:pt x="2065" y="485"/>
                    <a:pt x="2209" y="568"/>
                    <a:pt x="2345" y="660"/>
                  </a:cubicBezTo>
                  <a:cubicBezTo>
                    <a:pt x="2480" y="751"/>
                    <a:pt x="2609" y="850"/>
                    <a:pt x="2733" y="948"/>
                  </a:cubicBezTo>
                  <a:cubicBezTo>
                    <a:pt x="2983" y="1144"/>
                    <a:pt x="3216" y="1335"/>
                    <a:pt x="3448" y="1481"/>
                  </a:cubicBezTo>
                  <a:cubicBezTo>
                    <a:pt x="3679" y="1625"/>
                    <a:pt x="3901" y="1728"/>
                    <a:pt x="4095" y="1783"/>
                  </a:cubicBezTo>
                  <a:cubicBezTo>
                    <a:pt x="4107" y="1787"/>
                    <a:pt x="4119" y="1791"/>
                    <a:pt x="4131" y="1794"/>
                  </a:cubicBezTo>
                  <a:cubicBezTo>
                    <a:pt x="4143" y="1796"/>
                    <a:pt x="4155" y="1800"/>
                    <a:pt x="4166" y="1802"/>
                  </a:cubicBezTo>
                  <a:cubicBezTo>
                    <a:pt x="4189" y="1808"/>
                    <a:pt x="4212" y="1813"/>
                    <a:pt x="4234" y="1818"/>
                  </a:cubicBezTo>
                  <a:cubicBezTo>
                    <a:pt x="4256" y="1822"/>
                    <a:pt x="4278" y="1826"/>
                    <a:pt x="4299" y="1830"/>
                  </a:cubicBezTo>
                  <a:cubicBezTo>
                    <a:pt x="4309" y="1832"/>
                    <a:pt x="4320" y="1833"/>
                    <a:pt x="4330" y="1835"/>
                  </a:cubicBezTo>
                  <a:cubicBezTo>
                    <a:pt x="4340" y="1836"/>
                    <a:pt x="4350" y="1838"/>
                    <a:pt x="4360" y="1839"/>
                  </a:cubicBezTo>
                  <a:cubicBezTo>
                    <a:pt x="4399" y="1843"/>
                    <a:pt x="4435" y="1848"/>
                    <a:pt x="4470" y="1848"/>
                  </a:cubicBezTo>
                  <a:cubicBezTo>
                    <a:pt x="4503" y="1849"/>
                    <a:pt x="4533" y="1851"/>
                    <a:pt x="4561" y="1849"/>
                  </a:cubicBezTo>
                  <a:cubicBezTo>
                    <a:pt x="4589" y="1848"/>
                    <a:pt x="4613" y="1848"/>
                    <a:pt x="4634" y="1846"/>
                  </a:cubicBezTo>
                  <a:cubicBezTo>
                    <a:pt x="4655" y="1844"/>
                    <a:pt x="4673" y="1842"/>
                    <a:pt x="4687" y="1841"/>
                  </a:cubicBezTo>
                  <a:cubicBezTo>
                    <a:pt x="4715" y="1838"/>
                    <a:pt x="4730" y="1836"/>
                    <a:pt x="4730" y="1836"/>
                  </a:cubicBezTo>
                  <a:cubicBezTo>
                    <a:pt x="4730" y="1836"/>
                    <a:pt x="4715" y="1836"/>
                    <a:pt x="4687" y="1837"/>
                  </a:cubicBezTo>
                  <a:cubicBezTo>
                    <a:pt x="4672" y="1837"/>
                    <a:pt x="4655" y="1838"/>
                    <a:pt x="4633" y="1838"/>
                  </a:cubicBezTo>
                  <a:cubicBezTo>
                    <a:pt x="4613" y="1838"/>
                    <a:pt x="4589" y="1836"/>
                    <a:pt x="4561" y="1835"/>
                  </a:cubicBezTo>
                  <a:cubicBezTo>
                    <a:pt x="4534" y="1835"/>
                    <a:pt x="4504" y="1830"/>
                    <a:pt x="4471" y="1826"/>
                  </a:cubicBezTo>
                  <a:cubicBezTo>
                    <a:pt x="4439" y="1823"/>
                    <a:pt x="4402" y="1815"/>
                    <a:pt x="4364" y="1808"/>
                  </a:cubicBezTo>
                  <a:cubicBezTo>
                    <a:pt x="4355" y="1806"/>
                    <a:pt x="4346" y="1804"/>
                    <a:pt x="4336" y="1802"/>
                  </a:cubicBezTo>
                  <a:cubicBezTo>
                    <a:pt x="4326" y="1800"/>
                    <a:pt x="4316" y="1797"/>
                    <a:pt x="4306" y="1795"/>
                  </a:cubicBezTo>
                  <a:cubicBezTo>
                    <a:pt x="4286" y="1790"/>
                    <a:pt x="4265" y="1784"/>
                    <a:pt x="4244" y="1779"/>
                  </a:cubicBezTo>
                  <a:cubicBezTo>
                    <a:pt x="4223" y="1772"/>
                    <a:pt x="4201" y="1765"/>
                    <a:pt x="4179" y="1758"/>
                  </a:cubicBezTo>
                  <a:cubicBezTo>
                    <a:pt x="4168" y="1754"/>
                    <a:pt x="4157" y="1751"/>
                    <a:pt x="4145" y="1747"/>
                  </a:cubicBezTo>
                  <a:cubicBezTo>
                    <a:pt x="4134" y="1742"/>
                    <a:pt x="4123" y="1738"/>
                    <a:pt x="4111" y="1734"/>
                  </a:cubicBezTo>
                  <a:cubicBezTo>
                    <a:pt x="3927" y="1666"/>
                    <a:pt x="3720" y="1550"/>
                    <a:pt x="3508" y="1393"/>
                  </a:cubicBezTo>
                  <a:cubicBezTo>
                    <a:pt x="3294" y="1237"/>
                    <a:pt x="3079" y="1033"/>
                    <a:pt x="2842" y="820"/>
                  </a:cubicBezTo>
                  <a:cubicBezTo>
                    <a:pt x="2722" y="713"/>
                    <a:pt x="2597" y="603"/>
                    <a:pt x="2460" y="499"/>
                  </a:cubicBezTo>
                  <a:cubicBezTo>
                    <a:pt x="2324" y="394"/>
                    <a:pt x="2175" y="295"/>
                    <a:pt x="2012" y="211"/>
                  </a:cubicBezTo>
                  <a:cubicBezTo>
                    <a:pt x="1847" y="129"/>
                    <a:pt x="1667" y="67"/>
                    <a:pt x="1478" y="35"/>
                  </a:cubicBezTo>
                  <a:cubicBezTo>
                    <a:pt x="1289" y="5"/>
                    <a:pt x="1091" y="0"/>
                    <a:pt x="895" y="43"/>
                  </a:cubicBezTo>
                  <a:cubicBezTo>
                    <a:pt x="797" y="62"/>
                    <a:pt x="701" y="98"/>
                    <a:pt x="609" y="142"/>
                  </a:cubicBezTo>
                  <a:lnTo>
                    <a:pt x="541" y="179"/>
                  </a:lnTo>
                  <a:cubicBezTo>
                    <a:pt x="529" y="185"/>
                    <a:pt x="519" y="192"/>
                    <a:pt x="508" y="199"/>
                  </a:cubicBezTo>
                  <a:lnTo>
                    <a:pt x="476" y="221"/>
                  </a:lnTo>
                  <a:cubicBezTo>
                    <a:pt x="432" y="249"/>
                    <a:pt x="394" y="283"/>
                    <a:pt x="355" y="317"/>
                  </a:cubicBezTo>
                  <a:cubicBezTo>
                    <a:pt x="279" y="388"/>
                    <a:pt x="213" y="471"/>
                    <a:pt x="161" y="560"/>
                  </a:cubicBezTo>
                  <a:cubicBezTo>
                    <a:pt x="110" y="650"/>
                    <a:pt x="74" y="746"/>
                    <a:pt x="48" y="844"/>
                  </a:cubicBezTo>
                  <a:cubicBezTo>
                    <a:pt x="0" y="1039"/>
                    <a:pt x="2" y="1244"/>
                    <a:pt x="55" y="1433"/>
                  </a:cubicBezTo>
                  <a:cubicBezTo>
                    <a:pt x="80" y="1529"/>
                    <a:pt x="122" y="1619"/>
                    <a:pt x="172" y="1701"/>
                  </a:cubicBezTo>
                  <a:cubicBezTo>
                    <a:pt x="186" y="1722"/>
                    <a:pt x="199" y="1742"/>
                    <a:pt x="213" y="1763"/>
                  </a:cubicBezTo>
                  <a:cubicBezTo>
                    <a:pt x="228" y="1782"/>
                    <a:pt x="243" y="1801"/>
                    <a:pt x="258" y="1820"/>
                  </a:cubicBezTo>
                  <a:cubicBezTo>
                    <a:pt x="272" y="1839"/>
                    <a:pt x="290" y="1856"/>
                    <a:pt x="307" y="1873"/>
                  </a:cubicBezTo>
                  <a:cubicBezTo>
                    <a:pt x="324" y="1889"/>
                    <a:pt x="340" y="1907"/>
                    <a:pt x="358" y="1922"/>
                  </a:cubicBezTo>
                  <a:cubicBezTo>
                    <a:pt x="376" y="1937"/>
                    <a:pt x="394" y="1953"/>
                    <a:pt x="412" y="1967"/>
                  </a:cubicBezTo>
                  <a:cubicBezTo>
                    <a:pt x="430" y="1983"/>
                    <a:pt x="449" y="1994"/>
                    <a:pt x="468" y="2008"/>
                  </a:cubicBezTo>
                  <a:cubicBezTo>
                    <a:pt x="505" y="2035"/>
                    <a:pt x="544" y="2055"/>
                    <a:pt x="583" y="2077"/>
                  </a:cubicBezTo>
                  <a:cubicBezTo>
                    <a:pt x="662" y="2116"/>
                    <a:pt x="740" y="2149"/>
                    <a:pt x="821" y="2168"/>
                  </a:cubicBezTo>
                  <a:cubicBezTo>
                    <a:pt x="900" y="2191"/>
                    <a:pt x="980" y="2200"/>
                    <a:pt x="1057" y="2206"/>
                  </a:cubicBezTo>
                  <a:cubicBezTo>
                    <a:pt x="1097" y="2206"/>
                    <a:pt x="1135" y="2208"/>
                    <a:pt x="1173" y="2206"/>
                  </a:cubicBezTo>
                  <a:cubicBezTo>
                    <a:pt x="1211" y="2202"/>
                    <a:pt x="1248" y="2202"/>
                    <a:pt x="1284" y="2195"/>
                  </a:cubicBezTo>
                  <a:cubicBezTo>
                    <a:pt x="1431" y="2172"/>
                    <a:pt x="1563" y="2121"/>
                    <a:pt x="1676" y="2051"/>
                  </a:cubicBezTo>
                  <a:cubicBezTo>
                    <a:pt x="1788" y="1978"/>
                    <a:pt x="1876" y="1890"/>
                    <a:pt x="1942" y="1794"/>
                  </a:cubicBezTo>
                  <a:cubicBezTo>
                    <a:pt x="2008" y="1700"/>
                    <a:pt x="2050" y="1597"/>
                    <a:pt x="2070" y="1494"/>
                  </a:cubicBezTo>
                  <a:cubicBezTo>
                    <a:pt x="2073" y="1481"/>
                    <a:pt x="2074" y="1469"/>
                    <a:pt x="2076" y="1456"/>
                  </a:cubicBezTo>
                  <a:cubicBezTo>
                    <a:pt x="2077" y="1443"/>
                    <a:pt x="2078" y="1430"/>
                    <a:pt x="2080" y="1418"/>
                  </a:cubicBezTo>
                  <a:cubicBezTo>
                    <a:pt x="2081" y="1393"/>
                    <a:pt x="2081" y="1368"/>
                    <a:pt x="2081" y="1344"/>
                  </a:cubicBezTo>
                  <a:cubicBezTo>
                    <a:pt x="2079" y="1319"/>
                    <a:pt x="2077" y="1295"/>
                    <a:pt x="2073" y="1272"/>
                  </a:cubicBezTo>
                  <a:cubicBezTo>
                    <a:pt x="2068" y="1248"/>
                    <a:pt x="2064" y="1227"/>
                    <a:pt x="2058" y="1204"/>
                  </a:cubicBezTo>
                  <a:cubicBezTo>
                    <a:pt x="2031" y="1110"/>
                    <a:pt x="1981" y="1038"/>
                    <a:pt x="1929" y="985"/>
                  </a:cubicBezTo>
                  <a:cubicBezTo>
                    <a:pt x="1876" y="931"/>
                    <a:pt x="1819" y="894"/>
                    <a:pt x="1765" y="868"/>
                  </a:cubicBezTo>
                  <a:cubicBezTo>
                    <a:pt x="1656" y="817"/>
                    <a:pt x="1557" y="809"/>
                    <a:pt x="1481" y="820"/>
                  </a:cubicBezTo>
                  <a:cubicBezTo>
                    <a:pt x="1405" y="831"/>
                    <a:pt x="1353" y="861"/>
                    <a:pt x="1322" y="887"/>
                  </a:cubicBezTo>
                  <a:cubicBezTo>
                    <a:pt x="1290" y="913"/>
                    <a:pt x="1276" y="936"/>
                    <a:pt x="1271" y="952"/>
                  </a:cubicBezTo>
                  <a:cubicBezTo>
                    <a:pt x="1265" y="968"/>
                    <a:pt x="1268" y="978"/>
                    <a:pt x="1273" y="98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4" name="Freeform 2">
              <a:extLst>
                <a:ext uri="{FF2B5EF4-FFF2-40B4-BE49-F238E27FC236}">
                  <a16:creationId xmlns:a16="http://schemas.microsoft.com/office/drawing/2014/main" id="{48296501-C1BE-9743-8CF5-D78E23B031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7600" y="3311525"/>
              <a:ext cx="1666875" cy="820738"/>
            </a:xfrm>
            <a:custGeom>
              <a:avLst/>
              <a:gdLst>
                <a:gd name="T0" fmla="*/ 3239 w 4632"/>
                <a:gd name="T1" fmla="*/ 113031 h 2280"/>
                <a:gd name="T2" fmla="*/ 28789 w 4632"/>
                <a:gd name="T3" fmla="*/ 121671 h 2280"/>
                <a:gd name="T4" fmla="*/ 57938 w 4632"/>
                <a:gd name="T5" fmla="*/ 118071 h 2280"/>
                <a:gd name="T6" fmla="*/ 78450 w 4632"/>
                <a:gd name="T7" fmla="*/ 114471 h 2280"/>
                <a:gd name="T8" fmla="*/ 103640 w 4632"/>
                <a:gd name="T9" fmla="*/ 110872 h 2280"/>
                <a:gd name="T10" fmla="*/ 170574 w 4632"/>
                <a:gd name="T11" fmla="*/ 105112 h 2280"/>
                <a:gd name="T12" fmla="*/ 263778 w 4632"/>
                <a:gd name="T13" fmla="*/ 110152 h 2280"/>
                <a:gd name="T14" fmla="*/ 385411 w 4632"/>
                <a:gd name="T15" fmla="*/ 139309 h 2280"/>
                <a:gd name="T16" fmla="*/ 532234 w 4632"/>
                <a:gd name="T17" fmla="*/ 208064 h 2280"/>
                <a:gd name="T18" fmla="*/ 692732 w 4632"/>
                <a:gd name="T19" fmla="*/ 323976 h 2280"/>
                <a:gd name="T20" fmla="*/ 858268 w 4632"/>
                <a:gd name="T21" fmla="*/ 466165 h 2280"/>
                <a:gd name="T22" fmla="*/ 943915 w 4632"/>
                <a:gd name="T23" fmla="*/ 538519 h 2280"/>
                <a:gd name="T24" fmla="*/ 1031721 w 4632"/>
                <a:gd name="T25" fmla="*/ 607274 h 2280"/>
                <a:gd name="T26" fmla="*/ 1212011 w 4632"/>
                <a:gd name="T27" fmla="*/ 721386 h 2280"/>
                <a:gd name="T28" fmla="*/ 1387263 w 4632"/>
                <a:gd name="T29" fmla="*/ 790500 h 2280"/>
                <a:gd name="T30" fmla="*/ 1465353 w 4632"/>
                <a:gd name="T31" fmla="*/ 807779 h 2280"/>
                <a:gd name="T32" fmla="*/ 1500979 w 4632"/>
                <a:gd name="T33" fmla="*/ 813179 h 2280"/>
                <a:gd name="T34" fmla="*/ 1533727 w 4632"/>
                <a:gd name="T35" fmla="*/ 816778 h 2280"/>
                <a:gd name="T36" fmla="*/ 1548841 w 4632"/>
                <a:gd name="T37" fmla="*/ 818218 h 2280"/>
                <a:gd name="T38" fmla="*/ 1563235 w 4632"/>
                <a:gd name="T39" fmla="*/ 818578 h 2280"/>
                <a:gd name="T40" fmla="*/ 1589865 w 4632"/>
                <a:gd name="T41" fmla="*/ 819658 h 2280"/>
                <a:gd name="T42" fmla="*/ 1631609 w 4632"/>
                <a:gd name="T43" fmla="*/ 819298 h 2280"/>
                <a:gd name="T44" fmla="*/ 1666515 w 4632"/>
                <a:gd name="T45" fmla="*/ 817858 h 2280"/>
                <a:gd name="T46" fmla="*/ 1631609 w 4632"/>
                <a:gd name="T47" fmla="*/ 813899 h 2280"/>
                <a:gd name="T48" fmla="*/ 1590944 w 4632"/>
                <a:gd name="T49" fmla="*/ 808499 h 2280"/>
                <a:gd name="T50" fmla="*/ 1565394 w 4632"/>
                <a:gd name="T51" fmla="*/ 804179 h 2280"/>
                <a:gd name="T52" fmla="*/ 1551360 w 4632"/>
                <a:gd name="T53" fmla="*/ 801659 h 2280"/>
                <a:gd name="T54" fmla="*/ 1536605 w 4632"/>
                <a:gd name="T55" fmla="*/ 798060 h 2280"/>
                <a:gd name="T56" fmla="*/ 1505657 w 4632"/>
                <a:gd name="T57" fmla="*/ 790500 h 2280"/>
                <a:gd name="T58" fmla="*/ 1471830 w 4632"/>
                <a:gd name="T59" fmla="*/ 780421 h 2280"/>
                <a:gd name="T60" fmla="*/ 1399498 w 4632"/>
                <a:gd name="T61" fmla="*/ 754503 h 2280"/>
                <a:gd name="T62" fmla="*/ 1242599 w 4632"/>
                <a:gd name="T63" fmla="*/ 669909 h 2280"/>
                <a:gd name="T64" fmla="*/ 1083901 w 4632"/>
                <a:gd name="T65" fmla="*/ 543559 h 2280"/>
                <a:gd name="T66" fmla="*/ 1005451 w 4632"/>
                <a:gd name="T67" fmla="*/ 469405 h 2280"/>
                <a:gd name="T68" fmla="*/ 927721 w 4632"/>
                <a:gd name="T69" fmla="*/ 392010 h 2280"/>
                <a:gd name="T70" fmla="*/ 767943 w 4632"/>
                <a:gd name="T71" fmla="*/ 236502 h 2280"/>
                <a:gd name="T72" fmla="*/ 594490 w 4632"/>
                <a:gd name="T73" fmla="*/ 105112 h 2280"/>
                <a:gd name="T74" fmla="*/ 420677 w 4632"/>
                <a:gd name="T75" fmla="*/ 27718 h 2280"/>
                <a:gd name="T76" fmla="*/ 272415 w 4632"/>
                <a:gd name="T77" fmla="*/ 2160 h 2280"/>
                <a:gd name="T78" fmla="*/ 159058 w 4632"/>
                <a:gd name="T79" fmla="*/ 10799 h 2280"/>
                <a:gd name="T80" fmla="*/ 80609 w 4632"/>
                <a:gd name="T81" fmla="*/ 36357 h 2280"/>
                <a:gd name="T82" fmla="*/ 53619 w 4632"/>
                <a:gd name="T83" fmla="*/ 50396 h 2280"/>
                <a:gd name="T84" fmla="*/ 33467 w 4632"/>
                <a:gd name="T85" fmla="*/ 64075 h 2280"/>
                <a:gd name="T86" fmla="*/ 9716 w 4632"/>
                <a:gd name="T87" fmla="*/ 87473 h 22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632" h="2280">
                  <a:moveTo>
                    <a:pt x="9" y="314"/>
                  </a:moveTo>
                  <a:lnTo>
                    <a:pt x="9" y="314"/>
                  </a:lnTo>
                  <a:cubicBezTo>
                    <a:pt x="18" y="329"/>
                    <a:pt x="38" y="339"/>
                    <a:pt x="80" y="338"/>
                  </a:cubicBezTo>
                  <a:cubicBezTo>
                    <a:pt x="101" y="337"/>
                    <a:pt x="126" y="332"/>
                    <a:pt x="161" y="328"/>
                  </a:cubicBezTo>
                  <a:cubicBezTo>
                    <a:pt x="178" y="326"/>
                    <a:pt x="197" y="322"/>
                    <a:pt x="218" y="318"/>
                  </a:cubicBezTo>
                  <a:cubicBezTo>
                    <a:pt x="239" y="315"/>
                    <a:pt x="262" y="312"/>
                    <a:pt x="288" y="308"/>
                  </a:cubicBezTo>
                  <a:cubicBezTo>
                    <a:pt x="339" y="301"/>
                    <a:pt x="400" y="295"/>
                    <a:pt x="474" y="292"/>
                  </a:cubicBezTo>
                  <a:cubicBezTo>
                    <a:pt x="548" y="292"/>
                    <a:pt x="633" y="291"/>
                    <a:pt x="733" y="306"/>
                  </a:cubicBezTo>
                  <a:cubicBezTo>
                    <a:pt x="832" y="320"/>
                    <a:pt x="945" y="345"/>
                    <a:pt x="1071" y="387"/>
                  </a:cubicBezTo>
                  <a:cubicBezTo>
                    <a:pt x="1197" y="430"/>
                    <a:pt x="1334" y="489"/>
                    <a:pt x="1479" y="578"/>
                  </a:cubicBezTo>
                  <a:cubicBezTo>
                    <a:pt x="1625" y="667"/>
                    <a:pt x="1775" y="777"/>
                    <a:pt x="1925" y="900"/>
                  </a:cubicBezTo>
                  <a:cubicBezTo>
                    <a:pt x="2076" y="1023"/>
                    <a:pt x="2228" y="1159"/>
                    <a:pt x="2385" y="1295"/>
                  </a:cubicBezTo>
                  <a:cubicBezTo>
                    <a:pt x="2463" y="1363"/>
                    <a:pt x="2542" y="1430"/>
                    <a:pt x="2623" y="1496"/>
                  </a:cubicBezTo>
                  <a:cubicBezTo>
                    <a:pt x="2704" y="1562"/>
                    <a:pt x="2784" y="1625"/>
                    <a:pt x="2867" y="1687"/>
                  </a:cubicBezTo>
                  <a:cubicBezTo>
                    <a:pt x="3031" y="1809"/>
                    <a:pt x="3199" y="1919"/>
                    <a:pt x="3368" y="2004"/>
                  </a:cubicBezTo>
                  <a:cubicBezTo>
                    <a:pt x="3536" y="2090"/>
                    <a:pt x="3702" y="2154"/>
                    <a:pt x="3855" y="2196"/>
                  </a:cubicBezTo>
                  <a:cubicBezTo>
                    <a:pt x="3932" y="2215"/>
                    <a:pt x="4004" y="2234"/>
                    <a:pt x="4072" y="2244"/>
                  </a:cubicBezTo>
                  <a:cubicBezTo>
                    <a:pt x="4107" y="2249"/>
                    <a:pt x="4139" y="2257"/>
                    <a:pt x="4171" y="2259"/>
                  </a:cubicBezTo>
                  <a:cubicBezTo>
                    <a:pt x="4202" y="2262"/>
                    <a:pt x="4233" y="2266"/>
                    <a:pt x="4262" y="2269"/>
                  </a:cubicBezTo>
                  <a:cubicBezTo>
                    <a:pt x="4277" y="2270"/>
                    <a:pt x="4291" y="2272"/>
                    <a:pt x="4304" y="2273"/>
                  </a:cubicBezTo>
                  <a:cubicBezTo>
                    <a:pt x="4318" y="2274"/>
                    <a:pt x="4331" y="2274"/>
                    <a:pt x="4344" y="2274"/>
                  </a:cubicBezTo>
                  <a:cubicBezTo>
                    <a:pt x="4371" y="2275"/>
                    <a:pt x="4395" y="2276"/>
                    <a:pt x="4418" y="2277"/>
                  </a:cubicBezTo>
                  <a:cubicBezTo>
                    <a:pt x="4463" y="2279"/>
                    <a:pt x="4502" y="2277"/>
                    <a:pt x="4534" y="2276"/>
                  </a:cubicBezTo>
                  <a:cubicBezTo>
                    <a:pt x="4597" y="2273"/>
                    <a:pt x="4631" y="2272"/>
                    <a:pt x="4631" y="2272"/>
                  </a:cubicBezTo>
                  <a:cubicBezTo>
                    <a:pt x="4631" y="2272"/>
                    <a:pt x="4597" y="2268"/>
                    <a:pt x="4534" y="2261"/>
                  </a:cubicBezTo>
                  <a:cubicBezTo>
                    <a:pt x="4503" y="2258"/>
                    <a:pt x="4464" y="2255"/>
                    <a:pt x="4421" y="2246"/>
                  </a:cubicBezTo>
                  <a:cubicBezTo>
                    <a:pt x="4398" y="2242"/>
                    <a:pt x="4375" y="2238"/>
                    <a:pt x="4350" y="2234"/>
                  </a:cubicBezTo>
                  <a:cubicBezTo>
                    <a:pt x="4336" y="2231"/>
                    <a:pt x="4323" y="2229"/>
                    <a:pt x="4311" y="2227"/>
                  </a:cubicBezTo>
                  <a:cubicBezTo>
                    <a:pt x="4298" y="2224"/>
                    <a:pt x="4284" y="2220"/>
                    <a:pt x="4270" y="2217"/>
                  </a:cubicBezTo>
                  <a:cubicBezTo>
                    <a:pt x="4242" y="2210"/>
                    <a:pt x="4214" y="2204"/>
                    <a:pt x="4184" y="2196"/>
                  </a:cubicBezTo>
                  <a:cubicBezTo>
                    <a:pt x="4153" y="2189"/>
                    <a:pt x="4123" y="2178"/>
                    <a:pt x="4090" y="2168"/>
                  </a:cubicBezTo>
                  <a:cubicBezTo>
                    <a:pt x="4026" y="2150"/>
                    <a:pt x="3959" y="2123"/>
                    <a:pt x="3889" y="2096"/>
                  </a:cubicBezTo>
                  <a:cubicBezTo>
                    <a:pt x="3749" y="2038"/>
                    <a:pt x="3601" y="1959"/>
                    <a:pt x="3453" y="1861"/>
                  </a:cubicBezTo>
                  <a:cubicBezTo>
                    <a:pt x="3304" y="1762"/>
                    <a:pt x="3157" y="1642"/>
                    <a:pt x="3012" y="1510"/>
                  </a:cubicBezTo>
                  <a:cubicBezTo>
                    <a:pt x="2939" y="1444"/>
                    <a:pt x="2866" y="1374"/>
                    <a:pt x="2794" y="1304"/>
                  </a:cubicBezTo>
                  <a:cubicBezTo>
                    <a:pt x="2721" y="1235"/>
                    <a:pt x="2650" y="1162"/>
                    <a:pt x="2578" y="1089"/>
                  </a:cubicBezTo>
                  <a:cubicBezTo>
                    <a:pt x="2433" y="943"/>
                    <a:pt x="2287" y="794"/>
                    <a:pt x="2134" y="657"/>
                  </a:cubicBezTo>
                  <a:cubicBezTo>
                    <a:pt x="1980" y="520"/>
                    <a:pt x="1819" y="393"/>
                    <a:pt x="1652" y="292"/>
                  </a:cubicBezTo>
                  <a:cubicBezTo>
                    <a:pt x="1485" y="189"/>
                    <a:pt x="1319" y="121"/>
                    <a:pt x="1169" y="77"/>
                  </a:cubicBezTo>
                  <a:cubicBezTo>
                    <a:pt x="1018" y="32"/>
                    <a:pt x="880" y="12"/>
                    <a:pt x="757" y="6"/>
                  </a:cubicBezTo>
                  <a:cubicBezTo>
                    <a:pt x="636" y="0"/>
                    <a:pt x="529" y="14"/>
                    <a:pt x="442" y="30"/>
                  </a:cubicBezTo>
                  <a:cubicBezTo>
                    <a:pt x="353" y="49"/>
                    <a:pt x="281" y="74"/>
                    <a:pt x="224" y="101"/>
                  </a:cubicBezTo>
                  <a:cubicBezTo>
                    <a:pt x="195" y="114"/>
                    <a:pt x="171" y="127"/>
                    <a:pt x="149" y="140"/>
                  </a:cubicBezTo>
                  <a:cubicBezTo>
                    <a:pt x="127" y="154"/>
                    <a:pt x="109" y="167"/>
                    <a:pt x="93" y="178"/>
                  </a:cubicBezTo>
                  <a:cubicBezTo>
                    <a:pt x="61" y="201"/>
                    <a:pt x="41" y="225"/>
                    <a:pt x="27" y="243"/>
                  </a:cubicBezTo>
                  <a:cubicBezTo>
                    <a:pt x="0" y="279"/>
                    <a:pt x="1" y="301"/>
                    <a:pt x="9" y="31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37A871FD-C7A6-7045-852D-13E0C097E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2963" y="3486150"/>
              <a:ext cx="366712" cy="561975"/>
            </a:xfrm>
            <a:custGeom>
              <a:avLst/>
              <a:gdLst>
                <a:gd name="T0" fmla="*/ 144310 w 1019"/>
                <a:gd name="T1" fmla="*/ 8989 h 1563"/>
                <a:gd name="T2" fmla="*/ 144310 w 1019"/>
                <a:gd name="T3" fmla="*/ 8989 h 1563"/>
                <a:gd name="T4" fmla="*/ 131714 w 1019"/>
                <a:gd name="T5" fmla="*/ 1079 h 1563"/>
                <a:gd name="T6" fmla="*/ 131714 w 1019"/>
                <a:gd name="T7" fmla="*/ 1079 h 1563"/>
                <a:gd name="T8" fmla="*/ 96446 w 1019"/>
                <a:gd name="T9" fmla="*/ 9708 h 1563"/>
                <a:gd name="T10" fmla="*/ 96446 w 1019"/>
                <a:gd name="T11" fmla="*/ 9708 h 1563"/>
                <a:gd name="T12" fmla="*/ 37787 w 1019"/>
                <a:gd name="T13" fmla="*/ 65078 h 1563"/>
                <a:gd name="T14" fmla="*/ 37787 w 1019"/>
                <a:gd name="T15" fmla="*/ 65078 h 1563"/>
                <a:gd name="T16" fmla="*/ 1080 w 1019"/>
                <a:gd name="T17" fmla="*/ 200988 h 1563"/>
                <a:gd name="T18" fmla="*/ 1080 w 1019"/>
                <a:gd name="T19" fmla="*/ 200988 h 1563"/>
                <a:gd name="T20" fmla="*/ 20513 w 1019"/>
                <a:gd name="T21" fmla="*/ 291235 h 1563"/>
                <a:gd name="T22" fmla="*/ 20513 w 1019"/>
                <a:gd name="T23" fmla="*/ 291235 h 1563"/>
                <a:gd name="T24" fmla="*/ 68016 w 1019"/>
                <a:gd name="T25" fmla="*/ 373212 h 1563"/>
                <a:gd name="T26" fmla="*/ 68016 w 1019"/>
                <a:gd name="T27" fmla="*/ 373212 h 1563"/>
                <a:gd name="T28" fmla="*/ 132074 w 1019"/>
                <a:gd name="T29" fmla="*/ 438650 h 1563"/>
                <a:gd name="T30" fmla="*/ 132074 w 1019"/>
                <a:gd name="T31" fmla="*/ 438650 h 1563"/>
                <a:gd name="T32" fmla="*/ 201530 w 1019"/>
                <a:gd name="T33" fmla="*/ 486110 h 1563"/>
                <a:gd name="T34" fmla="*/ 201530 w 1019"/>
                <a:gd name="T35" fmla="*/ 486110 h 1563"/>
                <a:gd name="T36" fmla="*/ 318489 w 1019"/>
                <a:gd name="T37" fmla="*/ 542559 h 1563"/>
                <a:gd name="T38" fmla="*/ 318489 w 1019"/>
                <a:gd name="T39" fmla="*/ 542559 h 1563"/>
                <a:gd name="T40" fmla="*/ 366352 w 1019"/>
                <a:gd name="T41" fmla="*/ 561615 h 1563"/>
                <a:gd name="T42" fmla="*/ 366352 w 1019"/>
                <a:gd name="T43" fmla="*/ 561615 h 1563"/>
                <a:gd name="T44" fmla="*/ 324607 w 1019"/>
                <a:gd name="T45" fmla="*/ 531773 h 1563"/>
                <a:gd name="T46" fmla="*/ 324607 w 1019"/>
                <a:gd name="T47" fmla="*/ 531773 h 1563"/>
                <a:gd name="T48" fmla="*/ 224921 w 1019"/>
                <a:gd name="T49" fmla="*/ 453391 h 1563"/>
                <a:gd name="T50" fmla="*/ 224921 w 1019"/>
                <a:gd name="T51" fmla="*/ 453391 h 1563"/>
                <a:gd name="T52" fmla="*/ 123797 w 1019"/>
                <a:gd name="T53" fmla="*/ 334740 h 1563"/>
                <a:gd name="T54" fmla="*/ 123797 w 1019"/>
                <a:gd name="T55" fmla="*/ 334740 h 1563"/>
                <a:gd name="T56" fmla="*/ 92848 w 1019"/>
                <a:gd name="T57" fmla="*/ 265707 h 1563"/>
                <a:gd name="T58" fmla="*/ 92848 w 1019"/>
                <a:gd name="T59" fmla="*/ 265707 h 1563"/>
                <a:gd name="T60" fmla="*/ 81332 w 1019"/>
                <a:gd name="T61" fmla="*/ 198471 h 1563"/>
                <a:gd name="T62" fmla="*/ 81332 w 1019"/>
                <a:gd name="T63" fmla="*/ 198471 h 1563"/>
                <a:gd name="T64" fmla="*/ 100765 w 1019"/>
                <a:gd name="T65" fmla="*/ 100314 h 1563"/>
                <a:gd name="T66" fmla="*/ 100765 w 1019"/>
                <a:gd name="T67" fmla="*/ 100314 h 1563"/>
                <a:gd name="T68" fmla="*/ 129555 w 1019"/>
                <a:gd name="T69" fmla="*/ 49618 h 1563"/>
                <a:gd name="T70" fmla="*/ 129555 w 1019"/>
                <a:gd name="T71" fmla="*/ 49618 h 1563"/>
                <a:gd name="T72" fmla="*/ 144310 w 1019"/>
                <a:gd name="T73" fmla="*/ 23730 h 1563"/>
                <a:gd name="T74" fmla="*/ 144310 w 1019"/>
                <a:gd name="T75" fmla="*/ 23730 h 1563"/>
                <a:gd name="T76" fmla="*/ 144310 w 1019"/>
                <a:gd name="T77" fmla="*/ 8989 h 156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9" h="1563">
                  <a:moveTo>
                    <a:pt x="401" y="25"/>
                  </a:moveTo>
                  <a:lnTo>
                    <a:pt x="401" y="25"/>
                  </a:lnTo>
                  <a:cubicBezTo>
                    <a:pt x="395" y="15"/>
                    <a:pt x="386" y="6"/>
                    <a:pt x="366" y="3"/>
                  </a:cubicBezTo>
                  <a:cubicBezTo>
                    <a:pt x="345" y="0"/>
                    <a:pt x="313" y="3"/>
                    <a:pt x="268" y="27"/>
                  </a:cubicBezTo>
                  <a:cubicBezTo>
                    <a:pt x="222" y="51"/>
                    <a:pt x="162" y="97"/>
                    <a:pt x="105" y="181"/>
                  </a:cubicBezTo>
                  <a:cubicBezTo>
                    <a:pt x="51" y="266"/>
                    <a:pt x="0" y="391"/>
                    <a:pt x="3" y="559"/>
                  </a:cubicBezTo>
                  <a:cubicBezTo>
                    <a:pt x="6" y="644"/>
                    <a:pt x="25" y="728"/>
                    <a:pt x="57" y="810"/>
                  </a:cubicBezTo>
                  <a:cubicBezTo>
                    <a:pt x="90" y="892"/>
                    <a:pt x="135" y="969"/>
                    <a:pt x="189" y="1038"/>
                  </a:cubicBezTo>
                  <a:cubicBezTo>
                    <a:pt x="242" y="1106"/>
                    <a:pt x="303" y="1167"/>
                    <a:pt x="367" y="1220"/>
                  </a:cubicBezTo>
                  <a:cubicBezTo>
                    <a:pt x="431" y="1271"/>
                    <a:pt x="496" y="1315"/>
                    <a:pt x="560" y="1352"/>
                  </a:cubicBezTo>
                  <a:cubicBezTo>
                    <a:pt x="687" y="1426"/>
                    <a:pt x="802" y="1475"/>
                    <a:pt x="885" y="1509"/>
                  </a:cubicBezTo>
                  <a:cubicBezTo>
                    <a:pt x="968" y="1543"/>
                    <a:pt x="1018" y="1562"/>
                    <a:pt x="1018" y="1562"/>
                  </a:cubicBezTo>
                  <a:cubicBezTo>
                    <a:pt x="1018" y="1562"/>
                    <a:pt x="975" y="1530"/>
                    <a:pt x="902" y="1479"/>
                  </a:cubicBezTo>
                  <a:cubicBezTo>
                    <a:pt x="830" y="1426"/>
                    <a:pt x="729" y="1354"/>
                    <a:pt x="625" y="1261"/>
                  </a:cubicBezTo>
                  <a:cubicBezTo>
                    <a:pt x="521" y="1170"/>
                    <a:pt x="417" y="1058"/>
                    <a:pt x="344" y="931"/>
                  </a:cubicBezTo>
                  <a:cubicBezTo>
                    <a:pt x="307" y="869"/>
                    <a:pt x="278" y="802"/>
                    <a:pt x="258" y="739"/>
                  </a:cubicBezTo>
                  <a:cubicBezTo>
                    <a:pt x="239" y="675"/>
                    <a:pt x="228" y="609"/>
                    <a:pt x="226" y="552"/>
                  </a:cubicBezTo>
                  <a:cubicBezTo>
                    <a:pt x="224" y="435"/>
                    <a:pt x="253" y="344"/>
                    <a:pt x="280" y="279"/>
                  </a:cubicBezTo>
                  <a:cubicBezTo>
                    <a:pt x="310" y="214"/>
                    <a:pt x="339" y="171"/>
                    <a:pt x="360" y="138"/>
                  </a:cubicBezTo>
                  <a:cubicBezTo>
                    <a:pt x="382" y="105"/>
                    <a:pt x="395" y="83"/>
                    <a:pt x="401" y="66"/>
                  </a:cubicBezTo>
                  <a:cubicBezTo>
                    <a:pt x="407" y="48"/>
                    <a:pt x="405" y="34"/>
                    <a:pt x="401" y="2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B2A4AE2F-D407-F04E-9939-00C2D790B7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8338" y="3197225"/>
              <a:ext cx="434975" cy="733425"/>
            </a:xfrm>
            <a:custGeom>
              <a:avLst/>
              <a:gdLst>
                <a:gd name="T0" fmla="*/ 427413 w 1208"/>
                <a:gd name="T1" fmla="*/ 144812 h 2036"/>
                <a:gd name="T2" fmla="*/ 434615 w 1208"/>
                <a:gd name="T3" fmla="*/ 129322 h 2036"/>
                <a:gd name="T4" fmla="*/ 433895 w 1208"/>
                <a:gd name="T5" fmla="*/ 120677 h 2036"/>
                <a:gd name="T6" fmla="*/ 430654 w 1208"/>
                <a:gd name="T7" fmla="*/ 109509 h 2036"/>
                <a:gd name="T8" fmla="*/ 428494 w 1208"/>
                <a:gd name="T9" fmla="*/ 102665 h 2036"/>
                <a:gd name="T10" fmla="*/ 424893 w 1208"/>
                <a:gd name="T11" fmla="*/ 95461 h 2036"/>
                <a:gd name="T12" fmla="*/ 415171 w 1208"/>
                <a:gd name="T13" fmla="*/ 79610 h 2036"/>
                <a:gd name="T14" fmla="*/ 400047 w 1208"/>
                <a:gd name="T15" fmla="*/ 61959 h 2036"/>
                <a:gd name="T16" fmla="*/ 379163 w 1208"/>
                <a:gd name="T17" fmla="*/ 43588 h 2036"/>
                <a:gd name="T18" fmla="*/ 315789 w 1208"/>
                <a:gd name="T19" fmla="*/ 11888 h 2036"/>
                <a:gd name="T20" fmla="*/ 221088 w 1208"/>
                <a:gd name="T21" fmla="*/ 4323 h 2036"/>
                <a:gd name="T22" fmla="*/ 207405 w 1208"/>
                <a:gd name="T23" fmla="*/ 6844 h 2036"/>
                <a:gd name="T24" fmla="*/ 193002 w 1208"/>
                <a:gd name="T25" fmla="*/ 10086 h 2036"/>
                <a:gd name="T26" fmla="*/ 178599 w 1208"/>
                <a:gd name="T27" fmla="*/ 14769 h 2036"/>
                <a:gd name="T28" fmla="*/ 164556 w 1208"/>
                <a:gd name="T29" fmla="*/ 20173 h 2036"/>
                <a:gd name="T30" fmla="*/ 109104 w 1208"/>
                <a:gd name="T31" fmla="*/ 53674 h 2036"/>
                <a:gd name="T32" fmla="*/ 25566 w 1208"/>
                <a:gd name="T33" fmla="*/ 164264 h 2036"/>
                <a:gd name="T34" fmla="*/ 5401 w 1208"/>
                <a:gd name="T35" fmla="*/ 233788 h 2036"/>
                <a:gd name="T36" fmla="*/ 1080 w 1208"/>
                <a:gd name="T37" fmla="*/ 305834 h 2036"/>
                <a:gd name="T38" fmla="*/ 34207 w 1208"/>
                <a:gd name="T39" fmla="*/ 440920 h 2036"/>
                <a:gd name="T40" fmla="*/ 99742 w 1208"/>
                <a:gd name="T41" fmla="*/ 549709 h 2036"/>
                <a:gd name="T42" fmla="*/ 239812 w 1208"/>
                <a:gd name="T43" fmla="*/ 686235 h 2036"/>
                <a:gd name="T44" fmla="*/ 285182 w 1208"/>
                <a:gd name="T45" fmla="*/ 721177 h 2036"/>
                <a:gd name="T46" fmla="*/ 301746 w 1208"/>
                <a:gd name="T47" fmla="*/ 733065 h 2036"/>
                <a:gd name="T48" fmla="*/ 287343 w 1208"/>
                <a:gd name="T49" fmla="*/ 718295 h 2036"/>
                <a:gd name="T50" fmla="*/ 248454 w 1208"/>
                <a:gd name="T51" fmla="*/ 677229 h 2036"/>
                <a:gd name="T52" fmla="*/ 132869 w 1208"/>
                <a:gd name="T53" fmla="*/ 527014 h 2036"/>
                <a:gd name="T54" fmla="*/ 85699 w 1208"/>
                <a:gd name="T55" fmla="*/ 421467 h 2036"/>
                <a:gd name="T56" fmla="*/ 68775 w 1208"/>
                <a:gd name="T57" fmla="*/ 304753 h 2036"/>
                <a:gd name="T58" fmla="*/ 95421 w 1208"/>
                <a:gd name="T59" fmla="*/ 196324 h 2036"/>
                <a:gd name="T60" fmla="*/ 158795 w 1208"/>
                <a:gd name="T61" fmla="*/ 116354 h 2036"/>
                <a:gd name="T62" fmla="*/ 196603 w 1208"/>
                <a:gd name="T63" fmla="*/ 93299 h 2036"/>
                <a:gd name="T64" fmla="*/ 205965 w 1208"/>
                <a:gd name="T65" fmla="*/ 88976 h 2036"/>
                <a:gd name="T66" fmla="*/ 214967 w 1208"/>
                <a:gd name="T67" fmla="*/ 86095 h 2036"/>
                <a:gd name="T68" fmla="*/ 224329 w 1208"/>
                <a:gd name="T69" fmla="*/ 83933 h 2036"/>
                <a:gd name="T70" fmla="*/ 232971 w 1208"/>
                <a:gd name="T71" fmla="*/ 81772 h 2036"/>
                <a:gd name="T72" fmla="*/ 298145 w 1208"/>
                <a:gd name="T73" fmla="*/ 82132 h 2036"/>
                <a:gd name="T74" fmla="*/ 345675 w 1208"/>
                <a:gd name="T75" fmla="*/ 97262 h 2036"/>
                <a:gd name="T76" fmla="*/ 363319 w 1208"/>
                <a:gd name="T77" fmla="*/ 106628 h 2036"/>
                <a:gd name="T78" fmla="*/ 377362 w 1208"/>
                <a:gd name="T79" fmla="*/ 115633 h 2036"/>
                <a:gd name="T80" fmla="*/ 388885 w 1208"/>
                <a:gd name="T81" fmla="*/ 123919 h 2036"/>
                <a:gd name="T82" fmla="*/ 393566 w 1208"/>
                <a:gd name="T83" fmla="*/ 127521 h 2036"/>
                <a:gd name="T84" fmla="*/ 397887 w 1208"/>
                <a:gd name="T85" fmla="*/ 131123 h 2036"/>
                <a:gd name="T86" fmla="*/ 405449 w 1208"/>
                <a:gd name="T87" fmla="*/ 136527 h 2036"/>
                <a:gd name="T88" fmla="*/ 411210 w 1208"/>
                <a:gd name="T89" fmla="*/ 141210 h 20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208" h="2036">
                  <a:moveTo>
                    <a:pt x="1187" y="402"/>
                  </a:moveTo>
                  <a:lnTo>
                    <a:pt x="1187" y="402"/>
                  </a:lnTo>
                  <a:cubicBezTo>
                    <a:pt x="1197" y="398"/>
                    <a:pt x="1206" y="387"/>
                    <a:pt x="1207" y="359"/>
                  </a:cubicBezTo>
                  <a:cubicBezTo>
                    <a:pt x="1207" y="352"/>
                    <a:pt x="1207" y="344"/>
                    <a:pt x="1205" y="335"/>
                  </a:cubicBezTo>
                  <a:cubicBezTo>
                    <a:pt x="1203" y="325"/>
                    <a:pt x="1201" y="315"/>
                    <a:pt x="1196" y="304"/>
                  </a:cubicBezTo>
                  <a:cubicBezTo>
                    <a:pt x="1194" y="298"/>
                    <a:pt x="1192" y="291"/>
                    <a:pt x="1190" y="285"/>
                  </a:cubicBezTo>
                  <a:cubicBezTo>
                    <a:pt x="1187" y="278"/>
                    <a:pt x="1183" y="272"/>
                    <a:pt x="1180" y="265"/>
                  </a:cubicBezTo>
                  <a:cubicBezTo>
                    <a:pt x="1172" y="252"/>
                    <a:pt x="1165" y="235"/>
                    <a:pt x="1153" y="221"/>
                  </a:cubicBezTo>
                  <a:cubicBezTo>
                    <a:pt x="1141" y="205"/>
                    <a:pt x="1128" y="188"/>
                    <a:pt x="1111" y="172"/>
                  </a:cubicBezTo>
                  <a:cubicBezTo>
                    <a:pt x="1095" y="154"/>
                    <a:pt x="1075" y="138"/>
                    <a:pt x="1053" y="121"/>
                  </a:cubicBezTo>
                  <a:cubicBezTo>
                    <a:pt x="1008" y="88"/>
                    <a:pt x="950" y="56"/>
                    <a:pt x="877" y="33"/>
                  </a:cubicBezTo>
                  <a:cubicBezTo>
                    <a:pt x="804" y="12"/>
                    <a:pt x="715" y="0"/>
                    <a:pt x="614" y="12"/>
                  </a:cubicBezTo>
                  <a:cubicBezTo>
                    <a:pt x="601" y="14"/>
                    <a:pt x="588" y="16"/>
                    <a:pt x="576" y="19"/>
                  </a:cubicBezTo>
                  <a:cubicBezTo>
                    <a:pt x="563" y="22"/>
                    <a:pt x="549" y="24"/>
                    <a:pt x="536" y="28"/>
                  </a:cubicBezTo>
                  <a:cubicBezTo>
                    <a:pt x="523" y="32"/>
                    <a:pt x="510" y="36"/>
                    <a:pt x="496" y="41"/>
                  </a:cubicBezTo>
                  <a:cubicBezTo>
                    <a:pt x="483" y="46"/>
                    <a:pt x="470" y="51"/>
                    <a:pt x="457" y="56"/>
                  </a:cubicBezTo>
                  <a:cubicBezTo>
                    <a:pt x="405" y="79"/>
                    <a:pt x="352" y="109"/>
                    <a:pt x="303" y="149"/>
                  </a:cubicBezTo>
                  <a:cubicBezTo>
                    <a:pt x="205" y="227"/>
                    <a:pt x="123" y="334"/>
                    <a:pt x="71" y="456"/>
                  </a:cubicBezTo>
                  <a:cubicBezTo>
                    <a:pt x="45" y="518"/>
                    <a:pt x="26" y="582"/>
                    <a:pt x="15" y="649"/>
                  </a:cubicBezTo>
                  <a:cubicBezTo>
                    <a:pt x="3" y="715"/>
                    <a:pt x="0" y="783"/>
                    <a:pt x="3" y="849"/>
                  </a:cubicBezTo>
                  <a:cubicBezTo>
                    <a:pt x="10" y="982"/>
                    <a:pt x="45" y="1109"/>
                    <a:pt x="95" y="1224"/>
                  </a:cubicBezTo>
                  <a:cubicBezTo>
                    <a:pt x="144" y="1337"/>
                    <a:pt x="209" y="1439"/>
                    <a:pt x="277" y="1526"/>
                  </a:cubicBezTo>
                  <a:cubicBezTo>
                    <a:pt x="414" y="1701"/>
                    <a:pt x="561" y="1821"/>
                    <a:pt x="666" y="1905"/>
                  </a:cubicBezTo>
                  <a:cubicBezTo>
                    <a:pt x="719" y="1947"/>
                    <a:pt x="762" y="1979"/>
                    <a:pt x="792" y="2002"/>
                  </a:cubicBezTo>
                  <a:cubicBezTo>
                    <a:pt x="821" y="2023"/>
                    <a:pt x="838" y="2035"/>
                    <a:pt x="838" y="2035"/>
                  </a:cubicBezTo>
                  <a:cubicBezTo>
                    <a:pt x="838" y="2035"/>
                    <a:pt x="823" y="2020"/>
                    <a:pt x="798" y="1994"/>
                  </a:cubicBezTo>
                  <a:cubicBezTo>
                    <a:pt x="772" y="1968"/>
                    <a:pt x="735" y="1929"/>
                    <a:pt x="690" y="1880"/>
                  </a:cubicBezTo>
                  <a:cubicBezTo>
                    <a:pt x="600" y="1782"/>
                    <a:pt x="475" y="1642"/>
                    <a:pt x="369" y="1463"/>
                  </a:cubicBezTo>
                  <a:cubicBezTo>
                    <a:pt x="316" y="1374"/>
                    <a:pt x="270" y="1275"/>
                    <a:pt x="238" y="1170"/>
                  </a:cubicBezTo>
                  <a:cubicBezTo>
                    <a:pt x="205" y="1065"/>
                    <a:pt x="187" y="954"/>
                    <a:pt x="191" y="846"/>
                  </a:cubicBezTo>
                  <a:cubicBezTo>
                    <a:pt x="195" y="738"/>
                    <a:pt x="221" y="636"/>
                    <a:pt x="265" y="545"/>
                  </a:cubicBezTo>
                  <a:cubicBezTo>
                    <a:pt x="310" y="454"/>
                    <a:pt x="373" y="378"/>
                    <a:pt x="441" y="323"/>
                  </a:cubicBezTo>
                  <a:cubicBezTo>
                    <a:pt x="476" y="295"/>
                    <a:pt x="512" y="275"/>
                    <a:pt x="546" y="259"/>
                  </a:cubicBezTo>
                  <a:cubicBezTo>
                    <a:pt x="555" y="255"/>
                    <a:pt x="564" y="252"/>
                    <a:pt x="572" y="247"/>
                  </a:cubicBezTo>
                  <a:cubicBezTo>
                    <a:pt x="581" y="245"/>
                    <a:pt x="589" y="242"/>
                    <a:pt x="597" y="239"/>
                  </a:cubicBezTo>
                  <a:cubicBezTo>
                    <a:pt x="606" y="236"/>
                    <a:pt x="614" y="234"/>
                    <a:pt x="623" y="233"/>
                  </a:cubicBezTo>
                  <a:cubicBezTo>
                    <a:pt x="631" y="230"/>
                    <a:pt x="639" y="228"/>
                    <a:pt x="647" y="227"/>
                  </a:cubicBezTo>
                  <a:cubicBezTo>
                    <a:pt x="714" y="215"/>
                    <a:pt x="775" y="218"/>
                    <a:pt x="828" y="228"/>
                  </a:cubicBezTo>
                  <a:cubicBezTo>
                    <a:pt x="880" y="238"/>
                    <a:pt x="924" y="254"/>
                    <a:pt x="960" y="270"/>
                  </a:cubicBezTo>
                  <a:cubicBezTo>
                    <a:pt x="978" y="279"/>
                    <a:pt x="995" y="287"/>
                    <a:pt x="1009" y="296"/>
                  </a:cubicBezTo>
                  <a:cubicBezTo>
                    <a:pt x="1024" y="304"/>
                    <a:pt x="1037" y="313"/>
                    <a:pt x="1048" y="321"/>
                  </a:cubicBezTo>
                  <a:cubicBezTo>
                    <a:pt x="1061" y="328"/>
                    <a:pt x="1070" y="337"/>
                    <a:pt x="1080" y="344"/>
                  </a:cubicBezTo>
                  <a:cubicBezTo>
                    <a:pt x="1084" y="348"/>
                    <a:pt x="1089" y="351"/>
                    <a:pt x="1093" y="354"/>
                  </a:cubicBezTo>
                  <a:cubicBezTo>
                    <a:pt x="1097" y="357"/>
                    <a:pt x="1101" y="361"/>
                    <a:pt x="1105" y="364"/>
                  </a:cubicBezTo>
                  <a:cubicBezTo>
                    <a:pt x="1112" y="370"/>
                    <a:pt x="1120" y="375"/>
                    <a:pt x="1126" y="379"/>
                  </a:cubicBezTo>
                  <a:cubicBezTo>
                    <a:pt x="1132" y="384"/>
                    <a:pt x="1137" y="388"/>
                    <a:pt x="1142" y="392"/>
                  </a:cubicBezTo>
                  <a:cubicBezTo>
                    <a:pt x="1163" y="405"/>
                    <a:pt x="1177" y="406"/>
                    <a:pt x="1187" y="40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70064F65-EFE2-8247-959D-3F9029BFD5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6288" y="4033838"/>
              <a:ext cx="546100" cy="141287"/>
            </a:xfrm>
            <a:custGeom>
              <a:avLst/>
              <a:gdLst>
                <a:gd name="T0" fmla="*/ 6480 w 1517"/>
                <a:gd name="T1" fmla="*/ 128704 h 393"/>
                <a:gd name="T2" fmla="*/ 6480 w 1517"/>
                <a:gd name="T3" fmla="*/ 128704 h 393"/>
                <a:gd name="T4" fmla="*/ 44638 w 1517"/>
                <a:gd name="T5" fmla="*/ 135175 h 393"/>
                <a:gd name="T6" fmla="*/ 44638 w 1517"/>
                <a:gd name="T7" fmla="*/ 135175 h 393"/>
                <a:gd name="T8" fmla="*/ 175314 w 1517"/>
                <a:gd name="T9" fmla="*/ 93472 h 393"/>
                <a:gd name="T10" fmla="*/ 175314 w 1517"/>
                <a:gd name="T11" fmla="*/ 93472 h 393"/>
                <a:gd name="T12" fmla="*/ 291229 w 1517"/>
                <a:gd name="T13" fmla="*/ 69385 h 393"/>
                <a:gd name="T14" fmla="*/ 291229 w 1517"/>
                <a:gd name="T15" fmla="*/ 69385 h 393"/>
                <a:gd name="T16" fmla="*/ 412545 w 1517"/>
                <a:gd name="T17" fmla="*/ 65071 h 393"/>
                <a:gd name="T18" fmla="*/ 412545 w 1517"/>
                <a:gd name="T19" fmla="*/ 65071 h 393"/>
                <a:gd name="T20" fmla="*/ 507581 w 1517"/>
                <a:gd name="T21" fmla="*/ 79092 h 393"/>
                <a:gd name="T22" fmla="*/ 507581 w 1517"/>
                <a:gd name="T23" fmla="*/ 79092 h 393"/>
                <a:gd name="T24" fmla="*/ 535660 w 1517"/>
                <a:gd name="T25" fmla="*/ 86642 h 393"/>
                <a:gd name="T26" fmla="*/ 535660 w 1517"/>
                <a:gd name="T27" fmla="*/ 86642 h 393"/>
                <a:gd name="T28" fmla="*/ 545740 w 1517"/>
                <a:gd name="T29" fmla="*/ 89518 h 393"/>
                <a:gd name="T30" fmla="*/ 545740 w 1517"/>
                <a:gd name="T31" fmla="*/ 89518 h 393"/>
                <a:gd name="T32" fmla="*/ 537100 w 1517"/>
                <a:gd name="T33" fmla="*/ 83406 h 393"/>
                <a:gd name="T34" fmla="*/ 537100 w 1517"/>
                <a:gd name="T35" fmla="*/ 83406 h 393"/>
                <a:gd name="T36" fmla="*/ 512621 w 1517"/>
                <a:gd name="T37" fmla="*/ 67588 h 393"/>
                <a:gd name="T38" fmla="*/ 512621 w 1517"/>
                <a:gd name="T39" fmla="*/ 67588 h 393"/>
                <a:gd name="T40" fmla="*/ 420465 w 1517"/>
                <a:gd name="T41" fmla="*/ 25525 h 393"/>
                <a:gd name="T42" fmla="*/ 420465 w 1517"/>
                <a:gd name="T43" fmla="*/ 25525 h 393"/>
                <a:gd name="T44" fmla="*/ 288709 w 1517"/>
                <a:gd name="T45" fmla="*/ 2157 h 393"/>
                <a:gd name="T46" fmla="*/ 288709 w 1517"/>
                <a:gd name="T47" fmla="*/ 2157 h 393"/>
                <a:gd name="T48" fmla="*/ 153714 w 1517"/>
                <a:gd name="T49" fmla="*/ 16537 h 393"/>
                <a:gd name="T50" fmla="*/ 153714 w 1517"/>
                <a:gd name="T51" fmla="*/ 16537 h 393"/>
                <a:gd name="T52" fmla="*/ 125275 w 1517"/>
                <a:gd name="T53" fmla="*/ 25166 h 393"/>
                <a:gd name="T54" fmla="*/ 125275 w 1517"/>
                <a:gd name="T55" fmla="*/ 25166 h 393"/>
                <a:gd name="T56" fmla="*/ 100796 w 1517"/>
                <a:gd name="T57" fmla="*/ 35232 h 393"/>
                <a:gd name="T58" fmla="*/ 100796 w 1517"/>
                <a:gd name="T59" fmla="*/ 35232 h 393"/>
                <a:gd name="T60" fmla="*/ 61558 w 1517"/>
                <a:gd name="T61" fmla="*/ 55005 h 393"/>
                <a:gd name="T62" fmla="*/ 61558 w 1517"/>
                <a:gd name="T63" fmla="*/ 55005 h 393"/>
                <a:gd name="T64" fmla="*/ 34559 w 1517"/>
                <a:gd name="T65" fmla="*/ 74418 h 393"/>
                <a:gd name="T66" fmla="*/ 34559 w 1517"/>
                <a:gd name="T67" fmla="*/ 74418 h 393"/>
                <a:gd name="T68" fmla="*/ 17279 w 1517"/>
                <a:gd name="T69" fmla="*/ 90596 h 393"/>
                <a:gd name="T70" fmla="*/ 17279 w 1517"/>
                <a:gd name="T71" fmla="*/ 90596 h 393"/>
                <a:gd name="T72" fmla="*/ 6480 w 1517"/>
                <a:gd name="T73" fmla="*/ 128704 h 39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517" h="393">
                  <a:moveTo>
                    <a:pt x="18" y="358"/>
                  </a:moveTo>
                  <a:lnTo>
                    <a:pt x="18" y="358"/>
                  </a:lnTo>
                  <a:cubicBezTo>
                    <a:pt x="31" y="376"/>
                    <a:pt x="59" y="392"/>
                    <a:pt x="124" y="376"/>
                  </a:cubicBezTo>
                  <a:cubicBezTo>
                    <a:pt x="191" y="363"/>
                    <a:pt x="294" y="316"/>
                    <a:pt x="487" y="260"/>
                  </a:cubicBezTo>
                  <a:cubicBezTo>
                    <a:pt x="584" y="233"/>
                    <a:pt x="694" y="207"/>
                    <a:pt x="809" y="193"/>
                  </a:cubicBezTo>
                  <a:cubicBezTo>
                    <a:pt x="923" y="178"/>
                    <a:pt x="1040" y="174"/>
                    <a:pt x="1146" y="181"/>
                  </a:cubicBezTo>
                  <a:cubicBezTo>
                    <a:pt x="1252" y="187"/>
                    <a:pt x="1344" y="206"/>
                    <a:pt x="1410" y="220"/>
                  </a:cubicBezTo>
                  <a:cubicBezTo>
                    <a:pt x="1443" y="228"/>
                    <a:pt x="1470" y="237"/>
                    <a:pt x="1488" y="241"/>
                  </a:cubicBezTo>
                  <a:cubicBezTo>
                    <a:pt x="1506" y="246"/>
                    <a:pt x="1516" y="249"/>
                    <a:pt x="1516" y="249"/>
                  </a:cubicBezTo>
                  <a:cubicBezTo>
                    <a:pt x="1516" y="249"/>
                    <a:pt x="1508" y="243"/>
                    <a:pt x="1492" y="232"/>
                  </a:cubicBezTo>
                  <a:cubicBezTo>
                    <a:pt x="1476" y="222"/>
                    <a:pt x="1453" y="206"/>
                    <a:pt x="1424" y="188"/>
                  </a:cubicBezTo>
                  <a:cubicBezTo>
                    <a:pt x="1363" y="154"/>
                    <a:pt x="1276" y="107"/>
                    <a:pt x="1168" y="71"/>
                  </a:cubicBezTo>
                  <a:cubicBezTo>
                    <a:pt x="1060" y="37"/>
                    <a:pt x="932" y="11"/>
                    <a:pt x="802" y="6"/>
                  </a:cubicBezTo>
                  <a:cubicBezTo>
                    <a:pt x="671" y="0"/>
                    <a:pt x="540" y="15"/>
                    <a:pt x="427" y="46"/>
                  </a:cubicBezTo>
                  <a:cubicBezTo>
                    <a:pt x="399" y="54"/>
                    <a:pt x="373" y="61"/>
                    <a:pt x="348" y="70"/>
                  </a:cubicBezTo>
                  <a:cubicBezTo>
                    <a:pt x="323" y="78"/>
                    <a:pt x="301" y="89"/>
                    <a:pt x="280" y="98"/>
                  </a:cubicBezTo>
                  <a:cubicBezTo>
                    <a:pt x="237" y="115"/>
                    <a:pt x="202" y="136"/>
                    <a:pt x="171" y="153"/>
                  </a:cubicBezTo>
                  <a:cubicBezTo>
                    <a:pt x="141" y="171"/>
                    <a:pt x="116" y="190"/>
                    <a:pt x="96" y="207"/>
                  </a:cubicBezTo>
                  <a:cubicBezTo>
                    <a:pt x="76" y="224"/>
                    <a:pt x="59" y="238"/>
                    <a:pt x="48" y="252"/>
                  </a:cubicBezTo>
                  <a:cubicBezTo>
                    <a:pt x="0" y="311"/>
                    <a:pt x="6" y="340"/>
                    <a:pt x="18" y="35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9D65F150-0B46-F94F-8AC5-E6725A2EA0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3650" y="3622675"/>
              <a:ext cx="244475" cy="409575"/>
            </a:xfrm>
            <a:custGeom>
              <a:avLst/>
              <a:gdLst>
                <a:gd name="T0" fmla="*/ 149701 w 681"/>
                <a:gd name="T1" fmla="*/ 409215 h 1139"/>
                <a:gd name="T2" fmla="*/ 149701 w 681"/>
                <a:gd name="T3" fmla="*/ 409215 h 1139"/>
                <a:gd name="T4" fmla="*/ 145752 w 681"/>
                <a:gd name="T5" fmla="*/ 404900 h 1139"/>
                <a:gd name="T6" fmla="*/ 145752 w 681"/>
                <a:gd name="T7" fmla="*/ 404900 h 1139"/>
                <a:gd name="T8" fmla="*/ 135700 w 681"/>
                <a:gd name="T9" fmla="*/ 391955 h 1139"/>
                <a:gd name="T10" fmla="*/ 135700 w 681"/>
                <a:gd name="T11" fmla="*/ 391955 h 1139"/>
                <a:gd name="T12" fmla="*/ 106262 w 681"/>
                <a:gd name="T13" fmla="*/ 343410 h 1139"/>
                <a:gd name="T14" fmla="*/ 106262 w 681"/>
                <a:gd name="T15" fmla="*/ 343410 h 1139"/>
                <a:gd name="T16" fmla="*/ 87954 w 681"/>
                <a:gd name="T17" fmla="*/ 181234 h 1139"/>
                <a:gd name="T18" fmla="*/ 87954 w 681"/>
                <a:gd name="T19" fmla="*/ 181234 h 1139"/>
                <a:gd name="T20" fmla="*/ 176266 w 681"/>
                <a:gd name="T21" fmla="*/ 44230 h 1139"/>
                <a:gd name="T22" fmla="*/ 176266 w 681"/>
                <a:gd name="T23" fmla="*/ 44230 h 1139"/>
                <a:gd name="T24" fmla="*/ 224012 w 681"/>
                <a:gd name="T25" fmla="*/ 13664 h 1139"/>
                <a:gd name="T26" fmla="*/ 224012 w 681"/>
                <a:gd name="T27" fmla="*/ 13664 h 1139"/>
                <a:gd name="T28" fmla="*/ 238731 w 681"/>
                <a:gd name="T29" fmla="*/ 6832 h 1139"/>
                <a:gd name="T30" fmla="*/ 238731 w 681"/>
                <a:gd name="T31" fmla="*/ 6832 h 1139"/>
                <a:gd name="T32" fmla="*/ 244116 w 681"/>
                <a:gd name="T33" fmla="*/ 4675 h 1139"/>
                <a:gd name="T34" fmla="*/ 244116 w 681"/>
                <a:gd name="T35" fmla="*/ 4675 h 1139"/>
                <a:gd name="T36" fmla="*/ 238372 w 681"/>
                <a:gd name="T37" fmla="*/ 3596 h 1139"/>
                <a:gd name="T38" fmla="*/ 238372 w 681"/>
                <a:gd name="T39" fmla="*/ 3596 h 1139"/>
                <a:gd name="T40" fmla="*/ 221499 w 681"/>
                <a:gd name="T41" fmla="*/ 1438 h 1139"/>
                <a:gd name="T42" fmla="*/ 221499 w 681"/>
                <a:gd name="T43" fmla="*/ 1438 h 1139"/>
                <a:gd name="T44" fmla="*/ 158316 w 681"/>
                <a:gd name="T45" fmla="*/ 8271 h 1139"/>
                <a:gd name="T46" fmla="*/ 158316 w 681"/>
                <a:gd name="T47" fmla="*/ 8271 h 1139"/>
                <a:gd name="T48" fmla="*/ 116314 w 681"/>
                <a:gd name="T49" fmla="*/ 25531 h 1139"/>
                <a:gd name="T50" fmla="*/ 116314 w 681"/>
                <a:gd name="T51" fmla="*/ 25531 h 1139"/>
                <a:gd name="T52" fmla="*/ 73594 w 681"/>
                <a:gd name="T53" fmla="*/ 56096 h 1139"/>
                <a:gd name="T54" fmla="*/ 73594 w 681"/>
                <a:gd name="T55" fmla="*/ 56096 h 1139"/>
                <a:gd name="T56" fmla="*/ 10052 w 681"/>
                <a:gd name="T57" fmla="*/ 162895 h 1139"/>
                <a:gd name="T58" fmla="*/ 10052 w 681"/>
                <a:gd name="T59" fmla="*/ 162895 h 1139"/>
                <a:gd name="T60" fmla="*/ 19745 w 681"/>
                <a:gd name="T61" fmla="*/ 286954 h 1139"/>
                <a:gd name="T62" fmla="*/ 19745 w 681"/>
                <a:gd name="T63" fmla="*/ 286954 h 1139"/>
                <a:gd name="T64" fmla="*/ 44515 w 681"/>
                <a:gd name="T65" fmla="*/ 333701 h 1139"/>
                <a:gd name="T66" fmla="*/ 44515 w 681"/>
                <a:gd name="T67" fmla="*/ 333701 h 1139"/>
                <a:gd name="T68" fmla="*/ 74671 w 681"/>
                <a:gd name="T69" fmla="*/ 367862 h 1139"/>
                <a:gd name="T70" fmla="*/ 74671 w 681"/>
                <a:gd name="T71" fmla="*/ 367862 h 1139"/>
                <a:gd name="T72" fmla="*/ 128161 w 681"/>
                <a:gd name="T73" fmla="*/ 402024 h 1139"/>
                <a:gd name="T74" fmla="*/ 128161 w 681"/>
                <a:gd name="T75" fmla="*/ 402024 h 1139"/>
                <a:gd name="T76" fmla="*/ 144316 w 681"/>
                <a:gd name="T77" fmla="*/ 407417 h 1139"/>
                <a:gd name="T78" fmla="*/ 144316 w 681"/>
                <a:gd name="T79" fmla="*/ 407417 h 1139"/>
                <a:gd name="T80" fmla="*/ 149701 w 681"/>
                <a:gd name="T81" fmla="*/ 409215 h 113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81" h="1139">
                  <a:moveTo>
                    <a:pt x="417" y="1138"/>
                  </a:moveTo>
                  <a:lnTo>
                    <a:pt x="417" y="1138"/>
                  </a:lnTo>
                  <a:cubicBezTo>
                    <a:pt x="417" y="1138"/>
                    <a:pt x="413" y="1134"/>
                    <a:pt x="406" y="1126"/>
                  </a:cubicBezTo>
                  <a:cubicBezTo>
                    <a:pt x="400" y="1117"/>
                    <a:pt x="389" y="1106"/>
                    <a:pt x="378" y="1090"/>
                  </a:cubicBezTo>
                  <a:cubicBezTo>
                    <a:pt x="354" y="1060"/>
                    <a:pt x="323" y="1013"/>
                    <a:pt x="296" y="955"/>
                  </a:cubicBezTo>
                  <a:cubicBezTo>
                    <a:pt x="241" y="839"/>
                    <a:pt x="208" y="668"/>
                    <a:pt x="245" y="504"/>
                  </a:cubicBezTo>
                  <a:cubicBezTo>
                    <a:pt x="284" y="341"/>
                    <a:pt x="390" y="202"/>
                    <a:pt x="491" y="123"/>
                  </a:cubicBezTo>
                  <a:cubicBezTo>
                    <a:pt x="541" y="83"/>
                    <a:pt x="589" y="54"/>
                    <a:pt x="624" y="38"/>
                  </a:cubicBezTo>
                  <a:cubicBezTo>
                    <a:pt x="641" y="28"/>
                    <a:pt x="655" y="24"/>
                    <a:pt x="665" y="19"/>
                  </a:cubicBezTo>
                  <a:cubicBezTo>
                    <a:pt x="675" y="15"/>
                    <a:pt x="680" y="13"/>
                    <a:pt x="680" y="13"/>
                  </a:cubicBezTo>
                  <a:cubicBezTo>
                    <a:pt x="680" y="13"/>
                    <a:pt x="675" y="11"/>
                    <a:pt x="664" y="10"/>
                  </a:cubicBezTo>
                  <a:cubicBezTo>
                    <a:pt x="654" y="8"/>
                    <a:pt x="637" y="4"/>
                    <a:pt x="617" y="4"/>
                  </a:cubicBezTo>
                  <a:cubicBezTo>
                    <a:pt x="576" y="0"/>
                    <a:pt x="515" y="3"/>
                    <a:pt x="441" y="23"/>
                  </a:cubicBezTo>
                  <a:cubicBezTo>
                    <a:pt x="404" y="33"/>
                    <a:pt x="365" y="49"/>
                    <a:pt x="324" y="71"/>
                  </a:cubicBezTo>
                  <a:cubicBezTo>
                    <a:pt x="285" y="94"/>
                    <a:pt x="243" y="120"/>
                    <a:pt x="205" y="156"/>
                  </a:cubicBezTo>
                  <a:cubicBezTo>
                    <a:pt x="127" y="227"/>
                    <a:pt x="58" y="330"/>
                    <a:pt x="28" y="453"/>
                  </a:cubicBezTo>
                  <a:cubicBezTo>
                    <a:pt x="0" y="578"/>
                    <a:pt x="16" y="700"/>
                    <a:pt x="55" y="798"/>
                  </a:cubicBezTo>
                  <a:cubicBezTo>
                    <a:pt x="73" y="847"/>
                    <a:pt x="98" y="890"/>
                    <a:pt x="124" y="928"/>
                  </a:cubicBezTo>
                  <a:cubicBezTo>
                    <a:pt x="151" y="965"/>
                    <a:pt x="179" y="997"/>
                    <a:pt x="208" y="1023"/>
                  </a:cubicBezTo>
                  <a:cubicBezTo>
                    <a:pt x="265" y="1074"/>
                    <a:pt x="319" y="1103"/>
                    <a:pt x="357" y="1118"/>
                  </a:cubicBezTo>
                  <a:cubicBezTo>
                    <a:pt x="375" y="1127"/>
                    <a:pt x="392" y="1130"/>
                    <a:pt x="402" y="1133"/>
                  </a:cubicBezTo>
                  <a:cubicBezTo>
                    <a:pt x="412" y="1136"/>
                    <a:pt x="417" y="1138"/>
                    <a:pt x="417" y="113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58873AD5-B835-5D4E-BF2B-37D5D3E7B7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1763" y="3779838"/>
              <a:ext cx="223837" cy="258762"/>
            </a:xfrm>
            <a:custGeom>
              <a:avLst/>
              <a:gdLst>
                <a:gd name="T0" fmla="*/ 223478 w 623"/>
                <a:gd name="T1" fmla="*/ 234649 h 719"/>
                <a:gd name="T2" fmla="*/ 223478 w 623"/>
                <a:gd name="T3" fmla="*/ 234649 h 719"/>
                <a:gd name="T4" fmla="*/ 219166 w 623"/>
                <a:gd name="T5" fmla="*/ 233570 h 719"/>
                <a:gd name="T6" fmla="*/ 219166 w 623"/>
                <a:gd name="T7" fmla="*/ 233570 h 719"/>
                <a:gd name="T8" fmla="*/ 208747 w 623"/>
                <a:gd name="T9" fmla="*/ 230331 h 719"/>
                <a:gd name="T10" fmla="*/ 208747 w 623"/>
                <a:gd name="T11" fmla="*/ 230331 h 719"/>
                <a:gd name="T12" fmla="*/ 173177 w 623"/>
                <a:gd name="T13" fmla="*/ 215935 h 719"/>
                <a:gd name="T14" fmla="*/ 173177 w 623"/>
                <a:gd name="T15" fmla="*/ 215935 h 719"/>
                <a:gd name="T16" fmla="*/ 94134 w 623"/>
                <a:gd name="T17" fmla="*/ 148635 h 719"/>
                <a:gd name="T18" fmla="*/ 94134 w 623"/>
                <a:gd name="T19" fmla="*/ 148635 h 719"/>
                <a:gd name="T20" fmla="*/ 53534 w 623"/>
                <a:gd name="T21" fmla="*/ 53264 h 719"/>
                <a:gd name="T22" fmla="*/ 53534 w 623"/>
                <a:gd name="T23" fmla="*/ 53264 h 719"/>
                <a:gd name="T24" fmla="*/ 50660 w 623"/>
                <a:gd name="T25" fmla="*/ 15475 h 719"/>
                <a:gd name="T26" fmla="*/ 50660 w 623"/>
                <a:gd name="T27" fmla="*/ 15475 h 719"/>
                <a:gd name="T28" fmla="*/ 50660 w 623"/>
                <a:gd name="T29" fmla="*/ 3959 h 719"/>
                <a:gd name="T30" fmla="*/ 50660 w 623"/>
                <a:gd name="T31" fmla="*/ 3959 h 719"/>
                <a:gd name="T32" fmla="*/ 51019 w 623"/>
                <a:gd name="T33" fmla="*/ 0 h 719"/>
                <a:gd name="T34" fmla="*/ 51019 w 623"/>
                <a:gd name="T35" fmla="*/ 0 h 719"/>
                <a:gd name="T36" fmla="*/ 47785 w 623"/>
                <a:gd name="T37" fmla="*/ 2159 h 719"/>
                <a:gd name="T38" fmla="*/ 47785 w 623"/>
                <a:gd name="T39" fmla="*/ 2159 h 719"/>
                <a:gd name="T40" fmla="*/ 38803 w 623"/>
                <a:gd name="T41" fmla="*/ 10077 h 719"/>
                <a:gd name="T42" fmla="*/ 38803 w 623"/>
                <a:gd name="T43" fmla="*/ 10077 h 719"/>
                <a:gd name="T44" fmla="*/ 14012 w 623"/>
                <a:gd name="T45" fmla="*/ 46786 h 719"/>
                <a:gd name="T46" fmla="*/ 14012 w 623"/>
                <a:gd name="T47" fmla="*/ 46786 h 719"/>
                <a:gd name="T48" fmla="*/ 1078 w 623"/>
                <a:gd name="T49" fmla="*/ 114086 h 719"/>
                <a:gd name="T50" fmla="*/ 1078 w 623"/>
                <a:gd name="T51" fmla="*/ 114086 h 719"/>
                <a:gd name="T52" fmla="*/ 29821 w 623"/>
                <a:gd name="T53" fmla="*/ 196141 h 719"/>
                <a:gd name="T54" fmla="*/ 29821 w 623"/>
                <a:gd name="T55" fmla="*/ 196141 h 719"/>
                <a:gd name="T56" fmla="*/ 99882 w 623"/>
                <a:gd name="T57" fmla="*/ 247965 h 719"/>
                <a:gd name="T58" fmla="*/ 99882 w 623"/>
                <a:gd name="T59" fmla="*/ 247965 h 719"/>
                <a:gd name="T60" fmla="*/ 167429 w 623"/>
                <a:gd name="T61" fmla="*/ 255883 h 719"/>
                <a:gd name="T62" fmla="*/ 167429 w 623"/>
                <a:gd name="T63" fmla="*/ 255883 h 719"/>
                <a:gd name="T64" fmla="*/ 209825 w 623"/>
                <a:gd name="T65" fmla="*/ 242567 h 719"/>
                <a:gd name="T66" fmla="*/ 209825 w 623"/>
                <a:gd name="T67" fmla="*/ 242567 h 719"/>
                <a:gd name="T68" fmla="*/ 219885 w 623"/>
                <a:gd name="T69" fmla="*/ 236809 h 719"/>
                <a:gd name="T70" fmla="*/ 219885 w 623"/>
                <a:gd name="T71" fmla="*/ 236809 h 719"/>
                <a:gd name="T72" fmla="*/ 223478 w 623"/>
                <a:gd name="T73" fmla="*/ 234649 h 71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623" h="719">
                  <a:moveTo>
                    <a:pt x="622" y="652"/>
                  </a:moveTo>
                  <a:lnTo>
                    <a:pt x="622" y="652"/>
                  </a:lnTo>
                  <a:cubicBezTo>
                    <a:pt x="622" y="652"/>
                    <a:pt x="617" y="650"/>
                    <a:pt x="610" y="649"/>
                  </a:cubicBezTo>
                  <a:cubicBezTo>
                    <a:pt x="604" y="646"/>
                    <a:pt x="594" y="644"/>
                    <a:pt x="581" y="640"/>
                  </a:cubicBezTo>
                  <a:cubicBezTo>
                    <a:pt x="555" y="633"/>
                    <a:pt x="519" y="619"/>
                    <a:pt x="482" y="600"/>
                  </a:cubicBezTo>
                  <a:cubicBezTo>
                    <a:pt x="405" y="562"/>
                    <a:pt x="322" y="494"/>
                    <a:pt x="262" y="413"/>
                  </a:cubicBezTo>
                  <a:cubicBezTo>
                    <a:pt x="203" y="333"/>
                    <a:pt x="162" y="233"/>
                    <a:pt x="149" y="148"/>
                  </a:cubicBezTo>
                  <a:cubicBezTo>
                    <a:pt x="142" y="106"/>
                    <a:pt x="140" y="69"/>
                    <a:pt x="141" y="43"/>
                  </a:cubicBezTo>
                  <a:cubicBezTo>
                    <a:pt x="140" y="29"/>
                    <a:pt x="141" y="18"/>
                    <a:pt x="141" y="11"/>
                  </a:cubicBezTo>
                  <a:cubicBezTo>
                    <a:pt x="142" y="4"/>
                    <a:pt x="142" y="0"/>
                    <a:pt x="142" y="0"/>
                  </a:cubicBezTo>
                  <a:cubicBezTo>
                    <a:pt x="142" y="0"/>
                    <a:pt x="139" y="2"/>
                    <a:pt x="133" y="6"/>
                  </a:cubicBezTo>
                  <a:cubicBezTo>
                    <a:pt x="128" y="11"/>
                    <a:pt x="118" y="18"/>
                    <a:pt x="108" y="28"/>
                  </a:cubicBezTo>
                  <a:cubicBezTo>
                    <a:pt x="88" y="48"/>
                    <a:pt x="61" y="82"/>
                    <a:pt x="39" y="130"/>
                  </a:cubicBezTo>
                  <a:cubicBezTo>
                    <a:pt x="17" y="179"/>
                    <a:pt x="0" y="243"/>
                    <a:pt x="3" y="317"/>
                  </a:cubicBezTo>
                  <a:cubicBezTo>
                    <a:pt x="6" y="390"/>
                    <a:pt x="30" y="473"/>
                    <a:pt x="83" y="545"/>
                  </a:cubicBezTo>
                  <a:cubicBezTo>
                    <a:pt x="137" y="617"/>
                    <a:pt x="209" y="665"/>
                    <a:pt x="278" y="689"/>
                  </a:cubicBezTo>
                  <a:cubicBezTo>
                    <a:pt x="347" y="714"/>
                    <a:pt x="414" y="718"/>
                    <a:pt x="466" y="711"/>
                  </a:cubicBezTo>
                  <a:cubicBezTo>
                    <a:pt x="519" y="704"/>
                    <a:pt x="559" y="688"/>
                    <a:pt x="584" y="674"/>
                  </a:cubicBezTo>
                  <a:cubicBezTo>
                    <a:pt x="597" y="669"/>
                    <a:pt x="606" y="662"/>
                    <a:pt x="612" y="658"/>
                  </a:cubicBezTo>
                  <a:cubicBezTo>
                    <a:pt x="618" y="654"/>
                    <a:pt x="622" y="652"/>
                    <a:pt x="622" y="65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9724C294-F1BB-514F-AA90-A83DE10286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1825" y="3784600"/>
              <a:ext cx="485775" cy="255588"/>
            </a:xfrm>
            <a:custGeom>
              <a:avLst/>
              <a:gdLst>
                <a:gd name="T0" fmla="*/ 0 w 1349"/>
                <a:gd name="T1" fmla="*/ 0 h 710"/>
                <a:gd name="T2" fmla="*/ 9723 w 1349"/>
                <a:gd name="T3" fmla="*/ 20519 h 710"/>
                <a:gd name="T4" fmla="*/ 15124 w 1349"/>
                <a:gd name="T5" fmla="*/ 31679 h 710"/>
                <a:gd name="T6" fmla="*/ 22686 w 1349"/>
                <a:gd name="T7" fmla="*/ 44278 h 710"/>
                <a:gd name="T8" fmla="*/ 42132 w 1349"/>
                <a:gd name="T9" fmla="*/ 74157 h 710"/>
                <a:gd name="T10" fmla="*/ 54375 w 1349"/>
                <a:gd name="T11" fmla="*/ 91076 h 710"/>
                <a:gd name="T12" fmla="*/ 69139 w 1349"/>
                <a:gd name="T13" fmla="*/ 108355 h 710"/>
                <a:gd name="T14" fmla="*/ 104069 w 1349"/>
                <a:gd name="T15" fmla="*/ 143993 h 710"/>
                <a:gd name="T16" fmla="*/ 198775 w 1349"/>
                <a:gd name="T17" fmla="*/ 208790 h 710"/>
                <a:gd name="T18" fmla="*/ 307525 w 1349"/>
                <a:gd name="T19" fmla="*/ 246228 h 710"/>
                <a:gd name="T20" fmla="*/ 356859 w 1349"/>
                <a:gd name="T21" fmla="*/ 253428 h 710"/>
                <a:gd name="T22" fmla="*/ 379545 w 1349"/>
                <a:gd name="T23" fmla="*/ 254868 h 710"/>
                <a:gd name="T24" fmla="*/ 400431 w 1349"/>
                <a:gd name="T25" fmla="*/ 254868 h 710"/>
                <a:gd name="T26" fmla="*/ 436081 w 1349"/>
                <a:gd name="T27" fmla="*/ 253068 h 710"/>
                <a:gd name="T28" fmla="*/ 450485 w 1349"/>
                <a:gd name="T29" fmla="*/ 251268 h 710"/>
                <a:gd name="T30" fmla="*/ 462729 w 1349"/>
                <a:gd name="T31" fmla="*/ 249108 h 710"/>
                <a:gd name="T32" fmla="*/ 485415 w 1349"/>
                <a:gd name="T33" fmla="*/ 244789 h 710"/>
                <a:gd name="T34" fmla="*/ 463809 w 1349"/>
                <a:gd name="T35" fmla="*/ 236869 h 710"/>
                <a:gd name="T36" fmla="*/ 452646 w 1349"/>
                <a:gd name="T37" fmla="*/ 232909 h 710"/>
                <a:gd name="T38" fmla="*/ 439322 w 1349"/>
                <a:gd name="T39" fmla="*/ 227509 h 710"/>
                <a:gd name="T40" fmla="*/ 407273 w 1349"/>
                <a:gd name="T41" fmla="*/ 215630 h 710"/>
                <a:gd name="T42" fmla="*/ 389268 w 1349"/>
                <a:gd name="T43" fmla="*/ 208430 h 710"/>
                <a:gd name="T44" fmla="*/ 370183 w 1349"/>
                <a:gd name="T45" fmla="*/ 200151 h 710"/>
                <a:gd name="T46" fmla="*/ 328051 w 1349"/>
                <a:gd name="T47" fmla="*/ 181791 h 710"/>
                <a:gd name="T48" fmla="*/ 235145 w 1349"/>
                <a:gd name="T49" fmla="*/ 137154 h 710"/>
                <a:gd name="T50" fmla="*/ 144040 w 1349"/>
                <a:gd name="T51" fmla="*/ 88916 h 710"/>
                <a:gd name="T52" fmla="*/ 104429 w 1349"/>
                <a:gd name="T53" fmla="*/ 66237 h 710"/>
                <a:gd name="T54" fmla="*/ 86064 w 1349"/>
                <a:gd name="T55" fmla="*/ 55437 h 710"/>
                <a:gd name="T56" fmla="*/ 69859 w 1349"/>
                <a:gd name="T57" fmla="*/ 44998 h 710"/>
                <a:gd name="T58" fmla="*/ 41051 w 1349"/>
                <a:gd name="T59" fmla="*/ 26639 h 710"/>
                <a:gd name="T60" fmla="*/ 28808 w 1349"/>
                <a:gd name="T61" fmla="*/ 19079 h 710"/>
                <a:gd name="T62" fmla="*/ 19085 w 1349"/>
                <a:gd name="T63" fmla="*/ 12239 h 71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349" h="71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8" y="21"/>
                    <a:pt x="27" y="57"/>
                  </a:cubicBezTo>
                  <a:cubicBezTo>
                    <a:pt x="31" y="67"/>
                    <a:pt x="36" y="77"/>
                    <a:pt x="42" y="88"/>
                  </a:cubicBezTo>
                  <a:cubicBezTo>
                    <a:pt x="48" y="99"/>
                    <a:pt x="55" y="110"/>
                    <a:pt x="63" y="123"/>
                  </a:cubicBezTo>
                  <a:cubicBezTo>
                    <a:pt x="77" y="148"/>
                    <a:pt x="94" y="177"/>
                    <a:pt x="117" y="206"/>
                  </a:cubicBezTo>
                  <a:cubicBezTo>
                    <a:pt x="128" y="221"/>
                    <a:pt x="139" y="237"/>
                    <a:pt x="151" y="253"/>
                  </a:cubicBezTo>
                  <a:cubicBezTo>
                    <a:pt x="164" y="269"/>
                    <a:pt x="178" y="284"/>
                    <a:pt x="192" y="301"/>
                  </a:cubicBezTo>
                  <a:cubicBezTo>
                    <a:pt x="220" y="334"/>
                    <a:pt x="253" y="366"/>
                    <a:pt x="289" y="400"/>
                  </a:cubicBezTo>
                  <a:cubicBezTo>
                    <a:pt x="363" y="465"/>
                    <a:pt x="451" y="529"/>
                    <a:pt x="552" y="580"/>
                  </a:cubicBezTo>
                  <a:cubicBezTo>
                    <a:pt x="654" y="631"/>
                    <a:pt x="758" y="664"/>
                    <a:pt x="854" y="684"/>
                  </a:cubicBezTo>
                  <a:cubicBezTo>
                    <a:pt x="902" y="693"/>
                    <a:pt x="948" y="701"/>
                    <a:pt x="991" y="704"/>
                  </a:cubicBezTo>
                  <a:cubicBezTo>
                    <a:pt x="1013" y="706"/>
                    <a:pt x="1034" y="708"/>
                    <a:pt x="1054" y="708"/>
                  </a:cubicBezTo>
                  <a:cubicBezTo>
                    <a:pt x="1074" y="708"/>
                    <a:pt x="1093" y="708"/>
                    <a:pt x="1112" y="708"/>
                  </a:cubicBezTo>
                  <a:cubicBezTo>
                    <a:pt x="1149" y="709"/>
                    <a:pt x="1182" y="705"/>
                    <a:pt x="1211" y="703"/>
                  </a:cubicBezTo>
                  <a:cubicBezTo>
                    <a:pt x="1226" y="701"/>
                    <a:pt x="1239" y="700"/>
                    <a:pt x="1251" y="698"/>
                  </a:cubicBezTo>
                  <a:cubicBezTo>
                    <a:pt x="1264" y="696"/>
                    <a:pt x="1275" y="694"/>
                    <a:pt x="1285" y="692"/>
                  </a:cubicBezTo>
                  <a:cubicBezTo>
                    <a:pt x="1326" y="685"/>
                    <a:pt x="1348" y="680"/>
                    <a:pt x="1348" y="680"/>
                  </a:cubicBezTo>
                  <a:cubicBezTo>
                    <a:pt x="1348" y="680"/>
                    <a:pt x="1326" y="671"/>
                    <a:pt x="1288" y="658"/>
                  </a:cubicBezTo>
                  <a:cubicBezTo>
                    <a:pt x="1279" y="654"/>
                    <a:pt x="1268" y="651"/>
                    <a:pt x="1257" y="647"/>
                  </a:cubicBezTo>
                  <a:cubicBezTo>
                    <a:pt x="1245" y="642"/>
                    <a:pt x="1233" y="638"/>
                    <a:pt x="1220" y="632"/>
                  </a:cubicBezTo>
                  <a:cubicBezTo>
                    <a:pt x="1194" y="622"/>
                    <a:pt x="1164" y="612"/>
                    <a:pt x="1131" y="599"/>
                  </a:cubicBezTo>
                  <a:cubicBezTo>
                    <a:pt x="1116" y="592"/>
                    <a:pt x="1099" y="586"/>
                    <a:pt x="1081" y="579"/>
                  </a:cubicBezTo>
                  <a:cubicBezTo>
                    <a:pt x="1063" y="572"/>
                    <a:pt x="1046" y="564"/>
                    <a:pt x="1028" y="556"/>
                  </a:cubicBezTo>
                  <a:cubicBezTo>
                    <a:pt x="990" y="541"/>
                    <a:pt x="952" y="523"/>
                    <a:pt x="911" y="505"/>
                  </a:cubicBezTo>
                  <a:cubicBezTo>
                    <a:pt x="830" y="467"/>
                    <a:pt x="743" y="426"/>
                    <a:pt x="653" y="381"/>
                  </a:cubicBezTo>
                  <a:cubicBezTo>
                    <a:pt x="563" y="335"/>
                    <a:pt x="478" y="290"/>
                    <a:pt x="400" y="247"/>
                  </a:cubicBezTo>
                  <a:cubicBezTo>
                    <a:pt x="361" y="225"/>
                    <a:pt x="323" y="205"/>
                    <a:pt x="290" y="184"/>
                  </a:cubicBezTo>
                  <a:cubicBezTo>
                    <a:pt x="272" y="173"/>
                    <a:pt x="255" y="164"/>
                    <a:pt x="239" y="154"/>
                  </a:cubicBezTo>
                  <a:cubicBezTo>
                    <a:pt x="223" y="144"/>
                    <a:pt x="208" y="134"/>
                    <a:pt x="194" y="125"/>
                  </a:cubicBezTo>
                  <a:cubicBezTo>
                    <a:pt x="163" y="108"/>
                    <a:pt x="137" y="90"/>
                    <a:pt x="114" y="74"/>
                  </a:cubicBezTo>
                  <a:cubicBezTo>
                    <a:pt x="101" y="67"/>
                    <a:pt x="90" y="60"/>
                    <a:pt x="80" y="53"/>
                  </a:cubicBezTo>
                  <a:cubicBezTo>
                    <a:pt x="70" y="46"/>
                    <a:pt x="61" y="40"/>
                    <a:pt x="53" y="34"/>
                  </a:cubicBezTo>
                  <a:cubicBezTo>
                    <a:pt x="20" y="12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93A5BCFD-3595-C044-9E38-1BA04CE00D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5213" y="3657600"/>
              <a:ext cx="525462" cy="430213"/>
            </a:xfrm>
            <a:custGeom>
              <a:avLst/>
              <a:gdLst>
                <a:gd name="T0" fmla="*/ 0 w 1460"/>
                <a:gd name="T1" fmla="*/ 2518 h 1196"/>
                <a:gd name="T2" fmla="*/ 0 w 1460"/>
                <a:gd name="T3" fmla="*/ 2518 h 1196"/>
                <a:gd name="T4" fmla="*/ 20875 w 1460"/>
                <a:gd name="T5" fmla="*/ 24101 h 1196"/>
                <a:gd name="T6" fmla="*/ 20875 w 1460"/>
                <a:gd name="T7" fmla="*/ 24101 h 1196"/>
                <a:gd name="T8" fmla="*/ 76300 w 1460"/>
                <a:gd name="T9" fmla="*/ 77697 h 1196"/>
                <a:gd name="T10" fmla="*/ 76300 w 1460"/>
                <a:gd name="T11" fmla="*/ 77697 h 1196"/>
                <a:gd name="T12" fmla="*/ 113010 w 1460"/>
                <a:gd name="T13" fmla="*/ 112589 h 1196"/>
                <a:gd name="T14" fmla="*/ 113010 w 1460"/>
                <a:gd name="T15" fmla="*/ 112589 h 1196"/>
                <a:gd name="T16" fmla="*/ 154399 w 1460"/>
                <a:gd name="T17" fmla="*/ 151078 h 1196"/>
                <a:gd name="T18" fmla="*/ 154399 w 1460"/>
                <a:gd name="T19" fmla="*/ 151078 h 1196"/>
                <a:gd name="T20" fmla="*/ 248695 w 1460"/>
                <a:gd name="T21" fmla="*/ 233452 h 1196"/>
                <a:gd name="T22" fmla="*/ 248695 w 1460"/>
                <a:gd name="T23" fmla="*/ 233452 h 1196"/>
                <a:gd name="T24" fmla="*/ 348389 w 1460"/>
                <a:gd name="T25" fmla="*/ 308991 h 1196"/>
                <a:gd name="T26" fmla="*/ 348389 w 1460"/>
                <a:gd name="T27" fmla="*/ 308991 h 1196"/>
                <a:gd name="T28" fmla="*/ 394456 w 1460"/>
                <a:gd name="T29" fmla="*/ 341724 h 1196"/>
                <a:gd name="T30" fmla="*/ 394456 w 1460"/>
                <a:gd name="T31" fmla="*/ 341724 h 1196"/>
                <a:gd name="T32" fmla="*/ 436205 w 1460"/>
                <a:gd name="T33" fmla="*/ 370861 h 1196"/>
                <a:gd name="T34" fmla="*/ 436205 w 1460"/>
                <a:gd name="T35" fmla="*/ 370861 h 1196"/>
                <a:gd name="T36" fmla="*/ 499909 w 1460"/>
                <a:gd name="T37" fmla="*/ 413666 h 1196"/>
                <a:gd name="T38" fmla="*/ 499909 w 1460"/>
                <a:gd name="T39" fmla="*/ 413666 h 1196"/>
                <a:gd name="T40" fmla="*/ 525102 w 1460"/>
                <a:gd name="T41" fmla="*/ 429853 h 1196"/>
                <a:gd name="T42" fmla="*/ 525102 w 1460"/>
                <a:gd name="T43" fmla="*/ 429853 h 1196"/>
                <a:gd name="T44" fmla="*/ 520783 w 1460"/>
                <a:gd name="T45" fmla="*/ 400357 h 1196"/>
                <a:gd name="T46" fmla="*/ 520783 w 1460"/>
                <a:gd name="T47" fmla="*/ 400357 h 1196"/>
                <a:gd name="T48" fmla="*/ 518264 w 1460"/>
                <a:gd name="T49" fmla="*/ 384890 h 1196"/>
                <a:gd name="T50" fmla="*/ 518264 w 1460"/>
                <a:gd name="T51" fmla="*/ 384890 h 1196"/>
                <a:gd name="T52" fmla="*/ 513585 w 1460"/>
                <a:gd name="T53" fmla="*/ 366544 h 1196"/>
                <a:gd name="T54" fmla="*/ 513585 w 1460"/>
                <a:gd name="T55" fmla="*/ 366544 h 1196"/>
                <a:gd name="T56" fmla="*/ 500269 w 1460"/>
                <a:gd name="T57" fmla="*/ 322300 h 1196"/>
                <a:gd name="T58" fmla="*/ 500269 w 1460"/>
                <a:gd name="T59" fmla="*/ 322300 h 1196"/>
                <a:gd name="T60" fmla="*/ 490551 w 1460"/>
                <a:gd name="T61" fmla="*/ 297840 h 1196"/>
                <a:gd name="T62" fmla="*/ 490551 w 1460"/>
                <a:gd name="T63" fmla="*/ 297840 h 1196"/>
                <a:gd name="T64" fmla="*/ 478314 w 1460"/>
                <a:gd name="T65" fmla="*/ 271581 h 1196"/>
                <a:gd name="T66" fmla="*/ 478314 w 1460"/>
                <a:gd name="T67" fmla="*/ 271581 h 1196"/>
                <a:gd name="T68" fmla="*/ 447003 w 1460"/>
                <a:gd name="T69" fmla="*/ 216186 h 1196"/>
                <a:gd name="T70" fmla="*/ 447003 w 1460"/>
                <a:gd name="T71" fmla="*/ 216186 h 1196"/>
                <a:gd name="T72" fmla="*/ 350188 w 1460"/>
                <a:gd name="T73" fmla="*/ 108992 h 1196"/>
                <a:gd name="T74" fmla="*/ 350188 w 1460"/>
                <a:gd name="T75" fmla="*/ 108992 h 1196"/>
                <a:gd name="T76" fmla="*/ 225301 w 1460"/>
                <a:gd name="T77" fmla="*/ 35971 h 1196"/>
                <a:gd name="T78" fmla="*/ 225301 w 1460"/>
                <a:gd name="T79" fmla="*/ 35971 h 1196"/>
                <a:gd name="T80" fmla="*/ 164837 w 1460"/>
                <a:gd name="T81" fmla="*/ 16187 h 1196"/>
                <a:gd name="T82" fmla="*/ 164837 w 1460"/>
                <a:gd name="T83" fmla="*/ 16187 h 1196"/>
                <a:gd name="T84" fmla="*/ 137124 w 1460"/>
                <a:gd name="T85" fmla="*/ 9712 h 1196"/>
                <a:gd name="T86" fmla="*/ 137124 w 1460"/>
                <a:gd name="T87" fmla="*/ 9712 h 1196"/>
                <a:gd name="T88" fmla="*/ 110851 w 1460"/>
                <a:gd name="T89" fmla="*/ 5036 h 1196"/>
                <a:gd name="T90" fmla="*/ 110851 w 1460"/>
                <a:gd name="T91" fmla="*/ 5036 h 1196"/>
                <a:gd name="T92" fmla="*/ 65143 w 1460"/>
                <a:gd name="T93" fmla="*/ 719 h 1196"/>
                <a:gd name="T94" fmla="*/ 65143 w 1460"/>
                <a:gd name="T95" fmla="*/ 719 h 1196"/>
                <a:gd name="T96" fmla="*/ 46068 w 1460"/>
                <a:gd name="T97" fmla="*/ 0 h 1196"/>
                <a:gd name="T98" fmla="*/ 46068 w 1460"/>
                <a:gd name="T99" fmla="*/ 0 h 1196"/>
                <a:gd name="T100" fmla="*/ 30232 w 1460"/>
                <a:gd name="T101" fmla="*/ 360 h 1196"/>
                <a:gd name="T102" fmla="*/ 30232 w 1460"/>
                <a:gd name="T103" fmla="*/ 360 h 1196"/>
                <a:gd name="T104" fmla="*/ 0 w 1460"/>
                <a:gd name="T105" fmla="*/ 2518 h 119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460" h="1196">
                  <a:moveTo>
                    <a:pt x="0" y="7"/>
                  </a:moveTo>
                  <a:lnTo>
                    <a:pt x="0" y="7"/>
                  </a:lnTo>
                  <a:cubicBezTo>
                    <a:pt x="0" y="7"/>
                    <a:pt x="21" y="30"/>
                    <a:pt x="58" y="67"/>
                  </a:cubicBezTo>
                  <a:cubicBezTo>
                    <a:pt x="96" y="102"/>
                    <a:pt x="148" y="153"/>
                    <a:pt x="212" y="216"/>
                  </a:cubicBezTo>
                  <a:cubicBezTo>
                    <a:pt x="243" y="245"/>
                    <a:pt x="278" y="278"/>
                    <a:pt x="314" y="313"/>
                  </a:cubicBezTo>
                  <a:cubicBezTo>
                    <a:pt x="351" y="346"/>
                    <a:pt x="389" y="384"/>
                    <a:pt x="429" y="420"/>
                  </a:cubicBezTo>
                  <a:cubicBezTo>
                    <a:pt x="509" y="495"/>
                    <a:pt x="596" y="572"/>
                    <a:pt x="691" y="649"/>
                  </a:cubicBezTo>
                  <a:cubicBezTo>
                    <a:pt x="785" y="727"/>
                    <a:pt x="878" y="796"/>
                    <a:pt x="968" y="859"/>
                  </a:cubicBezTo>
                  <a:cubicBezTo>
                    <a:pt x="1011" y="892"/>
                    <a:pt x="1055" y="921"/>
                    <a:pt x="1096" y="950"/>
                  </a:cubicBezTo>
                  <a:cubicBezTo>
                    <a:pt x="1137" y="979"/>
                    <a:pt x="1176" y="1006"/>
                    <a:pt x="1212" y="1031"/>
                  </a:cubicBezTo>
                  <a:cubicBezTo>
                    <a:pt x="1285" y="1081"/>
                    <a:pt x="1346" y="1121"/>
                    <a:pt x="1389" y="1150"/>
                  </a:cubicBezTo>
                  <a:cubicBezTo>
                    <a:pt x="1432" y="1179"/>
                    <a:pt x="1459" y="1195"/>
                    <a:pt x="1459" y="1195"/>
                  </a:cubicBezTo>
                  <a:cubicBezTo>
                    <a:pt x="1459" y="1195"/>
                    <a:pt x="1456" y="1165"/>
                    <a:pt x="1447" y="1113"/>
                  </a:cubicBezTo>
                  <a:cubicBezTo>
                    <a:pt x="1445" y="1099"/>
                    <a:pt x="1442" y="1085"/>
                    <a:pt x="1440" y="1070"/>
                  </a:cubicBezTo>
                  <a:cubicBezTo>
                    <a:pt x="1436" y="1054"/>
                    <a:pt x="1432" y="1037"/>
                    <a:pt x="1427" y="1019"/>
                  </a:cubicBezTo>
                  <a:cubicBezTo>
                    <a:pt x="1417" y="983"/>
                    <a:pt x="1407" y="940"/>
                    <a:pt x="1390" y="896"/>
                  </a:cubicBezTo>
                  <a:cubicBezTo>
                    <a:pt x="1382" y="875"/>
                    <a:pt x="1373" y="851"/>
                    <a:pt x="1363" y="828"/>
                  </a:cubicBezTo>
                  <a:cubicBezTo>
                    <a:pt x="1353" y="803"/>
                    <a:pt x="1341" y="779"/>
                    <a:pt x="1329" y="755"/>
                  </a:cubicBezTo>
                  <a:cubicBezTo>
                    <a:pt x="1305" y="704"/>
                    <a:pt x="1275" y="654"/>
                    <a:pt x="1242" y="601"/>
                  </a:cubicBezTo>
                  <a:cubicBezTo>
                    <a:pt x="1173" y="499"/>
                    <a:pt x="1083" y="394"/>
                    <a:pt x="973" y="303"/>
                  </a:cubicBezTo>
                  <a:cubicBezTo>
                    <a:pt x="862" y="213"/>
                    <a:pt x="741" y="147"/>
                    <a:pt x="626" y="100"/>
                  </a:cubicBezTo>
                  <a:cubicBezTo>
                    <a:pt x="568" y="78"/>
                    <a:pt x="513" y="58"/>
                    <a:pt x="458" y="45"/>
                  </a:cubicBezTo>
                  <a:cubicBezTo>
                    <a:pt x="432" y="38"/>
                    <a:pt x="406" y="31"/>
                    <a:pt x="381" y="27"/>
                  </a:cubicBezTo>
                  <a:cubicBezTo>
                    <a:pt x="356" y="22"/>
                    <a:pt x="331" y="18"/>
                    <a:pt x="308" y="14"/>
                  </a:cubicBezTo>
                  <a:cubicBezTo>
                    <a:pt x="261" y="7"/>
                    <a:pt x="218" y="4"/>
                    <a:pt x="181" y="2"/>
                  </a:cubicBezTo>
                  <a:cubicBezTo>
                    <a:pt x="162" y="1"/>
                    <a:pt x="144" y="0"/>
                    <a:pt x="128" y="0"/>
                  </a:cubicBezTo>
                  <a:cubicBezTo>
                    <a:pt x="112" y="1"/>
                    <a:pt x="97" y="1"/>
                    <a:pt x="84" y="1"/>
                  </a:cubicBezTo>
                  <a:cubicBezTo>
                    <a:pt x="30" y="4"/>
                    <a:pt x="0" y="7"/>
                    <a:pt x="0" y="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C72A4B6C-3280-2444-96A4-65C93BB608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1588" y="3400425"/>
              <a:ext cx="311150" cy="452438"/>
            </a:xfrm>
            <a:custGeom>
              <a:avLst/>
              <a:gdLst>
                <a:gd name="T0" fmla="*/ 0 w 863"/>
                <a:gd name="T1" fmla="*/ 0 h 1258"/>
                <a:gd name="T2" fmla="*/ 0 w 863"/>
                <a:gd name="T3" fmla="*/ 0 h 1258"/>
                <a:gd name="T4" fmla="*/ 105640 w 863"/>
                <a:gd name="T5" fmla="*/ 260026 h 1258"/>
                <a:gd name="T6" fmla="*/ 105640 w 863"/>
                <a:gd name="T7" fmla="*/ 260026 h 1258"/>
                <a:gd name="T8" fmla="*/ 310789 w 863"/>
                <a:gd name="T9" fmla="*/ 452078 h 1258"/>
                <a:gd name="T10" fmla="*/ 310789 w 863"/>
                <a:gd name="T11" fmla="*/ 452078 h 1258"/>
                <a:gd name="T12" fmla="*/ 205150 w 863"/>
                <a:gd name="T13" fmla="*/ 192052 h 1258"/>
                <a:gd name="T14" fmla="*/ 205150 w 863"/>
                <a:gd name="T15" fmla="*/ 192052 h 1258"/>
                <a:gd name="T16" fmla="*/ 0 w 863"/>
                <a:gd name="T17" fmla="*/ 0 h 12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63" h="1258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5" y="376"/>
                    <a:pt x="293" y="723"/>
                  </a:cubicBezTo>
                  <a:cubicBezTo>
                    <a:pt x="531" y="1070"/>
                    <a:pt x="862" y="1257"/>
                    <a:pt x="862" y="1257"/>
                  </a:cubicBezTo>
                  <a:cubicBezTo>
                    <a:pt x="862" y="1257"/>
                    <a:pt x="806" y="882"/>
                    <a:pt x="569" y="534"/>
                  </a:cubicBezTo>
                  <a:cubicBezTo>
                    <a:pt x="331" y="187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FF75A235-2F89-3A46-BDA7-19E2E65285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4925" y="3640138"/>
              <a:ext cx="44450" cy="41275"/>
            </a:xfrm>
            <a:custGeom>
              <a:avLst/>
              <a:gdLst>
                <a:gd name="T0" fmla="*/ 20960 w 123"/>
                <a:gd name="T1" fmla="*/ 0 h 113"/>
                <a:gd name="T2" fmla="*/ 23490 w 123"/>
                <a:gd name="T3" fmla="*/ 0 h 113"/>
                <a:gd name="T4" fmla="*/ 23490 w 123"/>
                <a:gd name="T5" fmla="*/ 0 h 113"/>
                <a:gd name="T6" fmla="*/ 43727 w 123"/>
                <a:gd name="T7" fmla="*/ 20455 h 113"/>
                <a:gd name="T8" fmla="*/ 43727 w 123"/>
                <a:gd name="T9" fmla="*/ 20455 h 113"/>
                <a:gd name="T10" fmla="*/ 23490 w 123"/>
                <a:gd name="T11" fmla="*/ 40910 h 113"/>
                <a:gd name="T12" fmla="*/ 20960 w 123"/>
                <a:gd name="T13" fmla="*/ 40910 h 113"/>
                <a:gd name="T14" fmla="*/ 20960 w 123"/>
                <a:gd name="T15" fmla="*/ 40910 h 113"/>
                <a:gd name="T16" fmla="*/ 361 w 123"/>
                <a:gd name="T17" fmla="*/ 20455 h 113"/>
                <a:gd name="T18" fmla="*/ 361 w 123"/>
                <a:gd name="T19" fmla="*/ 20455 h 113"/>
                <a:gd name="T20" fmla="*/ 20960 w 123"/>
                <a:gd name="T21" fmla="*/ 0 h 1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3" h="113">
                  <a:moveTo>
                    <a:pt x="58" y="0"/>
                  </a:moveTo>
                  <a:lnTo>
                    <a:pt x="65" y="0"/>
                  </a:lnTo>
                  <a:cubicBezTo>
                    <a:pt x="94" y="0"/>
                    <a:pt x="122" y="26"/>
                    <a:pt x="121" y="56"/>
                  </a:cubicBezTo>
                  <a:cubicBezTo>
                    <a:pt x="119" y="86"/>
                    <a:pt x="96" y="112"/>
                    <a:pt x="65" y="112"/>
                  </a:cubicBezTo>
                  <a:lnTo>
                    <a:pt x="58" y="112"/>
                  </a:lnTo>
                  <a:cubicBezTo>
                    <a:pt x="28" y="112"/>
                    <a:pt x="0" y="86"/>
                    <a:pt x="1" y="56"/>
                  </a:cubicBezTo>
                  <a:cubicBezTo>
                    <a:pt x="3" y="26"/>
                    <a:pt x="26" y="0"/>
                    <a:pt x="5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468ECE67-28F3-1041-858C-48D0C4E5D5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3013" y="3608388"/>
              <a:ext cx="52387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0" y="112"/>
                    <a:pt x="0" y="0"/>
                    <a:pt x="72" y="0"/>
                  </a:cubicBezTo>
                  <a:cubicBezTo>
                    <a:pt x="144" y="0"/>
                    <a:pt x="144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05D93666-F3C4-8E40-80C8-8FC2712ACE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1575" y="3589338"/>
              <a:ext cx="52388" cy="39687"/>
            </a:xfrm>
            <a:custGeom>
              <a:avLst/>
              <a:gdLst>
                <a:gd name="T0" fmla="*/ 26013 w 145"/>
                <a:gd name="T1" fmla="*/ 39333 h 112"/>
                <a:gd name="T2" fmla="*/ 26013 w 145"/>
                <a:gd name="T3" fmla="*/ 39333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3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0" y="111"/>
                    <a:pt x="0" y="0"/>
                    <a:pt x="72" y="0"/>
                  </a:cubicBezTo>
                  <a:cubicBezTo>
                    <a:pt x="144" y="0"/>
                    <a:pt x="144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DF555FEA-D3E2-A244-828B-76FC9A3F01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1725" y="3595688"/>
              <a:ext cx="52388" cy="39687"/>
            </a:xfrm>
            <a:custGeom>
              <a:avLst/>
              <a:gdLst>
                <a:gd name="T0" fmla="*/ 26013 w 145"/>
                <a:gd name="T1" fmla="*/ 39333 h 112"/>
                <a:gd name="T2" fmla="*/ 26013 w 145"/>
                <a:gd name="T3" fmla="*/ 39333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3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0" y="111"/>
                    <a:pt x="0" y="0"/>
                    <a:pt x="72" y="0"/>
                  </a:cubicBezTo>
                  <a:cubicBezTo>
                    <a:pt x="144" y="0"/>
                    <a:pt x="144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E39F479D-E8FA-4C41-98EE-D18F18E4D2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4725" y="3308350"/>
              <a:ext cx="44450" cy="41275"/>
            </a:xfrm>
            <a:custGeom>
              <a:avLst/>
              <a:gdLst>
                <a:gd name="T0" fmla="*/ 23318 w 122"/>
                <a:gd name="T1" fmla="*/ 40910 h 113"/>
                <a:gd name="T2" fmla="*/ 20403 w 122"/>
                <a:gd name="T3" fmla="*/ 40910 h 113"/>
                <a:gd name="T4" fmla="*/ 20403 w 122"/>
                <a:gd name="T5" fmla="*/ 40910 h 113"/>
                <a:gd name="T6" fmla="*/ 364 w 122"/>
                <a:gd name="T7" fmla="*/ 20455 h 113"/>
                <a:gd name="T8" fmla="*/ 364 w 122"/>
                <a:gd name="T9" fmla="*/ 20455 h 113"/>
                <a:gd name="T10" fmla="*/ 20403 w 122"/>
                <a:gd name="T11" fmla="*/ 0 h 113"/>
                <a:gd name="T12" fmla="*/ 23318 w 122"/>
                <a:gd name="T13" fmla="*/ 0 h 113"/>
                <a:gd name="T14" fmla="*/ 23318 w 122"/>
                <a:gd name="T15" fmla="*/ 0 h 113"/>
                <a:gd name="T16" fmla="*/ 43721 w 122"/>
                <a:gd name="T17" fmla="*/ 20455 h 113"/>
                <a:gd name="T18" fmla="*/ 43721 w 122"/>
                <a:gd name="T19" fmla="*/ 20455 h 113"/>
                <a:gd name="T20" fmla="*/ 23318 w 122"/>
                <a:gd name="T21" fmla="*/ 40910 h 1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2" h="113">
                  <a:moveTo>
                    <a:pt x="64" y="112"/>
                  </a:moveTo>
                  <a:lnTo>
                    <a:pt x="56" y="112"/>
                  </a:lnTo>
                  <a:cubicBezTo>
                    <a:pt x="27" y="112"/>
                    <a:pt x="0" y="87"/>
                    <a:pt x="1" y="56"/>
                  </a:cubicBezTo>
                  <a:cubicBezTo>
                    <a:pt x="2" y="26"/>
                    <a:pt x="25" y="0"/>
                    <a:pt x="56" y="0"/>
                  </a:cubicBezTo>
                  <a:lnTo>
                    <a:pt x="64" y="0"/>
                  </a:lnTo>
                  <a:cubicBezTo>
                    <a:pt x="94" y="0"/>
                    <a:pt x="121" y="26"/>
                    <a:pt x="120" y="56"/>
                  </a:cubicBezTo>
                  <a:cubicBezTo>
                    <a:pt x="119" y="87"/>
                    <a:pt x="95" y="112"/>
                    <a:pt x="64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F72CC8E3-E1FE-A74E-9BA2-F6144DCE32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1225" y="3297238"/>
              <a:ext cx="52388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0" y="112"/>
                    <a:pt x="0" y="0"/>
                    <a:pt x="72" y="0"/>
                  </a:cubicBezTo>
                  <a:cubicBezTo>
                    <a:pt x="144" y="0"/>
                    <a:pt x="144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271950EC-F6A5-554A-AA32-86F34EC165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138" y="3316288"/>
              <a:ext cx="52387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0" y="112"/>
                    <a:pt x="0" y="0"/>
                    <a:pt x="72" y="0"/>
                  </a:cubicBezTo>
                  <a:cubicBezTo>
                    <a:pt x="144" y="0"/>
                    <a:pt x="144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DC1F0B4D-6563-1043-AFE6-493A4F2533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8513" y="3382963"/>
              <a:ext cx="52387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0" y="112"/>
                    <a:pt x="0" y="0"/>
                    <a:pt x="72" y="0"/>
                  </a:cubicBezTo>
                  <a:cubicBezTo>
                    <a:pt x="144" y="0"/>
                    <a:pt x="144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D8F792A4-7A6A-034E-AA2E-B445391A23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0313" y="3313113"/>
              <a:ext cx="627062" cy="231775"/>
            </a:xfrm>
            <a:custGeom>
              <a:avLst/>
              <a:gdLst>
                <a:gd name="T0" fmla="*/ 0 w 1740"/>
                <a:gd name="T1" fmla="*/ 64984 h 642"/>
                <a:gd name="T2" fmla="*/ 0 w 1740"/>
                <a:gd name="T3" fmla="*/ 64984 h 642"/>
                <a:gd name="T4" fmla="*/ 6126 w 1740"/>
                <a:gd name="T5" fmla="*/ 61734 h 642"/>
                <a:gd name="T6" fmla="*/ 6126 w 1740"/>
                <a:gd name="T7" fmla="*/ 61734 h 642"/>
                <a:gd name="T8" fmla="*/ 23064 w 1740"/>
                <a:gd name="T9" fmla="*/ 53431 h 642"/>
                <a:gd name="T10" fmla="*/ 23064 w 1740"/>
                <a:gd name="T11" fmla="*/ 53431 h 642"/>
                <a:gd name="T12" fmla="*/ 89014 w 1740"/>
                <a:gd name="T13" fmla="*/ 31770 h 642"/>
                <a:gd name="T14" fmla="*/ 89014 w 1740"/>
                <a:gd name="T15" fmla="*/ 31770 h 642"/>
                <a:gd name="T16" fmla="*/ 193524 w 1740"/>
                <a:gd name="T17" fmla="*/ 23466 h 642"/>
                <a:gd name="T18" fmla="*/ 193524 w 1740"/>
                <a:gd name="T19" fmla="*/ 23466 h 642"/>
                <a:gd name="T20" fmla="*/ 321459 w 1740"/>
                <a:gd name="T21" fmla="*/ 47655 h 642"/>
                <a:gd name="T22" fmla="*/ 321459 w 1740"/>
                <a:gd name="T23" fmla="*/ 47655 h 642"/>
                <a:gd name="T24" fmla="*/ 540931 w 1740"/>
                <a:gd name="T25" fmla="*/ 165347 h 642"/>
                <a:gd name="T26" fmla="*/ 540931 w 1740"/>
                <a:gd name="T27" fmla="*/ 165347 h 642"/>
                <a:gd name="T28" fmla="*/ 603637 w 1740"/>
                <a:gd name="T29" fmla="*/ 213363 h 642"/>
                <a:gd name="T30" fmla="*/ 603637 w 1740"/>
                <a:gd name="T31" fmla="*/ 213363 h 642"/>
                <a:gd name="T32" fmla="*/ 626702 w 1740"/>
                <a:gd name="T33" fmla="*/ 231414 h 642"/>
                <a:gd name="T34" fmla="*/ 626702 w 1740"/>
                <a:gd name="T35" fmla="*/ 231414 h 642"/>
                <a:gd name="T36" fmla="*/ 606520 w 1740"/>
                <a:gd name="T37" fmla="*/ 210114 h 642"/>
                <a:gd name="T38" fmla="*/ 606520 w 1740"/>
                <a:gd name="T39" fmla="*/ 210114 h 642"/>
                <a:gd name="T40" fmla="*/ 549220 w 1740"/>
                <a:gd name="T41" fmla="*/ 154517 h 642"/>
                <a:gd name="T42" fmla="*/ 549220 w 1740"/>
                <a:gd name="T43" fmla="*/ 154517 h 642"/>
                <a:gd name="T44" fmla="*/ 456602 w 1740"/>
                <a:gd name="T45" fmla="*/ 83035 h 642"/>
                <a:gd name="T46" fmla="*/ 456602 w 1740"/>
                <a:gd name="T47" fmla="*/ 83035 h 642"/>
                <a:gd name="T48" fmla="*/ 330109 w 1740"/>
                <a:gd name="T49" fmla="*/ 21661 h 642"/>
                <a:gd name="T50" fmla="*/ 330109 w 1740"/>
                <a:gd name="T51" fmla="*/ 21661 h 642"/>
                <a:gd name="T52" fmla="*/ 193885 w 1740"/>
                <a:gd name="T53" fmla="*/ 722 h 642"/>
                <a:gd name="T54" fmla="*/ 193885 w 1740"/>
                <a:gd name="T55" fmla="*/ 722 h 642"/>
                <a:gd name="T56" fmla="*/ 85410 w 1740"/>
                <a:gd name="T57" fmla="*/ 18773 h 642"/>
                <a:gd name="T58" fmla="*/ 85410 w 1740"/>
                <a:gd name="T59" fmla="*/ 18773 h 642"/>
                <a:gd name="T60" fmla="*/ 20902 w 1740"/>
                <a:gd name="T61" fmla="*/ 49821 h 642"/>
                <a:gd name="T62" fmla="*/ 20902 w 1740"/>
                <a:gd name="T63" fmla="*/ 49821 h 642"/>
                <a:gd name="T64" fmla="*/ 5406 w 1740"/>
                <a:gd name="T65" fmla="*/ 60651 h 642"/>
                <a:gd name="T66" fmla="*/ 5406 w 1740"/>
                <a:gd name="T67" fmla="*/ 60651 h 642"/>
                <a:gd name="T68" fmla="*/ 0 w 1740"/>
                <a:gd name="T69" fmla="*/ 64984 h 64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740" h="642">
                  <a:moveTo>
                    <a:pt x="0" y="180"/>
                  </a:moveTo>
                  <a:lnTo>
                    <a:pt x="0" y="180"/>
                  </a:lnTo>
                  <a:cubicBezTo>
                    <a:pt x="0" y="180"/>
                    <a:pt x="6" y="177"/>
                    <a:pt x="17" y="171"/>
                  </a:cubicBezTo>
                  <a:cubicBezTo>
                    <a:pt x="28" y="166"/>
                    <a:pt x="42" y="157"/>
                    <a:pt x="64" y="148"/>
                  </a:cubicBezTo>
                  <a:cubicBezTo>
                    <a:pt x="105" y="129"/>
                    <a:pt x="168" y="106"/>
                    <a:pt x="247" y="88"/>
                  </a:cubicBezTo>
                  <a:cubicBezTo>
                    <a:pt x="327" y="70"/>
                    <a:pt x="427" y="60"/>
                    <a:pt x="537" y="65"/>
                  </a:cubicBezTo>
                  <a:cubicBezTo>
                    <a:pt x="648" y="70"/>
                    <a:pt x="770" y="92"/>
                    <a:pt x="892" y="132"/>
                  </a:cubicBezTo>
                  <a:cubicBezTo>
                    <a:pt x="1141" y="213"/>
                    <a:pt x="1352" y="350"/>
                    <a:pt x="1501" y="458"/>
                  </a:cubicBezTo>
                  <a:cubicBezTo>
                    <a:pt x="1575" y="511"/>
                    <a:pt x="1635" y="558"/>
                    <a:pt x="1675" y="591"/>
                  </a:cubicBezTo>
                  <a:cubicBezTo>
                    <a:pt x="1716" y="623"/>
                    <a:pt x="1739" y="641"/>
                    <a:pt x="1739" y="641"/>
                  </a:cubicBezTo>
                  <a:cubicBezTo>
                    <a:pt x="1739" y="641"/>
                    <a:pt x="1720" y="620"/>
                    <a:pt x="1683" y="582"/>
                  </a:cubicBezTo>
                  <a:cubicBezTo>
                    <a:pt x="1647" y="544"/>
                    <a:pt x="1594" y="490"/>
                    <a:pt x="1524" y="428"/>
                  </a:cubicBezTo>
                  <a:cubicBezTo>
                    <a:pt x="1455" y="366"/>
                    <a:pt x="1369" y="297"/>
                    <a:pt x="1267" y="230"/>
                  </a:cubicBezTo>
                  <a:cubicBezTo>
                    <a:pt x="1165" y="164"/>
                    <a:pt x="1046" y="103"/>
                    <a:pt x="916" y="60"/>
                  </a:cubicBezTo>
                  <a:cubicBezTo>
                    <a:pt x="785" y="17"/>
                    <a:pt x="655" y="0"/>
                    <a:pt x="538" y="2"/>
                  </a:cubicBezTo>
                  <a:cubicBezTo>
                    <a:pt x="421" y="3"/>
                    <a:pt x="318" y="23"/>
                    <a:pt x="237" y="52"/>
                  </a:cubicBezTo>
                  <a:cubicBezTo>
                    <a:pt x="156" y="80"/>
                    <a:pt x="97" y="112"/>
                    <a:pt x="58" y="138"/>
                  </a:cubicBezTo>
                  <a:cubicBezTo>
                    <a:pt x="39" y="150"/>
                    <a:pt x="25" y="162"/>
                    <a:pt x="15" y="168"/>
                  </a:cubicBezTo>
                  <a:cubicBezTo>
                    <a:pt x="5" y="176"/>
                    <a:pt x="0" y="180"/>
                    <a:pt x="0" y="18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2A336183-7A6B-BA48-9BED-C69C9BE8F7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8250" y="3255963"/>
              <a:ext cx="622300" cy="214312"/>
            </a:xfrm>
            <a:custGeom>
              <a:avLst/>
              <a:gdLst>
                <a:gd name="T0" fmla="*/ 0 w 1730"/>
                <a:gd name="T1" fmla="*/ 50257 h 597"/>
                <a:gd name="T2" fmla="*/ 0 w 1730"/>
                <a:gd name="T3" fmla="*/ 50257 h 597"/>
                <a:gd name="T4" fmla="*/ 6835 w 1730"/>
                <a:gd name="T5" fmla="*/ 47745 h 597"/>
                <a:gd name="T6" fmla="*/ 6835 w 1730"/>
                <a:gd name="T7" fmla="*/ 47745 h 597"/>
                <a:gd name="T8" fmla="*/ 25539 w 1730"/>
                <a:gd name="T9" fmla="*/ 41283 h 597"/>
                <a:gd name="T10" fmla="*/ 25539 w 1730"/>
                <a:gd name="T11" fmla="*/ 41283 h 597"/>
                <a:gd name="T12" fmla="*/ 96762 w 1730"/>
                <a:gd name="T13" fmla="*/ 25847 h 597"/>
                <a:gd name="T14" fmla="*/ 96762 w 1730"/>
                <a:gd name="T15" fmla="*/ 25847 h 597"/>
                <a:gd name="T16" fmla="*/ 329855 w 1730"/>
                <a:gd name="T17" fmla="*/ 49539 h 597"/>
                <a:gd name="T18" fmla="*/ 329855 w 1730"/>
                <a:gd name="T19" fmla="*/ 49539 h 597"/>
                <a:gd name="T20" fmla="*/ 541005 w 1730"/>
                <a:gd name="T21" fmla="*/ 156157 h 597"/>
                <a:gd name="T22" fmla="*/ 541005 w 1730"/>
                <a:gd name="T23" fmla="*/ 156157 h 597"/>
                <a:gd name="T24" fmla="*/ 600358 w 1730"/>
                <a:gd name="T25" fmla="*/ 198158 h 597"/>
                <a:gd name="T26" fmla="*/ 600358 w 1730"/>
                <a:gd name="T27" fmla="*/ 198158 h 597"/>
                <a:gd name="T28" fmla="*/ 621940 w 1730"/>
                <a:gd name="T29" fmla="*/ 213953 h 597"/>
                <a:gd name="T30" fmla="*/ 621940 w 1730"/>
                <a:gd name="T31" fmla="*/ 213953 h 597"/>
                <a:gd name="T32" fmla="*/ 603235 w 1730"/>
                <a:gd name="T33" fmla="*/ 194568 h 597"/>
                <a:gd name="T34" fmla="*/ 603235 w 1730"/>
                <a:gd name="T35" fmla="*/ 194568 h 597"/>
                <a:gd name="T36" fmla="*/ 549279 w 1730"/>
                <a:gd name="T37" fmla="*/ 145388 h 597"/>
                <a:gd name="T38" fmla="*/ 549279 w 1730"/>
                <a:gd name="T39" fmla="*/ 145388 h 597"/>
                <a:gd name="T40" fmla="*/ 460790 w 1730"/>
                <a:gd name="T41" fmla="*/ 81130 h 597"/>
                <a:gd name="T42" fmla="*/ 460790 w 1730"/>
                <a:gd name="T43" fmla="*/ 81130 h 597"/>
                <a:gd name="T44" fmla="*/ 338488 w 1730"/>
                <a:gd name="T45" fmla="*/ 23693 h 597"/>
                <a:gd name="T46" fmla="*/ 338488 w 1730"/>
                <a:gd name="T47" fmla="*/ 23693 h 597"/>
                <a:gd name="T48" fmla="*/ 204316 w 1730"/>
                <a:gd name="T49" fmla="*/ 718 h 597"/>
                <a:gd name="T50" fmla="*/ 204316 w 1730"/>
                <a:gd name="T51" fmla="*/ 718 h 597"/>
                <a:gd name="T52" fmla="*/ 94244 w 1730"/>
                <a:gd name="T53" fmla="*/ 12564 h 597"/>
                <a:gd name="T54" fmla="*/ 94244 w 1730"/>
                <a:gd name="T55" fmla="*/ 12564 h 597"/>
                <a:gd name="T56" fmla="*/ 24101 w 1730"/>
                <a:gd name="T57" fmla="*/ 37334 h 597"/>
                <a:gd name="T58" fmla="*/ 24101 w 1730"/>
                <a:gd name="T59" fmla="*/ 37334 h 597"/>
                <a:gd name="T60" fmla="*/ 6115 w 1730"/>
                <a:gd name="T61" fmla="*/ 47027 h 597"/>
                <a:gd name="T62" fmla="*/ 6115 w 1730"/>
                <a:gd name="T63" fmla="*/ 47027 h 597"/>
                <a:gd name="T64" fmla="*/ 0 w 1730"/>
                <a:gd name="T65" fmla="*/ 50257 h 5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730" h="597">
                  <a:moveTo>
                    <a:pt x="0" y="140"/>
                  </a:moveTo>
                  <a:lnTo>
                    <a:pt x="0" y="140"/>
                  </a:lnTo>
                  <a:cubicBezTo>
                    <a:pt x="0" y="140"/>
                    <a:pt x="6" y="138"/>
                    <a:pt x="19" y="133"/>
                  </a:cubicBezTo>
                  <a:cubicBezTo>
                    <a:pt x="31" y="129"/>
                    <a:pt x="48" y="122"/>
                    <a:pt x="71" y="115"/>
                  </a:cubicBezTo>
                  <a:cubicBezTo>
                    <a:pt x="117" y="101"/>
                    <a:pt x="184" y="83"/>
                    <a:pt x="269" y="72"/>
                  </a:cubicBezTo>
                  <a:cubicBezTo>
                    <a:pt x="437" y="48"/>
                    <a:pt x="674" y="58"/>
                    <a:pt x="917" y="138"/>
                  </a:cubicBezTo>
                  <a:cubicBezTo>
                    <a:pt x="1161" y="218"/>
                    <a:pt x="1363" y="341"/>
                    <a:pt x="1504" y="435"/>
                  </a:cubicBezTo>
                  <a:cubicBezTo>
                    <a:pt x="1575" y="482"/>
                    <a:pt x="1630" y="523"/>
                    <a:pt x="1669" y="552"/>
                  </a:cubicBezTo>
                  <a:cubicBezTo>
                    <a:pt x="1707" y="580"/>
                    <a:pt x="1729" y="596"/>
                    <a:pt x="1729" y="596"/>
                  </a:cubicBezTo>
                  <a:cubicBezTo>
                    <a:pt x="1729" y="596"/>
                    <a:pt x="1710" y="577"/>
                    <a:pt x="1677" y="542"/>
                  </a:cubicBezTo>
                  <a:cubicBezTo>
                    <a:pt x="1643" y="509"/>
                    <a:pt x="1593" y="461"/>
                    <a:pt x="1527" y="405"/>
                  </a:cubicBezTo>
                  <a:cubicBezTo>
                    <a:pt x="1461" y="349"/>
                    <a:pt x="1379" y="286"/>
                    <a:pt x="1281" y="226"/>
                  </a:cubicBezTo>
                  <a:cubicBezTo>
                    <a:pt x="1183" y="165"/>
                    <a:pt x="1068" y="109"/>
                    <a:pt x="941" y="66"/>
                  </a:cubicBezTo>
                  <a:cubicBezTo>
                    <a:pt x="812" y="25"/>
                    <a:pt x="685" y="4"/>
                    <a:pt x="568" y="2"/>
                  </a:cubicBezTo>
                  <a:cubicBezTo>
                    <a:pt x="452" y="0"/>
                    <a:pt x="347" y="14"/>
                    <a:pt x="262" y="35"/>
                  </a:cubicBezTo>
                  <a:cubicBezTo>
                    <a:pt x="176" y="56"/>
                    <a:pt x="111" y="83"/>
                    <a:pt x="67" y="104"/>
                  </a:cubicBezTo>
                  <a:cubicBezTo>
                    <a:pt x="45" y="115"/>
                    <a:pt x="29" y="124"/>
                    <a:pt x="17" y="131"/>
                  </a:cubicBezTo>
                  <a:cubicBezTo>
                    <a:pt x="6" y="136"/>
                    <a:pt x="0" y="140"/>
                    <a:pt x="0" y="14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id="{9C2068FE-E1C7-0D4B-A178-998B08C485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9688" y="3209925"/>
              <a:ext cx="517525" cy="166688"/>
            </a:xfrm>
            <a:custGeom>
              <a:avLst/>
              <a:gdLst>
                <a:gd name="T0" fmla="*/ 0 w 1436"/>
                <a:gd name="T1" fmla="*/ 18802 h 461"/>
                <a:gd name="T2" fmla="*/ 0 w 1436"/>
                <a:gd name="T3" fmla="*/ 18802 h 461"/>
                <a:gd name="T4" fmla="*/ 6127 w 1436"/>
                <a:gd name="T5" fmla="*/ 17717 h 461"/>
                <a:gd name="T6" fmla="*/ 6127 w 1436"/>
                <a:gd name="T7" fmla="*/ 17717 h 461"/>
                <a:gd name="T8" fmla="*/ 22344 w 1436"/>
                <a:gd name="T9" fmla="*/ 15548 h 461"/>
                <a:gd name="T10" fmla="*/ 22344 w 1436"/>
                <a:gd name="T11" fmla="*/ 15548 h 461"/>
                <a:gd name="T12" fmla="*/ 48653 w 1436"/>
                <a:gd name="T13" fmla="*/ 13378 h 461"/>
                <a:gd name="T14" fmla="*/ 48653 w 1436"/>
                <a:gd name="T15" fmla="*/ 13378 h 461"/>
                <a:gd name="T16" fmla="*/ 65231 w 1436"/>
                <a:gd name="T17" fmla="*/ 12294 h 461"/>
                <a:gd name="T18" fmla="*/ 65231 w 1436"/>
                <a:gd name="T19" fmla="*/ 12294 h 461"/>
                <a:gd name="T20" fmla="*/ 83611 w 1436"/>
                <a:gd name="T21" fmla="*/ 12294 h 461"/>
                <a:gd name="T22" fmla="*/ 83611 w 1436"/>
                <a:gd name="T23" fmla="*/ 12294 h 461"/>
                <a:gd name="T24" fmla="*/ 172268 w 1436"/>
                <a:gd name="T25" fmla="*/ 18441 h 461"/>
                <a:gd name="T26" fmla="*/ 172268 w 1436"/>
                <a:gd name="T27" fmla="*/ 18441 h 461"/>
                <a:gd name="T28" fmla="*/ 277143 w 1436"/>
                <a:gd name="T29" fmla="*/ 43751 h 461"/>
                <a:gd name="T30" fmla="*/ 277143 w 1436"/>
                <a:gd name="T31" fmla="*/ 43751 h 461"/>
                <a:gd name="T32" fmla="*/ 450852 w 1436"/>
                <a:gd name="T33" fmla="*/ 124022 h 461"/>
                <a:gd name="T34" fmla="*/ 450852 w 1436"/>
                <a:gd name="T35" fmla="*/ 124022 h 461"/>
                <a:gd name="T36" fmla="*/ 499505 w 1436"/>
                <a:gd name="T37" fmla="*/ 154394 h 461"/>
                <a:gd name="T38" fmla="*/ 499505 w 1436"/>
                <a:gd name="T39" fmla="*/ 154394 h 461"/>
                <a:gd name="T40" fmla="*/ 512479 w 1436"/>
                <a:gd name="T41" fmla="*/ 163072 h 461"/>
                <a:gd name="T42" fmla="*/ 512479 w 1436"/>
                <a:gd name="T43" fmla="*/ 163072 h 461"/>
                <a:gd name="T44" fmla="*/ 517165 w 1436"/>
                <a:gd name="T45" fmla="*/ 166326 h 461"/>
                <a:gd name="T46" fmla="*/ 517165 w 1436"/>
                <a:gd name="T47" fmla="*/ 166326 h 461"/>
                <a:gd name="T48" fmla="*/ 513200 w 1436"/>
                <a:gd name="T49" fmla="*/ 162711 h 461"/>
                <a:gd name="T50" fmla="*/ 513200 w 1436"/>
                <a:gd name="T51" fmla="*/ 162711 h 461"/>
                <a:gd name="T52" fmla="*/ 501307 w 1436"/>
                <a:gd name="T53" fmla="*/ 152586 h 461"/>
                <a:gd name="T54" fmla="*/ 501307 w 1436"/>
                <a:gd name="T55" fmla="*/ 152586 h 461"/>
                <a:gd name="T56" fmla="*/ 455898 w 1436"/>
                <a:gd name="T57" fmla="*/ 116428 h 461"/>
                <a:gd name="T58" fmla="*/ 455898 w 1436"/>
                <a:gd name="T59" fmla="*/ 116428 h 461"/>
                <a:gd name="T60" fmla="*/ 282548 w 1436"/>
                <a:gd name="T61" fmla="*/ 26034 h 461"/>
                <a:gd name="T62" fmla="*/ 282548 w 1436"/>
                <a:gd name="T63" fmla="*/ 26034 h 461"/>
                <a:gd name="T64" fmla="*/ 174070 w 1436"/>
                <a:gd name="T65" fmla="*/ 3616 h 461"/>
                <a:gd name="T66" fmla="*/ 174070 w 1436"/>
                <a:gd name="T67" fmla="*/ 3616 h 461"/>
                <a:gd name="T68" fmla="*/ 83251 w 1436"/>
                <a:gd name="T69" fmla="*/ 3254 h 461"/>
                <a:gd name="T70" fmla="*/ 83251 w 1436"/>
                <a:gd name="T71" fmla="*/ 3254 h 461"/>
                <a:gd name="T72" fmla="*/ 64510 w 1436"/>
                <a:gd name="T73" fmla="*/ 5062 h 461"/>
                <a:gd name="T74" fmla="*/ 64510 w 1436"/>
                <a:gd name="T75" fmla="*/ 5062 h 461"/>
                <a:gd name="T76" fmla="*/ 48293 w 1436"/>
                <a:gd name="T77" fmla="*/ 7593 h 461"/>
                <a:gd name="T78" fmla="*/ 48293 w 1436"/>
                <a:gd name="T79" fmla="*/ 7593 h 461"/>
                <a:gd name="T80" fmla="*/ 21984 w 1436"/>
                <a:gd name="T81" fmla="*/ 13017 h 461"/>
                <a:gd name="T82" fmla="*/ 21984 w 1436"/>
                <a:gd name="T83" fmla="*/ 13017 h 461"/>
                <a:gd name="T84" fmla="*/ 5766 w 1436"/>
                <a:gd name="T85" fmla="*/ 16994 h 461"/>
                <a:gd name="T86" fmla="*/ 5766 w 1436"/>
                <a:gd name="T87" fmla="*/ 16994 h 461"/>
                <a:gd name="T88" fmla="*/ 0 w 1436"/>
                <a:gd name="T89" fmla="*/ 18802 h 46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436" h="461">
                  <a:moveTo>
                    <a:pt x="0" y="52"/>
                  </a:moveTo>
                  <a:lnTo>
                    <a:pt x="0" y="52"/>
                  </a:lnTo>
                  <a:cubicBezTo>
                    <a:pt x="0" y="52"/>
                    <a:pt x="6" y="51"/>
                    <a:pt x="17" y="49"/>
                  </a:cubicBezTo>
                  <a:cubicBezTo>
                    <a:pt x="27" y="47"/>
                    <a:pt x="42" y="46"/>
                    <a:pt x="62" y="43"/>
                  </a:cubicBezTo>
                  <a:cubicBezTo>
                    <a:pt x="83" y="41"/>
                    <a:pt x="107" y="38"/>
                    <a:pt x="135" y="37"/>
                  </a:cubicBezTo>
                  <a:cubicBezTo>
                    <a:pt x="150" y="36"/>
                    <a:pt x="165" y="35"/>
                    <a:pt x="181" y="34"/>
                  </a:cubicBezTo>
                  <a:cubicBezTo>
                    <a:pt x="197" y="34"/>
                    <a:pt x="214" y="34"/>
                    <a:pt x="232" y="34"/>
                  </a:cubicBezTo>
                  <a:cubicBezTo>
                    <a:pt x="303" y="34"/>
                    <a:pt x="387" y="38"/>
                    <a:pt x="478" y="51"/>
                  </a:cubicBezTo>
                  <a:cubicBezTo>
                    <a:pt x="569" y="66"/>
                    <a:pt x="668" y="88"/>
                    <a:pt x="769" y="121"/>
                  </a:cubicBezTo>
                  <a:cubicBezTo>
                    <a:pt x="968" y="186"/>
                    <a:pt x="1135" y="275"/>
                    <a:pt x="1251" y="343"/>
                  </a:cubicBezTo>
                  <a:cubicBezTo>
                    <a:pt x="1309" y="377"/>
                    <a:pt x="1355" y="407"/>
                    <a:pt x="1386" y="427"/>
                  </a:cubicBezTo>
                  <a:cubicBezTo>
                    <a:pt x="1402" y="438"/>
                    <a:pt x="1415" y="446"/>
                    <a:pt x="1422" y="451"/>
                  </a:cubicBezTo>
                  <a:cubicBezTo>
                    <a:pt x="1430" y="457"/>
                    <a:pt x="1435" y="460"/>
                    <a:pt x="1435" y="460"/>
                  </a:cubicBezTo>
                  <a:cubicBezTo>
                    <a:pt x="1435" y="460"/>
                    <a:pt x="1431" y="456"/>
                    <a:pt x="1424" y="450"/>
                  </a:cubicBezTo>
                  <a:cubicBezTo>
                    <a:pt x="1416" y="443"/>
                    <a:pt x="1406" y="433"/>
                    <a:pt x="1391" y="422"/>
                  </a:cubicBezTo>
                  <a:cubicBezTo>
                    <a:pt x="1362" y="397"/>
                    <a:pt x="1320" y="362"/>
                    <a:pt x="1265" y="322"/>
                  </a:cubicBezTo>
                  <a:cubicBezTo>
                    <a:pt x="1155" y="243"/>
                    <a:pt x="991" y="141"/>
                    <a:pt x="784" y="72"/>
                  </a:cubicBezTo>
                  <a:cubicBezTo>
                    <a:pt x="680" y="39"/>
                    <a:pt x="578" y="19"/>
                    <a:pt x="483" y="10"/>
                  </a:cubicBezTo>
                  <a:cubicBezTo>
                    <a:pt x="388" y="0"/>
                    <a:pt x="302" y="2"/>
                    <a:pt x="231" y="9"/>
                  </a:cubicBezTo>
                  <a:cubicBezTo>
                    <a:pt x="212" y="10"/>
                    <a:pt x="195" y="12"/>
                    <a:pt x="179" y="14"/>
                  </a:cubicBezTo>
                  <a:cubicBezTo>
                    <a:pt x="163" y="16"/>
                    <a:pt x="148" y="19"/>
                    <a:pt x="134" y="21"/>
                  </a:cubicBezTo>
                  <a:cubicBezTo>
                    <a:pt x="105" y="25"/>
                    <a:pt x="81" y="31"/>
                    <a:pt x="61" y="36"/>
                  </a:cubicBezTo>
                  <a:cubicBezTo>
                    <a:pt x="41" y="40"/>
                    <a:pt x="26" y="44"/>
                    <a:pt x="16" y="47"/>
                  </a:cubicBezTo>
                  <a:cubicBezTo>
                    <a:pt x="5" y="50"/>
                    <a:pt x="0" y="52"/>
                    <a:pt x="0" y="5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23B17846-642C-4645-BEC1-E1934D8EFA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6650" y="3889375"/>
              <a:ext cx="349250" cy="176213"/>
            </a:xfrm>
            <a:custGeom>
              <a:avLst/>
              <a:gdLst>
                <a:gd name="T0" fmla="*/ 0 w 971"/>
                <a:gd name="T1" fmla="*/ 0 h 489"/>
                <a:gd name="T2" fmla="*/ 0 w 971"/>
                <a:gd name="T3" fmla="*/ 0 h 489"/>
                <a:gd name="T4" fmla="*/ 156101 w 971"/>
                <a:gd name="T5" fmla="*/ 124322 h 489"/>
                <a:gd name="T6" fmla="*/ 156101 w 971"/>
                <a:gd name="T7" fmla="*/ 124322 h 489"/>
                <a:gd name="T8" fmla="*/ 348890 w 971"/>
                <a:gd name="T9" fmla="*/ 175853 h 489"/>
                <a:gd name="T10" fmla="*/ 348890 w 971"/>
                <a:gd name="T11" fmla="*/ 175853 h 489"/>
                <a:gd name="T12" fmla="*/ 192429 w 971"/>
                <a:gd name="T13" fmla="*/ 52251 h 489"/>
                <a:gd name="T14" fmla="*/ 192429 w 971"/>
                <a:gd name="T15" fmla="*/ 52251 h 489"/>
                <a:gd name="T16" fmla="*/ 0 w 971"/>
                <a:gd name="T17" fmla="*/ 0 h 4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1" h="489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167" y="209"/>
                    <a:pt x="434" y="345"/>
                  </a:cubicBezTo>
                  <a:cubicBezTo>
                    <a:pt x="702" y="478"/>
                    <a:pt x="970" y="488"/>
                    <a:pt x="970" y="488"/>
                  </a:cubicBezTo>
                  <a:cubicBezTo>
                    <a:pt x="970" y="488"/>
                    <a:pt x="803" y="280"/>
                    <a:pt x="535" y="145"/>
                  </a:cubicBezTo>
                  <a:cubicBezTo>
                    <a:pt x="267" y="1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E4AC56F1-5E28-524D-B609-8DF3219AB7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1025" y="3843338"/>
              <a:ext cx="2365375" cy="890587"/>
            </a:xfrm>
            <a:custGeom>
              <a:avLst/>
              <a:gdLst>
                <a:gd name="T0" fmla="*/ 1993221 w 6572"/>
                <a:gd name="T1" fmla="*/ 673695 h 2476"/>
                <a:gd name="T2" fmla="*/ 2000059 w 6572"/>
                <a:gd name="T3" fmla="*/ 663624 h 2476"/>
                <a:gd name="T4" fmla="*/ 2005818 w 6572"/>
                <a:gd name="T5" fmla="*/ 651035 h 2476"/>
                <a:gd name="T6" fmla="*/ 2002579 w 6572"/>
                <a:gd name="T7" fmla="*/ 580896 h 2476"/>
                <a:gd name="T8" fmla="*/ 1994300 w 6572"/>
                <a:gd name="T9" fmla="*/ 569026 h 2476"/>
                <a:gd name="T10" fmla="*/ 1982783 w 6572"/>
                <a:gd name="T11" fmla="*/ 560034 h 2476"/>
                <a:gd name="T12" fmla="*/ 1879847 w 6572"/>
                <a:gd name="T13" fmla="*/ 571544 h 2476"/>
                <a:gd name="T14" fmla="*/ 1862211 w 6572"/>
                <a:gd name="T15" fmla="*/ 590967 h 2476"/>
                <a:gd name="T16" fmla="*/ 1847094 w 6572"/>
                <a:gd name="T17" fmla="*/ 674415 h 2476"/>
                <a:gd name="T18" fmla="*/ 1886325 w 6572"/>
                <a:gd name="T19" fmla="*/ 755704 h 2476"/>
                <a:gd name="T20" fmla="*/ 2016255 w 6572"/>
                <a:gd name="T21" fmla="*/ 828721 h 2476"/>
                <a:gd name="T22" fmla="*/ 2200173 w 6572"/>
                <a:gd name="T23" fmla="*/ 811456 h 2476"/>
                <a:gd name="T24" fmla="*/ 2313547 w 6572"/>
                <a:gd name="T25" fmla="*/ 692039 h 2476"/>
                <a:gd name="T26" fmla="*/ 2318226 w 6572"/>
                <a:gd name="T27" fmla="*/ 629813 h 2476"/>
                <a:gd name="T28" fmla="*/ 2209891 w 6572"/>
                <a:gd name="T29" fmla="*/ 474428 h 2476"/>
                <a:gd name="T30" fmla="*/ 2036771 w 6572"/>
                <a:gd name="T31" fmla="*/ 429108 h 2476"/>
                <a:gd name="T32" fmla="*/ 1569958 w 6572"/>
                <a:gd name="T33" fmla="*/ 536654 h 2476"/>
                <a:gd name="T34" fmla="*/ 843286 w 6572"/>
                <a:gd name="T35" fmla="*/ 702830 h 2476"/>
                <a:gd name="T36" fmla="*/ 523319 w 6572"/>
                <a:gd name="T37" fmla="*/ 670818 h 2476"/>
                <a:gd name="T38" fmla="*/ 460694 w 6572"/>
                <a:gd name="T39" fmla="*/ 651754 h 2476"/>
                <a:gd name="T40" fmla="*/ 384391 w 6572"/>
                <a:gd name="T41" fmla="*/ 621541 h 2476"/>
                <a:gd name="T42" fmla="*/ 340122 w 6572"/>
                <a:gd name="T43" fmla="*/ 599240 h 2476"/>
                <a:gd name="T44" fmla="*/ 256261 w 6572"/>
                <a:gd name="T45" fmla="*/ 545646 h 2476"/>
                <a:gd name="T46" fmla="*/ 180678 w 6572"/>
                <a:gd name="T47" fmla="*/ 480903 h 2476"/>
                <a:gd name="T48" fmla="*/ 136049 w 6572"/>
                <a:gd name="T49" fmla="*/ 432345 h 2476"/>
                <a:gd name="T50" fmla="*/ 1080 w 6572"/>
                <a:gd name="T51" fmla="*/ 126970 h 2476"/>
                <a:gd name="T52" fmla="*/ 1440 w 6572"/>
                <a:gd name="T53" fmla="*/ 71938 h 2476"/>
                <a:gd name="T54" fmla="*/ 7918 w 6572"/>
                <a:gd name="T55" fmla="*/ 32732 h 2476"/>
                <a:gd name="T56" fmla="*/ 44990 w 6572"/>
                <a:gd name="T57" fmla="*/ 26617 h 2476"/>
                <a:gd name="T58" fmla="*/ 65865 w 6572"/>
                <a:gd name="T59" fmla="*/ 104309 h 2476"/>
                <a:gd name="T60" fmla="*/ 81341 w 6572"/>
                <a:gd name="T61" fmla="*/ 151429 h 2476"/>
                <a:gd name="T62" fmla="*/ 165922 w 6572"/>
                <a:gd name="T63" fmla="*/ 309332 h 2476"/>
                <a:gd name="T64" fmla="*/ 389430 w 6572"/>
                <a:gd name="T65" fmla="*/ 505721 h 2476"/>
                <a:gd name="T66" fmla="*/ 440898 w 6572"/>
                <a:gd name="T67" fmla="*/ 530899 h 2476"/>
                <a:gd name="T68" fmla="*/ 522600 w 6572"/>
                <a:gd name="T69" fmla="*/ 561832 h 2476"/>
                <a:gd name="T70" fmla="*/ 694280 w 6572"/>
                <a:gd name="T71" fmla="*/ 599240 h 2476"/>
                <a:gd name="T72" fmla="*/ 1287063 w 6572"/>
                <a:gd name="T73" fmla="*/ 549603 h 2476"/>
                <a:gd name="T74" fmla="*/ 2012656 w 6572"/>
                <a:gd name="T75" fmla="*/ 388823 h 2476"/>
                <a:gd name="T76" fmla="*/ 2261359 w 6572"/>
                <a:gd name="T77" fmla="*/ 463997 h 2476"/>
                <a:gd name="T78" fmla="*/ 2350258 w 6572"/>
                <a:gd name="T79" fmla="*/ 585931 h 2476"/>
                <a:gd name="T80" fmla="*/ 2307068 w 6572"/>
                <a:gd name="T81" fmla="*/ 792392 h 2476"/>
                <a:gd name="T82" fmla="*/ 2083560 w 6572"/>
                <a:gd name="T83" fmla="*/ 889508 h 2476"/>
                <a:gd name="T84" fmla="*/ 1985662 w 6572"/>
                <a:gd name="T85" fmla="*/ 877998 h 2476"/>
                <a:gd name="T86" fmla="*/ 1843855 w 6572"/>
                <a:gd name="T87" fmla="*/ 796349 h 2476"/>
                <a:gd name="T88" fmla="*/ 1786268 w 6572"/>
                <a:gd name="T89" fmla="*/ 676213 h 2476"/>
                <a:gd name="T90" fmla="*/ 1867250 w 6572"/>
                <a:gd name="T91" fmla="*/ 508599 h 2476"/>
                <a:gd name="T92" fmla="*/ 1982783 w 6572"/>
                <a:gd name="T93" fmla="*/ 499247 h 2476"/>
                <a:gd name="T94" fmla="*/ 2053327 w 6572"/>
                <a:gd name="T95" fmla="*/ 573702 h 2476"/>
                <a:gd name="T96" fmla="*/ 2029932 w 6572"/>
                <a:gd name="T97" fmla="*/ 678731 h 2476"/>
                <a:gd name="T98" fmla="*/ 1977384 w 6572"/>
                <a:gd name="T99" fmla="*/ 696356 h 247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6572" h="2476">
                  <a:moveTo>
                    <a:pt x="5494" y="1936"/>
                  </a:moveTo>
                  <a:lnTo>
                    <a:pt x="5494" y="1936"/>
                  </a:lnTo>
                  <a:cubicBezTo>
                    <a:pt x="5490" y="1921"/>
                    <a:pt x="5513" y="1904"/>
                    <a:pt x="5538" y="1873"/>
                  </a:cubicBezTo>
                  <a:cubicBezTo>
                    <a:pt x="5541" y="1869"/>
                    <a:pt x="5544" y="1864"/>
                    <a:pt x="5548" y="1860"/>
                  </a:cubicBezTo>
                  <a:cubicBezTo>
                    <a:pt x="5551" y="1855"/>
                    <a:pt x="5554" y="1850"/>
                    <a:pt x="5557" y="1845"/>
                  </a:cubicBezTo>
                  <a:cubicBezTo>
                    <a:pt x="5560" y="1840"/>
                    <a:pt x="5563" y="1834"/>
                    <a:pt x="5565" y="1829"/>
                  </a:cubicBezTo>
                  <a:cubicBezTo>
                    <a:pt x="5568" y="1822"/>
                    <a:pt x="5571" y="1817"/>
                    <a:pt x="5573" y="1810"/>
                  </a:cubicBezTo>
                  <a:cubicBezTo>
                    <a:pt x="5583" y="1784"/>
                    <a:pt x="5590" y="1753"/>
                    <a:pt x="5590" y="1718"/>
                  </a:cubicBezTo>
                  <a:cubicBezTo>
                    <a:pt x="5589" y="1684"/>
                    <a:pt x="5582" y="1647"/>
                    <a:pt x="5564" y="1615"/>
                  </a:cubicBezTo>
                  <a:cubicBezTo>
                    <a:pt x="5560" y="1608"/>
                    <a:pt x="5556" y="1599"/>
                    <a:pt x="5550" y="1593"/>
                  </a:cubicBezTo>
                  <a:cubicBezTo>
                    <a:pt x="5547" y="1589"/>
                    <a:pt x="5544" y="1586"/>
                    <a:pt x="5541" y="1582"/>
                  </a:cubicBezTo>
                  <a:cubicBezTo>
                    <a:pt x="5538" y="1579"/>
                    <a:pt x="5535" y="1577"/>
                    <a:pt x="5531" y="1574"/>
                  </a:cubicBezTo>
                  <a:cubicBezTo>
                    <a:pt x="5526" y="1567"/>
                    <a:pt x="5517" y="1562"/>
                    <a:pt x="5509" y="1557"/>
                  </a:cubicBezTo>
                  <a:cubicBezTo>
                    <a:pt x="5501" y="1552"/>
                    <a:pt x="5493" y="1547"/>
                    <a:pt x="5483" y="1543"/>
                  </a:cubicBezTo>
                  <a:cubicBezTo>
                    <a:pt x="5410" y="1509"/>
                    <a:pt x="5297" y="1526"/>
                    <a:pt x="5223" y="1589"/>
                  </a:cubicBezTo>
                  <a:cubicBezTo>
                    <a:pt x="5213" y="1597"/>
                    <a:pt x="5205" y="1606"/>
                    <a:pt x="5196" y="1614"/>
                  </a:cubicBezTo>
                  <a:cubicBezTo>
                    <a:pt x="5189" y="1623"/>
                    <a:pt x="5181" y="1632"/>
                    <a:pt x="5174" y="1643"/>
                  </a:cubicBezTo>
                  <a:cubicBezTo>
                    <a:pt x="5161" y="1665"/>
                    <a:pt x="5150" y="1688"/>
                    <a:pt x="5143" y="1713"/>
                  </a:cubicBezTo>
                  <a:cubicBezTo>
                    <a:pt x="5127" y="1763"/>
                    <a:pt x="5124" y="1820"/>
                    <a:pt x="5132" y="1875"/>
                  </a:cubicBezTo>
                  <a:cubicBezTo>
                    <a:pt x="5141" y="1931"/>
                    <a:pt x="5161" y="1986"/>
                    <a:pt x="5190" y="2033"/>
                  </a:cubicBezTo>
                  <a:cubicBezTo>
                    <a:pt x="5206" y="2056"/>
                    <a:pt x="5223" y="2079"/>
                    <a:pt x="5241" y="2101"/>
                  </a:cubicBezTo>
                  <a:cubicBezTo>
                    <a:pt x="5261" y="2122"/>
                    <a:pt x="5282" y="2142"/>
                    <a:pt x="5304" y="2160"/>
                  </a:cubicBezTo>
                  <a:cubicBezTo>
                    <a:pt x="5393" y="2232"/>
                    <a:pt x="5502" y="2278"/>
                    <a:pt x="5602" y="2304"/>
                  </a:cubicBezTo>
                  <a:cubicBezTo>
                    <a:pt x="5702" y="2328"/>
                    <a:pt x="5798" y="2329"/>
                    <a:pt x="5877" y="2319"/>
                  </a:cubicBezTo>
                  <a:cubicBezTo>
                    <a:pt x="5958" y="2310"/>
                    <a:pt x="6038" y="2289"/>
                    <a:pt x="6113" y="2256"/>
                  </a:cubicBezTo>
                  <a:cubicBezTo>
                    <a:pt x="6187" y="2223"/>
                    <a:pt x="6255" y="2178"/>
                    <a:pt x="6310" y="2122"/>
                  </a:cubicBezTo>
                  <a:cubicBezTo>
                    <a:pt x="6365" y="2066"/>
                    <a:pt x="6407" y="1999"/>
                    <a:pt x="6428" y="1924"/>
                  </a:cubicBezTo>
                  <a:cubicBezTo>
                    <a:pt x="6438" y="1887"/>
                    <a:pt x="6444" y="1849"/>
                    <a:pt x="6444" y="1810"/>
                  </a:cubicBezTo>
                  <a:cubicBezTo>
                    <a:pt x="6445" y="1800"/>
                    <a:pt x="6444" y="1790"/>
                    <a:pt x="6443" y="1780"/>
                  </a:cubicBezTo>
                  <a:lnTo>
                    <a:pt x="6441" y="1751"/>
                  </a:lnTo>
                  <a:cubicBezTo>
                    <a:pt x="6439" y="1732"/>
                    <a:pt x="6434" y="1713"/>
                    <a:pt x="6430" y="1693"/>
                  </a:cubicBezTo>
                  <a:cubicBezTo>
                    <a:pt x="6391" y="1541"/>
                    <a:pt x="6280" y="1405"/>
                    <a:pt x="6140" y="1319"/>
                  </a:cubicBezTo>
                  <a:cubicBezTo>
                    <a:pt x="6069" y="1274"/>
                    <a:pt x="5994" y="1242"/>
                    <a:pt x="5912" y="1222"/>
                  </a:cubicBezTo>
                  <a:cubicBezTo>
                    <a:pt x="5830" y="1203"/>
                    <a:pt x="5745" y="1194"/>
                    <a:pt x="5659" y="1193"/>
                  </a:cubicBezTo>
                  <a:cubicBezTo>
                    <a:pt x="5442" y="1192"/>
                    <a:pt x="5225" y="1242"/>
                    <a:pt x="5009" y="1299"/>
                  </a:cubicBezTo>
                  <a:cubicBezTo>
                    <a:pt x="4793" y="1356"/>
                    <a:pt x="4578" y="1423"/>
                    <a:pt x="4362" y="1492"/>
                  </a:cubicBezTo>
                  <a:cubicBezTo>
                    <a:pt x="3931" y="1629"/>
                    <a:pt x="3497" y="1776"/>
                    <a:pt x="3040" y="1868"/>
                  </a:cubicBezTo>
                  <a:cubicBezTo>
                    <a:pt x="2812" y="1914"/>
                    <a:pt x="2579" y="1944"/>
                    <a:pt x="2343" y="1954"/>
                  </a:cubicBezTo>
                  <a:cubicBezTo>
                    <a:pt x="2107" y="1962"/>
                    <a:pt x="1867" y="1951"/>
                    <a:pt x="1631" y="1905"/>
                  </a:cubicBezTo>
                  <a:cubicBezTo>
                    <a:pt x="1571" y="1895"/>
                    <a:pt x="1513" y="1879"/>
                    <a:pt x="1454" y="1865"/>
                  </a:cubicBezTo>
                  <a:cubicBezTo>
                    <a:pt x="1425" y="1858"/>
                    <a:pt x="1396" y="1849"/>
                    <a:pt x="1367" y="1840"/>
                  </a:cubicBezTo>
                  <a:cubicBezTo>
                    <a:pt x="1338" y="1831"/>
                    <a:pt x="1309" y="1823"/>
                    <a:pt x="1280" y="1812"/>
                  </a:cubicBezTo>
                  <a:lnTo>
                    <a:pt x="1195" y="1781"/>
                  </a:lnTo>
                  <a:cubicBezTo>
                    <a:pt x="1167" y="1770"/>
                    <a:pt x="1138" y="1758"/>
                    <a:pt x="1111" y="1746"/>
                  </a:cubicBezTo>
                  <a:lnTo>
                    <a:pt x="1068" y="1728"/>
                  </a:lnTo>
                  <a:cubicBezTo>
                    <a:pt x="1054" y="1722"/>
                    <a:pt x="1041" y="1714"/>
                    <a:pt x="1027" y="1708"/>
                  </a:cubicBezTo>
                  <a:lnTo>
                    <a:pt x="945" y="1666"/>
                  </a:lnTo>
                  <a:cubicBezTo>
                    <a:pt x="918" y="1650"/>
                    <a:pt x="892" y="1634"/>
                    <a:pt x="865" y="1619"/>
                  </a:cubicBezTo>
                  <a:lnTo>
                    <a:pt x="826" y="1595"/>
                  </a:lnTo>
                  <a:lnTo>
                    <a:pt x="788" y="1569"/>
                  </a:lnTo>
                  <a:lnTo>
                    <a:pt x="712" y="1517"/>
                  </a:lnTo>
                  <a:lnTo>
                    <a:pt x="640" y="1459"/>
                  </a:lnTo>
                  <a:lnTo>
                    <a:pt x="604" y="1430"/>
                  </a:lnTo>
                  <a:lnTo>
                    <a:pt x="570" y="1400"/>
                  </a:lnTo>
                  <a:lnTo>
                    <a:pt x="502" y="1337"/>
                  </a:lnTo>
                  <a:lnTo>
                    <a:pt x="439" y="1271"/>
                  </a:lnTo>
                  <a:lnTo>
                    <a:pt x="407" y="1237"/>
                  </a:lnTo>
                  <a:lnTo>
                    <a:pt x="378" y="1202"/>
                  </a:lnTo>
                  <a:cubicBezTo>
                    <a:pt x="264" y="1067"/>
                    <a:pt x="171" y="917"/>
                    <a:pt x="108" y="768"/>
                  </a:cubicBezTo>
                  <a:cubicBezTo>
                    <a:pt x="42" y="620"/>
                    <a:pt x="13" y="473"/>
                    <a:pt x="3" y="353"/>
                  </a:cubicBezTo>
                  <a:cubicBezTo>
                    <a:pt x="1" y="324"/>
                    <a:pt x="0" y="296"/>
                    <a:pt x="0" y="271"/>
                  </a:cubicBezTo>
                  <a:cubicBezTo>
                    <a:pt x="0" y="246"/>
                    <a:pt x="2" y="222"/>
                    <a:pt x="4" y="200"/>
                  </a:cubicBezTo>
                  <a:cubicBezTo>
                    <a:pt x="6" y="178"/>
                    <a:pt x="8" y="158"/>
                    <a:pt x="11" y="140"/>
                  </a:cubicBezTo>
                  <a:cubicBezTo>
                    <a:pt x="13" y="121"/>
                    <a:pt x="19" y="105"/>
                    <a:pt x="22" y="91"/>
                  </a:cubicBezTo>
                  <a:cubicBezTo>
                    <a:pt x="40" y="32"/>
                    <a:pt x="58" y="4"/>
                    <a:pt x="75" y="2"/>
                  </a:cubicBezTo>
                  <a:cubicBezTo>
                    <a:pt x="92" y="0"/>
                    <a:pt x="109" y="25"/>
                    <a:pt x="125" y="74"/>
                  </a:cubicBezTo>
                  <a:cubicBezTo>
                    <a:pt x="132" y="99"/>
                    <a:pt x="138" y="129"/>
                    <a:pt x="149" y="165"/>
                  </a:cubicBezTo>
                  <a:cubicBezTo>
                    <a:pt x="159" y="201"/>
                    <a:pt x="167" y="243"/>
                    <a:pt x="183" y="290"/>
                  </a:cubicBezTo>
                  <a:cubicBezTo>
                    <a:pt x="189" y="311"/>
                    <a:pt x="196" y="332"/>
                    <a:pt x="202" y="354"/>
                  </a:cubicBezTo>
                  <a:cubicBezTo>
                    <a:pt x="209" y="375"/>
                    <a:pt x="217" y="397"/>
                    <a:pt x="226" y="421"/>
                  </a:cubicBezTo>
                  <a:cubicBezTo>
                    <a:pt x="240" y="467"/>
                    <a:pt x="264" y="513"/>
                    <a:pt x="284" y="563"/>
                  </a:cubicBezTo>
                  <a:cubicBezTo>
                    <a:pt x="332" y="659"/>
                    <a:pt x="389" y="761"/>
                    <a:pt x="461" y="860"/>
                  </a:cubicBezTo>
                  <a:cubicBezTo>
                    <a:pt x="534" y="958"/>
                    <a:pt x="619" y="1053"/>
                    <a:pt x="712" y="1140"/>
                  </a:cubicBezTo>
                  <a:cubicBezTo>
                    <a:pt x="805" y="1226"/>
                    <a:pt x="909" y="1301"/>
                    <a:pt x="1012" y="1365"/>
                  </a:cubicBezTo>
                  <a:lnTo>
                    <a:pt x="1082" y="1406"/>
                  </a:lnTo>
                  <a:lnTo>
                    <a:pt x="1153" y="1442"/>
                  </a:lnTo>
                  <a:lnTo>
                    <a:pt x="1188" y="1460"/>
                  </a:lnTo>
                  <a:lnTo>
                    <a:pt x="1225" y="1476"/>
                  </a:lnTo>
                  <a:cubicBezTo>
                    <a:pt x="1250" y="1487"/>
                    <a:pt x="1275" y="1498"/>
                    <a:pt x="1300" y="1508"/>
                  </a:cubicBezTo>
                  <a:cubicBezTo>
                    <a:pt x="1351" y="1527"/>
                    <a:pt x="1400" y="1548"/>
                    <a:pt x="1452" y="1562"/>
                  </a:cubicBezTo>
                  <a:cubicBezTo>
                    <a:pt x="1479" y="1571"/>
                    <a:pt x="1504" y="1579"/>
                    <a:pt x="1530" y="1587"/>
                  </a:cubicBezTo>
                  <a:lnTo>
                    <a:pt x="1609" y="1607"/>
                  </a:lnTo>
                  <a:cubicBezTo>
                    <a:pt x="1714" y="1633"/>
                    <a:pt x="1822" y="1653"/>
                    <a:pt x="1929" y="1666"/>
                  </a:cubicBezTo>
                  <a:cubicBezTo>
                    <a:pt x="2038" y="1680"/>
                    <a:pt x="2147" y="1687"/>
                    <a:pt x="2257" y="1690"/>
                  </a:cubicBezTo>
                  <a:cubicBezTo>
                    <a:pt x="2697" y="1702"/>
                    <a:pt x="3138" y="1630"/>
                    <a:pt x="3576" y="1528"/>
                  </a:cubicBezTo>
                  <a:cubicBezTo>
                    <a:pt x="4014" y="1426"/>
                    <a:pt x="4450" y="1295"/>
                    <a:pt x="4899" y="1190"/>
                  </a:cubicBezTo>
                  <a:cubicBezTo>
                    <a:pt x="5123" y="1139"/>
                    <a:pt x="5352" y="1086"/>
                    <a:pt x="5592" y="1081"/>
                  </a:cubicBezTo>
                  <a:cubicBezTo>
                    <a:pt x="5712" y="1080"/>
                    <a:pt x="5834" y="1090"/>
                    <a:pt x="5953" y="1123"/>
                  </a:cubicBezTo>
                  <a:cubicBezTo>
                    <a:pt x="6073" y="1154"/>
                    <a:pt x="6186" y="1211"/>
                    <a:pt x="6283" y="1290"/>
                  </a:cubicBezTo>
                  <a:cubicBezTo>
                    <a:pt x="6324" y="1322"/>
                    <a:pt x="6368" y="1366"/>
                    <a:pt x="6413" y="1421"/>
                  </a:cubicBezTo>
                  <a:cubicBezTo>
                    <a:pt x="6457" y="1477"/>
                    <a:pt x="6501" y="1546"/>
                    <a:pt x="6530" y="1629"/>
                  </a:cubicBezTo>
                  <a:cubicBezTo>
                    <a:pt x="6558" y="1713"/>
                    <a:pt x="6571" y="1813"/>
                    <a:pt x="6553" y="1915"/>
                  </a:cubicBezTo>
                  <a:cubicBezTo>
                    <a:pt x="6536" y="2017"/>
                    <a:pt x="6486" y="2119"/>
                    <a:pt x="6410" y="2203"/>
                  </a:cubicBezTo>
                  <a:cubicBezTo>
                    <a:pt x="6336" y="2286"/>
                    <a:pt x="6239" y="2351"/>
                    <a:pt x="6132" y="2397"/>
                  </a:cubicBezTo>
                  <a:cubicBezTo>
                    <a:pt x="6025" y="2442"/>
                    <a:pt x="5909" y="2468"/>
                    <a:pt x="5789" y="2473"/>
                  </a:cubicBezTo>
                  <a:cubicBezTo>
                    <a:pt x="5728" y="2475"/>
                    <a:pt x="5668" y="2472"/>
                    <a:pt x="5607" y="2461"/>
                  </a:cubicBezTo>
                  <a:cubicBezTo>
                    <a:pt x="5577" y="2456"/>
                    <a:pt x="5547" y="2449"/>
                    <a:pt x="5517" y="2441"/>
                  </a:cubicBezTo>
                  <a:cubicBezTo>
                    <a:pt x="5488" y="2433"/>
                    <a:pt x="5460" y="2423"/>
                    <a:pt x="5431" y="2413"/>
                  </a:cubicBezTo>
                  <a:cubicBezTo>
                    <a:pt x="5318" y="2370"/>
                    <a:pt x="5210" y="2306"/>
                    <a:pt x="5123" y="2214"/>
                  </a:cubicBezTo>
                  <a:cubicBezTo>
                    <a:pt x="5080" y="2169"/>
                    <a:pt x="5043" y="2117"/>
                    <a:pt x="5015" y="2060"/>
                  </a:cubicBezTo>
                  <a:cubicBezTo>
                    <a:pt x="4988" y="2002"/>
                    <a:pt x="4971" y="1942"/>
                    <a:pt x="4963" y="1880"/>
                  </a:cubicBezTo>
                  <a:cubicBezTo>
                    <a:pt x="4948" y="1758"/>
                    <a:pt x="4975" y="1628"/>
                    <a:pt x="5050" y="1529"/>
                  </a:cubicBezTo>
                  <a:cubicBezTo>
                    <a:pt x="5089" y="1478"/>
                    <a:pt x="5137" y="1440"/>
                    <a:pt x="5188" y="1414"/>
                  </a:cubicBezTo>
                  <a:cubicBezTo>
                    <a:pt x="5240" y="1388"/>
                    <a:pt x="5295" y="1373"/>
                    <a:pt x="5349" y="1368"/>
                  </a:cubicBezTo>
                  <a:cubicBezTo>
                    <a:pt x="5404" y="1364"/>
                    <a:pt x="5459" y="1370"/>
                    <a:pt x="5509" y="1388"/>
                  </a:cubicBezTo>
                  <a:cubicBezTo>
                    <a:pt x="5559" y="1406"/>
                    <a:pt x="5602" y="1434"/>
                    <a:pt x="5637" y="1471"/>
                  </a:cubicBezTo>
                  <a:cubicBezTo>
                    <a:pt x="5672" y="1509"/>
                    <a:pt x="5695" y="1553"/>
                    <a:pt x="5705" y="1595"/>
                  </a:cubicBezTo>
                  <a:cubicBezTo>
                    <a:pt x="5715" y="1638"/>
                    <a:pt x="5718" y="1678"/>
                    <a:pt x="5714" y="1715"/>
                  </a:cubicBezTo>
                  <a:cubicBezTo>
                    <a:pt x="5707" y="1789"/>
                    <a:pt x="5675" y="1848"/>
                    <a:pt x="5640" y="1887"/>
                  </a:cubicBezTo>
                  <a:cubicBezTo>
                    <a:pt x="5604" y="1926"/>
                    <a:pt x="5564" y="1942"/>
                    <a:pt x="5538" y="1947"/>
                  </a:cubicBezTo>
                  <a:cubicBezTo>
                    <a:pt x="5510" y="1950"/>
                    <a:pt x="5496" y="1945"/>
                    <a:pt x="5494" y="193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6" name="Freeform 24">
              <a:extLst>
                <a:ext uri="{FF2B5EF4-FFF2-40B4-BE49-F238E27FC236}">
                  <a16:creationId xmlns:a16="http://schemas.microsoft.com/office/drawing/2014/main" id="{000BD91B-C2A4-8D43-B7E7-4F2642F015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6000" y="4360863"/>
              <a:ext cx="52388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0" y="112"/>
                    <a:pt x="0" y="0"/>
                    <a:pt x="72" y="0"/>
                  </a:cubicBezTo>
                  <a:cubicBezTo>
                    <a:pt x="144" y="0"/>
                    <a:pt x="144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7" name="Freeform 25">
              <a:extLst>
                <a:ext uri="{FF2B5EF4-FFF2-40B4-BE49-F238E27FC236}">
                  <a16:creationId xmlns:a16="http://schemas.microsoft.com/office/drawing/2014/main" id="{E944DB51-9A6C-C746-AF90-0BDBC3B4DC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975" y="4391025"/>
              <a:ext cx="52388" cy="39688"/>
            </a:xfrm>
            <a:custGeom>
              <a:avLst/>
              <a:gdLst>
                <a:gd name="T0" fmla="*/ 26013 w 145"/>
                <a:gd name="T1" fmla="*/ 39334 h 112"/>
                <a:gd name="T2" fmla="*/ 26013 w 145"/>
                <a:gd name="T3" fmla="*/ 39334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4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0" y="111"/>
                    <a:pt x="0" y="0"/>
                    <a:pt x="72" y="0"/>
                  </a:cubicBezTo>
                  <a:cubicBezTo>
                    <a:pt x="144" y="0"/>
                    <a:pt x="144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8" name="Freeform 26">
              <a:extLst>
                <a:ext uri="{FF2B5EF4-FFF2-40B4-BE49-F238E27FC236}">
                  <a16:creationId xmlns:a16="http://schemas.microsoft.com/office/drawing/2014/main" id="{15F0D164-632C-4148-9047-DEFBBEBE33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3125" y="4414838"/>
              <a:ext cx="52388" cy="41275"/>
            </a:xfrm>
            <a:custGeom>
              <a:avLst/>
              <a:gdLst>
                <a:gd name="T0" fmla="*/ 26375 w 145"/>
                <a:gd name="T1" fmla="*/ 40910 h 113"/>
                <a:gd name="T2" fmla="*/ 26375 w 145"/>
                <a:gd name="T3" fmla="*/ 40910 h 113"/>
                <a:gd name="T4" fmla="*/ 26375 w 145"/>
                <a:gd name="T5" fmla="*/ 0 h 113"/>
                <a:gd name="T6" fmla="*/ 26375 w 145"/>
                <a:gd name="T7" fmla="*/ 0 h 113"/>
                <a:gd name="T8" fmla="*/ 26375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3" y="112"/>
                  </a:moveTo>
                  <a:lnTo>
                    <a:pt x="73" y="112"/>
                  </a:lnTo>
                  <a:cubicBezTo>
                    <a:pt x="0" y="112"/>
                    <a:pt x="0" y="0"/>
                    <a:pt x="73" y="0"/>
                  </a:cubicBezTo>
                  <a:cubicBezTo>
                    <a:pt x="144" y="0"/>
                    <a:pt x="144" y="112"/>
                    <a:pt x="73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9" name="Freeform 27">
              <a:extLst>
                <a:ext uri="{FF2B5EF4-FFF2-40B4-BE49-F238E27FC236}">
                  <a16:creationId xmlns:a16="http://schemas.microsoft.com/office/drawing/2014/main" id="{DACBE970-81AD-724C-A48F-2ACE823CA6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9625" y="4438650"/>
              <a:ext cx="41275" cy="44450"/>
            </a:xfrm>
            <a:custGeom>
              <a:avLst/>
              <a:gdLst>
                <a:gd name="T0" fmla="*/ 0 w 113"/>
                <a:gd name="T1" fmla="*/ 23300 h 124"/>
                <a:gd name="T2" fmla="*/ 0 w 113"/>
                <a:gd name="T3" fmla="*/ 20791 h 124"/>
                <a:gd name="T4" fmla="*/ 0 w 113"/>
                <a:gd name="T5" fmla="*/ 20791 h 124"/>
                <a:gd name="T6" fmla="*/ 20455 w 113"/>
                <a:gd name="T7" fmla="*/ 717 h 124"/>
                <a:gd name="T8" fmla="*/ 20455 w 113"/>
                <a:gd name="T9" fmla="*/ 717 h 124"/>
                <a:gd name="T10" fmla="*/ 40910 w 113"/>
                <a:gd name="T11" fmla="*/ 20791 h 124"/>
                <a:gd name="T12" fmla="*/ 40910 w 113"/>
                <a:gd name="T13" fmla="*/ 23300 h 124"/>
                <a:gd name="T14" fmla="*/ 40910 w 113"/>
                <a:gd name="T15" fmla="*/ 23300 h 124"/>
                <a:gd name="T16" fmla="*/ 20455 w 113"/>
                <a:gd name="T17" fmla="*/ 43375 h 124"/>
                <a:gd name="T18" fmla="*/ 20455 w 113"/>
                <a:gd name="T19" fmla="*/ 43375 h 124"/>
                <a:gd name="T20" fmla="*/ 0 w 113"/>
                <a:gd name="T21" fmla="*/ 23300 h 12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3" h="124">
                  <a:moveTo>
                    <a:pt x="0" y="65"/>
                  </a:moveTo>
                  <a:lnTo>
                    <a:pt x="0" y="58"/>
                  </a:lnTo>
                  <a:cubicBezTo>
                    <a:pt x="0" y="29"/>
                    <a:pt x="26" y="0"/>
                    <a:pt x="56" y="2"/>
                  </a:cubicBezTo>
                  <a:cubicBezTo>
                    <a:pt x="86" y="3"/>
                    <a:pt x="112" y="26"/>
                    <a:pt x="112" y="58"/>
                  </a:cubicBezTo>
                  <a:lnTo>
                    <a:pt x="112" y="65"/>
                  </a:lnTo>
                  <a:cubicBezTo>
                    <a:pt x="112" y="94"/>
                    <a:pt x="86" y="123"/>
                    <a:pt x="56" y="121"/>
                  </a:cubicBezTo>
                  <a:cubicBezTo>
                    <a:pt x="26" y="120"/>
                    <a:pt x="0" y="97"/>
                    <a:pt x="0" y="6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0" name="Freeform 28">
              <a:extLst>
                <a:ext uri="{FF2B5EF4-FFF2-40B4-BE49-F238E27FC236}">
                  <a16:creationId xmlns:a16="http://schemas.microsoft.com/office/drawing/2014/main" id="{FEF3FB5E-B3CF-EF46-9CCD-7147E8A7A5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8663" y="4449763"/>
              <a:ext cx="52387" cy="39687"/>
            </a:xfrm>
            <a:custGeom>
              <a:avLst/>
              <a:gdLst>
                <a:gd name="T0" fmla="*/ 25652 w 145"/>
                <a:gd name="T1" fmla="*/ 39333 h 112"/>
                <a:gd name="T2" fmla="*/ 25652 w 145"/>
                <a:gd name="T3" fmla="*/ 39333 h 112"/>
                <a:gd name="T4" fmla="*/ 25652 w 145"/>
                <a:gd name="T5" fmla="*/ 0 h 112"/>
                <a:gd name="T6" fmla="*/ 25652 w 145"/>
                <a:gd name="T7" fmla="*/ 0 h 112"/>
                <a:gd name="T8" fmla="*/ 25652 w 145"/>
                <a:gd name="T9" fmla="*/ 39333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1" y="111"/>
                  </a:moveTo>
                  <a:lnTo>
                    <a:pt x="71" y="111"/>
                  </a:lnTo>
                  <a:cubicBezTo>
                    <a:pt x="0" y="111"/>
                    <a:pt x="0" y="0"/>
                    <a:pt x="71" y="0"/>
                  </a:cubicBezTo>
                  <a:cubicBezTo>
                    <a:pt x="143" y="0"/>
                    <a:pt x="144" y="111"/>
                    <a:pt x="71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1" name="Freeform 29">
              <a:extLst>
                <a:ext uri="{FF2B5EF4-FFF2-40B4-BE49-F238E27FC236}">
                  <a16:creationId xmlns:a16="http://schemas.microsoft.com/office/drawing/2014/main" id="{737475B8-F360-CF4A-96FA-113F2FC174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0088" y="3587750"/>
              <a:ext cx="349250" cy="584200"/>
            </a:xfrm>
            <a:custGeom>
              <a:avLst/>
              <a:gdLst>
                <a:gd name="T0" fmla="*/ 88841 w 971"/>
                <a:gd name="T1" fmla="*/ 3240 h 1623"/>
                <a:gd name="T2" fmla="*/ 88841 w 971"/>
                <a:gd name="T3" fmla="*/ 3240 h 1623"/>
                <a:gd name="T4" fmla="*/ 68339 w 971"/>
                <a:gd name="T5" fmla="*/ 2880 h 1623"/>
                <a:gd name="T6" fmla="*/ 68339 w 971"/>
                <a:gd name="T7" fmla="*/ 2880 h 1623"/>
                <a:gd name="T8" fmla="*/ 40644 w 971"/>
                <a:gd name="T9" fmla="*/ 26996 h 1623"/>
                <a:gd name="T10" fmla="*/ 40644 w 971"/>
                <a:gd name="T11" fmla="*/ 26996 h 1623"/>
                <a:gd name="T12" fmla="*/ 12229 w 971"/>
                <a:gd name="T13" fmla="*/ 95387 h 1623"/>
                <a:gd name="T14" fmla="*/ 12229 w 971"/>
                <a:gd name="T15" fmla="*/ 95387 h 1623"/>
                <a:gd name="T16" fmla="*/ 6834 w 971"/>
                <a:gd name="T17" fmla="*/ 224969 h 1623"/>
                <a:gd name="T18" fmla="*/ 6834 w 971"/>
                <a:gd name="T19" fmla="*/ 224969 h 1623"/>
                <a:gd name="T20" fmla="*/ 67260 w 971"/>
                <a:gd name="T21" fmla="*/ 390547 h 1623"/>
                <a:gd name="T22" fmla="*/ 67260 w 971"/>
                <a:gd name="T23" fmla="*/ 390547 h 1623"/>
                <a:gd name="T24" fmla="*/ 186315 w 971"/>
                <a:gd name="T25" fmla="*/ 514010 h 1623"/>
                <a:gd name="T26" fmla="*/ 186315 w 971"/>
                <a:gd name="T27" fmla="*/ 514010 h 1623"/>
                <a:gd name="T28" fmla="*/ 300693 w 971"/>
                <a:gd name="T29" fmla="*/ 571242 h 1623"/>
                <a:gd name="T30" fmla="*/ 300693 w 971"/>
                <a:gd name="T31" fmla="*/ 571242 h 1623"/>
                <a:gd name="T32" fmla="*/ 335942 w 971"/>
                <a:gd name="T33" fmla="*/ 580960 h 1623"/>
                <a:gd name="T34" fmla="*/ 335942 w 971"/>
                <a:gd name="T35" fmla="*/ 580960 h 1623"/>
                <a:gd name="T36" fmla="*/ 348890 w 971"/>
                <a:gd name="T37" fmla="*/ 583840 h 1623"/>
                <a:gd name="T38" fmla="*/ 348890 w 971"/>
                <a:gd name="T39" fmla="*/ 583840 h 1623"/>
                <a:gd name="T40" fmla="*/ 338100 w 971"/>
                <a:gd name="T41" fmla="*/ 576281 h 1623"/>
                <a:gd name="T42" fmla="*/ 338100 w 971"/>
                <a:gd name="T43" fmla="*/ 576281 h 1623"/>
                <a:gd name="T44" fmla="*/ 309325 w 971"/>
                <a:gd name="T45" fmla="*/ 554684 h 1623"/>
                <a:gd name="T46" fmla="*/ 309325 w 971"/>
                <a:gd name="T47" fmla="*/ 554684 h 1623"/>
                <a:gd name="T48" fmla="*/ 227318 w 971"/>
                <a:gd name="T49" fmla="*/ 470096 h 1623"/>
                <a:gd name="T50" fmla="*/ 227318 w 971"/>
                <a:gd name="T51" fmla="*/ 470096 h 1623"/>
                <a:gd name="T52" fmla="*/ 157540 w 971"/>
                <a:gd name="T53" fmla="*/ 344113 h 1623"/>
                <a:gd name="T54" fmla="*/ 157540 w 971"/>
                <a:gd name="T55" fmla="*/ 344113 h 1623"/>
                <a:gd name="T56" fmla="*/ 126248 w 971"/>
                <a:gd name="T57" fmla="*/ 209491 h 1623"/>
                <a:gd name="T58" fmla="*/ 126248 w 971"/>
                <a:gd name="T59" fmla="*/ 209491 h 1623"/>
                <a:gd name="T60" fmla="*/ 119774 w 971"/>
                <a:gd name="T61" fmla="*/ 107985 h 1623"/>
                <a:gd name="T62" fmla="*/ 119774 w 971"/>
                <a:gd name="T63" fmla="*/ 107985 h 1623"/>
                <a:gd name="T64" fmla="*/ 115817 w 971"/>
                <a:gd name="T65" fmla="*/ 47513 h 1623"/>
                <a:gd name="T66" fmla="*/ 115817 w 971"/>
                <a:gd name="T67" fmla="*/ 47513 h 1623"/>
                <a:gd name="T68" fmla="*/ 105027 w 971"/>
                <a:gd name="T69" fmla="*/ 15838 h 1623"/>
                <a:gd name="T70" fmla="*/ 105027 w 971"/>
                <a:gd name="T71" fmla="*/ 15838 h 1623"/>
                <a:gd name="T72" fmla="*/ 88841 w 971"/>
                <a:gd name="T73" fmla="*/ 3240 h 16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971" h="1623">
                  <a:moveTo>
                    <a:pt x="247" y="9"/>
                  </a:moveTo>
                  <a:lnTo>
                    <a:pt x="247" y="9"/>
                  </a:lnTo>
                  <a:cubicBezTo>
                    <a:pt x="231" y="3"/>
                    <a:pt x="213" y="0"/>
                    <a:pt x="190" y="8"/>
                  </a:cubicBezTo>
                  <a:cubicBezTo>
                    <a:pt x="167" y="17"/>
                    <a:pt x="140" y="36"/>
                    <a:pt x="113" y="75"/>
                  </a:cubicBezTo>
                  <a:cubicBezTo>
                    <a:pt x="85" y="115"/>
                    <a:pt x="55" y="175"/>
                    <a:pt x="34" y="265"/>
                  </a:cubicBezTo>
                  <a:cubicBezTo>
                    <a:pt x="13" y="354"/>
                    <a:pt x="0" y="474"/>
                    <a:pt x="19" y="625"/>
                  </a:cubicBezTo>
                  <a:cubicBezTo>
                    <a:pt x="37" y="776"/>
                    <a:pt x="96" y="941"/>
                    <a:pt x="187" y="1085"/>
                  </a:cubicBezTo>
                  <a:cubicBezTo>
                    <a:pt x="278" y="1229"/>
                    <a:pt x="399" y="1345"/>
                    <a:pt x="518" y="1428"/>
                  </a:cubicBezTo>
                  <a:cubicBezTo>
                    <a:pt x="637" y="1512"/>
                    <a:pt x="753" y="1560"/>
                    <a:pt x="836" y="1587"/>
                  </a:cubicBezTo>
                  <a:cubicBezTo>
                    <a:pt x="877" y="1601"/>
                    <a:pt x="911" y="1609"/>
                    <a:pt x="934" y="1614"/>
                  </a:cubicBezTo>
                  <a:cubicBezTo>
                    <a:pt x="957" y="1619"/>
                    <a:pt x="970" y="1622"/>
                    <a:pt x="970" y="1622"/>
                  </a:cubicBezTo>
                  <a:cubicBezTo>
                    <a:pt x="970" y="1622"/>
                    <a:pt x="959" y="1614"/>
                    <a:pt x="940" y="1601"/>
                  </a:cubicBezTo>
                  <a:cubicBezTo>
                    <a:pt x="920" y="1588"/>
                    <a:pt x="893" y="1567"/>
                    <a:pt x="860" y="1541"/>
                  </a:cubicBezTo>
                  <a:cubicBezTo>
                    <a:pt x="795" y="1488"/>
                    <a:pt x="710" y="1408"/>
                    <a:pt x="632" y="1306"/>
                  </a:cubicBezTo>
                  <a:cubicBezTo>
                    <a:pt x="555" y="1206"/>
                    <a:pt x="485" y="1083"/>
                    <a:pt x="438" y="956"/>
                  </a:cubicBezTo>
                  <a:cubicBezTo>
                    <a:pt x="390" y="829"/>
                    <a:pt x="365" y="699"/>
                    <a:pt x="351" y="582"/>
                  </a:cubicBezTo>
                  <a:cubicBezTo>
                    <a:pt x="336" y="466"/>
                    <a:pt x="335" y="374"/>
                    <a:pt x="333" y="300"/>
                  </a:cubicBezTo>
                  <a:cubicBezTo>
                    <a:pt x="331" y="228"/>
                    <a:pt x="329" y="173"/>
                    <a:pt x="322" y="132"/>
                  </a:cubicBezTo>
                  <a:cubicBezTo>
                    <a:pt x="316" y="91"/>
                    <a:pt x="306" y="63"/>
                    <a:pt x="292" y="44"/>
                  </a:cubicBezTo>
                  <a:cubicBezTo>
                    <a:pt x="279" y="24"/>
                    <a:pt x="263" y="14"/>
                    <a:pt x="247" y="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2" name="Freeform 30">
              <a:extLst>
                <a:ext uri="{FF2B5EF4-FFF2-40B4-BE49-F238E27FC236}">
                  <a16:creationId xmlns:a16="http://schemas.microsoft.com/office/drawing/2014/main" id="{0175464F-2CF7-354D-93FE-0526CD61E4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0475" y="4067175"/>
              <a:ext cx="1084263" cy="558800"/>
            </a:xfrm>
            <a:custGeom>
              <a:avLst/>
              <a:gdLst>
                <a:gd name="T0" fmla="*/ 218076 w 3013"/>
                <a:gd name="T1" fmla="*/ 298675 h 1551"/>
                <a:gd name="T2" fmla="*/ 225273 w 3013"/>
                <a:gd name="T3" fmla="*/ 297594 h 1551"/>
                <a:gd name="T4" fmla="*/ 261260 w 3013"/>
                <a:gd name="T5" fmla="*/ 286786 h 1551"/>
                <a:gd name="T6" fmla="*/ 302284 w 3013"/>
                <a:gd name="T7" fmla="*/ 283183 h 1551"/>
                <a:gd name="T8" fmla="*/ 348706 w 3013"/>
                <a:gd name="T9" fmla="*/ 302999 h 1551"/>
                <a:gd name="T10" fmla="*/ 367419 w 3013"/>
                <a:gd name="T11" fmla="*/ 329299 h 1551"/>
                <a:gd name="T12" fmla="*/ 371017 w 3013"/>
                <a:gd name="T13" fmla="*/ 381540 h 1551"/>
                <a:gd name="T14" fmla="*/ 367059 w 3013"/>
                <a:gd name="T15" fmla="*/ 389827 h 1551"/>
                <a:gd name="T16" fmla="*/ 362021 w 3013"/>
                <a:gd name="T17" fmla="*/ 398113 h 1551"/>
                <a:gd name="T18" fmla="*/ 293287 w 3013"/>
                <a:gd name="T19" fmla="*/ 435223 h 1551"/>
                <a:gd name="T20" fmla="*/ 260540 w 3013"/>
                <a:gd name="T21" fmla="*/ 436304 h 1551"/>
                <a:gd name="T22" fmla="*/ 244346 w 3013"/>
                <a:gd name="T23" fmla="*/ 433782 h 1551"/>
                <a:gd name="T24" fmla="*/ 236429 w 3013"/>
                <a:gd name="T25" fmla="*/ 431980 h 1551"/>
                <a:gd name="T26" fmla="*/ 193246 w 3013"/>
                <a:gd name="T27" fmla="*/ 411444 h 1551"/>
                <a:gd name="T28" fmla="*/ 137107 w 3013"/>
                <a:gd name="T29" fmla="*/ 350556 h 1551"/>
                <a:gd name="T30" fmla="*/ 142145 w 3013"/>
                <a:gd name="T31" fmla="*/ 181223 h 1551"/>
                <a:gd name="T32" fmla="*/ 175253 w 3013"/>
                <a:gd name="T33" fmla="*/ 140871 h 1551"/>
                <a:gd name="T34" fmla="*/ 189287 w 3013"/>
                <a:gd name="T35" fmla="*/ 130062 h 1551"/>
                <a:gd name="T36" fmla="*/ 209799 w 3013"/>
                <a:gd name="T37" fmla="*/ 117813 h 1551"/>
                <a:gd name="T38" fmla="*/ 256221 w 3013"/>
                <a:gd name="T39" fmla="*/ 100519 h 1551"/>
                <a:gd name="T40" fmla="*/ 307682 w 3013"/>
                <a:gd name="T41" fmla="*/ 93313 h 1551"/>
                <a:gd name="T42" fmla="*/ 414920 w 3013"/>
                <a:gd name="T43" fmla="*/ 105923 h 1551"/>
                <a:gd name="T44" fmla="*/ 466021 w 3013"/>
                <a:gd name="T45" fmla="*/ 123577 h 1551"/>
                <a:gd name="T46" fmla="*/ 610325 w 3013"/>
                <a:gd name="T47" fmla="*/ 203560 h 1551"/>
                <a:gd name="T48" fmla="*/ 783059 w 3013"/>
                <a:gd name="T49" fmla="*/ 314167 h 1551"/>
                <a:gd name="T50" fmla="*/ 998616 w 3013"/>
                <a:gd name="T51" fmla="*/ 385864 h 1551"/>
                <a:gd name="T52" fmla="*/ 1045038 w 3013"/>
                <a:gd name="T53" fmla="*/ 385864 h 1551"/>
                <a:gd name="T54" fmla="*/ 1074187 w 3013"/>
                <a:gd name="T55" fmla="*/ 382261 h 1551"/>
                <a:gd name="T56" fmla="*/ 1083903 w 3013"/>
                <a:gd name="T57" fmla="*/ 380460 h 1551"/>
                <a:gd name="T58" fmla="*/ 1061952 w 3013"/>
                <a:gd name="T59" fmla="*/ 381180 h 1551"/>
                <a:gd name="T60" fmla="*/ 1045038 w 3013"/>
                <a:gd name="T61" fmla="*/ 380460 h 1551"/>
                <a:gd name="T62" fmla="*/ 942118 w 3013"/>
                <a:gd name="T63" fmla="*/ 358122 h 1551"/>
                <a:gd name="T64" fmla="*/ 803211 w 3013"/>
                <a:gd name="T65" fmla="*/ 281742 h 1551"/>
                <a:gd name="T66" fmla="*/ 552388 w 3013"/>
                <a:gd name="T67" fmla="*/ 85748 h 1551"/>
                <a:gd name="T68" fmla="*/ 499128 w 3013"/>
                <a:gd name="T69" fmla="*/ 54043 h 1551"/>
                <a:gd name="T70" fmla="*/ 376055 w 3013"/>
                <a:gd name="T71" fmla="*/ 9367 h 1551"/>
                <a:gd name="T72" fmla="*/ 308401 w 3013"/>
                <a:gd name="T73" fmla="*/ 721 h 1551"/>
                <a:gd name="T74" fmla="*/ 201882 w 3013"/>
                <a:gd name="T75" fmla="*/ 12970 h 1551"/>
                <a:gd name="T76" fmla="*/ 166976 w 3013"/>
                <a:gd name="T77" fmla="*/ 25580 h 1551"/>
                <a:gd name="T78" fmla="*/ 1799 w 3013"/>
                <a:gd name="T79" fmla="*/ 261926 h 1551"/>
                <a:gd name="T80" fmla="*/ 7197 w 3013"/>
                <a:gd name="T81" fmla="*/ 337586 h 1551"/>
                <a:gd name="T82" fmla="*/ 126311 w 3013"/>
                <a:gd name="T83" fmla="*/ 511603 h 1551"/>
                <a:gd name="T84" fmla="*/ 186768 w 3013"/>
                <a:gd name="T85" fmla="*/ 542227 h 1551"/>
                <a:gd name="T86" fmla="*/ 219516 w 3013"/>
                <a:gd name="T87" fmla="*/ 551234 h 1551"/>
                <a:gd name="T88" fmla="*/ 236069 w 3013"/>
                <a:gd name="T89" fmla="*/ 554116 h 1551"/>
                <a:gd name="T90" fmla="*/ 370298 w 3013"/>
                <a:gd name="T91" fmla="*/ 534301 h 1551"/>
                <a:gd name="T92" fmla="*/ 455945 w 3013"/>
                <a:gd name="T93" fmla="*/ 461523 h 1551"/>
                <a:gd name="T94" fmla="*/ 473938 w 3013"/>
                <a:gd name="T95" fmla="*/ 424774 h 1551"/>
                <a:gd name="T96" fmla="*/ 477536 w 3013"/>
                <a:gd name="T97" fmla="*/ 411804 h 1551"/>
                <a:gd name="T98" fmla="*/ 455945 w 3013"/>
                <a:gd name="T99" fmla="*/ 278139 h 1551"/>
                <a:gd name="T100" fmla="*/ 404125 w 3013"/>
                <a:gd name="T101" fmla="*/ 225538 h 1551"/>
                <a:gd name="T102" fmla="*/ 294727 w 3013"/>
                <a:gd name="T103" fmla="*/ 205362 h 1551"/>
                <a:gd name="T104" fmla="*/ 231751 w 3013"/>
                <a:gd name="T105" fmla="*/ 235265 h 1551"/>
                <a:gd name="T106" fmla="*/ 202602 w 3013"/>
                <a:gd name="T107" fmla="*/ 279220 h 1551"/>
                <a:gd name="T108" fmla="*/ 202602 w 3013"/>
                <a:gd name="T109" fmla="*/ 287506 h 155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013" h="1551">
                  <a:moveTo>
                    <a:pt x="577" y="823"/>
                  </a:moveTo>
                  <a:lnTo>
                    <a:pt x="577" y="823"/>
                  </a:lnTo>
                  <a:cubicBezTo>
                    <a:pt x="585" y="827"/>
                    <a:pt x="593" y="830"/>
                    <a:pt x="606" y="829"/>
                  </a:cubicBezTo>
                  <a:cubicBezTo>
                    <a:pt x="611" y="828"/>
                    <a:pt x="619" y="827"/>
                    <a:pt x="626" y="826"/>
                  </a:cubicBezTo>
                  <a:cubicBezTo>
                    <a:pt x="633" y="824"/>
                    <a:pt x="642" y="821"/>
                    <a:pt x="651" y="818"/>
                  </a:cubicBezTo>
                  <a:cubicBezTo>
                    <a:pt x="671" y="812"/>
                    <a:pt x="695" y="803"/>
                    <a:pt x="726" y="796"/>
                  </a:cubicBezTo>
                  <a:cubicBezTo>
                    <a:pt x="757" y="788"/>
                    <a:pt x="795" y="782"/>
                    <a:pt x="840" y="786"/>
                  </a:cubicBezTo>
                  <a:cubicBezTo>
                    <a:pt x="862" y="788"/>
                    <a:pt x="885" y="793"/>
                    <a:pt x="907" y="801"/>
                  </a:cubicBezTo>
                  <a:cubicBezTo>
                    <a:pt x="930" y="810"/>
                    <a:pt x="950" y="823"/>
                    <a:pt x="969" y="841"/>
                  </a:cubicBezTo>
                  <a:cubicBezTo>
                    <a:pt x="989" y="859"/>
                    <a:pt x="1008" y="883"/>
                    <a:pt x="1021" y="914"/>
                  </a:cubicBezTo>
                  <a:cubicBezTo>
                    <a:pt x="1034" y="943"/>
                    <a:pt x="1043" y="978"/>
                    <a:pt x="1041" y="1010"/>
                  </a:cubicBezTo>
                  <a:cubicBezTo>
                    <a:pt x="1040" y="1028"/>
                    <a:pt x="1037" y="1043"/>
                    <a:pt x="1031" y="1059"/>
                  </a:cubicBezTo>
                  <a:cubicBezTo>
                    <a:pt x="1030" y="1063"/>
                    <a:pt x="1028" y="1066"/>
                    <a:pt x="1027" y="1071"/>
                  </a:cubicBezTo>
                  <a:lnTo>
                    <a:pt x="1020" y="1082"/>
                  </a:lnTo>
                  <a:cubicBezTo>
                    <a:pt x="1017" y="1090"/>
                    <a:pt x="1011" y="1098"/>
                    <a:pt x="1006" y="1105"/>
                  </a:cubicBezTo>
                  <a:cubicBezTo>
                    <a:pt x="984" y="1136"/>
                    <a:pt x="946" y="1164"/>
                    <a:pt x="897" y="1185"/>
                  </a:cubicBezTo>
                  <a:cubicBezTo>
                    <a:pt x="872" y="1195"/>
                    <a:pt x="844" y="1203"/>
                    <a:pt x="815" y="1208"/>
                  </a:cubicBezTo>
                  <a:cubicBezTo>
                    <a:pt x="785" y="1212"/>
                    <a:pt x="755" y="1215"/>
                    <a:pt x="724" y="1211"/>
                  </a:cubicBezTo>
                  <a:cubicBezTo>
                    <a:pt x="717" y="1211"/>
                    <a:pt x="709" y="1210"/>
                    <a:pt x="701" y="1209"/>
                  </a:cubicBezTo>
                  <a:cubicBezTo>
                    <a:pt x="694" y="1208"/>
                    <a:pt x="686" y="1207"/>
                    <a:pt x="679" y="1204"/>
                  </a:cubicBezTo>
                  <a:cubicBezTo>
                    <a:pt x="672" y="1203"/>
                    <a:pt x="665" y="1201"/>
                    <a:pt x="657" y="1199"/>
                  </a:cubicBezTo>
                  <a:cubicBezTo>
                    <a:pt x="649" y="1196"/>
                    <a:pt x="641" y="1194"/>
                    <a:pt x="633" y="1191"/>
                  </a:cubicBezTo>
                  <a:cubicBezTo>
                    <a:pt x="600" y="1179"/>
                    <a:pt x="569" y="1163"/>
                    <a:pt x="537" y="1142"/>
                  </a:cubicBezTo>
                  <a:cubicBezTo>
                    <a:pt x="475" y="1101"/>
                    <a:pt x="419" y="1042"/>
                    <a:pt x="381" y="973"/>
                  </a:cubicBezTo>
                  <a:cubicBezTo>
                    <a:pt x="343" y="904"/>
                    <a:pt x="322" y="827"/>
                    <a:pt x="324" y="745"/>
                  </a:cubicBezTo>
                  <a:cubicBezTo>
                    <a:pt x="326" y="662"/>
                    <a:pt x="351" y="576"/>
                    <a:pt x="395" y="503"/>
                  </a:cubicBezTo>
                  <a:cubicBezTo>
                    <a:pt x="418" y="465"/>
                    <a:pt x="445" y="431"/>
                    <a:pt x="476" y="402"/>
                  </a:cubicBezTo>
                  <a:lnTo>
                    <a:pt x="487" y="391"/>
                  </a:lnTo>
                  <a:lnTo>
                    <a:pt x="500" y="381"/>
                  </a:lnTo>
                  <a:cubicBezTo>
                    <a:pt x="509" y="374"/>
                    <a:pt x="517" y="368"/>
                    <a:pt x="526" y="361"/>
                  </a:cubicBezTo>
                  <a:cubicBezTo>
                    <a:pt x="545" y="349"/>
                    <a:pt x="563" y="336"/>
                    <a:pt x="583" y="327"/>
                  </a:cubicBezTo>
                  <a:cubicBezTo>
                    <a:pt x="603" y="316"/>
                    <a:pt x="625" y="308"/>
                    <a:pt x="646" y="299"/>
                  </a:cubicBezTo>
                  <a:cubicBezTo>
                    <a:pt x="667" y="292"/>
                    <a:pt x="689" y="283"/>
                    <a:pt x="712" y="279"/>
                  </a:cubicBezTo>
                  <a:cubicBezTo>
                    <a:pt x="758" y="267"/>
                    <a:pt x="807" y="262"/>
                    <a:pt x="855" y="259"/>
                  </a:cubicBezTo>
                  <a:cubicBezTo>
                    <a:pt x="905" y="257"/>
                    <a:pt x="954" y="260"/>
                    <a:pt x="1004" y="265"/>
                  </a:cubicBezTo>
                  <a:cubicBezTo>
                    <a:pt x="1054" y="272"/>
                    <a:pt x="1104" y="281"/>
                    <a:pt x="1153" y="294"/>
                  </a:cubicBezTo>
                  <a:cubicBezTo>
                    <a:pt x="1201" y="308"/>
                    <a:pt x="1248" y="323"/>
                    <a:pt x="1295" y="343"/>
                  </a:cubicBezTo>
                  <a:cubicBezTo>
                    <a:pt x="1343" y="363"/>
                    <a:pt x="1388" y="385"/>
                    <a:pt x="1434" y="409"/>
                  </a:cubicBezTo>
                  <a:cubicBezTo>
                    <a:pt x="1525" y="456"/>
                    <a:pt x="1612" y="510"/>
                    <a:pt x="1696" y="565"/>
                  </a:cubicBezTo>
                  <a:cubicBezTo>
                    <a:pt x="1864" y="675"/>
                    <a:pt x="2022" y="787"/>
                    <a:pt x="2176" y="872"/>
                  </a:cubicBezTo>
                  <a:cubicBezTo>
                    <a:pt x="2329" y="957"/>
                    <a:pt x="2476" y="1014"/>
                    <a:pt x="2603" y="1044"/>
                  </a:cubicBezTo>
                  <a:cubicBezTo>
                    <a:pt x="2666" y="1059"/>
                    <a:pt x="2724" y="1066"/>
                    <a:pt x="2775" y="1071"/>
                  </a:cubicBezTo>
                  <a:cubicBezTo>
                    <a:pt x="2826" y="1074"/>
                    <a:pt x="2869" y="1073"/>
                    <a:pt x="2904" y="1071"/>
                  </a:cubicBezTo>
                  <a:cubicBezTo>
                    <a:pt x="2922" y="1069"/>
                    <a:pt x="2937" y="1068"/>
                    <a:pt x="2951" y="1066"/>
                  </a:cubicBezTo>
                  <a:cubicBezTo>
                    <a:pt x="2964" y="1065"/>
                    <a:pt x="2976" y="1062"/>
                    <a:pt x="2985" y="1061"/>
                  </a:cubicBezTo>
                  <a:cubicBezTo>
                    <a:pt x="3003" y="1058"/>
                    <a:pt x="3012" y="1056"/>
                    <a:pt x="3012" y="1056"/>
                  </a:cubicBezTo>
                  <a:cubicBezTo>
                    <a:pt x="3012" y="1056"/>
                    <a:pt x="3003" y="1057"/>
                    <a:pt x="2984" y="1058"/>
                  </a:cubicBezTo>
                  <a:cubicBezTo>
                    <a:pt x="2975" y="1058"/>
                    <a:pt x="2964" y="1058"/>
                    <a:pt x="2951" y="1058"/>
                  </a:cubicBezTo>
                  <a:cubicBezTo>
                    <a:pt x="2937" y="1058"/>
                    <a:pt x="2922" y="1057"/>
                    <a:pt x="2904" y="1056"/>
                  </a:cubicBezTo>
                  <a:cubicBezTo>
                    <a:pt x="2870" y="1055"/>
                    <a:pt x="2827" y="1049"/>
                    <a:pt x="2779" y="1040"/>
                  </a:cubicBezTo>
                  <a:cubicBezTo>
                    <a:pt x="2731" y="1029"/>
                    <a:pt x="2676" y="1016"/>
                    <a:pt x="2618" y="994"/>
                  </a:cubicBezTo>
                  <a:cubicBezTo>
                    <a:pt x="2501" y="951"/>
                    <a:pt x="2368" y="880"/>
                    <a:pt x="2232" y="782"/>
                  </a:cubicBezTo>
                  <a:cubicBezTo>
                    <a:pt x="2095" y="685"/>
                    <a:pt x="1954" y="560"/>
                    <a:pt x="1794" y="430"/>
                  </a:cubicBezTo>
                  <a:cubicBezTo>
                    <a:pt x="1714" y="364"/>
                    <a:pt x="1629" y="299"/>
                    <a:pt x="1535" y="238"/>
                  </a:cubicBezTo>
                  <a:cubicBezTo>
                    <a:pt x="1487" y="207"/>
                    <a:pt x="1438" y="177"/>
                    <a:pt x="1387" y="150"/>
                  </a:cubicBezTo>
                  <a:cubicBezTo>
                    <a:pt x="1335" y="122"/>
                    <a:pt x="1279" y="98"/>
                    <a:pt x="1222" y="77"/>
                  </a:cubicBezTo>
                  <a:cubicBezTo>
                    <a:pt x="1165" y="56"/>
                    <a:pt x="1106" y="39"/>
                    <a:pt x="1045" y="26"/>
                  </a:cubicBezTo>
                  <a:cubicBezTo>
                    <a:pt x="984" y="14"/>
                    <a:pt x="921" y="4"/>
                    <a:pt x="857" y="2"/>
                  </a:cubicBezTo>
                  <a:cubicBezTo>
                    <a:pt x="792" y="0"/>
                    <a:pt x="726" y="3"/>
                    <a:pt x="660" y="14"/>
                  </a:cubicBezTo>
                  <a:cubicBezTo>
                    <a:pt x="627" y="18"/>
                    <a:pt x="594" y="28"/>
                    <a:pt x="561" y="36"/>
                  </a:cubicBezTo>
                  <a:cubicBezTo>
                    <a:pt x="529" y="47"/>
                    <a:pt x="496" y="56"/>
                    <a:pt x="464" y="71"/>
                  </a:cubicBezTo>
                  <a:cubicBezTo>
                    <a:pt x="336" y="124"/>
                    <a:pt x="220" y="220"/>
                    <a:pt x="141" y="336"/>
                  </a:cubicBezTo>
                  <a:cubicBezTo>
                    <a:pt x="62" y="453"/>
                    <a:pt x="15" y="588"/>
                    <a:pt x="5" y="727"/>
                  </a:cubicBezTo>
                  <a:cubicBezTo>
                    <a:pt x="0" y="797"/>
                    <a:pt x="5" y="868"/>
                    <a:pt x="20" y="937"/>
                  </a:cubicBezTo>
                  <a:cubicBezTo>
                    <a:pt x="34" y="1005"/>
                    <a:pt x="58" y="1070"/>
                    <a:pt x="90" y="1130"/>
                  </a:cubicBezTo>
                  <a:cubicBezTo>
                    <a:pt x="153" y="1250"/>
                    <a:pt x="245" y="1349"/>
                    <a:pt x="351" y="1420"/>
                  </a:cubicBezTo>
                  <a:cubicBezTo>
                    <a:pt x="405" y="1456"/>
                    <a:pt x="462" y="1484"/>
                    <a:pt x="519" y="1505"/>
                  </a:cubicBezTo>
                  <a:cubicBezTo>
                    <a:pt x="534" y="1510"/>
                    <a:pt x="549" y="1515"/>
                    <a:pt x="563" y="1519"/>
                  </a:cubicBezTo>
                  <a:cubicBezTo>
                    <a:pt x="578" y="1524"/>
                    <a:pt x="595" y="1527"/>
                    <a:pt x="610" y="1530"/>
                  </a:cubicBezTo>
                  <a:cubicBezTo>
                    <a:pt x="625" y="1535"/>
                    <a:pt x="640" y="1536"/>
                    <a:pt x="656" y="1538"/>
                  </a:cubicBezTo>
                  <a:cubicBezTo>
                    <a:pt x="671" y="1540"/>
                    <a:pt x="686" y="1543"/>
                    <a:pt x="701" y="1543"/>
                  </a:cubicBezTo>
                  <a:cubicBezTo>
                    <a:pt x="821" y="1550"/>
                    <a:pt x="932" y="1526"/>
                    <a:pt x="1029" y="1483"/>
                  </a:cubicBezTo>
                  <a:cubicBezTo>
                    <a:pt x="1125" y="1437"/>
                    <a:pt x="1211" y="1369"/>
                    <a:pt x="1267" y="1281"/>
                  </a:cubicBezTo>
                  <a:cubicBezTo>
                    <a:pt x="1280" y="1259"/>
                    <a:pt x="1294" y="1237"/>
                    <a:pt x="1304" y="1213"/>
                  </a:cubicBezTo>
                  <a:cubicBezTo>
                    <a:pt x="1308" y="1201"/>
                    <a:pt x="1314" y="1190"/>
                    <a:pt x="1317" y="1179"/>
                  </a:cubicBezTo>
                  <a:cubicBezTo>
                    <a:pt x="1321" y="1166"/>
                    <a:pt x="1325" y="1154"/>
                    <a:pt x="1327" y="1143"/>
                  </a:cubicBezTo>
                  <a:cubicBezTo>
                    <a:pt x="1341" y="1096"/>
                    <a:pt x="1345" y="1046"/>
                    <a:pt x="1342" y="1002"/>
                  </a:cubicBezTo>
                  <a:cubicBezTo>
                    <a:pt x="1336" y="911"/>
                    <a:pt x="1306" y="834"/>
                    <a:pt x="1267" y="772"/>
                  </a:cubicBezTo>
                  <a:cubicBezTo>
                    <a:pt x="1228" y="709"/>
                    <a:pt x="1176" y="661"/>
                    <a:pt x="1123" y="626"/>
                  </a:cubicBezTo>
                  <a:cubicBezTo>
                    <a:pt x="1069" y="592"/>
                    <a:pt x="1010" y="572"/>
                    <a:pt x="958" y="565"/>
                  </a:cubicBezTo>
                  <a:cubicBezTo>
                    <a:pt x="906" y="558"/>
                    <a:pt x="859" y="562"/>
                    <a:pt x="819" y="570"/>
                  </a:cubicBezTo>
                  <a:cubicBezTo>
                    <a:pt x="738" y="586"/>
                    <a:pt x="682" y="621"/>
                    <a:pt x="644" y="653"/>
                  </a:cubicBezTo>
                  <a:cubicBezTo>
                    <a:pt x="606" y="686"/>
                    <a:pt x="585" y="718"/>
                    <a:pt x="574" y="742"/>
                  </a:cubicBezTo>
                  <a:cubicBezTo>
                    <a:pt x="569" y="755"/>
                    <a:pt x="565" y="766"/>
                    <a:pt x="563" y="775"/>
                  </a:cubicBezTo>
                  <a:cubicBezTo>
                    <a:pt x="562" y="784"/>
                    <a:pt x="562" y="792"/>
                    <a:pt x="563" y="798"/>
                  </a:cubicBezTo>
                  <a:cubicBezTo>
                    <a:pt x="565" y="811"/>
                    <a:pt x="570" y="818"/>
                    <a:pt x="577" y="82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3" name="Freeform 31">
              <a:extLst>
                <a:ext uri="{FF2B5EF4-FFF2-40B4-BE49-F238E27FC236}">
                  <a16:creationId xmlns:a16="http://schemas.microsoft.com/office/drawing/2014/main" id="{0965FFA6-D38A-2C41-B59A-B90E45AB7B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6875" y="3468688"/>
              <a:ext cx="1703388" cy="795337"/>
            </a:xfrm>
            <a:custGeom>
              <a:avLst/>
              <a:gdLst>
                <a:gd name="T0" fmla="*/ 1233264 w 4732"/>
                <a:gd name="T1" fmla="*/ 357524 h 2209"/>
                <a:gd name="T2" fmla="*/ 1209866 w 4732"/>
                <a:gd name="T3" fmla="*/ 353923 h 2209"/>
                <a:gd name="T4" fmla="*/ 1105834 w 4732"/>
                <a:gd name="T5" fmla="*/ 380566 h 2209"/>
                <a:gd name="T6" fmla="*/ 1073437 w 4732"/>
                <a:gd name="T7" fmla="*/ 411890 h 2209"/>
                <a:gd name="T8" fmla="*/ 1057598 w 4732"/>
                <a:gd name="T9" fmla="*/ 516303 h 2209"/>
                <a:gd name="T10" fmla="*/ 1091795 w 4732"/>
                <a:gd name="T11" fmla="*/ 583271 h 2209"/>
                <a:gd name="T12" fmla="*/ 1257023 w 4732"/>
                <a:gd name="T13" fmla="*/ 674002 h 2209"/>
                <a:gd name="T14" fmla="*/ 1285100 w 4732"/>
                <a:gd name="T15" fmla="*/ 676523 h 2209"/>
                <a:gd name="T16" fmla="*/ 1376533 w 4732"/>
                <a:gd name="T17" fmla="*/ 665361 h 2209"/>
                <a:gd name="T18" fmla="*/ 1437369 w 4732"/>
                <a:gd name="T19" fmla="*/ 641238 h 2209"/>
                <a:gd name="T20" fmla="*/ 1480565 w 4732"/>
                <a:gd name="T21" fmla="*/ 613515 h 2209"/>
                <a:gd name="T22" fmla="*/ 1493524 w 4732"/>
                <a:gd name="T23" fmla="*/ 602353 h 2209"/>
                <a:gd name="T24" fmla="*/ 1573078 w 4732"/>
                <a:gd name="T25" fmla="*/ 330520 h 2209"/>
                <a:gd name="T26" fmla="*/ 1546440 w 4732"/>
                <a:gd name="T27" fmla="*/ 256351 h 2209"/>
                <a:gd name="T28" fmla="*/ 1469046 w 4732"/>
                <a:gd name="T29" fmla="*/ 167060 h 2209"/>
                <a:gd name="T30" fmla="*/ 1452487 w 4732"/>
                <a:gd name="T31" fmla="*/ 155539 h 2209"/>
                <a:gd name="T32" fmla="*/ 1357095 w 4732"/>
                <a:gd name="T33" fmla="*/ 114494 h 2209"/>
                <a:gd name="T34" fmla="*/ 1183588 w 4732"/>
                <a:gd name="T35" fmla="*/ 104053 h 2209"/>
                <a:gd name="T36" fmla="*/ 858893 w 4732"/>
                <a:gd name="T37" fmla="*/ 237629 h 2209"/>
                <a:gd name="T38" fmla="*/ 718864 w 4732"/>
                <a:gd name="T39" fmla="*/ 341322 h 2209"/>
                <a:gd name="T40" fmla="*/ 228582 w 4732"/>
                <a:gd name="T41" fmla="*/ 641958 h 2209"/>
                <a:gd name="T42" fmla="*/ 215623 w 4732"/>
                <a:gd name="T43" fmla="*/ 645919 h 2209"/>
                <a:gd name="T44" fmla="*/ 178546 w 4732"/>
                <a:gd name="T45" fmla="*/ 654560 h 2209"/>
                <a:gd name="T46" fmla="*/ 155148 w 4732"/>
                <a:gd name="T47" fmla="*/ 658880 h 2209"/>
                <a:gd name="T48" fmla="*/ 133190 w 4732"/>
                <a:gd name="T49" fmla="*/ 662121 h 2209"/>
                <a:gd name="T50" fmla="*/ 93953 w 4732"/>
                <a:gd name="T51" fmla="*/ 665361 h 2209"/>
                <a:gd name="T52" fmla="*/ 34557 w 4732"/>
                <a:gd name="T53" fmla="*/ 664641 h 2209"/>
                <a:gd name="T54" fmla="*/ 15479 w 4732"/>
                <a:gd name="T55" fmla="*/ 662841 h 2209"/>
                <a:gd name="T56" fmla="*/ 15839 w 4732"/>
                <a:gd name="T57" fmla="*/ 661401 h 2209"/>
                <a:gd name="T58" fmla="*/ 34917 w 4732"/>
                <a:gd name="T59" fmla="*/ 661761 h 2209"/>
                <a:gd name="T60" fmla="*/ 93233 w 4732"/>
                <a:gd name="T61" fmla="*/ 657440 h 2209"/>
                <a:gd name="T62" fmla="*/ 131390 w 4732"/>
                <a:gd name="T63" fmla="*/ 650959 h 2209"/>
                <a:gd name="T64" fmla="*/ 152628 w 4732"/>
                <a:gd name="T65" fmla="*/ 646279 h 2209"/>
                <a:gd name="T66" fmla="*/ 174946 w 4732"/>
                <a:gd name="T67" fmla="*/ 640518 h 2209"/>
                <a:gd name="T68" fmla="*/ 210584 w 4732"/>
                <a:gd name="T69" fmla="*/ 628997 h 2209"/>
                <a:gd name="T70" fmla="*/ 222823 w 4732"/>
                <a:gd name="T71" fmla="*/ 624316 h 2209"/>
                <a:gd name="T72" fmla="*/ 679987 w 4732"/>
                <a:gd name="T73" fmla="*/ 295236 h 2209"/>
                <a:gd name="T74" fmla="*/ 817137 w 4732"/>
                <a:gd name="T75" fmla="*/ 179662 h 2209"/>
                <a:gd name="T76" fmla="*/ 1170629 w 4732"/>
                <a:gd name="T77" fmla="*/ 12602 h 2209"/>
                <a:gd name="T78" fmla="*/ 1380493 w 4732"/>
                <a:gd name="T79" fmla="*/ 15482 h 2209"/>
                <a:gd name="T80" fmla="*/ 1507923 w 4732"/>
                <a:gd name="T81" fmla="*/ 64448 h 2209"/>
                <a:gd name="T82" fmla="*/ 1531321 w 4732"/>
                <a:gd name="T83" fmla="*/ 79570 h 2209"/>
                <a:gd name="T84" fmla="*/ 1644713 w 4732"/>
                <a:gd name="T85" fmla="*/ 201625 h 2209"/>
                <a:gd name="T86" fmla="*/ 1685389 w 4732"/>
                <a:gd name="T87" fmla="*/ 303877 h 2209"/>
                <a:gd name="T88" fmla="*/ 1640753 w 4732"/>
                <a:gd name="T89" fmla="*/ 612435 h 2209"/>
                <a:gd name="T90" fmla="*/ 1625994 w 4732"/>
                <a:gd name="T91" fmla="*/ 634757 h 2209"/>
                <a:gd name="T92" fmla="*/ 1592157 w 4732"/>
                <a:gd name="T93" fmla="*/ 674362 h 2209"/>
                <a:gd name="T94" fmla="*/ 1573798 w 4732"/>
                <a:gd name="T95" fmla="*/ 692004 h 2209"/>
                <a:gd name="T96" fmla="*/ 1534201 w 4732"/>
                <a:gd name="T97" fmla="*/ 722968 h 2209"/>
                <a:gd name="T98" fmla="*/ 1493164 w 4732"/>
                <a:gd name="T99" fmla="*/ 747811 h 2209"/>
                <a:gd name="T100" fmla="*/ 1322178 w 4732"/>
                <a:gd name="T101" fmla="*/ 794257 h 2209"/>
                <a:gd name="T102" fmla="*/ 1280781 w 4732"/>
                <a:gd name="T103" fmla="*/ 794257 h 2209"/>
                <a:gd name="T104" fmla="*/ 1099355 w 4732"/>
                <a:gd name="T105" fmla="*/ 738450 h 2209"/>
                <a:gd name="T106" fmla="*/ 1003962 w 4732"/>
                <a:gd name="T107" fmla="*/ 645919 h 2209"/>
                <a:gd name="T108" fmla="*/ 955726 w 4732"/>
                <a:gd name="T109" fmla="*/ 524224 h 2209"/>
                <a:gd name="T110" fmla="*/ 954286 w 4732"/>
                <a:gd name="T111" fmla="*/ 510542 h 2209"/>
                <a:gd name="T112" fmla="*/ 956446 w 4732"/>
                <a:gd name="T113" fmla="*/ 457976 h 2209"/>
                <a:gd name="T114" fmla="*/ 961845 w 4732"/>
                <a:gd name="T115" fmla="*/ 433493 h 2209"/>
                <a:gd name="T116" fmla="*/ 1067317 w 4732"/>
                <a:gd name="T117" fmla="*/ 312518 h 2209"/>
                <a:gd name="T118" fmla="*/ 1169549 w 4732"/>
                <a:gd name="T119" fmla="*/ 295236 h 2209"/>
                <a:gd name="T120" fmla="*/ 1245144 w 4732"/>
                <a:gd name="T121" fmla="*/ 342762 h 220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732" h="2209">
                  <a:moveTo>
                    <a:pt x="3457" y="983"/>
                  </a:moveTo>
                  <a:lnTo>
                    <a:pt x="3457" y="983"/>
                  </a:lnTo>
                  <a:cubicBezTo>
                    <a:pt x="3451" y="990"/>
                    <a:pt x="3441" y="993"/>
                    <a:pt x="3426" y="993"/>
                  </a:cubicBezTo>
                  <a:cubicBezTo>
                    <a:pt x="3411" y="992"/>
                    <a:pt x="3390" y="988"/>
                    <a:pt x="3361" y="983"/>
                  </a:cubicBezTo>
                  <a:cubicBezTo>
                    <a:pt x="3331" y="980"/>
                    <a:pt x="3294" y="977"/>
                    <a:pt x="3245" y="985"/>
                  </a:cubicBezTo>
                  <a:cubicBezTo>
                    <a:pt x="3196" y="992"/>
                    <a:pt x="3135" y="1012"/>
                    <a:pt x="3072" y="1057"/>
                  </a:cubicBezTo>
                  <a:cubicBezTo>
                    <a:pt x="3040" y="1080"/>
                    <a:pt x="3008" y="1109"/>
                    <a:pt x="2982" y="1144"/>
                  </a:cubicBezTo>
                  <a:cubicBezTo>
                    <a:pt x="2955" y="1180"/>
                    <a:pt x="2936" y="1222"/>
                    <a:pt x="2928" y="1267"/>
                  </a:cubicBezTo>
                  <a:cubicBezTo>
                    <a:pt x="2920" y="1316"/>
                    <a:pt x="2921" y="1374"/>
                    <a:pt x="2938" y="1434"/>
                  </a:cubicBezTo>
                  <a:cubicBezTo>
                    <a:pt x="2954" y="1494"/>
                    <a:pt x="2984" y="1559"/>
                    <a:pt x="3033" y="1620"/>
                  </a:cubicBezTo>
                  <a:cubicBezTo>
                    <a:pt x="3080" y="1680"/>
                    <a:pt x="3144" y="1737"/>
                    <a:pt x="3219" y="1782"/>
                  </a:cubicBezTo>
                  <a:cubicBezTo>
                    <a:pt x="3296" y="1825"/>
                    <a:pt x="3388" y="1859"/>
                    <a:pt x="3492" y="1872"/>
                  </a:cubicBezTo>
                  <a:cubicBezTo>
                    <a:pt x="3517" y="1877"/>
                    <a:pt x="3544" y="1876"/>
                    <a:pt x="3570" y="1879"/>
                  </a:cubicBezTo>
                  <a:cubicBezTo>
                    <a:pt x="3598" y="1880"/>
                    <a:pt x="3625" y="1878"/>
                    <a:pt x="3653" y="1878"/>
                  </a:cubicBezTo>
                  <a:cubicBezTo>
                    <a:pt x="3709" y="1872"/>
                    <a:pt x="3766" y="1865"/>
                    <a:pt x="3824" y="1848"/>
                  </a:cubicBezTo>
                  <a:cubicBezTo>
                    <a:pt x="3881" y="1833"/>
                    <a:pt x="3937" y="1808"/>
                    <a:pt x="3993" y="1781"/>
                  </a:cubicBezTo>
                  <a:cubicBezTo>
                    <a:pt x="4020" y="1765"/>
                    <a:pt x="4048" y="1751"/>
                    <a:pt x="4074" y="1732"/>
                  </a:cubicBezTo>
                  <a:cubicBezTo>
                    <a:pt x="4086" y="1722"/>
                    <a:pt x="4101" y="1715"/>
                    <a:pt x="4113" y="1704"/>
                  </a:cubicBezTo>
                  <a:cubicBezTo>
                    <a:pt x="4125" y="1694"/>
                    <a:pt x="4137" y="1684"/>
                    <a:pt x="4149" y="1673"/>
                  </a:cubicBezTo>
                  <a:cubicBezTo>
                    <a:pt x="4245" y="1588"/>
                    <a:pt x="4319" y="1476"/>
                    <a:pt x="4358" y="1342"/>
                  </a:cubicBezTo>
                  <a:cubicBezTo>
                    <a:pt x="4397" y="1210"/>
                    <a:pt x="4402" y="1060"/>
                    <a:pt x="4370" y="918"/>
                  </a:cubicBezTo>
                  <a:cubicBezTo>
                    <a:pt x="4354" y="847"/>
                    <a:pt x="4329" y="777"/>
                    <a:pt x="4296" y="712"/>
                  </a:cubicBezTo>
                  <a:cubicBezTo>
                    <a:pt x="4260" y="648"/>
                    <a:pt x="4218" y="589"/>
                    <a:pt x="4166" y="537"/>
                  </a:cubicBezTo>
                  <a:cubicBezTo>
                    <a:pt x="4138" y="512"/>
                    <a:pt x="4113" y="485"/>
                    <a:pt x="4081" y="464"/>
                  </a:cubicBezTo>
                  <a:lnTo>
                    <a:pt x="4058" y="448"/>
                  </a:lnTo>
                  <a:cubicBezTo>
                    <a:pt x="4051" y="442"/>
                    <a:pt x="4043" y="436"/>
                    <a:pt x="4035" y="432"/>
                  </a:cubicBezTo>
                  <a:lnTo>
                    <a:pt x="3986" y="403"/>
                  </a:lnTo>
                  <a:cubicBezTo>
                    <a:pt x="3919" y="367"/>
                    <a:pt x="3847" y="336"/>
                    <a:pt x="3770" y="318"/>
                  </a:cubicBezTo>
                  <a:cubicBezTo>
                    <a:pt x="3618" y="276"/>
                    <a:pt x="3451" y="272"/>
                    <a:pt x="3288" y="289"/>
                  </a:cubicBezTo>
                  <a:cubicBezTo>
                    <a:pt x="3126" y="308"/>
                    <a:pt x="2965" y="354"/>
                    <a:pt x="2816" y="418"/>
                  </a:cubicBezTo>
                  <a:cubicBezTo>
                    <a:pt x="2665" y="485"/>
                    <a:pt x="2522" y="568"/>
                    <a:pt x="2386" y="660"/>
                  </a:cubicBezTo>
                  <a:cubicBezTo>
                    <a:pt x="2250" y="751"/>
                    <a:pt x="2121" y="850"/>
                    <a:pt x="1997" y="948"/>
                  </a:cubicBezTo>
                  <a:cubicBezTo>
                    <a:pt x="1747" y="1144"/>
                    <a:pt x="1514" y="1335"/>
                    <a:pt x="1282" y="1481"/>
                  </a:cubicBezTo>
                  <a:cubicBezTo>
                    <a:pt x="1052" y="1625"/>
                    <a:pt x="829" y="1728"/>
                    <a:pt x="635" y="1783"/>
                  </a:cubicBezTo>
                  <a:cubicBezTo>
                    <a:pt x="623" y="1787"/>
                    <a:pt x="611" y="1791"/>
                    <a:pt x="599" y="1794"/>
                  </a:cubicBezTo>
                  <a:cubicBezTo>
                    <a:pt x="587" y="1796"/>
                    <a:pt x="576" y="1800"/>
                    <a:pt x="564" y="1802"/>
                  </a:cubicBezTo>
                  <a:cubicBezTo>
                    <a:pt x="541" y="1808"/>
                    <a:pt x="518" y="1813"/>
                    <a:pt x="496" y="1818"/>
                  </a:cubicBezTo>
                  <a:cubicBezTo>
                    <a:pt x="473" y="1822"/>
                    <a:pt x="452" y="1826"/>
                    <a:pt x="431" y="1830"/>
                  </a:cubicBezTo>
                  <a:cubicBezTo>
                    <a:pt x="421" y="1832"/>
                    <a:pt x="411" y="1833"/>
                    <a:pt x="401" y="1835"/>
                  </a:cubicBezTo>
                  <a:cubicBezTo>
                    <a:pt x="390" y="1836"/>
                    <a:pt x="380" y="1838"/>
                    <a:pt x="370" y="1839"/>
                  </a:cubicBezTo>
                  <a:cubicBezTo>
                    <a:pt x="331" y="1843"/>
                    <a:pt x="294" y="1848"/>
                    <a:pt x="261" y="1848"/>
                  </a:cubicBezTo>
                  <a:cubicBezTo>
                    <a:pt x="227" y="1849"/>
                    <a:pt x="196" y="1851"/>
                    <a:pt x="169" y="1849"/>
                  </a:cubicBezTo>
                  <a:cubicBezTo>
                    <a:pt x="142" y="1848"/>
                    <a:pt x="117" y="1848"/>
                    <a:pt x="96" y="1846"/>
                  </a:cubicBezTo>
                  <a:cubicBezTo>
                    <a:pt x="75" y="1844"/>
                    <a:pt x="58" y="1842"/>
                    <a:pt x="43" y="1841"/>
                  </a:cubicBezTo>
                  <a:cubicBezTo>
                    <a:pt x="15" y="1838"/>
                    <a:pt x="0" y="1836"/>
                    <a:pt x="0" y="1836"/>
                  </a:cubicBezTo>
                  <a:cubicBezTo>
                    <a:pt x="0" y="1836"/>
                    <a:pt x="15" y="1836"/>
                    <a:pt x="44" y="1837"/>
                  </a:cubicBezTo>
                  <a:cubicBezTo>
                    <a:pt x="58" y="1837"/>
                    <a:pt x="75" y="1838"/>
                    <a:pt x="97" y="1838"/>
                  </a:cubicBezTo>
                  <a:cubicBezTo>
                    <a:pt x="117" y="1838"/>
                    <a:pt x="142" y="1836"/>
                    <a:pt x="169" y="1835"/>
                  </a:cubicBezTo>
                  <a:cubicBezTo>
                    <a:pt x="196" y="1835"/>
                    <a:pt x="226" y="1830"/>
                    <a:pt x="259" y="1826"/>
                  </a:cubicBezTo>
                  <a:cubicBezTo>
                    <a:pt x="292" y="1823"/>
                    <a:pt x="327" y="1815"/>
                    <a:pt x="365" y="1808"/>
                  </a:cubicBezTo>
                  <a:cubicBezTo>
                    <a:pt x="375" y="1806"/>
                    <a:pt x="385" y="1804"/>
                    <a:pt x="394" y="1802"/>
                  </a:cubicBezTo>
                  <a:cubicBezTo>
                    <a:pt x="404" y="1800"/>
                    <a:pt x="414" y="1797"/>
                    <a:pt x="424" y="1795"/>
                  </a:cubicBezTo>
                  <a:cubicBezTo>
                    <a:pt x="444" y="1790"/>
                    <a:pt x="465" y="1784"/>
                    <a:pt x="486" y="1779"/>
                  </a:cubicBezTo>
                  <a:cubicBezTo>
                    <a:pt x="507" y="1772"/>
                    <a:pt x="529" y="1765"/>
                    <a:pt x="551" y="1758"/>
                  </a:cubicBezTo>
                  <a:cubicBezTo>
                    <a:pt x="562" y="1754"/>
                    <a:pt x="573" y="1751"/>
                    <a:pt x="585" y="1747"/>
                  </a:cubicBezTo>
                  <a:cubicBezTo>
                    <a:pt x="596" y="1742"/>
                    <a:pt x="607" y="1738"/>
                    <a:pt x="619" y="1734"/>
                  </a:cubicBezTo>
                  <a:cubicBezTo>
                    <a:pt x="803" y="1666"/>
                    <a:pt x="1010" y="1550"/>
                    <a:pt x="1222" y="1393"/>
                  </a:cubicBezTo>
                  <a:cubicBezTo>
                    <a:pt x="1436" y="1237"/>
                    <a:pt x="1651" y="1033"/>
                    <a:pt x="1889" y="820"/>
                  </a:cubicBezTo>
                  <a:cubicBezTo>
                    <a:pt x="2008" y="713"/>
                    <a:pt x="2133" y="603"/>
                    <a:pt x="2270" y="499"/>
                  </a:cubicBezTo>
                  <a:cubicBezTo>
                    <a:pt x="2406" y="394"/>
                    <a:pt x="2555" y="295"/>
                    <a:pt x="2718" y="211"/>
                  </a:cubicBezTo>
                  <a:cubicBezTo>
                    <a:pt x="2884" y="129"/>
                    <a:pt x="3063" y="67"/>
                    <a:pt x="3252" y="35"/>
                  </a:cubicBezTo>
                  <a:cubicBezTo>
                    <a:pt x="3441" y="5"/>
                    <a:pt x="3639" y="0"/>
                    <a:pt x="3835" y="43"/>
                  </a:cubicBezTo>
                  <a:cubicBezTo>
                    <a:pt x="3933" y="62"/>
                    <a:pt x="4029" y="98"/>
                    <a:pt x="4121" y="142"/>
                  </a:cubicBezTo>
                  <a:lnTo>
                    <a:pt x="4189" y="179"/>
                  </a:lnTo>
                  <a:cubicBezTo>
                    <a:pt x="4201" y="185"/>
                    <a:pt x="4211" y="192"/>
                    <a:pt x="4222" y="199"/>
                  </a:cubicBezTo>
                  <a:lnTo>
                    <a:pt x="4254" y="221"/>
                  </a:lnTo>
                  <a:cubicBezTo>
                    <a:pt x="4298" y="249"/>
                    <a:pt x="4336" y="283"/>
                    <a:pt x="4375" y="317"/>
                  </a:cubicBezTo>
                  <a:cubicBezTo>
                    <a:pt x="4452" y="388"/>
                    <a:pt x="4517" y="471"/>
                    <a:pt x="4569" y="560"/>
                  </a:cubicBezTo>
                  <a:cubicBezTo>
                    <a:pt x="4620" y="650"/>
                    <a:pt x="4656" y="746"/>
                    <a:pt x="4682" y="844"/>
                  </a:cubicBezTo>
                  <a:cubicBezTo>
                    <a:pt x="4731" y="1039"/>
                    <a:pt x="4729" y="1244"/>
                    <a:pt x="4675" y="1433"/>
                  </a:cubicBezTo>
                  <a:cubicBezTo>
                    <a:pt x="4651" y="1529"/>
                    <a:pt x="4608" y="1619"/>
                    <a:pt x="4558" y="1701"/>
                  </a:cubicBezTo>
                  <a:cubicBezTo>
                    <a:pt x="4544" y="1722"/>
                    <a:pt x="4531" y="1742"/>
                    <a:pt x="4517" y="1763"/>
                  </a:cubicBezTo>
                  <a:cubicBezTo>
                    <a:pt x="4502" y="1782"/>
                    <a:pt x="4487" y="1801"/>
                    <a:pt x="4472" y="1820"/>
                  </a:cubicBezTo>
                  <a:cubicBezTo>
                    <a:pt x="4457" y="1839"/>
                    <a:pt x="4440" y="1856"/>
                    <a:pt x="4423" y="1873"/>
                  </a:cubicBezTo>
                  <a:cubicBezTo>
                    <a:pt x="4406" y="1889"/>
                    <a:pt x="4391" y="1907"/>
                    <a:pt x="4372" y="1922"/>
                  </a:cubicBezTo>
                  <a:cubicBezTo>
                    <a:pt x="4355" y="1937"/>
                    <a:pt x="4336" y="1953"/>
                    <a:pt x="4319" y="1967"/>
                  </a:cubicBezTo>
                  <a:cubicBezTo>
                    <a:pt x="4300" y="1983"/>
                    <a:pt x="4281" y="1994"/>
                    <a:pt x="4262" y="2008"/>
                  </a:cubicBezTo>
                  <a:cubicBezTo>
                    <a:pt x="4226" y="2035"/>
                    <a:pt x="4186" y="2055"/>
                    <a:pt x="4148" y="2077"/>
                  </a:cubicBezTo>
                  <a:cubicBezTo>
                    <a:pt x="4069" y="2116"/>
                    <a:pt x="3990" y="2149"/>
                    <a:pt x="3909" y="2168"/>
                  </a:cubicBezTo>
                  <a:cubicBezTo>
                    <a:pt x="3830" y="2191"/>
                    <a:pt x="3750" y="2200"/>
                    <a:pt x="3673" y="2206"/>
                  </a:cubicBezTo>
                  <a:cubicBezTo>
                    <a:pt x="3634" y="2206"/>
                    <a:pt x="3595" y="2208"/>
                    <a:pt x="3558" y="2206"/>
                  </a:cubicBezTo>
                  <a:cubicBezTo>
                    <a:pt x="3519" y="2202"/>
                    <a:pt x="3482" y="2202"/>
                    <a:pt x="3446" y="2195"/>
                  </a:cubicBezTo>
                  <a:cubicBezTo>
                    <a:pt x="3300" y="2172"/>
                    <a:pt x="3167" y="2121"/>
                    <a:pt x="3054" y="2051"/>
                  </a:cubicBezTo>
                  <a:cubicBezTo>
                    <a:pt x="2942" y="1978"/>
                    <a:pt x="2854" y="1890"/>
                    <a:pt x="2789" y="1794"/>
                  </a:cubicBezTo>
                  <a:cubicBezTo>
                    <a:pt x="2722" y="1700"/>
                    <a:pt x="2680" y="1597"/>
                    <a:pt x="2661" y="1494"/>
                  </a:cubicBezTo>
                  <a:cubicBezTo>
                    <a:pt x="2658" y="1481"/>
                    <a:pt x="2656" y="1469"/>
                    <a:pt x="2655" y="1456"/>
                  </a:cubicBezTo>
                  <a:cubicBezTo>
                    <a:pt x="2653" y="1443"/>
                    <a:pt x="2652" y="1430"/>
                    <a:pt x="2651" y="1418"/>
                  </a:cubicBezTo>
                  <a:cubicBezTo>
                    <a:pt x="2649" y="1393"/>
                    <a:pt x="2649" y="1368"/>
                    <a:pt x="2650" y="1344"/>
                  </a:cubicBezTo>
                  <a:cubicBezTo>
                    <a:pt x="2652" y="1319"/>
                    <a:pt x="2653" y="1295"/>
                    <a:pt x="2657" y="1272"/>
                  </a:cubicBezTo>
                  <a:cubicBezTo>
                    <a:pt x="2662" y="1248"/>
                    <a:pt x="2666" y="1227"/>
                    <a:pt x="2672" y="1204"/>
                  </a:cubicBezTo>
                  <a:cubicBezTo>
                    <a:pt x="2699" y="1110"/>
                    <a:pt x="2749" y="1038"/>
                    <a:pt x="2802" y="985"/>
                  </a:cubicBezTo>
                  <a:cubicBezTo>
                    <a:pt x="2854" y="931"/>
                    <a:pt x="2911" y="894"/>
                    <a:pt x="2965" y="868"/>
                  </a:cubicBezTo>
                  <a:cubicBezTo>
                    <a:pt x="3074" y="817"/>
                    <a:pt x="3173" y="809"/>
                    <a:pt x="3249" y="820"/>
                  </a:cubicBezTo>
                  <a:cubicBezTo>
                    <a:pt x="3325" y="831"/>
                    <a:pt x="3377" y="861"/>
                    <a:pt x="3409" y="887"/>
                  </a:cubicBezTo>
                  <a:cubicBezTo>
                    <a:pt x="3441" y="913"/>
                    <a:pt x="3454" y="936"/>
                    <a:pt x="3459" y="952"/>
                  </a:cubicBezTo>
                  <a:cubicBezTo>
                    <a:pt x="3465" y="968"/>
                    <a:pt x="3462" y="978"/>
                    <a:pt x="3457" y="98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4" name="Freeform 32">
              <a:extLst>
                <a:ext uri="{FF2B5EF4-FFF2-40B4-BE49-F238E27FC236}">
                  <a16:creationId xmlns:a16="http://schemas.microsoft.com/office/drawing/2014/main" id="{515DBD67-1A37-D64F-89BC-E6E968A8B2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6875" y="3311525"/>
              <a:ext cx="1666875" cy="820738"/>
            </a:xfrm>
            <a:custGeom>
              <a:avLst/>
              <a:gdLst>
                <a:gd name="T0" fmla="*/ 1663276 w 4632"/>
                <a:gd name="T1" fmla="*/ 113031 h 2280"/>
                <a:gd name="T2" fmla="*/ 1637726 w 4632"/>
                <a:gd name="T3" fmla="*/ 121671 h 2280"/>
                <a:gd name="T4" fmla="*/ 1608578 w 4632"/>
                <a:gd name="T5" fmla="*/ 118071 h 2280"/>
                <a:gd name="T6" fmla="*/ 1588065 w 4632"/>
                <a:gd name="T7" fmla="*/ 114471 h 2280"/>
                <a:gd name="T8" fmla="*/ 1562875 w 4632"/>
                <a:gd name="T9" fmla="*/ 110872 h 2280"/>
                <a:gd name="T10" fmla="*/ 1495941 w 4632"/>
                <a:gd name="T11" fmla="*/ 105112 h 2280"/>
                <a:gd name="T12" fmla="*/ 1402737 w 4632"/>
                <a:gd name="T13" fmla="*/ 110152 h 2280"/>
                <a:gd name="T14" fmla="*/ 1281104 w 4632"/>
                <a:gd name="T15" fmla="*/ 139309 h 2280"/>
                <a:gd name="T16" fmla="*/ 1134641 w 4632"/>
                <a:gd name="T17" fmla="*/ 208064 h 2280"/>
                <a:gd name="T18" fmla="*/ 973783 w 4632"/>
                <a:gd name="T19" fmla="*/ 323976 h 2280"/>
                <a:gd name="T20" fmla="*/ 808607 w 4632"/>
                <a:gd name="T21" fmla="*/ 466165 h 2280"/>
                <a:gd name="T22" fmla="*/ 722600 w 4632"/>
                <a:gd name="T23" fmla="*/ 538519 h 2280"/>
                <a:gd name="T24" fmla="*/ 635154 w 4632"/>
                <a:gd name="T25" fmla="*/ 607274 h 2280"/>
                <a:gd name="T26" fmla="*/ 454504 w 4632"/>
                <a:gd name="T27" fmla="*/ 721386 h 2280"/>
                <a:gd name="T28" fmla="*/ 279612 w 4632"/>
                <a:gd name="T29" fmla="*/ 790500 h 2280"/>
                <a:gd name="T30" fmla="*/ 201162 w 4632"/>
                <a:gd name="T31" fmla="*/ 807779 h 2280"/>
                <a:gd name="T32" fmla="*/ 165536 w 4632"/>
                <a:gd name="T33" fmla="*/ 813179 h 2280"/>
                <a:gd name="T34" fmla="*/ 132789 w 4632"/>
                <a:gd name="T35" fmla="*/ 816778 h 2280"/>
                <a:gd name="T36" fmla="*/ 117674 w 4632"/>
                <a:gd name="T37" fmla="*/ 818218 h 2280"/>
                <a:gd name="T38" fmla="*/ 103280 w 4632"/>
                <a:gd name="T39" fmla="*/ 818578 h 2280"/>
                <a:gd name="T40" fmla="*/ 76650 w 4632"/>
                <a:gd name="T41" fmla="*/ 819658 h 2280"/>
                <a:gd name="T42" fmla="*/ 35266 w 4632"/>
                <a:gd name="T43" fmla="*/ 819298 h 2280"/>
                <a:gd name="T44" fmla="*/ 0 w 4632"/>
                <a:gd name="T45" fmla="*/ 817858 h 2280"/>
                <a:gd name="T46" fmla="*/ 34906 w 4632"/>
                <a:gd name="T47" fmla="*/ 813899 h 2280"/>
                <a:gd name="T48" fmla="*/ 75931 w 4632"/>
                <a:gd name="T49" fmla="*/ 808499 h 2280"/>
                <a:gd name="T50" fmla="*/ 101481 w 4632"/>
                <a:gd name="T51" fmla="*/ 804179 h 2280"/>
                <a:gd name="T52" fmla="*/ 115155 w 4632"/>
                <a:gd name="T53" fmla="*/ 801659 h 2280"/>
                <a:gd name="T54" fmla="*/ 129910 w 4632"/>
                <a:gd name="T55" fmla="*/ 798060 h 2280"/>
                <a:gd name="T56" fmla="*/ 161218 w 4632"/>
                <a:gd name="T57" fmla="*/ 790500 h 2280"/>
                <a:gd name="T58" fmla="*/ 194685 w 4632"/>
                <a:gd name="T59" fmla="*/ 780421 h 2280"/>
                <a:gd name="T60" fmla="*/ 267017 w 4632"/>
                <a:gd name="T61" fmla="*/ 754503 h 2280"/>
                <a:gd name="T62" fmla="*/ 423916 w 4632"/>
                <a:gd name="T63" fmla="*/ 669909 h 2280"/>
                <a:gd name="T64" fmla="*/ 582615 w 4632"/>
                <a:gd name="T65" fmla="*/ 543559 h 2280"/>
                <a:gd name="T66" fmla="*/ 661064 w 4632"/>
                <a:gd name="T67" fmla="*/ 469405 h 2280"/>
                <a:gd name="T68" fmla="*/ 739154 w 4632"/>
                <a:gd name="T69" fmla="*/ 392010 h 2280"/>
                <a:gd name="T70" fmla="*/ 898572 w 4632"/>
                <a:gd name="T71" fmla="*/ 236502 h 2280"/>
                <a:gd name="T72" fmla="*/ 1072025 w 4632"/>
                <a:gd name="T73" fmla="*/ 105112 h 2280"/>
                <a:gd name="T74" fmla="*/ 1245838 w 4632"/>
                <a:gd name="T75" fmla="*/ 27718 h 2280"/>
                <a:gd name="T76" fmla="*/ 1394101 w 4632"/>
                <a:gd name="T77" fmla="*/ 2160 h 2280"/>
                <a:gd name="T78" fmla="*/ 1507817 w 4632"/>
                <a:gd name="T79" fmla="*/ 10799 h 2280"/>
                <a:gd name="T80" fmla="*/ 1586266 w 4632"/>
                <a:gd name="T81" fmla="*/ 36357 h 2280"/>
                <a:gd name="T82" fmla="*/ 1612896 w 4632"/>
                <a:gd name="T83" fmla="*/ 50396 h 2280"/>
                <a:gd name="T84" fmla="*/ 1633048 w 4632"/>
                <a:gd name="T85" fmla="*/ 64075 h 2280"/>
                <a:gd name="T86" fmla="*/ 1656439 w 4632"/>
                <a:gd name="T87" fmla="*/ 87473 h 22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632" h="2280">
                  <a:moveTo>
                    <a:pt x="4622" y="314"/>
                  </a:moveTo>
                  <a:lnTo>
                    <a:pt x="4622" y="314"/>
                  </a:lnTo>
                  <a:cubicBezTo>
                    <a:pt x="4613" y="329"/>
                    <a:pt x="4593" y="339"/>
                    <a:pt x="4551" y="338"/>
                  </a:cubicBezTo>
                  <a:cubicBezTo>
                    <a:pt x="4530" y="337"/>
                    <a:pt x="4505" y="332"/>
                    <a:pt x="4470" y="328"/>
                  </a:cubicBezTo>
                  <a:cubicBezTo>
                    <a:pt x="4453" y="326"/>
                    <a:pt x="4434" y="322"/>
                    <a:pt x="4413" y="318"/>
                  </a:cubicBezTo>
                  <a:cubicBezTo>
                    <a:pt x="4392" y="315"/>
                    <a:pt x="4369" y="312"/>
                    <a:pt x="4343" y="308"/>
                  </a:cubicBezTo>
                  <a:cubicBezTo>
                    <a:pt x="4292" y="301"/>
                    <a:pt x="4230" y="295"/>
                    <a:pt x="4157" y="292"/>
                  </a:cubicBezTo>
                  <a:cubicBezTo>
                    <a:pt x="4084" y="292"/>
                    <a:pt x="3998" y="291"/>
                    <a:pt x="3898" y="306"/>
                  </a:cubicBezTo>
                  <a:cubicBezTo>
                    <a:pt x="3799" y="320"/>
                    <a:pt x="3686" y="345"/>
                    <a:pt x="3560" y="387"/>
                  </a:cubicBezTo>
                  <a:cubicBezTo>
                    <a:pt x="3435" y="430"/>
                    <a:pt x="3297" y="489"/>
                    <a:pt x="3153" y="578"/>
                  </a:cubicBezTo>
                  <a:cubicBezTo>
                    <a:pt x="3006" y="667"/>
                    <a:pt x="2857" y="777"/>
                    <a:pt x="2706" y="900"/>
                  </a:cubicBezTo>
                  <a:cubicBezTo>
                    <a:pt x="2555" y="1023"/>
                    <a:pt x="2403" y="1159"/>
                    <a:pt x="2247" y="1295"/>
                  </a:cubicBezTo>
                  <a:cubicBezTo>
                    <a:pt x="2169" y="1363"/>
                    <a:pt x="2089" y="1430"/>
                    <a:pt x="2008" y="1496"/>
                  </a:cubicBezTo>
                  <a:cubicBezTo>
                    <a:pt x="1927" y="1562"/>
                    <a:pt x="1847" y="1625"/>
                    <a:pt x="1765" y="1687"/>
                  </a:cubicBezTo>
                  <a:cubicBezTo>
                    <a:pt x="1600" y="1809"/>
                    <a:pt x="1432" y="1919"/>
                    <a:pt x="1263" y="2004"/>
                  </a:cubicBezTo>
                  <a:cubicBezTo>
                    <a:pt x="1095" y="2090"/>
                    <a:pt x="929" y="2154"/>
                    <a:pt x="777" y="2196"/>
                  </a:cubicBezTo>
                  <a:cubicBezTo>
                    <a:pt x="700" y="2215"/>
                    <a:pt x="627" y="2234"/>
                    <a:pt x="559" y="2244"/>
                  </a:cubicBezTo>
                  <a:cubicBezTo>
                    <a:pt x="524" y="2249"/>
                    <a:pt x="492" y="2257"/>
                    <a:pt x="460" y="2259"/>
                  </a:cubicBezTo>
                  <a:cubicBezTo>
                    <a:pt x="428" y="2262"/>
                    <a:pt x="398" y="2266"/>
                    <a:pt x="369" y="2269"/>
                  </a:cubicBezTo>
                  <a:cubicBezTo>
                    <a:pt x="354" y="2270"/>
                    <a:pt x="341" y="2272"/>
                    <a:pt x="327" y="2273"/>
                  </a:cubicBezTo>
                  <a:cubicBezTo>
                    <a:pt x="313" y="2274"/>
                    <a:pt x="300" y="2274"/>
                    <a:pt x="287" y="2274"/>
                  </a:cubicBezTo>
                  <a:cubicBezTo>
                    <a:pt x="261" y="2275"/>
                    <a:pt x="236" y="2276"/>
                    <a:pt x="213" y="2277"/>
                  </a:cubicBezTo>
                  <a:cubicBezTo>
                    <a:pt x="168" y="2279"/>
                    <a:pt x="129" y="2277"/>
                    <a:pt x="98" y="2276"/>
                  </a:cubicBezTo>
                  <a:cubicBezTo>
                    <a:pt x="34" y="2273"/>
                    <a:pt x="0" y="2272"/>
                    <a:pt x="0" y="2272"/>
                  </a:cubicBezTo>
                  <a:cubicBezTo>
                    <a:pt x="0" y="2272"/>
                    <a:pt x="34" y="2268"/>
                    <a:pt x="97" y="2261"/>
                  </a:cubicBezTo>
                  <a:cubicBezTo>
                    <a:pt x="128" y="2258"/>
                    <a:pt x="167" y="2255"/>
                    <a:pt x="211" y="2246"/>
                  </a:cubicBezTo>
                  <a:cubicBezTo>
                    <a:pt x="233" y="2242"/>
                    <a:pt x="257" y="2238"/>
                    <a:pt x="282" y="2234"/>
                  </a:cubicBezTo>
                  <a:cubicBezTo>
                    <a:pt x="294" y="2231"/>
                    <a:pt x="307" y="2229"/>
                    <a:pt x="320" y="2227"/>
                  </a:cubicBezTo>
                  <a:cubicBezTo>
                    <a:pt x="334" y="2224"/>
                    <a:pt x="347" y="2220"/>
                    <a:pt x="361" y="2217"/>
                  </a:cubicBezTo>
                  <a:cubicBezTo>
                    <a:pt x="389" y="2210"/>
                    <a:pt x="417" y="2204"/>
                    <a:pt x="448" y="2196"/>
                  </a:cubicBezTo>
                  <a:cubicBezTo>
                    <a:pt x="478" y="2189"/>
                    <a:pt x="508" y="2178"/>
                    <a:pt x="541" y="2168"/>
                  </a:cubicBezTo>
                  <a:cubicBezTo>
                    <a:pt x="605" y="2150"/>
                    <a:pt x="672" y="2123"/>
                    <a:pt x="742" y="2096"/>
                  </a:cubicBezTo>
                  <a:cubicBezTo>
                    <a:pt x="882" y="2038"/>
                    <a:pt x="1030" y="1959"/>
                    <a:pt x="1178" y="1861"/>
                  </a:cubicBezTo>
                  <a:cubicBezTo>
                    <a:pt x="1327" y="1762"/>
                    <a:pt x="1474" y="1642"/>
                    <a:pt x="1619" y="1510"/>
                  </a:cubicBezTo>
                  <a:cubicBezTo>
                    <a:pt x="1692" y="1444"/>
                    <a:pt x="1765" y="1374"/>
                    <a:pt x="1837" y="1304"/>
                  </a:cubicBezTo>
                  <a:cubicBezTo>
                    <a:pt x="1910" y="1235"/>
                    <a:pt x="1982" y="1162"/>
                    <a:pt x="2054" y="1089"/>
                  </a:cubicBezTo>
                  <a:cubicBezTo>
                    <a:pt x="2198" y="943"/>
                    <a:pt x="2344" y="794"/>
                    <a:pt x="2497" y="657"/>
                  </a:cubicBezTo>
                  <a:cubicBezTo>
                    <a:pt x="2651" y="520"/>
                    <a:pt x="2812" y="393"/>
                    <a:pt x="2979" y="292"/>
                  </a:cubicBezTo>
                  <a:cubicBezTo>
                    <a:pt x="3146" y="189"/>
                    <a:pt x="3312" y="121"/>
                    <a:pt x="3462" y="77"/>
                  </a:cubicBezTo>
                  <a:cubicBezTo>
                    <a:pt x="3613" y="32"/>
                    <a:pt x="3751" y="12"/>
                    <a:pt x="3874" y="6"/>
                  </a:cubicBezTo>
                  <a:cubicBezTo>
                    <a:pt x="3995" y="0"/>
                    <a:pt x="4101" y="14"/>
                    <a:pt x="4190" y="30"/>
                  </a:cubicBezTo>
                  <a:cubicBezTo>
                    <a:pt x="4279" y="49"/>
                    <a:pt x="4350" y="74"/>
                    <a:pt x="4408" y="101"/>
                  </a:cubicBezTo>
                  <a:cubicBezTo>
                    <a:pt x="4436" y="114"/>
                    <a:pt x="4461" y="127"/>
                    <a:pt x="4482" y="140"/>
                  </a:cubicBezTo>
                  <a:cubicBezTo>
                    <a:pt x="4504" y="154"/>
                    <a:pt x="4522" y="167"/>
                    <a:pt x="4538" y="178"/>
                  </a:cubicBezTo>
                  <a:cubicBezTo>
                    <a:pt x="4570" y="201"/>
                    <a:pt x="4590" y="225"/>
                    <a:pt x="4603" y="243"/>
                  </a:cubicBezTo>
                  <a:cubicBezTo>
                    <a:pt x="4631" y="279"/>
                    <a:pt x="4630" y="301"/>
                    <a:pt x="4622" y="31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5" name="Freeform 33">
              <a:extLst>
                <a:ext uri="{FF2B5EF4-FFF2-40B4-BE49-F238E27FC236}">
                  <a16:creationId xmlns:a16="http://schemas.microsoft.com/office/drawing/2014/main" id="{9BF9FCF8-975D-B34B-AD79-53430BF96E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1675" y="3486150"/>
              <a:ext cx="366713" cy="561975"/>
            </a:xfrm>
            <a:custGeom>
              <a:avLst/>
              <a:gdLst>
                <a:gd name="T0" fmla="*/ 222043 w 1019"/>
                <a:gd name="T1" fmla="*/ 8989 h 1563"/>
                <a:gd name="T2" fmla="*/ 222043 w 1019"/>
                <a:gd name="T3" fmla="*/ 8989 h 1563"/>
                <a:gd name="T4" fmla="*/ 234639 w 1019"/>
                <a:gd name="T5" fmla="*/ 1079 h 1563"/>
                <a:gd name="T6" fmla="*/ 234639 w 1019"/>
                <a:gd name="T7" fmla="*/ 1079 h 1563"/>
                <a:gd name="T8" fmla="*/ 270266 w 1019"/>
                <a:gd name="T9" fmla="*/ 9708 h 1563"/>
                <a:gd name="T10" fmla="*/ 270266 w 1019"/>
                <a:gd name="T11" fmla="*/ 9708 h 1563"/>
                <a:gd name="T12" fmla="*/ 328206 w 1019"/>
                <a:gd name="T13" fmla="*/ 65078 h 1563"/>
                <a:gd name="T14" fmla="*/ 328206 w 1019"/>
                <a:gd name="T15" fmla="*/ 65078 h 1563"/>
                <a:gd name="T16" fmla="*/ 365273 w 1019"/>
                <a:gd name="T17" fmla="*/ 200988 h 1563"/>
                <a:gd name="T18" fmla="*/ 365273 w 1019"/>
                <a:gd name="T19" fmla="*/ 200988 h 1563"/>
                <a:gd name="T20" fmla="*/ 345840 w 1019"/>
                <a:gd name="T21" fmla="*/ 291235 h 1563"/>
                <a:gd name="T22" fmla="*/ 345840 w 1019"/>
                <a:gd name="T23" fmla="*/ 291235 h 1563"/>
                <a:gd name="T24" fmla="*/ 298337 w 1019"/>
                <a:gd name="T25" fmla="*/ 373212 h 1563"/>
                <a:gd name="T26" fmla="*/ 298337 w 1019"/>
                <a:gd name="T27" fmla="*/ 373212 h 1563"/>
                <a:gd name="T28" fmla="*/ 234279 w 1019"/>
                <a:gd name="T29" fmla="*/ 438650 h 1563"/>
                <a:gd name="T30" fmla="*/ 234279 w 1019"/>
                <a:gd name="T31" fmla="*/ 438650 h 1563"/>
                <a:gd name="T32" fmla="*/ 164823 w 1019"/>
                <a:gd name="T33" fmla="*/ 486110 h 1563"/>
                <a:gd name="T34" fmla="*/ 164823 w 1019"/>
                <a:gd name="T35" fmla="*/ 486110 h 1563"/>
                <a:gd name="T36" fmla="*/ 47504 w 1019"/>
                <a:gd name="T37" fmla="*/ 542559 h 1563"/>
                <a:gd name="T38" fmla="*/ 47504 w 1019"/>
                <a:gd name="T39" fmla="*/ 542559 h 1563"/>
                <a:gd name="T40" fmla="*/ 0 w 1019"/>
                <a:gd name="T41" fmla="*/ 561615 h 1563"/>
                <a:gd name="T42" fmla="*/ 0 w 1019"/>
                <a:gd name="T43" fmla="*/ 561615 h 1563"/>
                <a:gd name="T44" fmla="*/ 41746 w 1019"/>
                <a:gd name="T45" fmla="*/ 531773 h 1563"/>
                <a:gd name="T46" fmla="*/ 41746 w 1019"/>
                <a:gd name="T47" fmla="*/ 531773 h 1563"/>
                <a:gd name="T48" fmla="*/ 141431 w 1019"/>
                <a:gd name="T49" fmla="*/ 453391 h 1563"/>
                <a:gd name="T50" fmla="*/ 141431 w 1019"/>
                <a:gd name="T51" fmla="*/ 453391 h 1563"/>
                <a:gd name="T52" fmla="*/ 242556 w 1019"/>
                <a:gd name="T53" fmla="*/ 334740 h 1563"/>
                <a:gd name="T54" fmla="*/ 242556 w 1019"/>
                <a:gd name="T55" fmla="*/ 334740 h 1563"/>
                <a:gd name="T56" fmla="*/ 273505 w 1019"/>
                <a:gd name="T57" fmla="*/ 265707 h 1563"/>
                <a:gd name="T58" fmla="*/ 273505 w 1019"/>
                <a:gd name="T59" fmla="*/ 265707 h 1563"/>
                <a:gd name="T60" fmla="*/ 285021 w 1019"/>
                <a:gd name="T61" fmla="*/ 198471 h 1563"/>
                <a:gd name="T62" fmla="*/ 285021 w 1019"/>
                <a:gd name="T63" fmla="*/ 198471 h 1563"/>
                <a:gd name="T64" fmla="*/ 265228 w 1019"/>
                <a:gd name="T65" fmla="*/ 100314 h 1563"/>
                <a:gd name="T66" fmla="*/ 265228 w 1019"/>
                <a:gd name="T67" fmla="*/ 100314 h 1563"/>
                <a:gd name="T68" fmla="*/ 236798 w 1019"/>
                <a:gd name="T69" fmla="*/ 49618 h 1563"/>
                <a:gd name="T70" fmla="*/ 236798 w 1019"/>
                <a:gd name="T71" fmla="*/ 49618 h 1563"/>
                <a:gd name="T72" fmla="*/ 221683 w 1019"/>
                <a:gd name="T73" fmla="*/ 23730 h 1563"/>
                <a:gd name="T74" fmla="*/ 221683 w 1019"/>
                <a:gd name="T75" fmla="*/ 23730 h 1563"/>
                <a:gd name="T76" fmla="*/ 222043 w 1019"/>
                <a:gd name="T77" fmla="*/ 8989 h 156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9" h="1563">
                  <a:moveTo>
                    <a:pt x="617" y="25"/>
                  </a:moveTo>
                  <a:lnTo>
                    <a:pt x="617" y="25"/>
                  </a:lnTo>
                  <a:cubicBezTo>
                    <a:pt x="623" y="15"/>
                    <a:pt x="632" y="6"/>
                    <a:pt x="652" y="3"/>
                  </a:cubicBezTo>
                  <a:cubicBezTo>
                    <a:pt x="673" y="0"/>
                    <a:pt x="705" y="3"/>
                    <a:pt x="751" y="27"/>
                  </a:cubicBezTo>
                  <a:cubicBezTo>
                    <a:pt x="796" y="51"/>
                    <a:pt x="856" y="97"/>
                    <a:pt x="912" y="181"/>
                  </a:cubicBezTo>
                  <a:cubicBezTo>
                    <a:pt x="967" y="266"/>
                    <a:pt x="1018" y="391"/>
                    <a:pt x="1015" y="559"/>
                  </a:cubicBezTo>
                  <a:cubicBezTo>
                    <a:pt x="1012" y="644"/>
                    <a:pt x="993" y="728"/>
                    <a:pt x="961" y="810"/>
                  </a:cubicBezTo>
                  <a:cubicBezTo>
                    <a:pt x="928" y="892"/>
                    <a:pt x="883" y="969"/>
                    <a:pt x="829" y="1038"/>
                  </a:cubicBezTo>
                  <a:cubicBezTo>
                    <a:pt x="776" y="1106"/>
                    <a:pt x="715" y="1167"/>
                    <a:pt x="651" y="1220"/>
                  </a:cubicBezTo>
                  <a:cubicBezTo>
                    <a:pt x="587" y="1271"/>
                    <a:pt x="522" y="1315"/>
                    <a:pt x="458" y="1352"/>
                  </a:cubicBezTo>
                  <a:cubicBezTo>
                    <a:pt x="332" y="1426"/>
                    <a:pt x="215" y="1475"/>
                    <a:pt x="132" y="1509"/>
                  </a:cubicBezTo>
                  <a:cubicBezTo>
                    <a:pt x="50" y="1543"/>
                    <a:pt x="0" y="1562"/>
                    <a:pt x="0" y="1562"/>
                  </a:cubicBezTo>
                  <a:cubicBezTo>
                    <a:pt x="0" y="1562"/>
                    <a:pt x="43" y="1530"/>
                    <a:pt x="116" y="1479"/>
                  </a:cubicBezTo>
                  <a:cubicBezTo>
                    <a:pt x="188" y="1426"/>
                    <a:pt x="289" y="1354"/>
                    <a:pt x="393" y="1261"/>
                  </a:cubicBezTo>
                  <a:cubicBezTo>
                    <a:pt x="497" y="1170"/>
                    <a:pt x="601" y="1058"/>
                    <a:pt x="674" y="931"/>
                  </a:cubicBezTo>
                  <a:cubicBezTo>
                    <a:pt x="711" y="869"/>
                    <a:pt x="740" y="802"/>
                    <a:pt x="760" y="739"/>
                  </a:cubicBezTo>
                  <a:cubicBezTo>
                    <a:pt x="779" y="675"/>
                    <a:pt x="790" y="609"/>
                    <a:pt x="792" y="552"/>
                  </a:cubicBezTo>
                  <a:cubicBezTo>
                    <a:pt x="795" y="435"/>
                    <a:pt x="765" y="344"/>
                    <a:pt x="737" y="279"/>
                  </a:cubicBezTo>
                  <a:cubicBezTo>
                    <a:pt x="708" y="214"/>
                    <a:pt x="679" y="171"/>
                    <a:pt x="658" y="138"/>
                  </a:cubicBezTo>
                  <a:cubicBezTo>
                    <a:pt x="636" y="105"/>
                    <a:pt x="623" y="83"/>
                    <a:pt x="616" y="66"/>
                  </a:cubicBezTo>
                  <a:cubicBezTo>
                    <a:pt x="611" y="48"/>
                    <a:pt x="613" y="34"/>
                    <a:pt x="617" y="2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6" name="Freeform 34">
              <a:extLst>
                <a:ext uri="{FF2B5EF4-FFF2-40B4-BE49-F238E27FC236}">
                  <a16:creationId xmlns:a16="http://schemas.microsoft.com/office/drawing/2014/main" id="{E0687188-C610-B748-B1CB-24CD0DDA4E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9625" y="3197225"/>
              <a:ext cx="434975" cy="733425"/>
            </a:xfrm>
            <a:custGeom>
              <a:avLst/>
              <a:gdLst>
                <a:gd name="T0" fmla="*/ 7196 w 1209"/>
                <a:gd name="T1" fmla="*/ 144812 h 2036"/>
                <a:gd name="T2" fmla="*/ 0 w 1209"/>
                <a:gd name="T3" fmla="*/ 129322 h 2036"/>
                <a:gd name="T4" fmla="*/ 720 w 1209"/>
                <a:gd name="T5" fmla="*/ 120677 h 2036"/>
                <a:gd name="T6" fmla="*/ 3958 w 1209"/>
                <a:gd name="T7" fmla="*/ 109509 h 2036"/>
                <a:gd name="T8" fmla="*/ 6116 w 1209"/>
                <a:gd name="T9" fmla="*/ 102665 h 2036"/>
                <a:gd name="T10" fmla="*/ 9714 w 1209"/>
                <a:gd name="T11" fmla="*/ 95461 h 2036"/>
                <a:gd name="T12" fmla="*/ 19788 w 1209"/>
                <a:gd name="T13" fmla="*/ 79610 h 2036"/>
                <a:gd name="T14" fmla="*/ 34539 w 1209"/>
                <a:gd name="T15" fmla="*/ 61959 h 2036"/>
                <a:gd name="T16" fmla="*/ 55406 w 1209"/>
                <a:gd name="T17" fmla="*/ 43588 h 2036"/>
                <a:gd name="T18" fmla="*/ 118728 w 1209"/>
                <a:gd name="T19" fmla="*/ 11888 h 2036"/>
                <a:gd name="T20" fmla="*/ 213350 w 1209"/>
                <a:gd name="T21" fmla="*/ 4323 h 2036"/>
                <a:gd name="T22" fmla="*/ 227381 w 1209"/>
                <a:gd name="T23" fmla="*/ 6844 h 2036"/>
                <a:gd name="T24" fmla="*/ 241413 w 1209"/>
                <a:gd name="T25" fmla="*/ 10086 h 2036"/>
                <a:gd name="T26" fmla="*/ 255804 w 1209"/>
                <a:gd name="T27" fmla="*/ 14769 h 2036"/>
                <a:gd name="T28" fmla="*/ 269836 w 1209"/>
                <a:gd name="T29" fmla="*/ 20173 h 2036"/>
                <a:gd name="T30" fmla="*/ 325242 w 1209"/>
                <a:gd name="T31" fmla="*/ 53674 h 2036"/>
                <a:gd name="T32" fmla="*/ 408711 w 1209"/>
                <a:gd name="T33" fmla="*/ 164264 h 2036"/>
                <a:gd name="T34" fmla="*/ 429219 w 1209"/>
                <a:gd name="T35" fmla="*/ 233788 h 2036"/>
                <a:gd name="T36" fmla="*/ 433176 w 1209"/>
                <a:gd name="T37" fmla="*/ 305834 h 2036"/>
                <a:gd name="T38" fmla="*/ 400076 w 1209"/>
                <a:gd name="T39" fmla="*/ 440920 h 2036"/>
                <a:gd name="T40" fmla="*/ 334596 w 1209"/>
                <a:gd name="T41" fmla="*/ 549709 h 2036"/>
                <a:gd name="T42" fmla="*/ 194641 w 1209"/>
                <a:gd name="T43" fmla="*/ 686235 h 2036"/>
                <a:gd name="T44" fmla="*/ 149669 w 1209"/>
                <a:gd name="T45" fmla="*/ 721177 h 2036"/>
                <a:gd name="T46" fmla="*/ 132759 w 1209"/>
                <a:gd name="T47" fmla="*/ 733065 h 2036"/>
                <a:gd name="T48" fmla="*/ 147150 w 1209"/>
                <a:gd name="T49" fmla="*/ 718295 h 2036"/>
                <a:gd name="T50" fmla="*/ 186366 w 1209"/>
                <a:gd name="T51" fmla="*/ 677229 h 2036"/>
                <a:gd name="T52" fmla="*/ 301496 w 1209"/>
                <a:gd name="T53" fmla="*/ 527014 h 2036"/>
                <a:gd name="T54" fmla="*/ 348987 w 1209"/>
                <a:gd name="T55" fmla="*/ 421467 h 2036"/>
                <a:gd name="T56" fmla="*/ 365537 w 1209"/>
                <a:gd name="T57" fmla="*/ 304753 h 2036"/>
                <a:gd name="T58" fmla="*/ 338914 w 1209"/>
                <a:gd name="T59" fmla="*/ 196324 h 2036"/>
                <a:gd name="T60" fmla="*/ 275592 w 1209"/>
                <a:gd name="T61" fmla="*/ 116354 h 2036"/>
                <a:gd name="T62" fmla="*/ 237815 w 1209"/>
                <a:gd name="T63" fmla="*/ 93299 h 2036"/>
                <a:gd name="T64" fmla="*/ 228461 w 1209"/>
                <a:gd name="T65" fmla="*/ 88976 h 2036"/>
                <a:gd name="T66" fmla="*/ 219466 w 1209"/>
                <a:gd name="T67" fmla="*/ 86095 h 2036"/>
                <a:gd name="T68" fmla="*/ 210472 w 1209"/>
                <a:gd name="T69" fmla="*/ 83933 h 2036"/>
                <a:gd name="T70" fmla="*/ 201477 w 1209"/>
                <a:gd name="T71" fmla="*/ 81772 h 2036"/>
                <a:gd name="T72" fmla="*/ 136357 w 1209"/>
                <a:gd name="T73" fmla="*/ 82132 h 2036"/>
                <a:gd name="T74" fmla="*/ 88866 w 1209"/>
                <a:gd name="T75" fmla="*/ 97262 h 2036"/>
                <a:gd name="T76" fmla="*/ 71237 w 1209"/>
                <a:gd name="T77" fmla="*/ 106628 h 2036"/>
                <a:gd name="T78" fmla="*/ 56845 w 1209"/>
                <a:gd name="T79" fmla="*/ 115633 h 2036"/>
                <a:gd name="T80" fmla="*/ 45692 w 1209"/>
                <a:gd name="T81" fmla="*/ 123919 h 2036"/>
                <a:gd name="T82" fmla="*/ 41015 w 1209"/>
                <a:gd name="T83" fmla="*/ 127521 h 2036"/>
                <a:gd name="T84" fmla="*/ 36698 w 1209"/>
                <a:gd name="T85" fmla="*/ 131123 h 2036"/>
                <a:gd name="T86" fmla="*/ 29142 w 1209"/>
                <a:gd name="T87" fmla="*/ 136527 h 2036"/>
                <a:gd name="T88" fmla="*/ 23386 w 1209"/>
                <a:gd name="T89" fmla="*/ 141210 h 20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209" h="2036">
                  <a:moveTo>
                    <a:pt x="20" y="402"/>
                  </a:moveTo>
                  <a:lnTo>
                    <a:pt x="20" y="402"/>
                  </a:lnTo>
                  <a:cubicBezTo>
                    <a:pt x="9" y="398"/>
                    <a:pt x="1" y="387"/>
                    <a:pt x="0" y="359"/>
                  </a:cubicBezTo>
                  <a:cubicBezTo>
                    <a:pt x="0" y="352"/>
                    <a:pt x="1" y="344"/>
                    <a:pt x="2" y="335"/>
                  </a:cubicBezTo>
                  <a:cubicBezTo>
                    <a:pt x="4" y="325"/>
                    <a:pt x="7" y="315"/>
                    <a:pt x="11" y="304"/>
                  </a:cubicBezTo>
                  <a:cubicBezTo>
                    <a:pt x="13" y="298"/>
                    <a:pt x="15" y="291"/>
                    <a:pt x="17" y="285"/>
                  </a:cubicBezTo>
                  <a:cubicBezTo>
                    <a:pt x="20" y="278"/>
                    <a:pt x="24" y="272"/>
                    <a:pt x="27" y="265"/>
                  </a:cubicBezTo>
                  <a:cubicBezTo>
                    <a:pt x="35" y="252"/>
                    <a:pt x="42" y="235"/>
                    <a:pt x="55" y="221"/>
                  </a:cubicBezTo>
                  <a:cubicBezTo>
                    <a:pt x="66" y="205"/>
                    <a:pt x="79" y="188"/>
                    <a:pt x="96" y="172"/>
                  </a:cubicBezTo>
                  <a:cubicBezTo>
                    <a:pt x="112" y="154"/>
                    <a:pt x="132" y="138"/>
                    <a:pt x="154" y="121"/>
                  </a:cubicBezTo>
                  <a:cubicBezTo>
                    <a:pt x="199" y="88"/>
                    <a:pt x="257" y="56"/>
                    <a:pt x="330" y="33"/>
                  </a:cubicBezTo>
                  <a:cubicBezTo>
                    <a:pt x="403" y="12"/>
                    <a:pt x="492" y="0"/>
                    <a:pt x="593" y="12"/>
                  </a:cubicBezTo>
                  <a:cubicBezTo>
                    <a:pt x="606" y="14"/>
                    <a:pt x="619" y="16"/>
                    <a:pt x="632" y="19"/>
                  </a:cubicBezTo>
                  <a:cubicBezTo>
                    <a:pt x="645" y="22"/>
                    <a:pt x="658" y="24"/>
                    <a:pt x="671" y="28"/>
                  </a:cubicBezTo>
                  <a:cubicBezTo>
                    <a:pt x="684" y="32"/>
                    <a:pt x="698" y="36"/>
                    <a:pt x="711" y="41"/>
                  </a:cubicBezTo>
                  <a:cubicBezTo>
                    <a:pt x="724" y="46"/>
                    <a:pt x="737" y="51"/>
                    <a:pt x="750" y="56"/>
                  </a:cubicBezTo>
                  <a:cubicBezTo>
                    <a:pt x="802" y="79"/>
                    <a:pt x="855" y="109"/>
                    <a:pt x="904" y="149"/>
                  </a:cubicBezTo>
                  <a:cubicBezTo>
                    <a:pt x="1003" y="227"/>
                    <a:pt x="1084" y="334"/>
                    <a:pt x="1136" y="456"/>
                  </a:cubicBezTo>
                  <a:cubicBezTo>
                    <a:pt x="1162" y="518"/>
                    <a:pt x="1181" y="582"/>
                    <a:pt x="1193" y="649"/>
                  </a:cubicBezTo>
                  <a:cubicBezTo>
                    <a:pt x="1204" y="715"/>
                    <a:pt x="1208" y="783"/>
                    <a:pt x="1204" y="849"/>
                  </a:cubicBezTo>
                  <a:cubicBezTo>
                    <a:pt x="1197" y="982"/>
                    <a:pt x="1162" y="1109"/>
                    <a:pt x="1112" y="1224"/>
                  </a:cubicBezTo>
                  <a:cubicBezTo>
                    <a:pt x="1063" y="1337"/>
                    <a:pt x="999" y="1439"/>
                    <a:pt x="930" y="1526"/>
                  </a:cubicBezTo>
                  <a:cubicBezTo>
                    <a:pt x="793" y="1701"/>
                    <a:pt x="645" y="1821"/>
                    <a:pt x="541" y="1905"/>
                  </a:cubicBezTo>
                  <a:cubicBezTo>
                    <a:pt x="488" y="1947"/>
                    <a:pt x="445" y="1979"/>
                    <a:pt x="416" y="2002"/>
                  </a:cubicBezTo>
                  <a:cubicBezTo>
                    <a:pt x="386" y="2023"/>
                    <a:pt x="369" y="2035"/>
                    <a:pt x="369" y="2035"/>
                  </a:cubicBezTo>
                  <a:cubicBezTo>
                    <a:pt x="369" y="2035"/>
                    <a:pt x="384" y="2020"/>
                    <a:pt x="409" y="1994"/>
                  </a:cubicBezTo>
                  <a:cubicBezTo>
                    <a:pt x="435" y="1968"/>
                    <a:pt x="472" y="1929"/>
                    <a:pt x="518" y="1880"/>
                  </a:cubicBezTo>
                  <a:cubicBezTo>
                    <a:pt x="607" y="1782"/>
                    <a:pt x="732" y="1642"/>
                    <a:pt x="838" y="1463"/>
                  </a:cubicBezTo>
                  <a:cubicBezTo>
                    <a:pt x="891" y="1374"/>
                    <a:pt x="937" y="1275"/>
                    <a:pt x="970" y="1170"/>
                  </a:cubicBezTo>
                  <a:cubicBezTo>
                    <a:pt x="1002" y="1065"/>
                    <a:pt x="1020" y="954"/>
                    <a:pt x="1016" y="846"/>
                  </a:cubicBezTo>
                  <a:cubicBezTo>
                    <a:pt x="1013" y="738"/>
                    <a:pt x="987" y="636"/>
                    <a:pt x="942" y="545"/>
                  </a:cubicBezTo>
                  <a:cubicBezTo>
                    <a:pt x="897" y="454"/>
                    <a:pt x="834" y="378"/>
                    <a:pt x="766" y="323"/>
                  </a:cubicBezTo>
                  <a:cubicBezTo>
                    <a:pt x="731" y="295"/>
                    <a:pt x="695" y="275"/>
                    <a:pt x="661" y="259"/>
                  </a:cubicBezTo>
                  <a:cubicBezTo>
                    <a:pt x="652" y="255"/>
                    <a:pt x="644" y="252"/>
                    <a:pt x="635" y="247"/>
                  </a:cubicBezTo>
                  <a:cubicBezTo>
                    <a:pt x="627" y="245"/>
                    <a:pt x="618" y="242"/>
                    <a:pt x="610" y="239"/>
                  </a:cubicBezTo>
                  <a:cubicBezTo>
                    <a:pt x="601" y="236"/>
                    <a:pt x="593" y="234"/>
                    <a:pt x="585" y="233"/>
                  </a:cubicBezTo>
                  <a:cubicBezTo>
                    <a:pt x="576" y="230"/>
                    <a:pt x="569" y="228"/>
                    <a:pt x="560" y="227"/>
                  </a:cubicBezTo>
                  <a:cubicBezTo>
                    <a:pt x="494" y="215"/>
                    <a:pt x="432" y="218"/>
                    <a:pt x="379" y="228"/>
                  </a:cubicBezTo>
                  <a:cubicBezTo>
                    <a:pt x="327" y="238"/>
                    <a:pt x="283" y="254"/>
                    <a:pt x="247" y="270"/>
                  </a:cubicBezTo>
                  <a:cubicBezTo>
                    <a:pt x="229" y="279"/>
                    <a:pt x="212" y="287"/>
                    <a:pt x="198" y="296"/>
                  </a:cubicBezTo>
                  <a:cubicBezTo>
                    <a:pt x="183" y="304"/>
                    <a:pt x="171" y="313"/>
                    <a:pt x="158" y="321"/>
                  </a:cubicBezTo>
                  <a:cubicBezTo>
                    <a:pt x="146" y="328"/>
                    <a:pt x="137" y="337"/>
                    <a:pt x="127" y="344"/>
                  </a:cubicBezTo>
                  <a:cubicBezTo>
                    <a:pt x="123" y="348"/>
                    <a:pt x="118" y="351"/>
                    <a:pt x="114" y="354"/>
                  </a:cubicBezTo>
                  <a:cubicBezTo>
                    <a:pt x="110" y="357"/>
                    <a:pt x="106" y="361"/>
                    <a:pt x="102" y="364"/>
                  </a:cubicBezTo>
                  <a:cubicBezTo>
                    <a:pt x="95" y="370"/>
                    <a:pt x="88" y="375"/>
                    <a:pt x="81" y="379"/>
                  </a:cubicBezTo>
                  <a:cubicBezTo>
                    <a:pt x="75" y="384"/>
                    <a:pt x="70" y="388"/>
                    <a:pt x="65" y="392"/>
                  </a:cubicBezTo>
                  <a:cubicBezTo>
                    <a:pt x="45" y="405"/>
                    <a:pt x="30" y="406"/>
                    <a:pt x="20" y="40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7" name="Freeform 35">
              <a:extLst>
                <a:ext uri="{FF2B5EF4-FFF2-40B4-BE49-F238E27FC236}">
                  <a16:creationId xmlns:a16="http://schemas.microsoft.com/office/drawing/2014/main" id="{9DD685F8-3EC9-B243-A541-C1E042F341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0550" y="4033838"/>
              <a:ext cx="546100" cy="141287"/>
            </a:xfrm>
            <a:custGeom>
              <a:avLst/>
              <a:gdLst>
                <a:gd name="T0" fmla="*/ 539260 w 1517"/>
                <a:gd name="T1" fmla="*/ 128704 h 393"/>
                <a:gd name="T2" fmla="*/ 539260 w 1517"/>
                <a:gd name="T3" fmla="*/ 128704 h 393"/>
                <a:gd name="T4" fmla="*/ 501462 w 1517"/>
                <a:gd name="T5" fmla="*/ 135175 h 393"/>
                <a:gd name="T6" fmla="*/ 501462 w 1517"/>
                <a:gd name="T7" fmla="*/ 135175 h 393"/>
                <a:gd name="T8" fmla="*/ 370786 w 1517"/>
                <a:gd name="T9" fmla="*/ 93472 h 393"/>
                <a:gd name="T10" fmla="*/ 370786 w 1517"/>
                <a:gd name="T11" fmla="*/ 93472 h 393"/>
                <a:gd name="T12" fmla="*/ 254511 w 1517"/>
                <a:gd name="T13" fmla="*/ 69385 h 393"/>
                <a:gd name="T14" fmla="*/ 254511 w 1517"/>
                <a:gd name="T15" fmla="*/ 69385 h 393"/>
                <a:gd name="T16" fmla="*/ 133195 w 1517"/>
                <a:gd name="T17" fmla="*/ 65071 h 393"/>
                <a:gd name="T18" fmla="*/ 133195 w 1517"/>
                <a:gd name="T19" fmla="*/ 65071 h 393"/>
                <a:gd name="T20" fmla="*/ 38159 w 1517"/>
                <a:gd name="T21" fmla="*/ 79092 h 393"/>
                <a:gd name="T22" fmla="*/ 38159 w 1517"/>
                <a:gd name="T23" fmla="*/ 79092 h 393"/>
                <a:gd name="T24" fmla="*/ 10080 w 1517"/>
                <a:gd name="T25" fmla="*/ 86642 h 393"/>
                <a:gd name="T26" fmla="*/ 10080 w 1517"/>
                <a:gd name="T27" fmla="*/ 86642 h 393"/>
                <a:gd name="T28" fmla="*/ 0 w 1517"/>
                <a:gd name="T29" fmla="*/ 89518 h 393"/>
                <a:gd name="T30" fmla="*/ 0 w 1517"/>
                <a:gd name="T31" fmla="*/ 89518 h 393"/>
                <a:gd name="T32" fmla="*/ 8640 w 1517"/>
                <a:gd name="T33" fmla="*/ 83406 h 393"/>
                <a:gd name="T34" fmla="*/ 8640 w 1517"/>
                <a:gd name="T35" fmla="*/ 83406 h 393"/>
                <a:gd name="T36" fmla="*/ 33479 w 1517"/>
                <a:gd name="T37" fmla="*/ 67588 h 393"/>
                <a:gd name="T38" fmla="*/ 33479 w 1517"/>
                <a:gd name="T39" fmla="*/ 67588 h 393"/>
                <a:gd name="T40" fmla="*/ 125275 w 1517"/>
                <a:gd name="T41" fmla="*/ 25525 h 393"/>
                <a:gd name="T42" fmla="*/ 125275 w 1517"/>
                <a:gd name="T43" fmla="*/ 25525 h 393"/>
                <a:gd name="T44" fmla="*/ 257031 w 1517"/>
                <a:gd name="T45" fmla="*/ 2157 h 393"/>
                <a:gd name="T46" fmla="*/ 257031 w 1517"/>
                <a:gd name="T47" fmla="*/ 2157 h 393"/>
                <a:gd name="T48" fmla="*/ 392026 w 1517"/>
                <a:gd name="T49" fmla="*/ 16537 h 393"/>
                <a:gd name="T50" fmla="*/ 392026 w 1517"/>
                <a:gd name="T51" fmla="*/ 16537 h 393"/>
                <a:gd name="T52" fmla="*/ 420465 w 1517"/>
                <a:gd name="T53" fmla="*/ 25166 h 393"/>
                <a:gd name="T54" fmla="*/ 420465 w 1517"/>
                <a:gd name="T55" fmla="*/ 25166 h 393"/>
                <a:gd name="T56" fmla="*/ 444944 w 1517"/>
                <a:gd name="T57" fmla="*/ 35232 h 393"/>
                <a:gd name="T58" fmla="*/ 444944 w 1517"/>
                <a:gd name="T59" fmla="*/ 35232 h 393"/>
                <a:gd name="T60" fmla="*/ 484182 w 1517"/>
                <a:gd name="T61" fmla="*/ 55005 h 393"/>
                <a:gd name="T62" fmla="*/ 484182 w 1517"/>
                <a:gd name="T63" fmla="*/ 55005 h 393"/>
                <a:gd name="T64" fmla="*/ 511181 w 1517"/>
                <a:gd name="T65" fmla="*/ 74418 h 393"/>
                <a:gd name="T66" fmla="*/ 511181 w 1517"/>
                <a:gd name="T67" fmla="*/ 74418 h 393"/>
                <a:gd name="T68" fmla="*/ 528461 w 1517"/>
                <a:gd name="T69" fmla="*/ 90596 h 393"/>
                <a:gd name="T70" fmla="*/ 528461 w 1517"/>
                <a:gd name="T71" fmla="*/ 90596 h 393"/>
                <a:gd name="T72" fmla="*/ 539260 w 1517"/>
                <a:gd name="T73" fmla="*/ 128704 h 39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517" h="393">
                  <a:moveTo>
                    <a:pt x="1498" y="358"/>
                  </a:moveTo>
                  <a:lnTo>
                    <a:pt x="1498" y="358"/>
                  </a:lnTo>
                  <a:cubicBezTo>
                    <a:pt x="1485" y="376"/>
                    <a:pt x="1457" y="392"/>
                    <a:pt x="1393" y="376"/>
                  </a:cubicBezTo>
                  <a:cubicBezTo>
                    <a:pt x="1325" y="363"/>
                    <a:pt x="1222" y="316"/>
                    <a:pt x="1030" y="260"/>
                  </a:cubicBezTo>
                  <a:cubicBezTo>
                    <a:pt x="933" y="233"/>
                    <a:pt x="822" y="207"/>
                    <a:pt x="707" y="193"/>
                  </a:cubicBezTo>
                  <a:cubicBezTo>
                    <a:pt x="593" y="178"/>
                    <a:pt x="476" y="174"/>
                    <a:pt x="370" y="181"/>
                  </a:cubicBezTo>
                  <a:cubicBezTo>
                    <a:pt x="265" y="187"/>
                    <a:pt x="172" y="206"/>
                    <a:pt x="106" y="220"/>
                  </a:cubicBezTo>
                  <a:cubicBezTo>
                    <a:pt x="73" y="228"/>
                    <a:pt x="47" y="237"/>
                    <a:pt x="28" y="241"/>
                  </a:cubicBezTo>
                  <a:cubicBezTo>
                    <a:pt x="10" y="246"/>
                    <a:pt x="0" y="249"/>
                    <a:pt x="0" y="249"/>
                  </a:cubicBezTo>
                  <a:cubicBezTo>
                    <a:pt x="0" y="249"/>
                    <a:pt x="9" y="243"/>
                    <a:pt x="24" y="232"/>
                  </a:cubicBezTo>
                  <a:cubicBezTo>
                    <a:pt x="40" y="222"/>
                    <a:pt x="63" y="206"/>
                    <a:pt x="93" y="188"/>
                  </a:cubicBezTo>
                  <a:cubicBezTo>
                    <a:pt x="153" y="154"/>
                    <a:pt x="240" y="107"/>
                    <a:pt x="348" y="71"/>
                  </a:cubicBezTo>
                  <a:cubicBezTo>
                    <a:pt x="456" y="37"/>
                    <a:pt x="584" y="11"/>
                    <a:pt x="714" y="6"/>
                  </a:cubicBezTo>
                  <a:cubicBezTo>
                    <a:pt x="845" y="0"/>
                    <a:pt x="976" y="15"/>
                    <a:pt x="1089" y="46"/>
                  </a:cubicBezTo>
                  <a:cubicBezTo>
                    <a:pt x="1117" y="54"/>
                    <a:pt x="1143" y="61"/>
                    <a:pt x="1168" y="70"/>
                  </a:cubicBezTo>
                  <a:cubicBezTo>
                    <a:pt x="1193" y="78"/>
                    <a:pt x="1215" y="89"/>
                    <a:pt x="1236" y="98"/>
                  </a:cubicBezTo>
                  <a:cubicBezTo>
                    <a:pt x="1279" y="115"/>
                    <a:pt x="1314" y="136"/>
                    <a:pt x="1345" y="153"/>
                  </a:cubicBezTo>
                  <a:cubicBezTo>
                    <a:pt x="1376" y="171"/>
                    <a:pt x="1400" y="190"/>
                    <a:pt x="1420" y="207"/>
                  </a:cubicBezTo>
                  <a:cubicBezTo>
                    <a:pt x="1441" y="224"/>
                    <a:pt x="1456" y="238"/>
                    <a:pt x="1468" y="252"/>
                  </a:cubicBezTo>
                  <a:cubicBezTo>
                    <a:pt x="1516" y="311"/>
                    <a:pt x="1510" y="340"/>
                    <a:pt x="1498" y="35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8" name="Freeform 36">
              <a:extLst>
                <a:ext uri="{FF2B5EF4-FFF2-40B4-BE49-F238E27FC236}">
                  <a16:creationId xmlns:a16="http://schemas.microsoft.com/office/drawing/2014/main" id="{A6528279-2A54-0D4B-A17E-4C6BACBA44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3225" y="3622675"/>
              <a:ext cx="244475" cy="409575"/>
            </a:xfrm>
            <a:custGeom>
              <a:avLst/>
              <a:gdLst>
                <a:gd name="T0" fmla="*/ 94415 w 681"/>
                <a:gd name="T1" fmla="*/ 409215 h 1139"/>
                <a:gd name="T2" fmla="*/ 94415 w 681"/>
                <a:gd name="T3" fmla="*/ 409215 h 1139"/>
                <a:gd name="T4" fmla="*/ 98364 w 681"/>
                <a:gd name="T5" fmla="*/ 404900 h 1139"/>
                <a:gd name="T6" fmla="*/ 98364 w 681"/>
                <a:gd name="T7" fmla="*/ 404900 h 1139"/>
                <a:gd name="T8" fmla="*/ 108416 w 681"/>
                <a:gd name="T9" fmla="*/ 391955 h 1139"/>
                <a:gd name="T10" fmla="*/ 108416 w 681"/>
                <a:gd name="T11" fmla="*/ 391955 h 1139"/>
                <a:gd name="T12" fmla="*/ 137495 w 681"/>
                <a:gd name="T13" fmla="*/ 343410 h 1139"/>
                <a:gd name="T14" fmla="*/ 137495 w 681"/>
                <a:gd name="T15" fmla="*/ 343410 h 1139"/>
                <a:gd name="T16" fmla="*/ 156162 w 681"/>
                <a:gd name="T17" fmla="*/ 181234 h 1139"/>
                <a:gd name="T18" fmla="*/ 156162 w 681"/>
                <a:gd name="T19" fmla="*/ 181234 h 1139"/>
                <a:gd name="T20" fmla="*/ 67850 w 681"/>
                <a:gd name="T21" fmla="*/ 44230 h 1139"/>
                <a:gd name="T22" fmla="*/ 67850 w 681"/>
                <a:gd name="T23" fmla="*/ 44230 h 1139"/>
                <a:gd name="T24" fmla="*/ 20104 w 681"/>
                <a:gd name="T25" fmla="*/ 13664 h 1139"/>
                <a:gd name="T26" fmla="*/ 20104 w 681"/>
                <a:gd name="T27" fmla="*/ 13664 h 1139"/>
                <a:gd name="T28" fmla="*/ 5385 w 681"/>
                <a:gd name="T29" fmla="*/ 6832 h 1139"/>
                <a:gd name="T30" fmla="*/ 5385 w 681"/>
                <a:gd name="T31" fmla="*/ 6832 h 1139"/>
                <a:gd name="T32" fmla="*/ 0 w 681"/>
                <a:gd name="T33" fmla="*/ 4675 h 1139"/>
                <a:gd name="T34" fmla="*/ 0 w 681"/>
                <a:gd name="T35" fmla="*/ 4675 h 1139"/>
                <a:gd name="T36" fmla="*/ 5744 w 681"/>
                <a:gd name="T37" fmla="*/ 3596 h 1139"/>
                <a:gd name="T38" fmla="*/ 5744 w 681"/>
                <a:gd name="T39" fmla="*/ 3596 h 1139"/>
                <a:gd name="T40" fmla="*/ 22617 w 681"/>
                <a:gd name="T41" fmla="*/ 1438 h 1139"/>
                <a:gd name="T42" fmla="*/ 22617 w 681"/>
                <a:gd name="T43" fmla="*/ 1438 h 1139"/>
                <a:gd name="T44" fmla="*/ 85441 w 681"/>
                <a:gd name="T45" fmla="*/ 8271 h 1139"/>
                <a:gd name="T46" fmla="*/ 85441 w 681"/>
                <a:gd name="T47" fmla="*/ 8271 h 1139"/>
                <a:gd name="T48" fmla="*/ 127443 w 681"/>
                <a:gd name="T49" fmla="*/ 25531 h 1139"/>
                <a:gd name="T50" fmla="*/ 127443 w 681"/>
                <a:gd name="T51" fmla="*/ 25531 h 1139"/>
                <a:gd name="T52" fmla="*/ 170881 w 681"/>
                <a:gd name="T53" fmla="*/ 56096 h 1139"/>
                <a:gd name="T54" fmla="*/ 170881 w 681"/>
                <a:gd name="T55" fmla="*/ 56096 h 1139"/>
                <a:gd name="T56" fmla="*/ 234064 w 681"/>
                <a:gd name="T57" fmla="*/ 162895 h 1139"/>
                <a:gd name="T58" fmla="*/ 234064 w 681"/>
                <a:gd name="T59" fmla="*/ 162895 h 1139"/>
                <a:gd name="T60" fmla="*/ 224371 w 681"/>
                <a:gd name="T61" fmla="*/ 286954 h 1139"/>
                <a:gd name="T62" fmla="*/ 224371 w 681"/>
                <a:gd name="T63" fmla="*/ 286954 h 1139"/>
                <a:gd name="T64" fmla="*/ 199601 w 681"/>
                <a:gd name="T65" fmla="*/ 333701 h 1139"/>
                <a:gd name="T66" fmla="*/ 199601 w 681"/>
                <a:gd name="T67" fmla="*/ 333701 h 1139"/>
                <a:gd name="T68" fmla="*/ 169445 w 681"/>
                <a:gd name="T69" fmla="*/ 367862 h 1139"/>
                <a:gd name="T70" fmla="*/ 169445 w 681"/>
                <a:gd name="T71" fmla="*/ 367862 h 1139"/>
                <a:gd name="T72" fmla="*/ 115955 w 681"/>
                <a:gd name="T73" fmla="*/ 402024 h 1139"/>
                <a:gd name="T74" fmla="*/ 115955 w 681"/>
                <a:gd name="T75" fmla="*/ 402024 h 1139"/>
                <a:gd name="T76" fmla="*/ 100159 w 681"/>
                <a:gd name="T77" fmla="*/ 407417 h 1139"/>
                <a:gd name="T78" fmla="*/ 100159 w 681"/>
                <a:gd name="T79" fmla="*/ 407417 h 1139"/>
                <a:gd name="T80" fmla="*/ 94415 w 681"/>
                <a:gd name="T81" fmla="*/ 409215 h 113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81" h="1139">
                  <a:moveTo>
                    <a:pt x="263" y="1138"/>
                  </a:moveTo>
                  <a:lnTo>
                    <a:pt x="263" y="1138"/>
                  </a:lnTo>
                  <a:cubicBezTo>
                    <a:pt x="263" y="1138"/>
                    <a:pt x="267" y="1134"/>
                    <a:pt x="274" y="1126"/>
                  </a:cubicBezTo>
                  <a:cubicBezTo>
                    <a:pt x="280" y="1117"/>
                    <a:pt x="291" y="1106"/>
                    <a:pt x="302" y="1090"/>
                  </a:cubicBezTo>
                  <a:cubicBezTo>
                    <a:pt x="327" y="1060"/>
                    <a:pt x="357" y="1013"/>
                    <a:pt x="383" y="955"/>
                  </a:cubicBezTo>
                  <a:cubicBezTo>
                    <a:pt x="439" y="839"/>
                    <a:pt x="473" y="668"/>
                    <a:pt x="435" y="504"/>
                  </a:cubicBezTo>
                  <a:cubicBezTo>
                    <a:pt x="397" y="341"/>
                    <a:pt x="290" y="202"/>
                    <a:pt x="189" y="123"/>
                  </a:cubicBezTo>
                  <a:cubicBezTo>
                    <a:pt x="139" y="83"/>
                    <a:pt x="91" y="54"/>
                    <a:pt x="56" y="38"/>
                  </a:cubicBezTo>
                  <a:cubicBezTo>
                    <a:pt x="39" y="28"/>
                    <a:pt x="25" y="24"/>
                    <a:pt x="15" y="19"/>
                  </a:cubicBezTo>
                  <a:cubicBezTo>
                    <a:pt x="5" y="15"/>
                    <a:pt x="0" y="13"/>
                    <a:pt x="0" y="13"/>
                  </a:cubicBezTo>
                  <a:cubicBezTo>
                    <a:pt x="0" y="13"/>
                    <a:pt x="6" y="11"/>
                    <a:pt x="16" y="10"/>
                  </a:cubicBezTo>
                  <a:cubicBezTo>
                    <a:pt x="26" y="8"/>
                    <a:pt x="42" y="4"/>
                    <a:pt x="63" y="4"/>
                  </a:cubicBezTo>
                  <a:cubicBezTo>
                    <a:pt x="104" y="0"/>
                    <a:pt x="165" y="3"/>
                    <a:pt x="238" y="23"/>
                  </a:cubicBezTo>
                  <a:cubicBezTo>
                    <a:pt x="276" y="33"/>
                    <a:pt x="315" y="49"/>
                    <a:pt x="355" y="71"/>
                  </a:cubicBezTo>
                  <a:cubicBezTo>
                    <a:pt x="395" y="94"/>
                    <a:pt x="437" y="120"/>
                    <a:pt x="476" y="156"/>
                  </a:cubicBezTo>
                  <a:cubicBezTo>
                    <a:pt x="553" y="227"/>
                    <a:pt x="622" y="330"/>
                    <a:pt x="652" y="453"/>
                  </a:cubicBezTo>
                  <a:cubicBezTo>
                    <a:pt x="680" y="578"/>
                    <a:pt x="664" y="700"/>
                    <a:pt x="625" y="798"/>
                  </a:cubicBezTo>
                  <a:cubicBezTo>
                    <a:pt x="607" y="847"/>
                    <a:pt x="582" y="890"/>
                    <a:pt x="556" y="928"/>
                  </a:cubicBezTo>
                  <a:cubicBezTo>
                    <a:pt x="529" y="965"/>
                    <a:pt x="501" y="997"/>
                    <a:pt x="472" y="1023"/>
                  </a:cubicBezTo>
                  <a:cubicBezTo>
                    <a:pt x="415" y="1074"/>
                    <a:pt x="362" y="1103"/>
                    <a:pt x="323" y="1118"/>
                  </a:cubicBezTo>
                  <a:cubicBezTo>
                    <a:pt x="305" y="1127"/>
                    <a:pt x="289" y="1130"/>
                    <a:pt x="279" y="1133"/>
                  </a:cubicBezTo>
                  <a:cubicBezTo>
                    <a:pt x="269" y="1136"/>
                    <a:pt x="263" y="1138"/>
                    <a:pt x="263" y="113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9" name="Freeform 37">
              <a:extLst>
                <a:ext uri="{FF2B5EF4-FFF2-40B4-BE49-F238E27FC236}">
                  <a16:creationId xmlns:a16="http://schemas.microsoft.com/office/drawing/2014/main" id="{38916FF2-CB6A-B049-A574-433358A202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5750" y="3779838"/>
              <a:ext cx="223838" cy="258762"/>
            </a:xfrm>
            <a:custGeom>
              <a:avLst/>
              <a:gdLst>
                <a:gd name="T0" fmla="*/ 0 w 623"/>
                <a:gd name="T1" fmla="*/ 234649 h 719"/>
                <a:gd name="T2" fmla="*/ 0 w 623"/>
                <a:gd name="T3" fmla="*/ 234649 h 719"/>
                <a:gd name="T4" fmla="*/ 3952 w 623"/>
                <a:gd name="T5" fmla="*/ 233570 h 719"/>
                <a:gd name="T6" fmla="*/ 3952 w 623"/>
                <a:gd name="T7" fmla="*/ 233570 h 719"/>
                <a:gd name="T8" fmla="*/ 15090 w 623"/>
                <a:gd name="T9" fmla="*/ 230331 h 719"/>
                <a:gd name="T10" fmla="*/ 15090 w 623"/>
                <a:gd name="T11" fmla="*/ 230331 h 719"/>
                <a:gd name="T12" fmla="*/ 50301 w 623"/>
                <a:gd name="T13" fmla="*/ 215935 h 719"/>
                <a:gd name="T14" fmla="*/ 50301 w 623"/>
                <a:gd name="T15" fmla="*/ 215935 h 719"/>
                <a:gd name="T16" fmla="*/ 129345 w 623"/>
                <a:gd name="T17" fmla="*/ 148635 h 719"/>
                <a:gd name="T18" fmla="*/ 129345 w 623"/>
                <a:gd name="T19" fmla="*/ 148635 h 719"/>
                <a:gd name="T20" fmla="*/ 169944 w 623"/>
                <a:gd name="T21" fmla="*/ 53264 h 719"/>
                <a:gd name="T22" fmla="*/ 169944 w 623"/>
                <a:gd name="T23" fmla="*/ 53264 h 719"/>
                <a:gd name="T24" fmla="*/ 173178 w 623"/>
                <a:gd name="T25" fmla="*/ 15475 h 719"/>
                <a:gd name="T26" fmla="*/ 173178 w 623"/>
                <a:gd name="T27" fmla="*/ 15475 h 719"/>
                <a:gd name="T28" fmla="*/ 172819 w 623"/>
                <a:gd name="T29" fmla="*/ 3959 h 719"/>
                <a:gd name="T30" fmla="*/ 172819 w 623"/>
                <a:gd name="T31" fmla="*/ 3959 h 719"/>
                <a:gd name="T32" fmla="*/ 172459 w 623"/>
                <a:gd name="T33" fmla="*/ 0 h 719"/>
                <a:gd name="T34" fmla="*/ 172459 w 623"/>
                <a:gd name="T35" fmla="*/ 0 h 719"/>
                <a:gd name="T36" fmla="*/ 175693 w 623"/>
                <a:gd name="T37" fmla="*/ 2159 h 719"/>
                <a:gd name="T38" fmla="*/ 175693 w 623"/>
                <a:gd name="T39" fmla="*/ 2159 h 719"/>
                <a:gd name="T40" fmla="*/ 184675 w 623"/>
                <a:gd name="T41" fmla="*/ 10077 h 719"/>
                <a:gd name="T42" fmla="*/ 184675 w 623"/>
                <a:gd name="T43" fmla="*/ 10077 h 719"/>
                <a:gd name="T44" fmla="*/ 209466 w 623"/>
                <a:gd name="T45" fmla="*/ 46786 h 719"/>
                <a:gd name="T46" fmla="*/ 209466 w 623"/>
                <a:gd name="T47" fmla="*/ 46786 h 719"/>
                <a:gd name="T48" fmla="*/ 222401 w 623"/>
                <a:gd name="T49" fmla="*/ 114086 h 719"/>
                <a:gd name="T50" fmla="*/ 222401 w 623"/>
                <a:gd name="T51" fmla="*/ 114086 h 719"/>
                <a:gd name="T52" fmla="*/ 194017 w 623"/>
                <a:gd name="T53" fmla="*/ 196141 h 719"/>
                <a:gd name="T54" fmla="*/ 194017 w 623"/>
                <a:gd name="T55" fmla="*/ 196141 h 719"/>
                <a:gd name="T56" fmla="*/ 123596 w 623"/>
                <a:gd name="T57" fmla="*/ 247965 h 719"/>
                <a:gd name="T58" fmla="*/ 123596 w 623"/>
                <a:gd name="T59" fmla="*/ 247965 h 719"/>
                <a:gd name="T60" fmla="*/ 56049 w 623"/>
                <a:gd name="T61" fmla="*/ 255883 h 719"/>
                <a:gd name="T62" fmla="*/ 56049 w 623"/>
                <a:gd name="T63" fmla="*/ 255883 h 719"/>
                <a:gd name="T64" fmla="*/ 13653 w 623"/>
                <a:gd name="T65" fmla="*/ 242567 h 719"/>
                <a:gd name="T66" fmla="*/ 13653 w 623"/>
                <a:gd name="T67" fmla="*/ 242567 h 719"/>
                <a:gd name="T68" fmla="*/ 3593 w 623"/>
                <a:gd name="T69" fmla="*/ 236809 h 719"/>
                <a:gd name="T70" fmla="*/ 3593 w 623"/>
                <a:gd name="T71" fmla="*/ 236809 h 719"/>
                <a:gd name="T72" fmla="*/ 0 w 623"/>
                <a:gd name="T73" fmla="*/ 234649 h 71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623" h="719">
                  <a:moveTo>
                    <a:pt x="0" y="652"/>
                  </a:moveTo>
                  <a:lnTo>
                    <a:pt x="0" y="652"/>
                  </a:lnTo>
                  <a:cubicBezTo>
                    <a:pt x="0" y="652"/>
                    <a:pt x="4" y="650"/>
                    <a:pt x="11" y="649"/>
                  </a:cubicBezTo>
                  <a:cubicBezTo>
                    <a:pt x="18" y="646"/>
                    <a:pt x="29" y="644"/>
                    <a:pt x="42" y="640"/>
                  </a:cubicBezTo>
                  <a:cubicBezTo>
                    <a:pt x="67" y="633"/>
                    <a:pt x="102" y="619"/>
                    <a:pt x="140" y="600"/>
                  </a:cubicBezTo>
                  <a:cubicBezTo>
                    <a:pt x="217" y="562"/>
                    <a:pt x="300" y="494"/>
                    <a:pt x="360" y="413"/>
                  </a:cubicBezTo>
                  <a:cubicBezTo>
                    <a:pt x="420" y="333"/>
                    <a:pt x="460" y="233"/>
                    <a:pt x="473" y="148"/>
                  </a:cubicBezTo>
                  <a:cubicBezTo>
                    <a:pt x="480" y="106"/>
                    <a:pt x="482" y="69"/>
                    <a:pt x="482" y="43"/>
                  </a:cubicBezTo>
                  <a:cubicBezTo>
                    <a:pt x="482" y="29"/>
                    <a:pt x="481" y="18"/>
                    <a:pt x="481" y="11"/>
                  </a:cubicBezTo>
                  <a:cubicBezTo>
                    <a:pt x="480" y="4"/>
                    <a:pt x="480" y="0"/>
                    <a:pt x="480" y="0"/>
                  </a:cubicBezTo>
                  <a:cubicBezTo>
                    <a:pt x="480" y="0"/>
                    <a:pt x="484" y="2"/>
                    <a:pt x="489" y="6"/>
                  </a:cubicBezTo>
                  <a:cubicBezTo>
                    <a:pt x="495" y="11"/>
                    <a:pt x="504" y="18"/>
                    <a:pt x="514" y="28"/>
                  </a:cubicBezTo>
                  <a:cubicBezTo>
                    <a:pt x="534" y="48"/>
                    <a:pt x="561" y="82"/>
                    <a:pt x="583" y="130"/>
                  </a:cubicBezTo>
                  <a:cubicBezTo>
                    <a:pt x="605" y="179"/>
                    <a:pt x="622" y="243"/>
                    <a:pt x="619" y="317"/>
                  </a:cubicBezTo>
                  <a:cubicBezTo>
                    <a:pt x="616" y="390"/>
                    <a:pt x="592" y="473"/>
                    <a:pt x="540" y="545"/>
                  </a:cubicBezTo>
                  <a:cubicBezTo>
                    <a:pt x="486" y="617"/>
                    <a:pt x="414" y="665"/>
                    <a:pt x="344" y="689"/>
                  </a:cubicBezTo>
                  <a:cubicBezTo>
                    <a:pt x="275" y="714"/>
                    <a:pt x="209" y="718"/>
                    <a:pt x="156" y="711"/>
                  </a:cubicBezTo>
                  <a:cubicBezTo>
                    <a:pt x="103" y="704"/>
                    <a:pt x="63" y="688"/>
                    <a:pt x="38" y="674"/>
                  </a:cubicBezTo>
                  <a:cubicBezTo>
                    <a:pt x="25" y="669"/>
                    <a:pt x="16" y="662"/>
                    <a:pt x="10" y="658"/>
                  </a:cubicBezTo>
                  <a:cubicBezTo>
                    <a:pt x="4" y="654"/>
                    <a:pt x="0" y="652"/>
                    <a:pt x="0" y="65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0" name="Freeform 38">
              <a:extLst>
                <a:ext uri="{FF2B5EF4-FFF2-40B4-BE49-F238E27FC236}">
                  <a16:creationId xmlns:a16="http://schemas.microsoft.com/office/drawing/2014/main" id="{C3EBAB0F-9C9E-C046-AD03-3F74336F03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3750" y="3784600"/>
              <a:ext cx="485775" cy="255588"/>
            </a:xfrm>
            <a:custGeom>
              <a:avLst/>
              <a:gdLst>
                <a:gd name="T0" fmla="*/ 485415 w 1349"/>
                <a:gd name="T1" fmla="*/ 0 h 710"/>
                <a:gd name="T2" fmla="*/ 476052 w 1349"/>
                <a:gd name="T3" fmla="*/ 20519 h 710"/>
                <a:gd name="T4" fmla="*/ 470651 w 1349"/>
                <a:gd name="T5" fmla="*/ 31679 h 710"/>
                <a:gd name="T6" fmla="*/ 463089 w 1349"/>
                <a:gd name="T7" fmla="*/ 44278 h 710"/>
                <a:gd name="T8" fmla="*/ 443283 w 1349"/>
                <a:gd name="T9" fmla="*/ 74157 h 710"/>
                <a:gd name="T10" fmla="*/ 431040 w 1349"/>
                <a:gd name="T11" fmla="*/ 91076 h 710"/>
                <a:gd name="T12" fmla="*/ 416276 w 1349"/>
                <a:gd name="T13" fmla="*/ 108355 h 710"/>
                <a:gd name="T14" fmla="*/ 381346 w 1349"/>
                <a:gd name="T15" fmla="*/ 143993 h 710"/>
                <a:gd name="T16" fmla="*/ 286640 w 1349"/>
                <a:gd name="T17" fmla="*/ 208790 h 710"/>
                <a:gd name="T18" fmla="*/ 177889 w 1349"/>
                <a:gd name="T19" fmla="*/ 246228 h 710"/>
                <a:gd name="T20" fmla="*/ 128556 w 1349"/>
                <a:gd name="T21" fmla="*/ 253428 h 710"/>
                <a:gd name="T22" fmla="*/ 105869 w 1349"/>
                <a:gd name="T23" fmla="*/ 254868 h 710"/>
                <a:gd name="T24" fmla="*/ 84984 w 1349"/>
                <a:gd name="T25" fmla="*/ 254868 h 710"/>
                <a:gd name="T26" fmla="*/ 49334 w 1349"/>
                <a:gd name="T27" fmla="*/ 253068 h 710"/>
                <a:gd name="T28" fmla="*/ 34930 w 1349"/>
                <a:gd name="T29" fmla="*/ 251268 h 710"/>
                <a:gd name="T30" fmla="*/ 22686 w 1349"/>
                <a:gd name="T31" fmla="*/ 249108 h 710"/>
                <a:gd name="T32" fmla="*/ 0 w 1349"/>
                <a:gd name="T33" fmla="*/ 244789 h 710"/>
                <a:gd name="T34" fmla="*/ 21606 w 1349"/>
                <a:gd name="T35" fmla="*/ 236869 h 710"/>
                <a:gd name="T36" fmla="*/ 32769 w 1349"/>
                <a:gd name="T37" fmla="*/ 232909 h 710"/>
                <a:gd name="T38" fmla="*/ 46093 w 1349"/>
                <a:gd name="T39" fmla="*/ 227509 h 710"/>
                <a:gd name="T40" fmla="*/ 78142 w 1349"/>
                <a:gd name="T41" fmla="*/ 215630 h 710"/>
                <a:gd name="T42" fmla="*/ 96147 w 1349"/>
                <a:gd name="T43" fmla="*/ 208430 h 710"/>
                <a:gd name="T44" fmla="*/ 115592 w 1349"/>
                <a:gd name="T45" fmla="*/ 200151 h 710"/>
                <a:gd name="T46" fmla="*/ 157364 w 1349"/>
                <a:gd name="T47" fmla="*/ 181791 h 710"/>
                <a:gd name="T48" fmla="*/ 250270 w 1349"/>
                <a:gd name="T49" fmla="*/ 137154 h 710"/>
                <a:gd name="T50" fmla="*/ 341375 w 1349"/>
                <a:gd name="T51" fmla="*/ 88916 h 710"/>
                <a:gd name="T52" fmla="*/ 381346 w 1349"/>
                <a:gd name="T53" fmla="*/ 66237 h 710"/>
                <a:gd name="T54" fmla="*/ 399351 w 1349"/>
                <a:gd name="T55" fmla="*/ 55437 h 710"/>
                <a:gd name="T56" fmla="*/ 415916 w 1349"/>
                <a:gd name="T57" fmla="*/ 44998 h 710"/>
                <a:gd name="T58" fmla="*/ 444724 w 1349"/>
                <a:gd name="T59" fmla="*/ 26639 h 710"/>
                <a:gd name="T60" fmla="*/ 456607 w 1349"/>
                <a:gd name="T61" fmla="*/ 19079 h 710"/>
                <a:gd name="T62" fmla="*/ 466330 w 1349"/>
                <a:gd name="T63" fmla="*/ 12239 h 71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349" h="710">
                  <a:moveTo>
                    <a:pt x="1348" y="0"/>
                  </a:moveTo>
                  <a:lnTo>
                    <a:pt x="1348" y="0"/>
                  </a:lnTo>
                  <a:cubicBezTo>
                    <a:pt x="1348" y="0"/>
                    <a:pt x="1340" y="21"/>
                    <a:pt x="1322" y="57"/>
                  </a:cubicBezTo>
                  <a:cubicBezTo>
                    <a:pt x="1317" y="67"/>
                    <a:pt x="1312" y="77"/>
                    <a:pt x="1307" y="88"/>
                  </a:cubicBezTo>
                  <a:cubicBezTo>
                    <a:pt x="1300" y="99"/>
                    <a:pt x="1293" y="110"/>
                    <a:pt x="1286" y="123"/>
                  </a:cubicBezTo>
                  <a:cubicBezTo>
                    <a:pt x="1271" y="148"/>
                    <a:pt x="1254" y="177"/>
                    <a:pt x="1231" y="206"/>
                  </a:cubicBezTo>
                  <a:cubicBezTo>
                    <a:pt x="1220" y="221"/>
                    <a:pt x="1209" y="237"/>
                    <a:pt x="1197" y="253"/>
                  </a:cubicBezTo>
                  <a:cubicBezTo>
                    <a:pt x="1184" y="269"/>
                    <a:pt x="1170" y="284"/>
                    <a:pt x="1156" y="301"/>
                  </a:cubicBezTo>
                  <a:cubicBezTo>
                    <a:pt x="1128" y="334"/>
                    <a:pt x="1095" y="366"/>
                    <a:pt x="1059" y="400"/>
                  </a:cubicBezTo>
                  <a:cubicBezTo>
                    <a:pt x="985" y="465"/>
                    <a:pt x="897" y="529"/>
                    <a:pt x="796" y="580"/>
                  </a:cubicBezTo>
                  <a:cubicBezTo>
                    <a:pt x="694" y="631"/>
                    <a:pt x="591" y="664"/>
                    <a:pt x="494" y="684"/>
                  </a:cubicBezTo>
                  <a:cubicBezTo>
                    <a:pt x="446" y="693"/>
                    <a:pt x="400" y="701"/>
                    <a:pt x="357" y="704"/>
                  </a:cubicBezTo>
                  <a:cubicBezTo>
                    <a:pt x="335" y="706"/>
                    <a:pt x="315" y="708"/>
                    <a:pt x="294" y="708"/>
                  </a:cubicBezTo>
                  <a:cubicBezTo>
                    <a:pt x="274" y="708"/>
                    <a:pt x="255" y="708"/>
                    <a:pt x="236" y="708"/>
                  </a:cubicBezTo>
                  <a:cubicBezTo>
                    <a:pt x="199" y="709"/>
                    <a:pt x="166" y="705"/>
                    <a:pt x="137" y="703"/>
                  </a:cubicBezTo>
                  <a:cubicBezTo>
                    <a:pt x="123" y="701"/>
                    <a:pt x="109" y="700"/>
                    <a:pt x="97" y="698"/>
                  </a:cubicBezTo>
                  <a:cubicBezTo>
                    <a:pt x="84" y="696"/>
                    <a:pt x="73" y="694"/>
                    <a:pt x="63" y="692"/>
                  </a:cubicBezTo>
                  <a:cubicBezTo>
                    <a:pt x="23" y="685"/>
                    <a:pt x="0" y="680"/>
                    <a:pt x="0" y="680"/>
                  </a:cubicBezTo>
                  <a:cubicBezTo>
                    <a:pt x="0" y="680"/>
                    <a:pt x="22" y="671"/>
                    <a:pt x="60" y="658"/>
                  </a:cubicBezTo>
                  <a:cubicBezTo>
                    <a:pt x="70" y="654"/>
                    <a:pt x="80" y="651"/>
                    <a:pt x="91" y="647"/>
                  </a:cubicBezTo>
                  <a:cubicBezTo>
                    <a:pt x="103" y="642"/>
                    <a:pt x="115" y="638"/>
                    <a:pt x="128" y="632"/>
                  </a:cubicBezTo>
                  <a:cubicBezTo>
                    <a:pt x="155" y="622"/>
                    <a:pt x="184" y="612"/>
                    <a:pt x="217" y="599"/>
                  </a:cubicBezTo>
                  <a:cubicBezTo>
                    <a:pt x="233" y="592"/>
                    <a:pt x="249" y="586"/>
                    <a:pt x="267" y="579"/>
                  </a:cubicBezTo>
                  <a:cubicBezTo>
                    <a:pt x="285" y="572"/>
                    <a:pt x="302" y="564"/>
                    <a:pt x="321" y="556"/>
                  </a:cubicBezTo>
                  <a:cubicBezTo>
                    <a:pt x="358" y="541"/>
                    <a:pt x="397" y="523"/>
                    <a:pt x="437" y="505"/>
                  </a:cubicBezTo>
                  <a:cubicBezTo>
                    <a:pt x="518" y="467"/>
                    <a:pt x="605" y="426"/>
                    <a:pt x="695" y="381"/>
                  </a:cubicBezTo>
                  <a:cubicBezTo>
                    <a:pt x="786" y="335"/>
                    <a:pt x="870" y="290"/>
                    <a:pt x="948" y="247"/>
                  </a:cubicBezTo>
                  <a:cubicBezTo>
                    <a:pt x="987" y="225"/>
                    <a:pt x="1025" y="205"/>
                    <a:pt x="1059" y="184"/>
                  </a:cubicBezTo>
                  <a:cubicBezTo>
                    <a:pt x="1076" y="173"/>
                    <a:pt x="1093" y="164"/>
                    <a:pt x="1109" y="154"/>
                  </a:cubicBezTo>
                  <a:cubicBezTo>
                    <a:pt x="1124" y="144"/>
                    <a:pt x="1140" y="134"/>
                    <a:pt x="1155" y="125"/>
                  </a:cubicBezTo>
                  <a:cubicBezTo>
                    <a:pt x="1185" y="108"/>
                    <a:pt x="1211" y="90"/>
                    <a:pt x="1235" y="74"/>
                  </a:cubicBezTo>
                  <a:cubicBezTo>
                    <a:pt x="1247" y="67"/>
                    <a:pt x="1258" y="60"/>
                    <a:pt x="1268" y="53"/>
                  </a:cubicBezTo>
                  <a:cubicBezTo>
                    <a:pt x="1278" y="46"/>
                    <a:pt x="1287" y="40"/>
                    <a:pt x="1295" y="34"/>
                  </a:cubicBezTo>
                  <a:cubicBezTo>
                    <a:pt x="1329" y="12"/>
                    <a:pt x="1348" y="0"/>
                    <a:pt x="134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" name="Freeform 39">
              <a:extLst>
                <a:ext uri="{FF2B5EF4-FFF2-40B4-BE49-F238E27FC236}">
                  <a16:creationId xmlns:a16="http://schemas.microsoft.com/office/drawing/2014/main" id="{ABA5963C-CC64-F645-83A9-C5AEA2C3F2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0675" y="3657600"/>
              <a:ext cx="525463" cy="430213"/>
            </a:xfrm>
            <a:custGeom>
              <a:avLst/>
              <a:gdLst>
                <a:gd name="T0" fmla="*/ 525103 w 1458"/>
                <a:gd name="T1" fmla="*/ 2518 h 1196"/>
                <a:gd name="T2" fmla="*/ 525103 w 1458"/>
                <a:gd name="T3" fmla="*/ 2518 h 1196"/>
                <a:gd name="T4" fmla="*/ 504199 w 1458"/>
                <a:gd name="T5" fmla="*/ 24101 h 1196"/>
                <a:gd name="T6" fmla="*/ 504199 w 1458"/>
                <a:gd name="T7" fmla="*/ 24101 h 1196"/>
                <a:gd name="T8" fmla="*/ 448698 w 1458"/>
                <a:gd name="T9" fmla="*/ 77697 h 1196"/>
                <a:gd name="T10" fmla="*/ 448698 w 1458"/>
                <a:gd name="T11" fmla="*/ 77697 h 1196"/>
                <a:gd name="T12" fmla="*/ 411937 w 1458"/>
                <a:gd name="T13" fmla="*/ 112589 h 1196"/>
                <a:gd name="T14" fmla="*/ 411937 w 1458"/>
                <a:gd name="T15" fmla="*/ 112589 h 1196"/>
                <a:gd name="T16" fmla="*/ 370491 w 1458"/>
                <a:gd name="T17" fmla="*/ 151078 h 1196"/>
                <a:gd name="T18" fmla="*/ 370491 w 1458"/>
                <a:gd name="T19" fmla="*/ 151078 h 1196"/>
                <a:gd name="T20" fmla="*/ 276066 w 1458"/>
                <a:gd name="T21" fmla="*/ 233452 h 1196"/>
                <a:gd name="T22" fmla="*/ 276066 w 1458"/>
                <a:gd name="T23" fmla="*/ 233452 h 1196"/>
                <a:gd name="T24" fmla="*/ 176236 w 1458"/>
                <a:gd name="T25" fmla="*/ 308991 h 1196"/>
                <a:gd name="T26" fmla="*/ 176236 w 1458"/>
                <a:gd name="T27" fmla="*/ 308991 h 1196"/>
                <a:gd name="T28" fmla="*/ 130104 w 1458"/>
                <a:gd name="T29" fmla="*/ 341724 h 1196"/>
                <a:gd name="T30" fmla="*/ 130104 w 1458"/>
                <a:gd name="T31" fmla="*/ 341724 h 1196"/>
                <a:gd name="T32" fmla="*/ 88658 w 1458"/>
                <a:gd name="T33" fmla="*/ 370861 h 1196"/>
                <a:gd name="T34" fmla="*/ 88658 w 1458"/>
                <a:gd name="T35" fmla="*/ 370861 h 1196"/>
                <a:gd name="T36" fmla="*/ 24507 w 1458"/>
                <a:gd name="T37" fmla="*/ 413666 h 1196"/>
                <a:gd name="T38" fmla="*/ 24507 w 1458"/>
                <a:gd name="T39" fmla="*/ 413666 h 1196"/>
                <a:gd name="T40" fmla="*/ 0 w 1458"/>
                <a:gd name="T41" fmla="*/ 429853 h 1196"/>
                <a:gd name="T42" fmla="*/ 0 w 1458"/>
                <a:gd name="T43" fmla="*/ 429853 h 1196"/>
                <a:gd name="T44" fmla="*/ 3604 w 1458"/>
                <a:gd name="T45" fmla="*/ 400357 h 1196"/>
                <a:gd name="T46" fmla="*/ 3604 w 1458"/>
                <a:gd name="T47" fmla="*/ 400357 h 1196"/>
                <a:gd name="T48" fmla="*/ 6487 w 1458"/>
                <a:gd name="T49" fmla="*/ 384890 h 1196"/>
                <a:gd name="T50" fmla="*/ 6487 w 1458"/>
                <a:gd name="T51" fmla="*/ 384890 h 1196"/>
                <a:gd name="T52" fmla="*/ 10812 w 1458"/>
                <a:gd name="T53" fmla="*/ 366544 h 1196"/>
                <a:gd name="T54" fmla="*/ 10812 w 1458"/>
                <a:gd name="T55" fmla="*/ 366544 h 1196"/>
                <a:gd name="T56" fmla="*/ 24507 w 1458"/>
                <a:gd name="T57" fmla="*/ 322300 h 1196"/>
                <a:gd name="T58" fmla="*/ 24507 w 1458"/>
                <a:gd name="T59" fmla="*/ 322300 h 1196"/>
                <a:gd name="T60" fmla="*/ 33878 w 1458"/>
                <a:gd name="T61" fmla="*/ 297840 h 1196"/>
                <a:gd name="T62" fmla="*/ 33878 w 1458"/>
                <a:gd name="T63" fmla="*/ 297840 h 1196"/>
                <a:gd name="T64" fmla="*/ 45771 w 1458"/>
                <a:gd name="T65" fmla="*/ 271581 h 1196"/>
                <a:gd name="T66" fmla="*/ 45771 w 1458"/>
                <a:gd name="T67" fmla="*/ 271581 h 1196"/>
                <a:gd name="T68" fmla="*/ 77846 w 1458"/>
                <a:gd name="T69" fmla="*/ 216186 h 1196"/>
                <a:gd name="T70" fmla="*/ 77846 w 1458"/>
                <a:gd name="T71" fmla="*/ 216186 h 1196"/>
                <a:gd name="T72" fmla="*/ 174794 w 1458"/>
                <a:gd name="T73" fmla="*/ 108992 h 1196"/>
                <a:gd name="T74" fmla="*/ 174794 w 1458"/>
                <a:gd name="T75" fmla="*/ 108992 h 1196"/>
                <a:gd name="T76" fmla="*/ 299492 w 1458"/>
                <a:gd name="T77" fmla="*/ 35971 h 1196"/>
                <a:gd name="T78" fmla="*/ 299492 w 1458"/>
                <a:gd name="T79" fmla="*/ 35971 h 1196"/>
                <a:gd name="T80" fmla="*/ 359679 w 1458"/>
                <a:gd name="T81" fmla="*/ 16187 h 1196"/>
                <a:gd name="T82" fmla="*/ 359679 w 1458"/>
                <a:gd name="T83" fmla="*/ 16187 h 1196"/>
                <a:gd name="T84" fmla="*/ 388151 w 1458"/>
                <a:gd name="T85" fmla="*/ 9712 h 1196"/>
                <a:gd name="T86" fmla="*/ 388151 w 1458"/>
                <a:gd name="T87" fmla="*/ 9712 h 1196"/>
                <a:gd name="T88" fmla="*/ 414099 w 1458"/>
                <a:gd name="T89" fmla="*/ 5036 h 1196"/>
                <a:gd name="T90" fmla="*/ 414099 w 1458"/>
                <a:gd name="T91" fmla="*/ 5036 h 1196"/>
                <a:gd name="T92" fmla="*/ 460231 w 1458"/>
                <a:gd name="T93" fmla="*/ 719 h 1196"/>
                <a:gd name="T94" fmla="*/ 460231 w 1458"/>
                <a:gd name="T95" fmla="*/ 719 h 1196"/>
                <a:gd name="T96" fmla="*/ 478971 w 1458"/>
                <a:gd name="T97" fmla="*/ 0 h 1196"/>
                <a:gd name="T98" fmla="*/ 478971 w 1458"/>
                <a:gd name="T99" fmla="*/ 0 h 1196"/>
                <a:gd name="T100" fmla="*/ 495189 w 1458"/>
                <a:gd name="T101" fmla="*/ 360 h 1196"/>
                <a:gd name="T102" fmla="*/ 495189 w 1458"/>
                <a:gd name="T103" fmla="*/ 360 h 1196"/>
                <a:gd name="T104" fmla="*/ 525103 w 1458"/>
                <a:gd name="T105" fmla="*/ 2518 h 119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458" h="1196">
                  <a:moveTo>
                    <a:pt x="1457" y="7"/>
                  </a:moveTo>
                  <a:lnTo>
                    <a:pt x="1457" y="7"/>
                  </a:lnTo>
                  <a:cubicBezTo>
                    <a:pt x="1457" y="7"/>
                    <a:pt x="1436" y="30"/>
                    <a:pt x="1399" y="67"/>
                  </a:cubicBezTo>
                  <a:cubicBezTo>
                    <a:pt x="1361" y="102"/>
                    <a:pt x="1309" y="153"/>
                    <a:pt x="1245" y="216"/>
                  </a:cubicBezTo>
                  <a:cubicBezTo>
                    <a:pt x="1214" y="245"/>
                    <a:pt x="1179" y="278"/>
                    <a:pt x="1143" y="313"/>
                  </a:cubicBezTo>
                  <a:cubicBezTo>
                    <a:pt x="1106" y="346"/>
                    <a:pt x="1069" y="384"/>
                    <a:pt x="1028" y="420"/>
                  </a:cubicBezTo>
                  <a:cubicBezTo>
                    <a:pt x="948" y="495"/>
                    <a:pt x="861" y="572"/>
                    <a:pt x="766" y="649"/>
                  </a:cubicBezTo>
                  <a:cubicBezTo>
                    <a:pt x="672" y="727"/>
                    <a:pt x="579" y="796"/>
                    <a:pt x="489" y="859"/>
                  </a:cubicBezTo>
                  <a:cubicBezTo>
                    <a:pt x="446" y="892"/>
                    <a:pt x="402" y="921"/>
                    <a:pt x="361" y="950"/>
                  </a:cubicBezTo>
                  <a:cubicBezTo>
                    <a:pt x="320" y="979"/>
                    <a:pt x="281" y="1006"/>
                    <a:pt x="246" y="1031"/>
                  </a:cubicBezTo>
                  <a:cubicBezTo>
                    <a:pt x="172" y="1081"/>
                    <a:pt x="111" y="1121"/>
                    <a:pt x="68" y="1150"/>
                  </a:cubicBezTo>
                  <a:cubicBezTo>
                    <a:pt x="25" y="1179"/>
                    <a:pt x="0" y="1195"/>
                    <a:pt x="0" y="1195"/>
                  </a:cubicBezTo>
                  <a:cubicBezTo>
                    <a:pt x="0" y="1195"/>
                    <a:pt x="2" y="1165"/>
                    <a:pt x="10" y="1113"/>
                  </a:cubicBezTo>
                  <a:cubicBezTo>
                    <a:pt x="12" y="1099"/>
                    <a:pt x="15" y="1085"/>
                    <a:pt x="18" y="1070"/>
                  </a:cubicBezTo>
                  <a:cubicBezTo>
                    <a:pt x="21" y="1054"/>
                    <a:pt x="25" y="1037"/>
                    <a:pt x="30" y="1019"/>
                  </a:cubicBezTo>
                  <a:cubicBezTo>
                    <a:pt x="40" y="983"/>
                    <a:pt x="51" y="940"/>
                    <a:pt x="68" y="896"/>
                  </a:cubicBezTo>
                  <a:cubicBezTo>
                    <a:pt x="75" y="875"/>
                    <a:pt x="84" y="851"/>
                    <a:pt x="94" y="828"/>
                  </a:cubicBezTo>
                  <a:cubicBezTo>
                    <a:pt x="104" y="803"/>
                    <a:pt x="116" y="779"/>
                    <a:pt x="127" y="755"/>
                  </a:cubicBezTo>
                  <a:cubicBezTo>
                    <a:pt x="152" y="704"/>
                    <a:pt x="182" y="654"/>
                    <a:pt x="216" y="601"/>
                  </a:cubicBezTo>
                  <a:cubicBezTo>
                    <a:pt x="284" y="499"/>
                    <a:pt x="374" y="394"/>
                    <a:pt x="485" y="303"/>
                  </a:cubicBezTo>
                  <a:cubicBezTo>
                    <a:pt x="596" y="213"/>
                    <a:pt x="716" y="147"/>
                    <a:pt x="831" y="100"/>
                  </a:cubicBezTo>
                  <a:cubicBezTo>
                    <a:pt x="889" y="78"/>
                    <a:pt x="945" y="58"/>
                    <a:pt x="998" y="45"/>
                  </a:cubicBezTo>
                  <a:cubicBezTo>
                    <a:pt x="1026" y="38"/>
                    <a:pt x="1051" y="31"/>
                    <a:pt x="1077" y="27"/>
                  </a:cubicBezTo>
                  <a:cubicBezTo>
                    <a:pt x="1102" y="22"/>
                    <a:pt x="1126" y="18"/>
                    <a:pt x="1149" y="14"/>
                  </a:cubicBezTo>
                  <a:cubicBezTo>
                    <a:pt x="1196" y="7"/>
                    <a:pt x="1239" y="4"/>
                    <a:pt x="1277" y="2"/>
                  </a:cubicBezTo>
                  <a:cubicBezTo>
                    <a:pt x="1296" y="1"/>
                    <a:pt x="1313" y="0"/>
                    <a:pt x="1329" y="0"/>
                  </a:cubicBezTo>
                  <a:cubicBezTo>
                    <a:pt x="1345" y="1"/>
                    <a:pt x="1360" y="1"/>
                    <a:pt x="1374" y="1"/>
                  </a:cubicBezTo>
                  <a:cubicBezTo>
                    <a:pt x="1427" y="4"/>
                    <a:pt x="1457" y="7"/>
                    <a:pt x="1457" y="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" name="Freeform 40">
              <a:extLst>
                <a:ext uri="{FF2B5EF4-FFF2-40B4-BE49-F238E27FC236}">
                  <a16:creationId xmlns:a16="http://schemas.microsoft.com/office/drawing/2014/main" id="{44E6A63B-8696-9044-8E4E-DF059EC653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0200" y="3400425"/>
              <a:ext cx="311150" cy="452438"/>
            </a:xfrm>
            <a:custGeom>
              <a:avLst/>
              <a:gdLst>
                <a:gd name="T0" fmla="*/ 310789 w 863"/>
                <a:gd name="T1" fmla="*/ 0 h 1258"/>
                <a:gd name="T2" fmla="*/ 310789 w 863"/>
                <a:gd name="T3" fmla="*/ 0 h 1258"/>
                <a:gd name="T4" fmla="*/ 205150 w 863"/>
                <a:gd name="T5" fmla="*/ 260026 h 1258"/>
                <a:gd name="T6" fmla="*/ 205150 w 863"/>
                <a:gd name="T7" fmla="*/ 260026 h 1258"/>
                <a:gd name="T8" fmla="*/ 0 w 863"/>
                <a:gd name="T9" fmla="*/ 452078 h 1258"/>
                <a:gd name="T10" fmla="*/ 0 w 863"/>
                <a:gd name="T11" fmla="*/ 452078 h 1258"/>
                <a:gd name="T12" fmla="*/ 105640 w 863"/>
                <a:gd name="T13" fmla="*/ 192052 h 1258"/>
                <a:gd name="T14" fmla="*/ 105640 w 863"/>
                <a:gd name="T15" fmla="*/ 192052 h 1258"/>
                <a:gd name="T16" fmla="*/ 310789 w 863"/>
                <a:gd name="T17" fmla="*/ 0 h 12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63" h="1258">
                  <a:moveTo>
                    <a:pt x="862" y="0"/>
                  </a:moveTo>
                  <a:lnTo>
                    <a:pt x="862" y="0"/>
                  </a:lnTo>
                  <a:cubicBezTo>
                    <a:pt x="862" y="0"/>
                    <a:pt x="807" y="376"/>
                    <a:pt x="569" y="723"/>
                  </a:cubicBezTo>
                  <a:cubicBezTo>
                    <a:pt x="332" y="1070"/>
                    <a:pt x="0" y="1257"/>
                    <a:pt x="0" y="1257"/>
                  </a:cubicBezTo>
                  <a:cubicBezTo>
                    <a:pt x="0" y="1257"/>
                    <a:pt x="55" y="882"/>
                    <a:pt x="293" y="534"/>
                  </a:cubicBezTo>
                  <a:cubicBezTo>
                    <a:pt x="531" y="187"/>
                    <a:pt x="862" y="0"/>
                    <a:pt x="862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" name="Freeform 41">
              <a:extLst>
                <a:ext uri="{FF2B5EF4-FFF2-40B4-BE49-F238E27FC236}">
                  <a16:creationId xmlns:a16="http://schemas.microsoft.com/office/drawing/2014/main" id="{54A27796-0BB4-1A47-8022-E78E24694B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7475" y="3262313"/>
              <a:ext cx="406400" cy="366712"/>
            </a:xfrm>
            <a:custGeom>
              <a:avLst/>
              <a:gdLst>
                <a:gd name="T0" fmla="*/ 203380 w 1131"/>
                <a:gd name="T1" fmla="*/ 0 h 1017"/>
                <a:gd name="T2" fmla="*/ 203380 w 1131"/>
                <a:gd name="T3" fmla="*/ 0 h 1017"/>
                <a:gd name="T4" fmla="*/ 243624 w 1131"/>
                <a:gd name="T5" fmla="*/ 139545 h 1017"/>
                <a:gd name="T6" fmla="*/ 243624 w 1131"/>
                <a:gd name="T7" fmla="*/ 139545 h 1017"/>
                <a:gd name="T8" fmla="*/ 318724 w 1131"/>
                <a:gd name="T9" fmla="*/ 103848 h 1017"/>
                <a:gd name="T10" fmla="*/ 318724 w 1131"/>
                <a:gd name="T11" fmla="*/ 103848 h 1017"/>
                <a:gd name="T12" fmla="*/ 406041 w 1131"/>
                <a:gd name="T13" fmla="*/ 182094 h 1017"/>
                <a:gd name="T14" fmla="*/ 406041 w 1131"/>
                <a:gd name="T15" fmla="*/ 182094 h 1017"/>
                <a:gd name="T16" fmla="*/ 203380 w 1131"/>
                <a:gd name="T17" fmla="*/ 366351 h 1017"/>
                <a:gd name="T18" fmla="*/ 203380 w 1131"/>
                <a:gd name="T19" fmla="*/ 366351 h 1017"/>
                <a:gd name="T20" fmla="*/ 0 w 1131"/>
                <a:gd name="T21" fmla="*/ 182094 h 1017"/>
                <a:gd name="T22" fmla="*/ 0 w 1131"/>
                <a:gd name="T23" fmla="*/ 182094 h 1017"/>
                <a:gd name="T24" fmla="*/ 87317 w 1131"/>
                <a:gd name="T25" fmla="*/ 103848 h 1017"/>
                <a:gd name="T26" fmla="*/ 87317 w 1131"/>
                <a:gd name="T27" fmla="*/ 103848 h 1017"/>
                <a:gd name="T28" fmla="*/ 162416 w 1131"/>
                <a:gd name="T29" fmla="*/ 139545 h 1017"/>
                <a:gd name="T30" fmla="*/ 162416 w 1131"/>
                <a:gd name="T31" fmla="*/ 139545 h 1017"/>
                <a:gd name="T32" fmla="*/ 203380 w 1131"/>
                <a:gd name="T33" fmla="*/ 0 h 10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31" h="1017">
                  <a:moveTo>
                    <a:pt x="566" y="0"/>
                  </a:moveTo>
                  <a:lnTo>
                    <a:pt x="566" y="0"/>
                  </a:lnTo>
                  <a:cubicBezTo>
                    <a:pt x="722" y="229"/>
                    <a:pt x="678" y="387"/>
                    <a:pt x="678" y="387"/>
                  </a:cubicBezTo>
                  <a:cubicBezTo>
                    <a:pt x="678" y="387"/>
                    <a:pt x="720" y="288"/>
                    <a:pt x="887" y="288"/>
                  </a:cubicBezTo>
                  <a:cubicBezTo>
                    <a:pt x="1054" y="288"/>
                    <a:pt x="1130" y="505"/>
                    <a:pt x="1130" y="505"/>
                  </a:cubicBezTo>
                  <a:cubicBezTo>
                    <a:pt x="720" y="628"/>
                    <a:pt x="566" y="1016"/>
                    <a:pt x="566" y="1016"/>
                  </a:cubicBezTo>
                  <a:cubicBezTo>
                    <a:pt x="566" y="1016"/>
                    <a:pt x="410" y="628"/>
                    <a:pt x="0" y="505"/>
                  </a:cubicBezTo>
                  <a:cubicBezTo>
                    <a:pt x="0" y="505"/>
                    <a:pt x="76" y="288"/>
                    <a:pt x="243" y="288"/>
                  </a:cubicBezTo>
                  <a:cubicBezTo>
                    <a:pt x="410" y="288"/>
                    <a:pt x="452" y="387"/>
                    <a:pt x="452" y="387"/>
                  </a:cubicBezTo>
                  <a:cubicBezTo>
                    <a:pt x="452" y="387"/>
                    <a:pt x="408" y="229"/>
                    <a:pt x="566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4" name="Freeform 42">
              <a:extLst>
                <a:ext uri="{FF2B5EF4-FFF2-40B4-BE49-F238E27FC236}">
                  <a16:creationId xmlns:a16="http://schemas.microsoft.com/office/drawing/2014/main" id="{97FC8446-A93C-DB4B-8882-3594620862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1975" y="3640138"/>
              <a:ext cx="44450" cy="41275"/>
            </a:xfrm>
            <a:custGeom>
              <a:avLst/>
              <a:gdLst>
                <a:gd name="T0" fmla="*/ 23490 w 123"/>
                <a:gd name="T1" fmla="*/ 0 h 113"/>
                <a:gd name="T2" fmla="*/ 20599 w 123"/>
                <a:gd name="T3" fmla="*/ 0 h 113"/>
                <a:gd name="T4" fmla="*/ 20599 w 123"/>
                <a:gd name="T5" fmla="*/ 0 h 113"/>
                <a:gd name="T6" fmla="*/ 361 w 123"/>
                <a:gd name="T7" fmla="*/ 20455 h 113"/>
                <a:gd name="T8" fmla="*/ 361 w 123"/>
                <a:gd name="T9" fmla="*/ 20455 h 113"/>
                <a:gd name="T10" fmla="*/ 20599 w 123"/>
                <a:gd name="T11" fmla="*/ 40910 h 113"/>
                <a:gd name="T12" fmla="*/ 23490 w 123"/>
                <a:gd name="T13" fmla="*/ 40910 h 113"/>
                <a:gd name="T14" fmla="*/ 23490 w 123"/>
                <a:gd name="T15" fmla="*/ 40910 h 113"/>
                <a:gd name="T16" fmla="*/ 43727 w 123"/>
                <a:gd name="T17" fmla="*/ 20455 h 113"/>
                <a:gd name="T18" fmla="*/ 43727 w 123"/>
                <a:gd name="T19" fmla="*/ 20455 h 113"/>
                <a:gd name="T20" fmla="*/ 23490 w 123"/>
                <a:gd name="T21" fmla="*/ 0 h 1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3" h="113">
                  <a:moveTo>
                    <a:pt x="65" y="0"/>
                  </a:moveTo>
                  <a:lnTo>
                    <a:pt x="57" y="0"/>
                  </a:lnTo>
                  <a:cubicBezTo>
                    <a:pt x="28" y="0"/>
                    <a:pt x="0" y="26"/>
                    <a:pt x="1" y="56"/>
                  </a:cubicBezTo>
                  <a:cubicBezTo>
                    <a:pt x="3" y="86"/>
                    <a:pt x="26" y="112"/>
                    <a:pt x="57" y="112"/>
                  </a:cubicBezTo>
                  <a:lnTo>
                    <a:pt x="65" y="112"/>
                  </a:lnTo>
                  <a:cubicBezTo>
                    <a:pt x="94" y="112"/>
                    <a:pt x="122" y="86"/>
                    <a:pt x="121" y="56"/>
                  </a:cubicBezTo>
                  <a:cubicBezTo>
                    <a:pt x="120" y="26"/>
                    <a:pt x="96" y="0"/>
                    <a:pt x="65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5" name="Freeform 43">
              <a:extLst>
                <a:ext uri="{FF2B5EF4-FFF2-40B4-BE49-F238E27FC236}">
                  <a16:creationId xmlns:a16="http://schemas.microsoft.com/office/drawing/2014/main" id="{C9AD8AD3-49C2-0D43-AB81-CCC2D57F4F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5950" y="3608388"/>
              <a:ext cx="52388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144" y="112"/>
                    <a:pt x="144" y="0"/>
                    <a:pt x="72" y="0"/>
                  </a:cubicBezTo>
                  <a:cubicBezTo>
                    <a:pt x="1" y="0"/>
                    <a:pt x="0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6" name="Freeform 44">
              <a:extLst>
                <a:ext uri="{FF2B5EF4-FFF2-40B4-BE49-F238E27FC236}">
                  <a16:creationId xmlns:a16="http://schemas.microsoft.com/office/drawing/2014/main" id="{E15DE190-DFE3-2A48-87CB-978F173CCE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8975" y="3589338"/>
              <a:ext cx="52388" cy="39687"/>
            </a:xfrm>
            <a:custGeom>
              <a:avLst/>
              <a:gdLst>
                <a:gd name="T0" fmla="*/ 26013 w 145"/>
                <a:gd name="T1" fmla="*/ 39333 h 112"/>
                <a:gd name="T2" fmla="*/ 26013 w 145"/>
                <a:gd name="T3" fmla="*/ 39333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3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144" y="111"/>
                    <a:pt x="144" y="0"/>
                    <a:pt x="72" y="0"/>
                  </a:cubicBezTo>
                  <a:cubicBezTo>
                    <a:pt x="0" y="0"/>
                    <a:pt x="0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7" name="Freeform 45">
              <a:extLst>
                <a:ext uri="{FF2B5EF4-FFF2-40B4-BE49-F238E27FC236}">
                  <a16:creationId xmlns:a16="http://schemas.microsoft.com/office/drawing/2014/main" id="{A44C12C4-161B-4F49-9EA6-2BB62EBD5A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8825" y="3595688"/>
              <a:ext cx="52388" cy="39687"/>
            </a:xfrm>
            <a:custGeom>
              <a:avLst/>
              <a:gdLst>
                <a:gd name="T0" fmla="*/ 26013 w 145"/>
                <a:gd name="T1" fmla="*/ 39333 h 112"/>
                <a:gd name="T2" fmla="*/ 26013 w 145"/>
                <a:gd name="T3" fmla="*/ 39333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3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143" y="111"/>
                    <a:pt x="144" y="0"/>
                    <a:pt x="72" y="0"/>
                  </a:cubicBezTo>
                  <a:cubicBezTo>
                    <a:pt x="0" y="0"/>
                    <a:pt x="0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8" name="Freeform 46">
              <a:extLst>
                <a:ext uri="{FF2B5EF4-FFF2-40B4-BE49-F238E27FC236}">
                  <a16:creationId xmlns:a16="http://schemas.microsoft.com/office/drawing/2014/main" id="{7FBB07FA-383A-ED49-9CC8-C1925B6A44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2175" y="3308350"/>
              <a:ext cx="44450" cy="41275"/>
            </a:xfrm>
            <a:custGeom>
              <a:avLst/>
              <a:gdLst>
                <a:gd name="T0" fmla="*/ 20599 w 123"/>
                <a:gd name="T1" fmla="*/ 40910 h 113"/>
                <a:gd name="T2" fmla="*/ 23490 w 123"/>
                <a:gd name="T3" fmla="*/ 40910 h 113"/>
                <a:gd name="T4" fmla="*/ 23490 w 123"/>
                <a:gd name="T5" fmla="*/ 40910 h 113"/>
                <a:gd name="T6" fmla="*/ 43366 w 123"/>
                <a:gd name="T7" fmla="*/ 20455 h 113"/>
                <a:gd name="T8" fmla="*/ 43366 w 123"/>
                <a:gd name="T9" fmla="*/ 20455 h 113"/>
                <a:gd name="T10" fmla="*/ 23490 w 123"/>
                <a:gd name="T11" fmla="*/ 0 h 113"/>
                <a:gd name="T12" fmla="*/ 20599 w 123"/>
                <a:gd name="T13" fmla="*/ 0 h 113"/>
                <a:gd name="T14" fmla="*/ 20599 w 123"/>
                <a:gd name="T15" fmla="*/ 0 h 113"/>
                <a:gd name="T16" fmla="*/ 361 w 123"/>
                <a:gd name="T17" fmla="*/ 20455 h 113"/>
                <a:gd name="T18" fmla="*/ 361 w 123"/>
                <a:gd name="T19" fmla="*/ 20455 h 113"/>
                <a:gd name="T20" fmla="*/ 20599 w 123"/>
                <a:gd name="T21" fmla="*/ 40910 h 1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3" h="113">
                  <a:moveTo>
                    <a:pt x="57" y="112"/>
                  </a:moveTo>
                  <a:lnTo>
                    <a:pt x="65" y="112"/>
                  </a:lnTo>
                  <a:cubicBezTo>
                    <a:pt x="94" y="112"/>
                    <a:pt x="122" y="87"/>
                    <a:pt x="120" y="56"/>
                  </a:cubicBezTo>
                  <a:cubicBezTo>
                    <a:pt x="119" y="26"/>
                    <a:pt x="96" y="0"/>
                    <a:pt x="65" y="0"/>
                  </a:cubicBezTo>
                  <a:lnTo>
                    <a:pt x="57" y="0"/>
                  </a:lnTo>
                  <a:cubicBezTo>
                    <a:pt x="28" y="0"/>
                    <a:pt x="0" y="26"/>
                    <a:pt x="1" y="56"/>
                  </a:cubicBezTo>
                  <a:cubicBezTo>
                    <a:pt x="3" y="87"/>
                    <a:pt x="26" y="112"/>
                    <a:pt x="57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9" name="Freeform 47">
              <a:extLst>
                <a:ext uri="{FF2B5EF4-FFF2-40B4-BE49-F238E27FC236}">
                  <a16:creationId xmlns:a16="http://schemas.microsoft.com/office/drawing/2014/main" id="{066F64FA-6010-6E4E-A351-CF2AAAF3AD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9325" y="3297238"/>
              <a:ext cx="52388" cy="41275"/>
            </a:xfrm>
            <a:custGeom>
              <a:avLst/>
              <a:gdLst>
                <a:gd name="T0" fmla="*/ 25652 w 145"/>
                <a:gd name="T1" fmla="*/ 40910 h 113"/>
                <a:gd name="T2" fmla="*/ 25652 w 145"/>
                <a:gd name="T3" fmla="*/ 40910 h 113"/>
                <a:gd name="T4" fmla="*/ 25652 w 145"/>
                <a:gd name="T5" fmla="*/ 0 h 113"/>
                <a:gd name="T6" fmla="*/ 25652 w 145"/>
                <a:gd name="T7" fmla="*/ 0 h 113"/>
                <a:gd name="T8" fmla="*/ 25652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1" y="112"/>
                  </a:moveTo>
                  <a:lnTo>
                    <a:pt x="71" y="112"/>
                  </a:lnTo>
                  <a:cubicBezTo>
                    <a:pt x="143" y="112"/>
                    <a:pt x="144" y="0"/>
                    <a:pt x="71" y="0"/>
                  </a:cubicBezTo>
                  <a:cubicBezTo>
                    <a:pt x="0" y="0"/>
                    <a:pt x="0" y="112"/>
                    <a:pt x="71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0" name="Freeform 48">
              <a:extLst>
                <a:ext uri="{FF2B5EF4-FFF2-40B4-BE49-F238E27FC236}">
                  <a16:creationId xmlns:a16="http://schemas.microsoft.com/office/drawing/2014/main" id="{87D6D911-6E1F-B949-8DE7-9407286904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2825" y="3316288"/>
              <a:ext cx="52388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144" y="112"/>
                    <a:pt x="144" y="0"/>
                    <a:pt x="72" y="0"/>
                  </a:cubicBezTo>
                  <a:cubicBezTo>
                    <a:pt x="0" y="0"/>
                    <a:pt x="0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1" name="Freeform 49">
              <a:extLst>
                <a:ext uri="{FF2B5EF4-FFF2-40B4-BE49-F238E27FC236}">
                  <a16:creationId xmlns:a16="http://schemas.microsoft.com/office/drawing/2014/main" id="{C6FFEECF-F0EF-8444-8A45-DC10320AC9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0450" y="3382963"/>
              <a:ext cx="52388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144" y="112"/>
                    <a:pt x="144" y="0"/>
                    <a:pt x="72" y="0"/>
                  </a:cubicBezTo>
                  <a:cubicBezTo>
                    <a:pt x="0" y="0"/>
                    <a:pt x="0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2" name="Freeform 50">
              <a:extLst>
                <a:ext uri="{FF2B5EF4-FFF2-40B4-BE49-F238E27FC236}">
                  <a16:creationId xmlns:a16="http://schemas.microsoft.com/office/drawing/2014/main" id="{74BA477E-15BF-8B44-B118-71023FD080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5563" y="3313113"/>
              <a:ext cx="627062" cy="231775"/>
            </a:xfrm>
            <a:custGeom>
              <a:avLst/>
              <a:gdLst>
                <a:gd name="T0" fmla="*/ 626702 w 1740"/>
                <a:gd name="T1" fmla="*/ 64984 h 642"/>
                <a:gd name="T2" fmla="*/ 626702 w 1740"/>
                <a:gd name="T3" fmla="*/ 64984 h 642"/>
                <a:gd name="T4" fmla="*/ 620575 w 1740"/>
                <a:gd name="T5" fmla="*/ 61734 h 642"/>
                <a:gd name="T6" fmla="*/ 620575 w 1740"/>
                <a:gd name="T7" fmla="*/ 61734 h 642"/>
                <a:gd name="T8" fmla="*/ 603637 w 1740"/>
                <a:gd name="T9" fmla="*/ 53431 h 642"/>
                <a:gd name="T10" fmla="*/ 603637 w 1740"/>
                <a:gd name="T11" fmla="*/ 53431 h 642"/>
                <a:gd name="T12" fmla="*/ 537688 w 1740"/>
                <a:gd name="T13" fmla="*/ 31770 h 642"/>
                <a:gd name="T14" fmla="*/ 537688 w 1740"/>
                <a:gd name="T15" fmla="*/ 31770 h 642"/>
                <a:gd name="T16" fmla="*/ 433177 w 1740"/>
                <a:gd name="T17" fmla="*/ 23466 h 642"/>
                <a:gd name="T18" fmla="*/ 433177 w 1740"/>
                <a:gd name="T19" fmla="*/ 23466 h 642"/>
                <a:gd name="T20" fmla="*/ 305242 w 1740"/>
                <a:gd name="T21" fmla="*/ 47655 h 642"/>
                <a:gd name="T22" fmla="*/ 305242 w 1740"/>
                <a:gd name="T23" fmla="*/ 47655 h 642"/>
                <a:gd name="T24" fmla="*/ 85771 w 1740"/>
                <a:gd name="T25" fmla="*/ 165347 h 642"/>
                <a:gd name="T26" fmla="*/ 85771 w 1740"/>
                <a:gd name="T27" fmla="*/ 165347 h 642"/>
                <a:gd name="T28" fmla="*/ 23064 w 1740"/>
                <a:gd name="T29" fmla="*/ 213363 h 642"/>
                <a:gd name="T30" fmla="*/ 23064 w 1740"/>
                <a:gd name="T31" fmla="*/ 213363 h 642"/>
                <a:gd name="T32" fmla="*/ 0 w 1740"/>
                <a:gd name="T33" fmla="*/ 231414 h 642"/>
                <a:gd name="T34" fmla="*/ 0 w 1740"/>
                <a:gd name="T35" fmla="*/ 231414 h 642"/>
                <a:gd name="T36" fmla="*/ 20181 w 1740"/>
                <a:gd name="T37" fmla="*/ 210114 h 642"/>
                <a:gd name="T38" fmla="*/ 20181 w 1740"/>
                <a:gd name="T39" fmla="*/ 210114 h 642"/>
                <a:gd name="T40" fmla="*/ 77482 w 1740"/>
                <a:gd name="T41" fmla="*/ 154517 h 642"/>
                <a:gd name="T42" fmla="*/ 77482 w 1740"/>
                <a:gd name="T43" fmla="*/ 154517 h 642"/>
                <a:gd name="T44" fmla="*/ 170460 w 1740"/>
                <a:gd name="T45" fmla="*/ 83035 h 642"/>
                <a:gd name="T46" fmla="*/ 170460 w 1740"/>
                <a:gd name="T47" fmla="*/ 83035 h 642"/>
                <a:gd name="T48" fmla="*/ 296953 w 1740"/>
                <a:gd name="T49" fmla="*/ 21661 h 642"/>
                <a:gd name="T50" fmla="*/ 296953 w 1740"/>
                <a:gd name="T51" fmla="*/ 21661 h 642"/>
                <a:gd name="T52" fmla="*/ 432817 w 1740"/>
                <a:gd name="T53" fmla="*/ 722 h 642"/>
                <a:gd name="T54" fmla="*/ 432817 w 1740"/>
                <a:gd name="T55" fmla="*/ 722 h 642"/>
                <a:gd name="T56" fmla="*/ 541291 w 1740"/>
                <a:gd name="T57" fmla="*/ 18773 h 642"/>
                <a:gd name="T58" fmla="*/ 541291 w 1740"/>
                <a:gd name="T59" fmla="*/ 18773 h 642"/>
                <a:gd name="T60" fmla="*/ 605800 w 1740"/>
                <a:gd name="T61" fmla="*/ 49821 h 642"/>
                <a:gd name="T62" fmla="*/ 605800 w 1740"/>
                <a:gd name="T63" fmla="*/ 49821 h 642"/>
                <a:gd name="T64" fmla="*/ 621296 w 1740"/>
                <a:gd name="T65" fmla="*/ 60651 h 642"/>
                <a:gd name="T66" fmla="*/ 621296 w 1740"/>
                <a:gd name="T67" fmla="*/ 60651 h 642"/>
                <a:gd name="T68" fmla="*/ 626702 w 1740"/>
                <a:gd name="T69" fmla="*/ 64984 h 64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740" h="642">
                  <a:moveTo>
                    <a:pt x="1739" y="180"/>
                  </a:moveTo>
                  <a:lnTo>
                    <a:pt x="1739" y="180"/>
                  </a:lnTo>
                  <a:cubicBezTo>
                    <a:pt x="1739" y="180"/>
                    <a:pt x="1733" y="177"/>
                    <a:pt x="1722" y="171"/>
                  </a:cubicBezTo>
                  <a:cubicBezTo>
                    <a:pt x="1712" y="166"/>
                    <a:pt x="1697" y="157"/>
                    <a:pt x="1675" y="148"/>
                  </a:cubicBezTo>
                  <a:cubicBezTo>
                    <a:pt x="1634" y="129"/>
                    <a:pt x="1572" y="106"/>
                    <a:pt x="1492" y="88"/>
                  </a:cubicBezTo>
                  <a:cubicBezTo>
                    <a:pt x="1412" y="70"/>
                    <a:pt x="1313" y="60"/>
                    <a:pt x="1202" y="65"/>
                  </a:cubicBezTo>
                  <a:cubicBezTo>
                    <a:pt x="1091" y="70"/>
                    <a:pt x="969" y="92"/>
                    <a:pt x="847" y="132"/>
                  </a:cubicBezTo>
                  <a:cubicBezTo>
                    <a:pt x="598" y="213"/>
                    <a:pt x="387" y="350"/>
                    <a:pt x="238" y="458"/>
                  </a:cubicBezTo>
                  <a:cubicBezTo>
                    <a:pt x="164" y="511"/>
                    <a:pt x="104" y="558"/>
                    <a:pt x="64" y="591"/>
                  </a:cubicBezTo>
                  <a:cubicBezTo>
                    <a:pt x="23" y="623"/>
                    <a:pt x="0" y="641"/>
                    <a:pt x="0" y="641"/>
                  </a:cubicBezTo>
                  <a:cubicBezTo>
                    <a:pt x="0" y="641"/>
                    <a:pt x="20" y="620"/>
                    <a:pt x="56" y="582"/>
                  </a:cubicBezTo>
                  <a:cubicBezTo>
                    <a:pt x="92" y="544"/>
                    <a:pt x="145" y="490"/>
                    <a:pt x="215" y="428"/>
                  </a:cubicBezTo>
                  <a:cubicBezTo>
                    <a:pt x="284" y="366"/>
                    <a:pt x="370" y="297"/>
                    <a:pt x="473" y="230"/>
                  </a:cubicBezTo>
                  <a:cubicBezTo>
                    <a:pt x="574" y="164"/>
                    <a:pt x="693" y="103"/>
                    <a:pt x="824" y="60"/>
                  </a:cubicBezTo>
                  <a:cubicBezTo>
                    <a:pt x="953" y="17"/>
                    <a:pt x="1084" y="0"/>
                    <a:pt x="1201" y="2"/>
                  </a:cubicBezTo>
                  <a:cubicBezTo>
                    <a:pt x="1318" y="3"/>
                    <a:pt x="1421" y="23"/>
                    <a:pt x="1502" y="52"/>
                  </a:cubicBezTo>
                  <a:cubicBezTo>
                    <a:pt x="1583" y="80"/>
                    <a:pt x="1642" y="112"/>
                    <a:pt x="1681" y="138"/>
                  </a:cubicBezTo>
                  <a:cubicBezTo>
                    <a:pt x="1701" y="150"/>
                    <a:pt x="1714" y="162"/>
                    <a:pt x="1724" y="168"/>
                  </a:cubicBezTo>
                  <a:cubicBezTo>
                    <a:pt x="1734" y="176"/>
                    <a:pt x="1739" y="180"/>
                    <a:pt x="1739" y="18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3" name="Freeform 51">
              <a:extLst>
                <a:ext uri="{FF2B5EF4-FFF2-40B4-BE49-F238E27FC236}">
                  <a16:creationId xmlns:a16="http://schemas.microsoft.com/office/drawing/2014/main" id="{5F05A10F-5BC2-9248-B74F-141FFC7606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0800" y="3255963"/>
              <a:ext cx="622300" cy="214312"/>
            </a:xfrm>
            <a:custGeom>
              <a:avLst/>
              <a:gdLst>
                <a:gd name="T0" fmla="*/ 621940 w 1729"/>
                <a:gd name="T1" fmla="*/ 50257 h 597"/>
                <a:gd name="T2" fmla="*/ 621940 w 1729"/>
                <a:gd name="T3" fmla="*/ 50257 h 597"/>
                <a:gd name="T4" fmla="*/ 615102 w 1729"/>
                <a:gd name="T5" fmla="*/ 47745 h 597"/>
                <a:gd name="T6" fmla="*/ 615102 w 1729"/>
                <a:gd name="T7" fmla="*/ 47745 h 597"/>
                <a:gd name="T8" fmla="*/ 596386 w 1729"/>
                <a:gd name="T9" fmla="*/ 41283 h 597"/>
                <a:gd name="T10" fmla="*/ 596386 w 1729"/>
                <a:gd name="T11" fmla="*/ 41283 h 597"/>
                <a:gd name="T12" fmla="*/ 525482 w 1729"/>
                <a:gd name="T13" fmla="*/ 25847 h 597"/>
                <a:gd name="T14" fmla="*/ 525482 w 1729"/>
                <a:gd name="T15" fmla="*/ 25847 h 597"/>
                <a:gd name="T16" fmla="*/ 291894 w 1729"/>
                <a:gd name="T17" fmla="*/ 49539 h 597"/>
                <a:gd name="T18" fmla="*/ 291894 w 1729"/>
                <a:gd name="T19" fmla="*/ 49539 h 597"/>
                <a:gd name="T20" fmla="*/ 80622 w 1729"/>
                <a:gd name="T21" fmla="*/ 156157 h 597"/>
                <a:gd name="T22" fmla="*/ 80622 w 1729"/>
                <a:gd name="T23" fmla="*/ 156157 h 597"/>
                <a:gd name="T24" fmla="*/ 21235 w 1729"/>
                <a:gd name="T25" fmla="*/ 198158 h 597"/>
                <a:gd name="T26" fmla="*/ 21235 w 1729"/>
                <a:gd name="T27" fmla="*/ 198158 h 597"/>
                <a:gd name="T28" fmla="*/ 0 w 1729"/>
                <a:gd name="T29" fmla="*/ 213953 h 597"/>
                <a:gd name="T30" fmla="*/ 0 w 1729"/>
                <a:gd name="T31" fmla="*/ 213953 h 597"/>
                <a:gd name="T32" fmla="*/ 18356 w 1729"/>
                <a:gd name="T33" fmla="*/ 194568 h 597"/>
                <a:gd name="T34" fmla="*/ 18356 w 1729"/>
                <a:gd name="T35" fmla="*/ 194568 h 597"/>
                <a:gd name="T36" fmla="*/ 72704 w 1729"/>
                <a:gd name="T37" fmla="*/ 145388 h 597"/>
                <a:gd name="T38" fmla="*/ 72704 w 1729"/>
                <a:gd name="T39" fmla="*/ 145388 h 597"/>
                <a:gd name="T40" fmla="*/ 161244 w 1729"/>
                <a:gd name="T41" fmla="*/ 81130 h 597"/>
                <a:gd name="T42" fmla="*/ 161244 w 1729"/>
                <a:gd name="T43" fmla="*/ 81130 h 597"/>
                <a:gd name="T44" fmla="*/ 283256 w 1729"/>
                <a:gd name="T45" fmla="*/ 23693 h 597"/>
                <a:gd name="T46" fmla="*/ 283256 w 1729"/>
                <a:gd name="T47" fmla="*/ 23693 h 597"/>
                <a:gd name="T48" fmla="*/ 417506 w 1729"/>
                <a:gd name="T49" fmla="*/ 718 h 597"/>
                <a:gd name="T50" fmla="*/ 417506 w 1729"/>
                <a:gd name="T51" fmla="*/ 718 h 597"/>
                <a:gd name="T52" fmla="*/ 528001 w 1729"/>
                <a:gd name="T53" fmla="*/ 12564 h 597"/>
                <a:gd name="T54" fmla="*/ 528001 w 1729"/>
                <a:gd name="T55" fmla="*/ 12564 h 597"/>
                <a:gd name="T56" fmla="*/ 597826 w 1729"/>
                <a:gd name="T57" fmla="*/ 37334 h 597"/>
                <a:gd name="T58" fmla="*/ 597826 w 1729"/>
                <a:gd name="T59" fmla="*/ 37334 h 597"/>
                <a:gd name="T60" fmla="*/ 615821 w 1729"/>
                <a:gd name="T61" fmla="*/ 47027 h 597"/>
                <a:gd name="T62" fmla="*/ 615821 w 1729"/>
                <a:gd name="T63" fmla="*/ 47027 h 597"/>
                <a:gd name="T64" fmla="*/ 621940 w 1729"/>
                <a:gd name="T65" fmla="*/ 50257 h 5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729" h="597">
                  <a:moveTo>
                    <a:pt x="1728" y="140"/>
                  </a:moveTo>
                  <a:lnTo>
                    <a:pt x="1728" y="140"/>
                  </a:lnTo>
                  <a:cubicBezTo>
                    <a:pt x="1728" y="140"/>
                    <a:pt x="1722" y="138"/>
                    <a:pt x="1709" y="133"/>
                  </a:cubicBezTo>
                  <a:cubicBezTo>
                    <a:pt x="1698" y="129"/>
                    <a:pt x="1680" y="122"/>
                    <a:pt x="1657" y="115"/>
                  </a:cubicBezTo>
                  <a:cubicBezTo>
                    <a:pt x="1611" y="101"/>
                    <a:pt x="1544" y="83"/>
                    <a:pt x="1460" y="72"/>
                  </a:cubicBezTo>
                  <a:cubicBezTo>
                    <a:pt x="1292" y="48"/>
                    <a:pt x="1054" y="58"/>
                    <a:pt x="811" y="138"/>
                  </a:cubicBezTo>
                  <a:cubicBezTo>
                    <a:pt x="568" y="218"/>
                    <a:pt x="366" y="341"/>
                    <a:pt x="224" y="435"/>
                  </a:cubicBezTo>
                  <a:cubicBezTo>
                    <a:pt x="153" y="482"/>
                    <a:pt x="98" y="523"/>
                    <a:pt x="59" y="552"/>
                  </a:cubicBezTo>
                  <a:cubicBezTo>
                    <a:pt x="21" y="580"/>
                    <a:pt x="0" y="596"/>
                    <a:pt x="0" y="596"/>
                  </a:cubicBezTo>
                  <a:cubicBezTo>
                    <a:pt x="0" y="596"/>
                    <a:pt x="18" y="577"/>
                    <a:pt x="51" y="542"/>
                  </a:cubicBezTo>
                  <a:cubicBezTo>
                    <a:pt x="85" y="509"/>
                    <a:pt x="135" y="461"/>
                    <a:pt x="202" y="405"/>
                  </a:cubicBezTo>
                  <a:cubicBezTo>
                    <a:pt x="267" y="349"/>
                    <a:pt x="350" y="286"/>
                    <a:pt x="448" y="226"/>
                  </a:cubicBezTo>
                  <a:cubicBezTo>
                    <a:pt x="545" y="165"/>
                    <a:pt x="660" y="109"/>
                    <a:pt x="787" y="66"/>
                  </a:cubicBezTo>
                  <a:cubicBezTo>
                    <a:pt x="916" y="25"/>
                    <a:pt x="1043" y="4"/>
                    <a:pt x="1160" y="2"/>
                  </a:cubicBezTo>
                  <a:cubicBezTo>
                    <a:pt x="1276" y="0"/>
                    <a:pt x="1381" y="14"/>
                    <a:pt x="1467" y="35"/>
                  </a:cubicBezTo>
                  <a:cubicBezTo>
                    <a:pt x="1552" y="56"/>
                    <a:pt x="1617" y="83"/>
                    <a:pt x="1661" y="104"/>
                  </a:cubicBezTo>
                  <a:cubicBezTo>
                    <a:pt x="1683" y="115"/>
                    <a:pt x="1700" y="124"/>
                    <a:pt x="1711" y="131"/>
                  </a:cubicBezTo>
                  <a:cubicBezTo>
                    <a:pt x="1722" y="136"/>
                    <a:pt x="1728" y="140"/>
                    <a:pt x="1728" y="14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4" name="Freeform 52">
              <a:extLst>
                <a:ext uri="{FF2B5EF4-FFF2-40B4-BE49-F238E27FC236}">
                  <a16:creationId xmlns:a16="http://schemas.microsoft.com/office/drawing/2014/main" id="{0C7B5210-A2C9-674D-8688-44B5D1225C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5725" y="3209925"/>
              <a:ext cx="517525" cy="166688"/>
            </a:xfrm>
            <a:custGeom>
              <a:avLst/>
              <a:gdLst>
                <a:gd name="T0" fmla="*/ 517165 w 1436"/>
                <a:gd name="T1" fmla="*/ 18802 h 461"/>
                <a:gd name="T2" fmla="*/ 517165 w 1436"/>
                <a:gd name="T3" fmla="*/ 18802 h 461"/>
                <a:gd name="T4" fmla="*/ 511398 w 1436"/>
                <a:gd name="T5" fmla="*/ 17717 h 461"/>
                <a:gd name="T6" fmla="*/ 511398 w 1436"/>
                <a:gd name="T7" fmla="*/ 17717 h 461"/>
                <a:gd name="T8" fmla="*/ 494820 w 1436"/>
                <a:gd name="T9" fmla="*/ 15548 h 461"/>
                <a:gd name="T10" fmla="*/ 494820 w 1436"/>
                <a:gd name="T11" fmla="*/ 15548 h 461"/>
                <a:gd name="T12" fmla="*/ 468511 w 1436"/>
                <a:gd name="T13" fmla="*/ 13378 h 461"/>
                <a:gd name="T14" fmla="*/ 468511 w 1436"/>
                <a:gd name="T15" fmla="*/ 13378 h 461"/>
                <a:gd name="T16" fmla="*/ 451933 w 1436"/>
                <a:gd name="T17" fmla="*/ 12294 h 461"/>
                <a:gd name="T18" fmla="*/ 451933 w 1436"/>
                <a:gd name="T19" fmla="*/ 12294 h 461"/>
                <a:gd name="T20" fmla="*/ 433553 w 1436"/>
                <a:gd name="T21" fmla="*/ 12294 h 461"/>
                <a:gd name="T22" fmla="*/ 433553 w 1436"/>
                <a:gd name="T23" fmla="*/ 12294 h 461"/>
                <a:gd name="T24" fmla="*/ 344897 w 1436"/>
                <a:gd name="T25" fmla="*/ 18441 h 461"/>
                <a:gd name="T26" fmla="*/ 344897 w 1436"/>
                <a:gd name="T27" fmla="*/ 18441 h 461"/>
                <a:gd name="T28" fmla="*/ 240022 w 1436"/>
                <a:gd name="T29" fmla="*/ 43751 h 461"/>
                <a:gd name="T30" fmla="*/ 240022 w 1436"/>
                <a:gd name="T31" fmla="*/ 43751 h 461"/>
                <a:gd name="T32" fmla="*/ 66312 w 1436"/>
                <a:gd name="T33" fmla="*/ 124022 h 461"/>
                <a:gd name="T34" fmla="*/ 66312 w 1436"/>
                <a:gd name="T35" fmla="*/ 124022 h 461"/>
                <a:gd name="T36" fmla="*/ 17659 w 1436"/>
                <a:gd name="T37" fmla="*/ 154394 h 461"/>
                <a:gd name="T38" fmla="*/ 17659 w 1436"/>
                <a:gd name="T39" fmla="*/ 154394 h 461"/>
                <a:gd name="T40" fmla="*/ 4685 w 1436"/>
                <a:gd name="T41" fmla="*/ 163072 h 461"/>
                <a:gd name="T42" fmla="*/ 4685 w 1436"/>
                <a:gd name="T43" fmla="*/ 163072 h 461"/>
                <a:gd name="T44" fmla="*/ 0 w 1436"/>
                <a:gd name="T45" fmla="*/ 166326 h 461"/>
                <a:gd name="T46" fmla="*/ 0 w 1436"/>
                <a:gd name="T47" fmla="*/ 166326 h 461"/>
                <a:gd name="T48" fmla="*/ 4325 w 1436"/>
                <a:gd name="T49" fmla="*/ 162711 h 461"/>
                <a:gd name="T50" fmla="*/ 4325 w 1436"/>
                <a:gd name="T51" fmla="*/ 162711 h 461"/>
                <a:gd name="T52" fmla="*/ 15857 w 1436"/>
                <a:gd name="T53" fmla="*/ 152586 h 461"/>
                <a:gd name="T54" fmla="*/ 15857 w 1436"/>
                <a:gd name="T55" fmla="*/ 152586 h 461"/>
                <a:gd name="T56" fmla="*/ 61627 w 1436"/>
                <a:gd name="T57" fmla="*/ 116428 h 461"/>
                <a:gd name="T58" fmla="*/ 61627 w 1436"/>
                <a:gd name="T59" fmla="*/ 116428 h 461"/>
                <a:gd name="T60" fmla="*/ 234616 w 1436"/>
                <a:gd name="T61" fmla="*/ 26034 h 461"/>
                <a:gd name="T62" fmla="*/ 234616 w 1436"/>
                <a:gd name="T63" fmla="*/ 26034 h 461"/>
                <a:gd name="T64" fmla="*/ 343095 w 1436"/>
                <a:gd name="T65" fmla="*/ 3616 h 461"/>
                <a:gd name="T66" fmla="*/ 343095 w 1436"/>
                <a:gd name="T67" fmla="*/ 3616 h 461"/>
                <a:gd name="T68" fmla="*/ 433914 w 1436"/>
                <a:gd name="T69" fmla="*/ 3254 h 461"/>
                <a:gd name="T70" fmla="*/ 433914 w 1436"/>
                <a:gd name="T71" fmla="*/ 3254 h 461"/>
                <a:gd name="T72" fmla="*/ 452654 w 1436"/>
                <a:gd name="T73" fmla="*/ 5062 h 461"/>
                <a:gd name="T74" fmla="*/ 452654 w 1436"/>
                <a:gd name="T75" fmla="*/ 5062 h 461"/>
                <a:gd name="T76" fmla="*/ 468872 w 1436"/>
                <a:gd name="T77" fmla="*/ 7593 h 461"/>
                <a:gd name="T78" fmla="*/ 468872 w 1436"/>
                <a:gd name="T79" fmla="*/ 7593 h 461"/>
                <a:gd name="T80" fmla="*/ 495181 w 1436"/>
                <a:gd name="T81" fmla="*/ 13017 h 461"/>
                <a:gd name="T82" fmla="*/ 495181 w 1436"/>
                <a:gd name="T83" fmla="*/ 13017 h 461"/>
                <a:gd name="T84" fmla="*/ 511398 w 1436"/>
                <a:gd name="T85" fmla="*/ 16994 h 461"/>
                <a:gd name="T86" fmla="*/ 511398 w 1436"/>
                <a:gd name="T87" fmla="*/ 16994 h 461"/>
                <a:gd name="T88" fmla="*/ 517165 w 1436"/>
                <a:gd name="T89" fmla="*/ 18802 h 46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436" h="461">
                  <a:moveTo>
                    <a:pt x="1435" y="52"/>
                  </a:moveTo>
                  <a:lnTo>
                    <a:pt x="1435" y="52"/>
                  </a:lnTo>
                  <a:cubicBezTo>
                    <a:pt x="1435" y="52"/>
                    <a:pt x="1429" y="51"/>
                    <a:pt x="1419" y="49"/>
                  </a:cubicBezTo>
                  <a:cubicBezTo>
                    <a:pt x="1408" y="47"/>
                    <a:pt x="1392" y="46"/>
                    <a:pt x="1373" y="43"/>
                  </a:cubicBezTo>
                  <a:cubicBezTo>
                    <a:pt x="1353" y="41"/>
                    <a:pt x="1328" y="38"/>
                    <a:pt x="1300" y="37"/>
                  </a:cubicBezTo>
                  <a:cubicBezTo>
                    <a:pt x="1285" y="36"/>
                    <a:pt x="1270" y="35"/>
                    <a:pt x="1254" y="34"/>
                  </a:cubicBezTo>
                  <a:cubicBezTo>
                    <a:pt x="1238" y="34"/>
                    <a:pt x="1222" y="34"/>
                    <a:pt x="1203" y="34"/>
                  </a:cubicBezTo>
                  <a:cubicBezTo>
                    <a:pt x="1133" y="34"/>
                    <a:pt x="1049" y="38"/>
                    <a:pt x="957" y="51"/>
                  </a:cubicBezTo>
                  <a:cubicBezTo>
                    <a:pt x="866" y="66"/>
                    <a:pt x="767" y="88"/>
                    <a:pt x="666" y="121"/>
                  </a:cubicBezTo>
                  <a:cubicBezTo>
                    <a:pt x="467" y="186"/>
                    <a:pt x="300" y="275"/>
                    <a:pt x="184" y="343"/>
                  </a:cubicBezTo>
                  <a:cubicBezTo>
                    <a:pt x="126" y="377"/>
                    <a:pt x="80" y="407"/>
                    <a:pt x="49" y="427"/>
                  </a:cubicBezTo>
                  <a:cubicBezTo>
                    <a:pt x="33" y="438"/>
                    <a:pt x="21" y="446"/>
                    <a:pt x="13" y="451"/>
                  </a:cubicBezTo>
                  <a:cubicBezTo>
                    <a:pt x="5" y="457"/>
                    <a:pt x="0" y="460"/>
                    <a:pt x="0" y="460"/>
                  </a:cubicBezTo>
                  <a:cubicBezTo>
                    <a:pt x="0" y="460"/>
                    <a:pt x="4" y="456"/>
                    <a:pt x="12" y="450"/>
                  </a:cubicBezTo>
                  <a:cubicBezTo>
                    <a:pt x="19" y="443"/>
                    <a:pt x="30" y="433"/>
                    <a:pt x="44" y="422"/>
                  </a:cubicBezTo>
                  <a:cubicBezTo>
                    <a:pt x="73" y="397"/>
                    <a:pt x="115" y="362"/>
                    <a:pt x="171" y="322"/>
                  </a:cubicBezTo>
                  <a:cubicBezTo>
                    <a:pt x="280" y="243"/>
                    <a:pt x="445" y="141"/>
                    <a:pt x="651" y="72"/>
                  </a:cubicBezTo>
                  <a:cubicBezTo>
                    <a:pt x="755" y="39"/>
                    <a:pt x="858" y="19"/>
                    <a:pt x="952" y="10"/>
                  </a:cubicBezTo>
                  <a:cubicBezTo>
                    <a:pt x="1047" y="0"/>
                    <a:pt x="1133" y="2"/>
                    <a:pt x="1204" y="9"/>
                  </a:cubicBezTo>
                  <a:cubicBezTo>
                    <a:pt x="1223" y="10"/>
                    <a:pt x="1240" y="12"/>
                    <a:pt x="1256" y="14"/>
                  </a:cubicBezTo>
                  <a:cubicBezTo>
                    <a:pt x="1272" y="16"/>
                    <a:pt x="1287" y="19"/>
                    <a:pt x="1301" y="21"/>
                  </a:cubicBezTo>
                  <a:cubicBezTo>
                    <a:pt x="1330" y="25"/>
                    <a:pt x="1354" y="31"/>
                    <a:pt x="1374" y="36"/>
                  </a:cubicBezTo>
                  <a:cubicBezTo>
                    <a:pt x="1394" y="40"/>
                    <a:pt x="1409" y="44"/>
                    <a:pt x="1419" y="47"/>
                  </a:cubicBezTo>
                  <a:cubicBezTo>
                    <a:pt x="1429" y="50"/>
                    <a:pt x="1435" y="52"/>
                    <a:pt x="1435" y="5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5" name="Freeform 53">
              <a:extLst>
                <a:ext uri="{FF2B5EF4-FFF2-40B4-BE49-F238E27FC236}">
                  <a16:creationId xmlns:a16="http://schemas.microsoft.com/office/drawing/2014/main" id="{4FD721E5-4592-2046-AA1B-FA1D6A5F31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5450" y="3889375"/>
              <a:ext cx="349250" cy="176213"/>
            </a:xfrm>
            <a:custGeom>
              <a:avLst/>
              <a:gdLst>
                <a:gd name="T0" fmla="*/ 348890 w 971"/>
                <a:gd name="T1" fmla="*/ 0 h 489"/>
                <a:gd name="T2" fmla="*/ 348890 w 971"/>
                <a:gd name="T3" fmla="*/ 0 h 489"/>
                <a:gd name="T4" fmla="*/ 192429 w 971"/>
                <a:gd name="T5" fmla="*/ 124322 h 489"/>
                <a:gd name="T6" fmla="*/ 192429 w 971"/>
                <a:gd name="T7" fmla="*/ 124322 h 489"/>
                <a:gd name="T8" fmla="*/ 0 w 971"/>
                <a:gd name="T9" fmla="*/ 175853 h 489"/>
                <a:gd name="T10" fmla="*/ 0 w 971"/>
                <a:gd name="T11" fmla="*/ 175853 h 489"/>
                <a:gd name="T12" fmla="*/ 156821 w 971"/>
                <a:gd name="T13" fmla="*/ 52251 h 489"/>
                <a:gd name="T14" fmla="*/ 156821 w 971"/>
                <a:gd name="T15" fmla="*/ 52251 h 489"/>
                <a:gd name="T16" fmla="*/ 348890 w 971"/>
                <a:gd name="T17" fmla="*/ 0 h 4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1" h="489">
                  <a:moveTo>
                    <a:pt x="970" y="0"/>
                  </a:moveTo>
                  <a:lnTo>
                    <a:pt x="970" y="0"/>
                  </a:lnTo>
                  <a:cubicBezTo>
                    <a:pt x="970" y="0"/>
                    <a:pt x="803" y="209"/>
                    <a:pt x="535" y="345"/>
                  </a:cubicBezTo>
                  <a:cubicBezTo>
                    <a:pt x="268" y="478"/>
                    <a:pt x="0" y="488"/>
                    <a:pt x="0" y="488"/>
                  </a:cubicBezTo>
                  <a:cubicBezTo>
                    <a:pt x="0" y="488"/>
                    <a:pt x="168" y="280"/>
                    <a:pt x="436" y="145"/>
                  </a:cubicBezTo>
                  <a:cubicBezTo>
                    <a:pt x="704" y="10"/>
                    <a:pt x="970" y="0"/>
                    <a:pt x="97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6" name="Freeform 54">
              <a:extLst>
                <a:ext uri="{FF2B5EF4-FFF2-40B4-BE49-F238E27FC236}">
                  <a16:creationId xmlns:a16="http://schemas.microsoft.com/office/drawing/2014/main" id="{B09B5C06-1DD5-1146-A937-01D3B69C4C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4950" y="3843338"/>
              <a:ext cx="2365375" cy="890587"/>
            </a:xfrm>
            <a:custGeom>
              <a:avLst/>
              <a:gdLst>
                <a:gd name="T0" fmla="*/ 371434 w 6572"/>
                <a:gd name="T1" fmla="*/ 673695 h 2476"/>
                <a:gd name="T2" fmla="*/ 364596 w 6572"/>
                <a:gd name="T3" fmla="*/ 663624 h 2476"/>
                <a:gd name="T4" fmla="*/ 358837 w 6572"/>
                <a:gd name="T5" fmla="*/ 651035 h 2476"/>
                <a:gd name="T6" fmla="*/ 362077 w 6572"/>
                <a:gd name="T7" fmla="*/ 580896 h 2476"/>
                <a:gd name="T8" fmla="*/ 370355 w 6572"/>
                <a:gd name="T9" fmla="*/ 569026 h 2476"/>
                <a:gd name="T10" fmla="*/ 381872 w 6572"/>
                <a:gd name="T11" fmla="*/ 560034 h 2476"/>
                <a:gd name="T12" fmla="*/ 485168 w 6572"/>
                <a:gd name="T13" fmla="*/ 571544 h 2476"/>
                <a:gd name="T14" fmla="*/ 502444 w 6572"/>
                <a:gd name="T15" fmla="*/ 590967 h 2476"/>
                <a:gd name="T16" fmla="*/ 517561 w 6572"/>
                <a:gd name="T17" fmla="*/ 674415 h 2476"/>
                <a:gd name="T18" fmla="*/ 477970 w 6572"/>
                <a:gd name="T19" fmla="*/ 755704 h 2476"/>
                <a:gd name="T20" fmla="*/ 348400 w 6572"/>
                <a:gd name="T21" fmla="*/ 828721 h 2476"/>
                <a:gd name="T22" fmla="*/ 164482 w 6572"/>
                <a:gd name="T23" fmla="*/ 811456 h 2476"/>
                <a:gd name="T24" fmla="*/ 51468 w 6572"/>
                <a:gd name="T25" fmla="*/ 692039 h 2476"/>
                <a:gd name="T26" fmla="*/ 46429 w 6572"/>
                <a:gd name="T27" fmla="*/ 629813 h 2476"/>
                <a:gd name="T28" fmla="*/ 154764 w 6572"/>
                <a:gd name="T29" fmla="*/ 474428 h 2476"/>
                <a:gd name="T30" fmla="*/ 328244 w 6572"/>
                <a:gd name="T31" fmla="*/ 429108 h 2476"/>
                <a:gd name="T32" fmla="*/ 794697 w 6572"/>
                <a:gd name="T33" fmla="*/ 536654 h 2476"/>
                <a:gd name="T34" fmla="*/ 1521729 w 6572"/>
                <a:gd name="T35" fmla="*/ 702830 h 2476"/>
                <a:gd name="T36" fmla="*/ 1841336 w 6572"/>
                <a:gd name="T37" fmla="*/ 670818 h 2476"/>
                <a:gd name="T38" fmla="*/ 1903961 w 6572"/>
                <a:gd name="T39" fmla="*/ 651754 h 2476"/>
                <a:gd name="T40" fmla="*/ 1979904 w 6572"/>
                <a:gd name="T41" fmla="*/ 621541 h 2476"/>
                <a:gd name="T42" fmla="*/ 2024534 w 6572"/>
                <a:gd name="T43" fmla="*/ 599240 h 2476"/>
                <a:gd name="T44" fmla="*/ 2108394 w 6572"/>
                <a:gd name="T45" fmla="*/ 545646 h 2476"/>
                <a:gd name="T46" fmla="*/ 2183977 w 6572"/>
                <a:gd name="T47" fmla="*/ 480903 h 2476"/>
                <a:gd name="T48" fmla="*/ 2228607 w 6572"/>
                <a:gd name="T49" fmla="*/ 432345 h 2476"/>
                <a:gd name="T50" fmla="*/ 2363575 w 6572"/>
                <a:gd name="T51" fmla="*/ 126970 h 2476"/>
                <a:gd name="T52" fmla="*/ 2363215 w 6572"/>
                <a:gd name="T53" fmla="*/ 71938 h 2476"/>
                <a:gd name="T54" fmla="*/ 2356377 w 6572"/>
                <a:gd name="T55" fmla="*/ 32732 h 2476"/>
                <a:gd name="T56" fmla="*/ 2320025 w 6572"/>
                <a:gd name="T57" fmla="*/ 26617 h 2476"/>
                <a:gd name="T58" fmla="*/ 2298790 w 6572"/>
                <a:gd name="T59" fmla="*/ 104309 h 2476"/>
                <a:gd name="T60" fmla="*/ 2283314 w 6572"/>
                <a:gd name="T61" fmla="*/ 151429 h 2476"/>
                <a:gd name="T62" fmla="*/ 2198733 w 6572"/>
                <a:gd name="T63" fmla="*/ 309332 h 2476"/>
                <a:gd name="T64" fmla="*/ 1975585 w 6572"/>
                <a:gd name="T65" fmla="*/ 505721 h 2476"/>
                <a:gd name="T66" fmla="*/ 1923757 w 6572"/>
                <a:gd name="T67" fmla="*/ 530899 h 2476"/>
                <a:gd name="T68" fmla="*/ 1841696 w 6572"/>
                <a:gd name="T69" fmla="*/ 561832 h 2476"/>
                <a:gd name="T70" fmla="*/ 1670015 w 6572"/>
                <a:gd name="T71" fmla="*/ 599240 h 2476"/>
                <a:gd name="T72" fmla="*/ 1077592 w 6572"/>
                <a:gd name="T73" fmla="*/ 549603 h 2476"/>
                <a:gd name="T74" fmla="*/ 351639 w 6572"/>
                <a:gd name="T75" fmla="*/ 388823 h 2476"/>
                <a:gd name="T76" fmla="*/ 103296 w 6572"/>
                <a:gd name="T77" fmla="*/ 463997 h 2476"/>
                <a:gd name="T78" fmla="*/ 14757 w 6572"/>
                <a:gd name="T79" fmla="*/ 585931 h 2476"/>
                <a:gd name="T80" fmla="*/ 57587 w 6572"/>
                <a:gd name="T81" fmla="*/ 792392 h 2476"/>
                <a:gd name="T82" fmla="*/ 281455 w 6572"/>
                <a:gd name="T83" fmla="*/ 889508 h 2476"/>
                <a:gd name="T84" fmla="*/ 378993 w 6572"/>
                <a:gd name="T85" fmla="*/ 877998 h 2476"/>
                <a:gd name="T86" fmla="*/ 520800 w 6572"/>
                <a:gd name="T87" fmla="*/ 796349 h 2476"/>
                <a:gd name="T88" fmla="*/ 578387 w 6572"/>
                <a:gd name="T89" fmla="*/ 676213 h 2476"/>
                <a:gd name="T90" fmla="*/ 497045 w 6572"/>
                <a:gd name="T91" fmla="*/ 508599 h 2476"/>
                <a:gd name="T92" fmla="*/ 382232 w 6572"/>
                <a:gd name="T93" fmla="*/ 499247 h 2476"/>
                <a:gd name="T94" fmla="*/ 311328 w 6572"/>
                <a:gd name="T95" fmla="*/ 573702 h 2476"/>
                <a:gd name="T96" fmla="*/ 334723 w 6572"/>
                <a:gd name="T97" fmla="*/ 678731 h 2476"/>
                <a:gd name="T98" fmla="*/ 387631 w 6572"/>
                <a:gd name="T99" fmla="*/ 696356 h 247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6572" h="2476">
                  <a:moveTo>
                    <a:pt x="1077" y="1936"/>
                  </a:moveTo>
                  <a:lnTo>
                    <a:pt x="1077" y="1936"/>
                  </a:lnTo>
                  <a:cubicBezTo>
                    <a:pt x="1081" y="1921"/>
                    <a:pt x="1057" y="1904"/>
                    <a:pt x="1032" y="1873"/>
                  </a:cubicBezTo>
                  <a:cubicBezTo>
                    <a:pt x="1029" y="1869"/>
                    <a:pt x="1025" y="1864"/>
                    <a:pt x="1023" y="1860"/>
                  </a:cubicBezTo>
                  <a:cubicBezTo>
                    <a:pt x="1020" y="1855"/>
                    <a:pt x="1017" y="1850"/>
                    <a:pt x="1013" y="1845"/>
                  </a:cubicBezTo>
                  <a:cubicBezTo>
                    <a:pt x="1010" y="1840"/>
                    <a:pt x="1007" y="1834"/>
                    <a:pt x="1005" y="1829"/>
                  </a:cubicBezTo>
                  <a:cubicBezTo>
                    <a:pt x="1003" y="1822"/>
                    <a:pt x="999" y="1817"/>
                    <a:pt x="997" y="1810"/>
                  </a:cubicBezTo>
                  <a:cubicBezTo>
                    <a:pt x="987" y="1784"/>
                    <a:pt x="980" y="1753"/>
                    <a:pt x="981" y="1718"/>
                  </a:cubicBezTo>
                  <a:cubicBezTo>
                    <a:pt x="981" y="1684"/>
                    <a:pt x="988" y="1647"/>
                    <a:pt x="1006" y="1615"/>
                  </a:cubicBezTo>
                  <a:cubicBezTo>
                    <a:pt x="1010" y="1608"/>
                    <a:pt x="1014" y="1599"/>
                    <a:pt x="1020" y="1593"/>
                  </a:cubicBezTo>
                  <a:cubicBezTo>
                    <a:pt x="1023" y="1589"/>
                    <a:pt x="1025" y="1586"/>
                    <a:pt x="1029" y="1582"/>
                  </a:cubicBezTo>
                  <a:cubicBezTo>
                    <a:pt x="1032" y="1579"/>
                    <a:pt x="1035" y="1577"/>
                    <a:pt x="1039" y="1574"/>
                  </a:cubicBezTo>
                  <a:cubicBezTo>
                    <a:pt x="1044" y="1567"/>
                    <a:pt x="1054" y="1562"/>
                    <a:pt x="1061" y="1557"/>
                  </a:cubicBezTo>
                  <a:cubicBezTo>
                    <a:pt x="1070" y="1552"/>
                    <a:pt x="1078" y="1547"/>
                    <a:pt x="1087" y="1543"/>
                  </a:cubicBezTo>
                  <a:cubicBezTo>
                    <a:pt x="1160" y="1509"/>
                    <a:pt x="1273" y="1526"/>
                    <a:pt x="1348" y="1589"/>
                  </a:cubicBezTo>
                  <a:cubicBezTo>
                    <a:pt x="1358" y="1597"/>
                    <a:pt x="1366" y="1606"/>
                    <a:pt x="1374" y="1614"/>
                  </a:cubicBezTo>
                  <a:cubicBezTo>
                    <a:pt x="1381" y="1623"/>
                    <a:pt x="1389" y="1632"/>
                    <a:pt x="1396" y="1643"/>
                  </a:cubicBezTo>
                  <a:cubicBezTo>
                    <a:pt x="1409" y="1665"/>
                    <a:pt x="1420" y="1688"/>
                    <a:pt x="1428" y="1713"/>
                  </a:cubicBezTo>
                  <a:cubicBezTo>
                    <a:pt x="1444" y="1763"/>
                    <a:pt x="1447" y="1820"/>
                    <a:pt x="1438" y="1875"/>
                  </a:cubicBezTo>
                  <a:cubicBezTo>
                    <a:pt x="1429" y="1931"/>
                    <a:pt x="1409" y="1986"/>
                    <a:pt x="1380" y="2033"/>
                  </a:cubicBezTo>
                  <a:cubicBezTo>
                    <a:pt x="1365" y="2056"/>
                    <a:pt x="1347" y="2079"/>
                    <a:pt x="1328" y="2101"/>
                  </a:cubicBezTo>
                  <a:cubicBezTo>
                    <a:pt x="1309" y="2122"/>
                    <a:pt x="1288" y="2142"/>
                    <a:pt x="1266" y="2160"/>
                  </a:cubicBezTo>
                  <a:cubicBezTo>
                    <a:pt x="1177" y="2232"/>
                    <a:pt x="1068" y="2278"/>
                    <a:pt x="968" y="2304"/>
                  </a:cubicBezTo>
                  <a:cubicBezTo>
                    <a:pt x="868" y="2328"/>
                    <a:pt x="772" y="2329"/>
                    <a:pt x="693" y="2319"/>
                  </a:cubicBezTo>
                  <a:cubicBezTo>
                    <a:pt x="611" y="2310"/>
                    <a:pt x="532" y="2289"/>
                    <a:pt x="457" y="2256"/>
                  </a:cubicBezTo>
                  <a:cubicBezTo>
                    <a:pt x="383" y="2223"/>
                    <a:pt x="315" y="2178"/>
                    <a:pt x="260" y="2122"/>
                  </a:cubicBezTo>
                  <a:cubicBezTo>
                    <a:pt x="205" y="2066"/>
                    <a:pt x="163" y="1999"/>
                    <a:pt x="143" y="1924"/>
                  </a:cubicBezTo>
                  <a:cubicBezTo>
                    <a:pt x="132" y="1887"/>
                    <a:pt x="126" y="1849"/>
                    <a:pt x="126" y="1810"/>
                  </a:cubicBezTo>
                  <a:cubicBezTo>
                    <a:pt x="126" y="1800"/>
                    <a:pt x="126" y="1790"/>
                    <a:pt x="127" y="1780"/>
                  </a:cubicBezTo>
                  <a:lnTo>
                    <a:pt x="129" y="1751"/>
                  </a:lnTo>
                  <a:cubicBezTo>
                    <a:pt x="132" y="1732"/>
                    <a:pt x="136" y="1713"/>
                    <a:pt x="140" y="1693"/>
                  </a:cubicBezTo>
                  <a:cubicBezTo>
                    <a:pt x="179" y="1541"/>
                    <a:pt x="290" y="1405"/>
                    <a:pt x="430" y="1319"/>
                  </a:cubicBezTo>
                  <a:cubicBezTo>
                    <a:pt x="501" y="1274"/>
                    <a:pt x="576" y="1242"/>
                    <a:pt x="658" y="1222"/>
                  </a:cubicBezTo>
                  <a:cubicBezTo>
                    <a:pt x="740" y="1203"/>
                    <a:pt x="825" y="1194"/>
                    <a:pt x="912" y="1193"/>
                  </a:cubicBezTo>
                  <a:cubicBezTo>
                    <a:pt x="1128" y="1192"/>
                    <a:pt x="1345" y="1242"/>
                    <a:pt x="1561" y="1299"/>
                  </a:cubicBezTo>
                  <a:cubicBezTo>
                    <a:pt x="1778" y="1356"/>
                    <a:pt x="1992" y="1423"/>
                    <a:pt x="2208" y="1492"/>
                  </a:cubicBezTo>
                  <a:cubicBezTo>
                    <a:pt x="2639" y="1629"/>
                    <a:pt x="3074" y="1776"/>
                    <a:pt x="3530" y="1868"/>
                  </a:cubicBezTo>
                  <a:cubicBezTo>
                    <a:pt x="3758" y="1914"/>
                    <a:pt x="3991" y="1944"/>
                    <a:pt x="4228" y="1954"/>
                  </a:cubicBezTo>
                  <a:cubicBezTo>
                    <a:pt x="4464" y="1962"/>
                    <a:pt x="4703" y="1951"/>
                    <a:pt x="4939" y="1905"/>
                  </a:cubicBezTo>
                  <a:cubicBezTo>
                    <a:pt x="4999" y="1895"/>
                    <a:pt x="5058" y="1879"/>
                    <a:pt x="5116" y="1865"/>
                  </a:cubicBezTo>
                  <a:cubicBezTo>
                    <a:pt x="5145" y="1858"/>
                    <a:pt x="5174" y="1849"/>
                    <a:pt x="5203" y="1840"/>
                  </a:cubicBezTo>
                  <a:cubicBezTo>
                    <a:pt x="5232" y="1831"/>
                    <a:pt x="5261" y="1823"/>
                    <a:pt x="5290" y="1812"/>
                  </a:cubicBezTo>
                  <a:lnTo>
                    <a:pt x="5375" y="1781"/>
                  </a:lnTo>
                  <a:cubicBezTo>
                    <a:pt x="5404" y="1770"/>
                    <a:pt x="5432" y="1758"/>
                    <a:pt x="5460" y="1746"/>
                  </a:cubicBezTo>
                  <a:lnTo>
                    <a:pt x="5501" y="1728"/>
                  </a:lnTo>
                  <a:cubicBezTo>
                    <a:pt x="5516" y="1722"/>
                    <a:pt x="5529" y="1714"/>
                    <a:pt x="5543" y="1708"/>
                  </a:cubicBezTo>
                  <a:lnTo>
                    <a:pt x="5625" y="1666"/>
                  </a:lnTo>
                  <a:cubicBezTo>
                    <a:pt x="5652" y="1650"/>
                    <a:pt x="5678" y="1634"/>
                    <a:pt x="5705" y="1619"/>
                  </a:cubicBezTo>
                  <a:lnTo>
                    <a:pt x="5745" y="1595"/>
                  </a:lnTo>
                  <a:lnTo>
                    <a:pt x="5782" y="1569"/>
                  </a:lnTo>
                  <a:lnTo>
                    <a:pt x="5858" y="1517"/>
                  </a:lnTo>
                  <a:lnTo>
                    <a:pt x="5930" y="1459"/>
                  </a:lnTo>
                  <a:lnTo>
                    <a:pt x="5966" y="1430"/>
                  </a:lnTo>
                  <a:lnTo>
                    <a:pt x="6000" y="1400"/>
                  </a:lnTo>
                  <a:lnTo>
                    <a:pt x="6068" y="1337"/>
                  </a:lnTo>
                  <a:lnTo>
                    <a:pt x="6131" y="1271"/>
                  </a:lnTo>
                  <a:lnTo>
                    <a:pt x="6163" y="1237"/>
                  </a:lnTo>
                  <a:lnTo>
                    <a:pt x="6192" y="1202"/>
                  </a:lnTo>
                  <a:cubicBezTo>
                    <a:pt x="6306" y="1067"/>
                    <a:pt x="6399" y="917"/>
                    <a:pt x="6462" y="768"/>
                  </a:cubicBezTo>
                  <a:cubicBezTo>
                    <a:pt x="6528" y="620"/>
                    <a:pt x="6557" y="473"/>
                    <a:pt x="6567" y="353"/>
                  </a:cubicBezTo>
                  <a:cubicBezTo>
                    <a:pt x="6569" y="324"/>
                    <a:pt x="6570" y="296"/>
                    <a:pt x="6571" y="271"/>
                  </a:cubicBezTo>
                  <a:cubicBezTo>
                    <a:pt x="6571" y="246"/>
                    <a:pt x="6568" y="222"/>
                    <a:pt x="6566" y="200"/>
                  </a:cubicBezTo>
                  <a:cubicBezTo>
                    <a:pt x="6565" y="178"/>
                    <a:pt x="6562" y="158"/>
                    <a:pt x="6559" y="140"/>
                  </a:cubicBezTo>
                  <a:cubicBezTo>
                    <a:pt x="6557" y="121"/>
                    <a:pt x="6551" y="105"/>
                    <a:pt x="6547" y="91"/>
                  </a:cubicBezTo>
                  <a:cubicBezTo>
                    <a:pt x="6530" y="32"/>
                    <a:pt x="6512" y="4"/>
                    <a:pt x="6495" y="2"/>
                  </a:cubicBezTo>
                  <a:cubicBezTo>
                    <a:pt x="6478" y="0"/>
                    <a:pt x="6460" y="25"/>
                    <a:pt x="6446" y="74"/>
                  </a:cubicBezTo>
                  <a:cubicBezTo>
                    <a:pt x="6438" y="99"/>
                    <a:pt x="6432" y="129"/>
                    <a:pt x="6421" y="165"/>
                  </a:cubicBezTo>
                  <a:cubicBezTo>
                    <a:pt x="6411" y="201"/>
                    <a:pt x="6403" y="243"/>
                    <a:pt x="6387" y="290"/>
                  </a:cubicBezTo>
                  <a:cubicBezTo>
                    <a:pt x="6381" y="311"/>
                    <a:pt x="6375" y="332"/>
                    <a:pt x="6369" y="354"/>
                  </a:cubicBezTo>
                  <a:cubicBezTo>
                    <a:pt x="6361" y="375"/>
                    <a:pt x="6353" y="397"/>
                    <a:pt x="6344" y="421"/>
                  </a:cubicBezTo>
                  <a:cubicBezTo>
                    <a:pt x="6330" y="467"/>
                    <a:pt x="6306" y="513"/>
                    <a:pt x="6286" y="563"/>
                  </a:cubicBezTo>
                  <a:cubicBezTo>
                    <a:pt x="6238" y="659"/>
                    <a:pt x="6181" y="761"/>
                    <a:pt x="6109" y="860"/>
                  </a:cubicBezTo>
                  <a:cubicBezTo>
                    <a:pt x="6036" y="958"/>
                    <a:pt x="5951" y="1053"/>
                    <a:pt x="5858" y="1140"/>
                  </a:cubicBezTo>
                  <a:cubicBezTo>
                    <a:pt x="5765" y="1226"/>
                    <a:pt x="5661" y="1301"/>
                    <a:pt x="5558" y="1365"/>
                  </a:cubicBezTo>
                  <a:lnTo>
                    <a:pt x="5489" y="1406"/>
                  </a:lnTo>
                  <a:lnTo>
                    <a:pt x="5417" y="1442"/>
                  </a:lnTo>
                  <a:lnTo>
                    <a:pt x="5382" y="1460"/>
                  </a:lnTo>
                  <a:lnTo>
                    <a:pt x="5345" y="1476"/>
                  </a:lnTo>
                  <a:cubicBezTo>
                    <a:pt x="5320" y="1487"/>
                    <a:pt x="5295" y="1498"/>
                    <a:pt x="5270" y="1508"/>
                  </a:cubicBezTo>
                  <a:cubicBezTo>
                    <a:pt x="5220" y="1527"/>
                    <a:pt x="5170" y="1548"/>
                    <a:pt x="5117" y="1562"/>
                  </a:cubicBezTo>
                  <a:cubicBezTo>
                    <a:pt x="5091" y="1571"/>
                    <a:pt x="5066" y="1579"/>
                    <a:pt x="5040" y="1587"/>
                  </a:cubicBezTo>
                  <a:lnTo>
                    <a:pt x="4961" y="1607"/>
                  </a:lnTo>
                  <a:cubicBezTo>
                    <a:pt x="4856" y="1633"/>
                    <a:pt x="4749" y="1653"/>
                    <a:pt x="4640" y="1666"/>
                  </a:cubicBezTo>
                  <a:cubicBezTo>
                    <a:pt x="4532" y="1680"/>
                    <a:pt x="4423" y="1687"/>
                    <a:pt x="4313" y="1690"/>
                  </a:cubicBezTo>
                  <a:cubicBezTo>
                    <a:pt x="3873" y="1702"/>
                    <a:pt x="3432" y="1630"/>
                    <a:pt x="2994" y="1528"/>
                  </a:cubicBezTo>
                  <a:cubicBezTo>
                    <a:pt x="2556" y="1426"/>
                    <a:pt x="2120" y="1295"/>
                    <a:pt x="1671" y="1190"/>
                  </a:cubicBezTo>
                  <a:cubicBezTo>
                    <a:pt x="1447" y="1139"/>
                    <a:pt x="1218" y="1086"/>
                    <a:pt x="977" y="1081"/>
                  </a:cubicBezTo>
                  <a:cubicBezTo>
                    <a:pt x="858" y="1080"/>
                    <a:pt x="736" y="1090"/>
                    <a:pt x="617" y="1123"/>
                  </a:cubicBezTo>
                  <a:cubicBezTo>
                    <a:pt x="498" y="1154"/>
                    <a:pt x="384" y="1211"/>
                    <a:pt x="287" y="1290"/>
                  </a:cubicBezTo>
                  <a:cubicBezTo>
                    <a:pt x="245" y="1322"/>
                    <a:pt x="202" y="1366"/>
                    <a:pt x="157" y="1421"/>
                  </a:cubicBezTo>
                  <a:cubicBezTo>
                    <a:pt x="113" y="1477"/>
                    <a:pt x="69" y="1546"/>
                    <a:pt x="41" y="1629"/>
                  </a:cubicBezTo>
                  <a:cubicBezTo>
                    <a:pt x="12" y="1713"/>
                    <a:pt x="0" y="1813"/>
                    <a:pt x="17" y="1915"/>
                  </a:cubicBezTo>
                  <a:cubicBezTo>
                    <a:pt x="34" y="2017"/>
                    <a:pt x="84" y="2119"/>
                    <a:pt x="160" y="2203"/>
                  </a:cubicBezTo>
                  <a:cubicBezTo>
                    <a:pt x="235" y="2286"/>
                    <a:pt x="331" y="2351"/>
                    <a:pt x="438" y="2397"/>
                  </a:cubicBezTo>
                  <a:cubicBezTo>
                    <a:pt x="545" y="2442"/>
                    <a:pt x="661" y="2468"/>
                    <a:pt x="782" y="2473"/>
                  </a:cubicBezTo>
                  <a:cubicBezTo>
                    <a:pt x="842" y="2475"/>
                    <a:pt x="903" y="2472"/>
                    <a:pt x="963" y="2461"/>
                  </a:cubicBezTo>
                  <a:cubicBezTo>
                    <a:pt x="993" y="2456"/>
                    <a:pt x="1024" y="2449"/>
                    <a:pt x="1053" y="2441"/>
                  </a:cubicBezTo>
                  <a:cubicBezTo>
                    <a:pt x="1082" y="2433"/>
                    <a:pt x="1111" y="2423"/>
                    <a:pt x="1139" y="2413"/>
                  </a:cubicBezTo>
                  <a:cubicBezTo>
                    <a:pt x="1252" y="2370"/>
                    <a:pt x="1361" y="2306"/>
                    <a:pt x="1447" y="2214"/>
                  </a:cubicBezTo>
                  <a:cubicBezTo>
                    <a:pt x="1490" y="2169"/>
                    <a:pt x="1527" y="2117"/>
                    <a:pt x="1555" y="2060"/>
                  </a:cubicBezTo>
                  <a:cubicBezTo>
                    <a:pt x="1582" y="2002"/>
                    <a:pt x="1599" y="1942"/>
                    <a:pt x="1607" y="1880"/>
                  </a:cubicBezTo>
                  <a:cubicBezTo>
                    <a:pt x="1623" y="1758"/>
                    <a:pt x="1595" y="1628"/>
                    <a:pt x="1520" y="1529"/>
                  </a:cubicBezTo>
                  <a:cubicBezTo>
                    <a:pt x="1482" y="1478"/>
                    <a:pt x="1433" y="1440"/>
                    <a:pt x="1381" y="1414"/>
                  </a:cubicBezTo>
                  <a:cubicBezTo>
                    <a:pt x="1330" y="1388"/>
                    <a:pt x="1275" y="1373"/>
                    <a:pt x="1221" y="1368"/>
                  </a:cubicBezTo>
                  <a:cubicBezTo>
                    <a:pt x="1166" y="1364"/>
                    <a:pt x="1112" y="1370"/>
                    <a:pt x="1062" y="1388"/>
                  </a:cubicBezTo>
                  <a:cubicBezTo>
                    <a:pt x="1011" y="1406"/>
                    <a:pt x="967" y="1434"/>
                    <a:pt x="933" y="1471"/>
                  </a:cubicBezTo>
                  <a:cubicBezTo>
                    <a:pt x="898" y="1509"/>
                    <a:pt x="875" y="1553"/>
                    <a:pt x="865" y="1595"/>
                  </a:cubicBezTo>
                  <a:cubicBezTo>
                    <a:pt x="855" y="1638"/>
                    <a:pt x="852" y="1678"/>
                    <a:pt x="857" y="1715"/>
                  </a:cubicBezTo>
                  <a:cubicBezTo>
                    <a:pt x="864" y="1789"/>
                    <a:pt x="895" y="1848"/>
                    <a:pt x="930" y="1887"/>
                  </a:cubicBezTo>
                  <a:cubicBezTo>
                    <a:pt x="966" y="1926"/>
                    <a:pt x="1006" y="1942"/>
                    <a:pt x="1033" y="1947"/>
                  </a:cubicBezTo>
                  <a:cubicBezTo>
                    <a:pt x="1060" y="1950"/>
                    <a:pt x="1074" y="1945"/>
                    <a:pt x="1077" y="193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7" name="Freeform 55">
              <a:extLst>
                <a:ext uri="{FF2B5EF4-FFF2-40B4-BE49-F238E27FC236}">
                  <a16:creationId xmlns:a16="http://schemas.microsoft.com/office/drawing/2014/main" id="{619609BF-1D67-3047-A7C1-9A9570E68A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4550" y="4360863"/>
              <a:ext cx="52388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144" y="112"/>
                    <a:pt x="144" y="0"/>
                    <a:pt x="72" y="0"/>
                  </a:cubicBezTo>
                  <a:cubicBezTo>
                    <a:pt x="0" y="0"/>
                    <a:pt x="0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8" name="Freeform 56">
              <a:extLst>
                <a:ext uri="{FF2B5EF4-FFF2-40B4-BE49-F238E27FC236}">
                  <a16:creationId xmlns:a16="http://schemas.microsoft.com/office/drawing/2014/main" id="{E7171D36-6142-5344-BA48-4BADBE95D5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95988" y="4391025"/>
              <a:ext cx="52387" cy="39688"/>
            </a:xfrm>
            <a:custGeom>
              <a:avLst/>
              <a:gdLst>
                <a:gd name="T0" fmla="*/ 26013 w 145"/>
                <a:gd name="T1" fmla="*/ 39334 h 112"/>
                <a:gd name="T2" fmla="*/ 26013 w 145"/>
                <a:gd name="T3" fmla="*/ 39334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4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144" y="111"/>
                    <a:pt x="144" y="0"/>
                    <a:pt x="72" y="0"/>
                  </a:cubicBezTo>
                  <a:cubicBezTo>
                    <a:pt x="0" y="0"/>
                    <a:pt x="0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9" name="Freeform 57">
              <a:extLst>
                <a:ext uri="{FF2B5EF4-FFF2-40B4-BE49-F238E27FC236}">
                  <a16:creationId xmlns:a16="http://schemas.microsoft.com/office/drawing/2014/main" id="{0BCD2643-DF97-734E-AACD-B3072FFA4B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5838" y="4414838"/>
              <a:ext cx="52387" cy="41275"/>
            </a:xfrm>
            <a:custGeom>
              <a:avLst/>
              <a:gdLst>
                <a:gd name="T0" fmla="*/ 26194 w 144"/>
                <a:gd name="T1" fmla="*/ 40910 h 113"/>
                <a:gd name="T2" fmla="*/ 26194 w 144"/>
                <a:gd name="T3" fmla="*/ 40910 h 113"/>
                <a:gd name="T4" fmla="*/ 26194 w 144"/>
                <a:gd name="T5" fmla="*/ 0 h 113"/>
                <a:gd name="T6" fmla="*/ 26194 w 144"/>
                <a:gd name="T7" fmla="*/ 0 h 113"/>
                <a:gd name="T8" fmla="*/ 26194 w 144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4" h="113">
                  <a:moveTo>
                    <a:pt x="72" y="112"/>
                  </a:moveTo>
                  <a:lnTo>
                    <a:pt x="72" y="112"/>
                  </a:lnTo>
                  <a:cubicBezTo>
                    <a:pt x="143" y="112"/>
                    <a:pt x="143" y="0"/>
                    <a:pt x="72" y="0"/>
                  </a:cubicBezTo>
                  <a:cubicBezTo>
                    <a:pt x="0" y="0"/>
                    <a:pt x="0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70" name="Freeform 58">
              <a:extLst>
                <a:ext uri="{FF2B5EF4-FFF2-40B4-BE49-F238E27FC236}">
                  <a16:creationId xmlns:a16="http://schemas.microsoft.com/office/drawing/2014/main" id="{8D5E0B90-37FA-F144-9D69-5847E332C7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2038" y="4438650"/>
              <a:ext cx="41275" cy="44450"/>
            </a:xfrm>
            <a:custGeom>
              <a:avLst/>
              <a:gdLst>
                <a:gd name="T0" fmla="*/ 40910 w 113"/>
                <a:gd name="T1" fmla="*/ 23300 h 124"/>
                <a:gd name="T2" fmla="*/ 40910 w 113"/>
                <a:gd name="T3" fmla="*/ 20791 h 124"/>
                <a:gd name="T4" fmla="*/ 40910 w 113"/>
                <a:gd name="T5" fmla="*/ 20791 h 124"/>
                <a:gd name="T6" fmla="*/ 20455 w 113"/>
                <a:gd name="T7" fmla="*/ 717 h 124"/>
                <a:gd name="T8" fmla="*/ 20455 w 113"/>
                <a:gd name="T9" fmla="*/ 717 h 124"/>
                <a:gd name="T10" fmla="*/ 0 w 113"/>
                <a:gd name="T11" fmla="*/ 20791 h 124"/>
                <a:gd name="T12" fmla="*/ 0 w 113"/>
                <a:gd name="T13" fmla="*/ 23300 h 124"/>
                <a:gd name="T14" fmla="*/ 0 w 113"/>
                <a:gd name="T15" fmla="*/ 23300 h 124"/>
                <a:gd name="T16" fmla="*/ 20455 w 113"/>
                <a:gd name="T17" fmla="*/ 43375 h 124"/>
                <a:gd name="T18" fmla="*/ 20455 w 113"/>
                <a:gd name="T19" fmla="*/ 43375 h 124"/>
                <a:gd name="T20" fmla="*/ 40910 w 113"/>
                <a:gd name="T21" fmla="*/ 23300 h 12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3" h="124">
                  <a:moveTo>
                    <a:pt x="112" y="65"/>
                  </a:moveTo>
                  <a:lnTo>
                    <a:pt x="112" y="58"/>
                  </a:lnTo>
                  <a:cubicBezTo>
                    <a:pt x="112" y="29"/>
                    <a:pt x="87" y="0"/>
                    <a:pt x="56" y="2"/>
                  </a:cubicBezTo>
                  <a:cubicBezTo>
                    <a:pt x="26" y="3"/>
                    <a:pt x="0" y="26"/>
                    <a:pt x="0" y="58"/>
                  </a:cubicBezTo>
                  <a:lnTo>
                    <a:pt x="0" y="65"/>
                  </a:lnTo>
                  <a:cubicBezTo>
                    <a:pt x="0" y="94"/>
                    <a:pt x="26" y="123"/>
                    <a:pt x="56" y="121"/>
                  </a:cubicBezTo>
                  <a:cubicBezTo>
                    <a:pt x="87" y="120"/>
                    <a:pt x="112" y="97"/>
                    <a:pt x="112" y="6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71" name="Freeform 59">
              <a:extLst>
                <a:ext uri="{FF2B5EF4-FFF2-40B4-BE49-F238E27FC236}">
                  <a16:creationId xmlns:a16="http://schemas.microsoft.com/office/drawing/2014/main" id="{438F614D-E07E-E442-9679-0D83135853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0300" y="4449763"/>
              <a:ext cx="52388" cy="39687"/>
            </a:xfrm>
            <a:custGeom>
              <a:avLst/>
              <a:gdLst>
                <a:gd name="T0" fmla="*/ 26013 w 145"/>
                <a:gd name="T1" fmla="*/ 39333 h 112"/>
                <a:gd name="T2" fmla="*/ 26013 w 145"/>
                <a:gd name="T3" fmla="*/ 39333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3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144" y="111"/>
                    <a:pt x="144" y="0"/>
                    <a:pt x="72" y="0"/>
                  </a:cubicBezTo>
                  <a:cubicBezTo>
                    <a:pt x="0" y="0"/>
                    <a:pt x="0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72" name="Freeform 60">
              <a:extLst>
                <a:ext uri="{FF2B5EF4-FFF2-40B4-BE49-F238E27FC236}">
                  <a16:creationId xmlns:a16="http://schemas.microsoft.com/office/drawing/2014/main" id="{AC747286-5C51-D843-8185-4550620AAD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12013" y="3587750"/>
              <a:ext cx="349250" cy="584200"/>
            </a:xfrm>
            <a:custGeom>
              <a:avLst/>
              <a:gdLst>
                <a:gd name="T0" fmla="*/ 260049 w 971"/>
                <a:gd name="T1" fmla="*/ 3240 h 1623"/>
                <a:gd name="T2" fmla="*/ 260049 w 971"/>
                <a:gd name="T3" fmla="*/ 3240 h 1623"/>
                <a:gd name="T4" fmla="*/ 280551 w 971"/>
                <a:gd name="T5" fmla="*/ 2880 h 1623"/>
                <a:gd name="T6" fmla="*/ 280551 w 971"/>
                <a:gd name="T7" fmla="*/ 2880 h 1623"/>
                <a:gd name="T8" fmla="*/ 308246 w 971"/>
                <a:gd name="T9" fmla="*/ 26996 h 1623"/>
                <a:gd name="T10" fmla="*/ 308246 w 971"/>
                <a:gd name="T11" fmla="*/ 26996 h 1623"/>
                <a:gd name="T12" fmla="*/ 336661 w 971"/>
                <a:gd name="T13" fmla="*/ 95387 h 1623"/>
                <a:gd name="T14" fmla="*/ 336661 w 971"/>
                <a:gd name="T15" fmla="*/ 95387 h 1623"/>
                <a:gd name="T16" fmla="*/ 342056 w 971"/>
                <a:gd name="T17" fmla="*/ 224969 h 1623"/>
                <a:gd name="T18" fmla="*/ 342056 w 971"/>
                <a:gd name="T19" fmla="*/ 224969 h 1623"/>
                <a:gd name="T20" fmla="*/ 281630 w 971"/>
                <a:gd name="T21" fmla="*/ 390547 h 1623"/>
                <a:gd name="T22" fmla="*/ 281630 w 971"/>
                <a:gd name="T23" fmla="*/ 390547 h 1623"/>
                <a:gd name="T24" fmla="*/ 162576 w 971"/>
                <a:gd name="T25" fmla="*/ 514010 h 1623"/>
                <a:gd name="T26" fmla="*/ 162576 w 971"/>
                <a:gd name="T27" fmla="*/ 514010 h 1623"/>
                <a:gd name="T28" fmla="*/ 48557 w 971"/>
                <a:gd name="T29" fmla="*/ 571242 h 1623"/>
                <a:gd name="T30" fmla="*/ 48557 w 971"/>
                <a:gd name="T31" fmla="*/ 571242 h 1623"/>
                <a:gd name="T32" fmla="*/ 12949 w 971"/>
                <a:gd name="T33" fmla="*/ 580960 h 1623"/>
                <a:gd name="T34" fmla="*/ 12949 w 971"/>
                <a:gd name="T35" fmla="*/ 580960 h 1623"/>
                <a:gd name="T36" fmla="*/ 0 w 971"/>
                <a:gd name="T37" fmla="*/ 583840 h 1623"/>
                <a:gd name="T38" fmla="*/ 0 w 971"/>
                <a:gd name="T39" fmla="*/ 583840 h 1623"/>
                <a:gd name="T40" fmla="*/ 10790 w 971"/>
                <a:gd name="T41" fmla="*/ 576281 h 1623"/>
                <a:gd name="T42" fmla="*/ 10790 w 971"/>
                <a:gd name="T43" fmla="*/ 576281 h 1623"/>
                <a:gd name="T44" fmla="*/ 39205 w 971"/>
                <a:gd name="T45" fmla="*/ 554684 h 1623"/>
                <a:gd name="T46" fmla="*/ 39205 w 971"/>
                <a:gd name="T47" fmla="*/ 554684 h 1623"/>
                <a:gd name="T48" fmla="*/ 121212 w 971"/>
                <a:gd name="T49" fmla="*/ 470096 h 1623"/>
                <a:gd name="T50" fmla="*/ 121212 w 971"/>
                <a:gd name="T51" fmla="*/ 470096 h 1623"/>
                <a:gd name="T52" fmla="*/ 191350 w 971"/>
                <a:gd name="T53" fmla="*/ 344113 h 1623"/>
                <a:gd name="T54" fmla="*/ 191350 w 971"/>
                <a:gd name="T55" fmla="*/ 344113 h 1623"/>
                <a:gd name="T56" fmla="*/ 223002 w 971"/>
                <a:gd name="T57" fmla="*/ 209491 h 1623"/>
                <a:gd name="T58" fmla="*/ 223002 w 971"/>
                <a:gd name="T59" fmla="*/ 209491 h 1623"/>
                <a:gd name="T60" fmla="*/ 229476 w 971"/>
                <a:gd name="T61" fmla="*/ 107985 h 1623"/>
                <a:gd name="T62" fmla="*/ 229476 w 971"/>
                <a:gd name="T63" fmla="*/ 107985 h 1623"/>
                <a:gd name="T64" fmla="*/ 232713 w 971"/>
                <a:gd name="T65" fmla="*/ 47513 h 1623"/>
                <a:gd name="T66" fmla="*/ 232713 w 971"/>
                <a:gd name="T67" fmla="*/ 47513 h 1623"/>
                <a:gd name="T68" fmla="*/ 243504 w 971"/>
                <a:gd name="T69" fmla="*/ 15838 h 1623"/>
                <a:gd name="T70" fmla="*/ 243504 w 971"/>
                <a:gd name="T71" fmla="*/ 15838 h 1623"/>
                <a:gd name="T72" fmla="*/ 260049 w 971"/>
                <a:gd name="T73" fmla="*/ 3240 h 16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971" h="1623">
                  <a:moveTo>
                    <a:pt x="723" y="9"/>
                  </a:moveTo>
                  <a:lnTo>
                    <a:pt x="723" y="9"/>
                  </a:lnTo>
                  <a:cubicBezTo>
                    <a:pt x="739" y="3"/>
                    <a:pt x="758" y="0"/>
                    <a:pt x="780" y="8"/>
                  </a:cubicBezTo>
                  <a:cubicBezTo>
                    <a:pt x="803" y="17"/>
                    <a:pt x="830" y="36"/>
                    <a:pt x="857" y="75"/>
                  </a:cubicBezTo>
                  <a:cubicBezTo>
                    <a:pt x="885" y="115"/>
                    <a:pt x="915" y="175"/>
                    <a:pt x="936" y="265"/>
                  </a:cubicBezTo>
                  <a:cubicBezTo>
                    <a:pt x="958" y="354"/>
                    <a:pt x="970" y="474"/>
                    <a:pt x="951" y="625"/>
                  </a:cubicBezTo>
                  <a:cubicBezTo>
                    <a:pt x="932" y="776"/>
                    <a:pt x="875" y="941"/>
                    <a:pt x="783" y="1085"/>
                  </a:cubicBezTo>
                  <a:cubicBezTo>
                    <a:pt x="692" y="1229"/>
                    <a:pt x="571" y="1345"/>
                    <a:pt x="452" y="1428"/>
                  </a:cubicBezTo>
                  <a:cubicBezTo>
                    <a:pt x="333" y="1512"/>
                    <a:pt x="218" y="1560"/>
                    <a:pt x="135" y="1587"/>
                  </a:cubicBezTo>
                  <a:cubicBezTo>
                    <a:pt x="93" y="1601"/>
                    <a:pt x="60" y="1609"/>
                    <a:pt x="36" y="1614"/>
                  </a:cubicBezTo>
                  <a:cubicBezTo>
                    <a:pt x="13" y="1619"/>
                    <a:pt x="0" y="1622"/>
                    <a:pt x="0" y="1622"/>
                  </a:cubicBezTo>
                  <a:cubicBezTo>
                    <a:pt x="0" y="1622"/>
                    <a:pt x="11" y="1614"/>
                    <a:pt x="30" y="1601"/>
                  </a:cubicBezTo>
                  <a:cubicBezTo>
                    <a:pt x="50" y="1588"/>
                    <a:pt x="77" y="1567"/>
                    <a:pt x="109" y="1541"/>
                  </a:cubicBezTo>
                  <a:cubicBezTo>
                    <a:pt x="175" y="1488"/>
                    <a:pt x="260" y="1408"/>
                    <a:pt x="337" y="1306"/>
                  </a:cubicBezTo>
                  <a:cubicBezTo>
                    <a:pt x="415" y="1206"/>
                    <a:pt x="485" y="1083"/>
                    <a:pt x="532" y="956"/>
                  </a:cubicBezTo>
                  <a:cubicBezTo>
                    <a:pt x="580" y="829"/>
                    <a:pt x="605" y="699"/>
                    <a:pt x="620" y="582"/>
                  </a:cubicBezTo>
                  <a:cubicBezTo>
                    <a:pt x="634" y="466"/>
                    <a:pt x="636" y="374"/>
                    <a:pt x="638" y="300"/>
                  </a:cubicBezTo>
                  <a:cubicBezTo>
                    <a:pt x="639" y="228"/>
                    <a:pt x="642" y="173"/>
                    <a:pt x="647" y="132"/>
                  </a:cubicBezTo>
                  <a:cubicBezTo>
                    <a:pt x="654" y="91"/>
                    <a:pt x="664" y="63"/>
                    <a:pt x="677" y="44"/>
                  </a:cubicBezTo>
                  <a:cubicBezTo>
                    <a:pt x="691" y="24"/>
                    <a:pt x="707" y="14"/>
                    <a:pt x="723" y="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73" name="Freeform 61">
              <a:extLst>
                <a:ext uri="{FF2B5EF4-FFF2-40B4-BE49-F238E27FC236}">
                  <a16:creationId xmlns:a16="http://schemas.microsoft.com/office/drawing/2014/main" id="{2D47C85A-0815-5C49-BC93-AFE2C262D3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6613" y="4067175"/>
              <a:ext cx="1084262" cy="558800"/>
            </a:xfrm>
            <a:custGeom>
              <a:avLst/>
              <a:gdLst>
                <a:gd name="T0" fmla="*/ 865826 w 3013"/>
                <a:gd name="T1" fmla="*/ 298675 h 1551"/>
                <a:gd name="T2" fmla="*/ 858629 w 3013"/>
                <a:gd name="T3" fmla="*/ 297594 h 1551"/>
                <a:gd name="T4" fmla="*/ 822643 w 3013"/>
                <a:gd name="T5" fmla="*/ 286786 h 1551"/>
                <a:gd name="T6" fmla="*/ 781979 w 3013"/>
                <a:gd name="T7" fmla="*/ 283183 h 1551"/>
                <a:gd name="T8" fmla="*/ 735197 w 3013"/>
                <a:gd name="T9" fmla="*/ 302999 h 1551"/>
                <a:gd name="T10" fmla="*/ 716484 w 3013"/>
                <a:gd name="T11" fmla="*/ 329299 h 1551"/>
                <a:gd name="T12" fmla="*/ 712885 w 3013"/>
                <a:gd name="T13" fmla="*/ 381540 h 1551"/>
                <a:gd name="T14" fmla="*/ 716844 w 3013"/>
                <a:gd name="T15" fmla="*/ 389827 h 1551"/>
                <a:gd name="T16" fmla="*/ 721882 w 3013"/>
                <a:gd name="T17" fmla="*/ 398113 h 1551"/>
                <a:gd name="T18" fmla="*/ 790615 w 3013"/>
                <a:gd name="T19" fmla="*/ 435223 h 1551"/>
                <a:gd name="T20" fmla="*/ 823363 w 3013"/>
                <a:gd name="T21" fmla="*/ 436304 h 1551"/>
                <a:gd name="T22" fmla="*/ 839556 w 3013"/>
                <a:gd name="T23" fmla="*/ 433782 h 1551"/>
                <a:gd name="T24" fmla="*/ 847473 w 3013"/>
                <a:gd name="T25" fmla="*/ 431980 h 1551"/>
                <a:gd name="T26" fmla="*/ 890297 w 3013"/>
                <a:gd name="T27" fmla="*/ 411444 h 1551"/>
                <a:gd name="T28" fmla="*/ 946795 w 3013"/>
                <a:gd name="T29" fmla="*/ 350556 h 1551"/>
                <a:gd name="T30" fmla="*/ 941757 w 3013"/>
                <a:gd name="T31" fmla="*/ 181223 h 1551"/>
                <a:gd name="T32" fmla="*/ 908650 w 3013"/>
                <a:gd name="T33" fmla="*/ 140871 h 1551"/>
                <a:gd name="T34" fmla="*/ 894615 w 3013"/>
                <a:gd name="T35" fmla="*/ 130062 h 1551"/>
                <a:gd name="T36" fmla="*/ 873743 w 3013"/>
                <a:gd name="T37" fmla="*/ 117813 h 1551"/>
                <a:gd name="T38" fmla="*/ 827681 w 3013"/>
                <a:gd name="T39" fmla="*/ 100519 h 1551"/>
                <a:gd name="T40" fmla="*/ 776221 w 3013"/>
                <a:gd name="T41" fmla="*/ 93313 h 1551"/>
                <a:gd name="T42" fmla="*/ 668982 w 3013"/>
                <a:gd name="T43" fmla="*/ 105923 h 1551"/>
                <a:gd name="T44" fmla="*/ 617882 w 3013"/>
                <a:gd name="T45" fmla="*/ 123577 h 1551"/>
                <a:gd name="T46" fmla="*/ 473937 w 3013"/>
                <a:gd name="T47" fmla="*/ 203560 h 1551"/>
                <a:gd name="T48" fmla="*/ 300844 w 3013"/>
                <a:gd name="T49" fmla="*/ 314167 h 1551"/>
                <a:gd name="T50" fmla="*/ 85287 w 3013"/>
                <a:gd name="T51" fmla="*/ 385864 h 1551"/>
                <a:gd name="T52" fmla="*/ 38865 w 3013"/>
                <a:gd name="T53" fmla="*/ 385864 h 1551"/>
                <a:gd name="T54" fmla="*/ 10076 w 3013"/>
                <a:gd name="T55" fmla="*/ 382261 h 1551"/>
                <a:gd name="T56" fmla="*/ 0 w 3013"/>
                <a:gd name="T57" fmla="*/ 380460 h 1551"/>
                <a:gd name="T58" fmla="*/ 22311 w 3013"/>
                <a:gd name="T59" fmla="*/ 381180 h 1551"/>
                <a:gd name="T60" fmla="*/ 38865 w 3013"/>
                <a:gd name="T61" fmla="*/ 380460 h 1551"/>
                <a:gd name="T62" fmla="*/ 141785 w 3013"/>
                <a:gd name="T63" fmla="*/ 358122 h 1551"/>
                <a:gd name="T64" fmla="*/ 280692 w 3013"/>
                <a:gd name="T65" fmla="*/ 281742 h 1551"/>
                <a:gd name="T66" fmla="*/ 531875 w 3013"/>
                <a:gd name="T67" fmla="*/ 85748 h 1551"/>
                <a:gd name="T68" fmla="*/ 585134 w 3013"/>
                <a:gd name="T69" fmla="*/ 54043 h 1551"/>
                <a:gd name="T70" fmla="*/ 707847 w 3013"/>
                <a:gd name="T71" fmla="*/ 9367 h 1551"/>
                <a:gd name="T72" fmla="*/ 775501 w 3013"/>
                <a:gd name="T73" fmla="*/ 721 h 1551"/>
                <a:gd name="T74" fmla="*/ 882020 w 3013"/>
                <a:gd name="T75" fmla="*/ 12970 h 1551"/>
                <a:gd name="T76" fmla="*/ 916927 w 3013"/>
                <a:gd name="T77" fmla="*/ 25580 h 1551"/>
                <a:gd name="T78" fmla="*/ 1082463 w 3013"/>
                <a:gd name="T79" fmla="*/ 261926 h 1551"/>
                <a:gd name="T80" fmla="*/ 1077065 w 3013"/>
                <a:gd name="T81" fmla="*/ 337586 h 1551"/>
                <a:gd name="T82" fmla="*/ 957231 w 3013"/>
                <a:gd name="T83" fmla="*/ 511603 h 1551"/>
                <a:gd name="T84" fmla="*/ 897134 w 3013"/>
                <a:gd name="T85" fmla="*/ 542227 h 1551"/>
                <a:gd name="T86" fmla="*/ 864747 w 3013"/>
                <a:gd name="T87" fmla="*/ 551234 h 1551"/>
                <a:gd name="T88" fmla="*/ 847833 w 3013"/>
                <a:gd name="T89" fmla="*/ 554116 h 1551"/>
                <a:gd name="T90" fmla="*/ 713605 w 3013"/>
                <a:gd name="T91" fmla="*/ 534301 h 1551"/>
                <a:gd name="T92" fmla="*/ 627958 w 3013"/>
                <a:gd name="T93" fmla="*/ 461523 h 1551"/>
                <a:gd name="T94" fmla="*/ 609965 w 3013"/>
                <a:gd name="T95" fmla="*/ 424774 h 1551"/>
                <a:gd name="T96" fmla="*/ 606366 w 3013"/>
                <a:gd name="T97" fmla="*/ 411804 h 1551"/>
                <a:gd name="T98" fmla="*/ 628318 w 3013"/>
                <a:gd name="T99" fmla="*/ 278139 h 1551"/>
                <a:gd name="T100" fmla="*/ 679778 w 3013"/>
                <a:gd name="T101" fmla="*/ 225538 h 1551"/>
                <a:gd name="T102" fmla="*/ 789536 w 3013"/>
                <a:gd name="T103" fmla="*/ 205362 h 1551"/>
                <a:gd name="T104" fmla="*/ 852511 w 3013"/>
                <a:gd name="T105" fmla="*/ 235265 h 1551"/>
                <a:gd name="T106" fmla="*/ 880940 w 3013"/>
                <a:gd name="T107" fmla="*/ 279220 h 1551"/>
                <a:gd name="T108" fmla="*/ 881300 w 3013"/>
                <a:gd name="T109" fmla="*/ 287506 h 155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013" h="1551">
                  <a:moveTo>
                    <a:pt x="2435" y="823"/>
                  </a:moveTo>
                  <a:lnTo>
                    <a:pt x="2435" y="823"/>
                  </a:lnTo>
                  <a:cubicBezTo>
                    <a:pt x="2428" y="827"/>
                    <a:pt x="2419" y="830"/>
                    <a:pt x="2406" y="829"/>
                  </a:cubicBezTo>
                  <a:cubicBezTo>
                    <a:pt x="2400" y="828"/>
                    <a:pt x="2394" y="827"/>
                    <a:pt x="2386" y="826"/>
                  </a:cubicBezTo>
                  <a:cubicBezTo>
                    <a:pt x="2379" y="824"/>
                    <a:pt x="2370" y="821"/>
                    <a:pt x="2361" y="818"/>
                  </a:cubicBezTo>
                  <a:cubicBezTo>
                    <a:pt x="2341" y="812"/>
                    <a:pt x="2317" y="803"/>
                    <a:pt x="2286" y="796"/>
                  </a:cubicBezTo>
                  <a:cubicBezTo>
                    <a:pt x="2255" y="788"/>
                    <a:pt x="2216" y="782"/>
                    <a:pt x="2173" y="786"/>
                  </a:cubicBezTo>
                  <a:cubicBezTo>
                    <a:pt x="2150" y="788"/>
                    <a:pt x="2127" y="793"/>
                    <a:pt x="2105" y="801"/>
                  </a:cubicBezTo>
                  <a:cubicBezTo>
                    <a:pt x="2083" y="810"/>
                    <a:pt x="2062" y="823"/>
                    <a:pt x="2043" y="841"/>
                  </a:cubicBezTo>
                  <a:cubicBezTo>
                    <a:pt x="2023" y="859"/>
                    <a:pt x="2004" y="883"/>
                    <a:pt x="1991" y="914"/>
                  </a:cubicBezTo>
                  <a:cubicBezTo>
                    <a:pt x="1978" y="943"/>
                    <a:pt x="1969" y="978"/>
                    <a:pt x="1971" y="1010"/>
                  </a:cubicBezTo>
                  <a:cubicBezTo>
                    <a:pt x="1972" y="1028"/>
                    <a:pt x="1975" y="1043"/>
                    <a:pt x="1981" y="1059"/>
                  </a:cubicBezTo>
                  <a:cubicBezTo>
                    <a:pt x="1983" y="1063"/>
                    <a:pt x="1984" y="1066"/>
                    <a:pt x="1985" y="1071"/>
                  </a:cubicBezTo>
                  <a:lnTo>
                    <a:pt x="1992" y="1082"/>
                  </a:lnTo>
                  <a:cubicBezTo>
                    <a:pt x="1995" y="1090"/>
                    <a:pt x="2001" y="1098"/>
                    <a:pt x="2006" y="1105"/>
                  </a:cubicBezTo>
                  <a:cubicBezTo>
                    <a:pt x="2028" y="1136"/>
                    <a:pt x="2066" y="1164"/>
                    <a:pt x="2115" y="1185"/>
                  </a:cubicBezTo>
                  <a:cubicBezTo>
                    <a:pt x="2141" y="1195"/>
                    <a:pt x="2168" y="1203"/>
                    <a:pt x="2197" y="1208"/>
                  </a:cubicBezTo>
                  <a:cubicBezTo>
                    <a:pt x="2226" y="1212"/>
                    <a:pt x="2257" y="1215"/>
                    <a:pt x="2288" y="1211"/>
                  </a:cubicBezTo>
                  <a:cubicBezTo>
                    <a:pt x="2296" y="1211"/>
                    <a:pt x="2303" y="1210"/>
                    <a:pt x="2311" y="1209"/>
                  </a:cubicBezTo>
                  <a:cubicBezTo>
                    <a:pt x="2318" y="1208"/>
                    <a:pt x="2326" y="1207"/>
                    <a:pt x="2333" y="1204"/>
                  </a:cubicBezTo>
                  <a:cubicBezTo>
                    <a:pt x="2341" y="1203"/>
                    <a:pt x="2347" y="1201"/>
                    <a:pt x="2355" y="1199"/>
                  </a:cubicBezTo>
                  <a:cubicBezTo>
                    <a:pt x="2363" y="1196"/>
                    <a:pt x="2371" y="1194"/>
                    <a:pt x="2379" y="1191"/>
                  </a:cubicBezTo>
                  <a:cubicBezTo>
                    <a:pt x="2412" y="1179"/>
                    <a:pt x="2444" y="1163"/>
                    <a:pt x="2474" y="1142"/>
                  </a:cubicBezTo>
                  <a:cubicBezTo>
                    <a:pt x="2537" y="1101"/>
                    <a:pt x="2593" y="1042"/>
                    <a:pt x="2631" y="973"/>
                  </a:cubicBezTo>
                  <a:cubicBezTo>
                    <a:pt x="2670" y="904"/>
                    <a:pt x="2690" y="827"/>
                    <a:pt x="2688" y="745"/>
                  </a:cubicBezTo>
                  <a:cubicBezTo>
                    <a:pt x="2686" y="662"/>
                    <a:pt x="2661" y="576"/>
                    <a:pt x="2617" y="503"/>
                  </a:cubicBezTo>
                  <a:cubicBezTo>
                    <a:pt x="2595" y="465"/>
                    <a:pt x="2568" y="431"/>
                    <a:pt x="2537" y="402"/>
                  </a:cubicBezTo>
                  <a:lnTo>
                    <a:pt x="2525" y="391"/>
                  </a:lnTo>
                  <a:lnTo>
                    <a:pt x="2512" y="381"/>
                  </a:lnTo>
                  <a:cubicBezTo>
                    <a:pt x="2503" y="374"/>
                    <a:pt x="2495" y="368"/>
                    <a:pt x="2486" y="361"/>
                  </a:cubicBezTo>
                  <a:cubicBezTo>
                    <a:pt x="2467" y="349"/>
                    <a:pt x="2449" y="336"/>
                    <a:pt x="2428" y="327"/>
                  </a:cubicBezTo>
                  <a:cubicBezTo>
                    <a:pt x="2409" y="316"/>
                    <a:pt x="2387" y="308"/>
                    <a:pt x="2367" y="299"/>
                  </a:cubicBezTo>
                  <a:cubicBezTo>
                    <a:pt x="2345" y="292"/>
                    <a:pt x="2323" y="283"/>
                    <a:pt x="2300" y="279"/>
                  </a:cubicBezTo>
                  <a:cubicBezTo>
                    <a:pt x="2254" y="267"/>
                    <a:pt x="2205" y="262"/>
                    <a:pt x="2157" y="259"/>
                  </a:cubicBezTo>
                  <a:cubicBezTo>
                    <a:pt x="2107" y="257"/>
                    <a:pt x="2058" y="260"/>
                    <a:pt x="2008" y="265"/>
                  </a:cubicBezTo>
                  <a:cubicBezTo>
                    <a:pt x="1958" y="272"/>
                    <a:pt x="1908" y="281"/>
                    <a:pt x="1859" y="294"/>
                  </a:cubicBezTo>
                  <a:cubicBezTo>
                    <a:pt x="1811" y="308"/>
                    <a:pt x="1764" y="323"/>
                    <a:pt x="1717" y="343"/>
                  </a:cubicBezTo>
                  <a:cubicBezTo>
                    <a:pt x="1670" y="363"/>
                    <a:pt x="1623" y="385"/>
                    <a:pt x="1578" y="409"/>
                  </a:cubicBezTo>
                  <a:cubicBezTo>
                    <a:pt x="1488" y="456"/>
                    <a:pt x="1401" y="510"/>
                    <a:pt x="1317" y="565"/>
                  </a:cubicBezTo>
                  <a:cubicBezTo>
                    <a:pt x="1149" y="675"/>
                    <a:pt x="991" y="787"/>
                    <a:pt x="836" y="872"/>
                  </a:cubicBezTo>
                  <a:cubicBezTo>
                    <a:pt x="683" y="957"/>
                    <a:pt x="536" y="1014"/>
                    <a:pt x="409" y="1044"/>
                  </a:cubicBezTo>
                  <a:cubicBezTo>
                    <a:pt x="346" y="1059"/>
                    <a:pt x="288" y="1066"/>
                    <a:pt x="237" y="1071"/>
                  </a:cubicBezTo>
                  <a:cubicBezTo>
                    <a:pt x="186" y="1074"/>
                    <a:pt x="143" y="1073"/>
                    <a:pt x="108" y="1071"/>
                  </a:cubicBezTo>
                  <a:cubicBezTo>
                    <a:pt x="90" y="1069"/>
                    <a:pt x="75" y="1068"/>
                    <a:pt x="61" y="1066"/>
                  </a:cubicBezTo>
                  <a:cubicBezTo>
                    <a:pt x="48" y="1065"/>
                    <a:pt x="36" y="1062"/>
                    <a:pt x="28" y="1061"/>
                  </a:cubicBezTo>
                  <a:cubicBezTo>
                    <a:pt x="9" y="1058"/>
                    <a:pt x="0" y="1056"/>
                    <a:pt x="0" y="1056"/>
                  </a:cubicBezTo>
                  <a:cubicBezTo>
                    <a:pt x="0" y="1056"/>
                    <a:pt x="9" y="1057"/>
                    <a:pt x="28" y="1058"/>
                  </a:cubicBezTo>
                  <a:cubicBezTo>
                    <a:pt x="37" y="1058"/>
                    <a:pt x="48" y="1058"/>
                    <a:pt x="62" y="1058"/>
                  </a:cubicBezTo>
                  <a:cubicBezTo>
                    <a:pt x="75" y="1058"/>
                    <a:pt x="90" y="1057"/>
                    <a:pt x="108" y="1056"/>
                  </a:cubicBezTo>
                  <a:cubicBezTo>
                    <a:pt x="142" y="1055"/>
                    <a:pt x="185" y="1049"/>
                    <a:pt x="233" y="1040"/>
                  </a:cubicBezTo>
                  <a:cubicBezTo>
                    <a:pt x="281" y="1029"/>
                    <a:pt x="336" y="1016"/>
                    <a:pt x="394" y="994"/>
                  </a:cubicBezTo>
                  <a:cubicBezTo>
                    <a:pt x="511" y="951"/>
                    <a:pt x="644" y="880"/>
                    <a:pt x="780" y="782"/>
                  </a:cubicBezTo>
                  <a:cubicBezTo>
                    <a:pt x="917" y="685"/>
                    <a:pt x="1058" y="560"/>
                    <a:pt x="1218" y="430"/>
                  </a:cubicBezTo>
                  <a:cubicBezTo>
                    <a:pt x="1298" y="364"/>
                    <a:pt x="1384" y="299"/>
                    <a:pt x="1478" y="238"/>
                  </a:cubicBezTo>
                  <a:cubicBezTo>
                    <a:pt x="1525" y="207"/>
                    <a:pt x="1574" y="177"/>
                    <a:pt x="1626" y="150"/>
                  </a:cubicBezTo>
                  <a:cubicBezTo>
                    <a:pt x="1677" y="122"/>
                    <a:pt x="1733" y="98"/>
                    <a:pt x="1789" y="77"/>
                  </a:cubicBezTo>
                  <a:cubicBezTo>
                    <a:pt x="1847" y="56"/>
                    <a:pt x="1907" y="39"/>
                    <a:pt x="1967" y="26"/>
                  </a:cubicBezTo>
                  <a:cubicBezTo>
                    <a:pt x="2029" y="14"/>
                    <a:pt x="2091" y="4"/>
                    <a:pt x="2155" y="2"/>
                  </a:cubicBezTo>
                  <a:cubicBezTo>
                    <a:pt x="2220" y="0"/>
                    <a:pt x="2286" y="3"/>
                    <a:pt x="2352" y="14"/>
                  </a:cubicBezTo>
                  <a:cubicBezTo>
                    <a:pt x="2385" y="18"/>
                    <a:pt x="2418" y="28"/>
                    <a:pt x="2451" y="36"/>
                  </a:cubicBezTo>
                  <a:cubicBezTo>
                    <a:pt x="2484" y="47"/>
                    <a:pt x="2517" y="56"/>
                    <a:pt x="2548" y="71"/>
                  </a:cubicBezTo>
                  <a:cubicBezTo>
                    <a:pt x="2676" y="124"/>
                    <a:pt x="2792" y="220"/>
                    <a:pt x="2871" y="336"/>
                  </a:cubicBezTo>
                  <a:cubicBezTo>
                    <a:pt x="2951" y="453"/>
                    <a:pt x="2998" y="588"/>
                    <a:pt x="3008" y="727"/>
                  </a:cubicBezTo>
                  <a:cubicBezTo>
                    <a:pt x="3012" y="797"/>
                    <a:pt x="3008" y="868"/>
                    <a:pt x="2993" y="937"/>
                  </a:cubicBezTo>
                  <a:cubicBezTo>
                    <a:pt x="2978" y="1005"/>
                    <a:pt x="2954" y="1070"/>
                    <a:pt x="2922" y="1130"/>
                  </a:cubicBezTo>
                  <a:cubicBezTo>
                    <a:pt x="2859" y="1250"/>
                    <a:pt x="2768" y="1349"/>
                    <a:pt x="2660" y="1420"/>
                  </a:cubicBezTo>
                  <a:cubicBezTo>
                    <a:pt x="2607" y="1456"/>
                    <a:pt x="2551" y="1484"/>
                    <a:pt x="2493" y="1505"/>
                  </a:cubicBezTo>
                  <a:cubicBezTo>
                    <a:pt x="2478" y="1510"/>
                    <a:pt x="2463" y="1515"/>
                    <a:pt x="2448" y="1519"/>
                  </a:cubicBezTo>
                  <a:cubicBezTo>
                    <a:pt x="2434" y="1524"/>
                    <a:pt x="2418" y="1527"/>
                    <a:pt x="2403" y="1530"/>
                  </a:cubicBezTo>
                  <a:cubicBezTo>
                    <a:pt x="2387" y="1535"/>
                    <a:pt x="2372" y="1536"/>
                    <a:pt x="2356" y="1538"/>
                  </a:cubicBezTo>
                  <a:cubicBezTo>
                    <a:pt x="2341" y="1540"/>
                    <a:pt x="2326" y="1543"/>
                    <a:pt x="2311" y="1543"/>
                  </a:cubicBezTo>
                  <a:cubicBezTo>
                    <a:pt x="2191" y="1550"/>
                    <a:pt x="2081" y="1526"/>
                    <a:pt x="1983" y="1483"/>
                  </a:cubicBezTo>
                  <a:cubicBezTo>
                    <a:pt x="1887" y="1437"/>
                    <a:pt x="1801" y="1369"/>
                    <a:pt x="1745" y="1281"/>
                  </a:cubicBezTo>
                  <a:cubicBezTo>
                    <a:pt x="1731" y="1259"/>
                    <a:pt x="1718" y="1237"/>
                    <a:pt x="1708" y="1213"/>
                  </a:cubicBezTo>
                  <a:cubicBezTo>
                    <a:pt x="1704" y="1201"/>
                    <a:pt x="1699" y="1190"/>
                    <a:pt x="1695" y="1179"/>
                  </a:cubicBezTo>
                  <a:cubicBezTo>
                    <a:pt x="1691" y="1166"/>
                    <a:pt x="1688" y="1154"/>
                    <a:pt x="1685" y="1143"/>
                  </a:cubicBezTo>
                  <a:cubicBezTo>
                    <a:pt x="1672" y="1096"/>
                    <a:pt x="1667" y="1046"/>
                    <a:pt x="1670" y="1002"/>
                  </a:cubicBezTo>
                  <a:cubicBezTo>
                    <a:pt x="1676" y="911"/>
                    <a:pt x="1706" y="834"/>
                    <a:pt x="1746" y="772"/>
                  </a:cubicBezTo>
                  <a:cubicBezTo>
                    <a:pt x="1784" y="709"/>
                    <a:pt x="1836" y="661"/>
                    <a:pt x="1889" y="626"/>
                  </a:cubicBezTo>
                  <a:cubicBezTo>
                    <a:pt x="1943" y="592"/>
                    <a:pt x="2002" y="572"/>
                    <a:pt x="2054" y="565"/>
                  </a:cubicBezTo>
                  <a:cubicBezTo>
                    <a:pt x="2106" y="558"/>
                    <a:pt x="2153" y="562"/>
                    <a:pt x="2194" y="570"/>
                  </a:cubicBezTo>
                  <a:cubicBezTo>
                    <a:pt x="2275" y="586"/>
                    <a:pt x="2331" y="621"/>
                    <a:pt x="2369" y="653"/>
                  </a:cubicBezTo>
                  <a:cubicBezTo>
                    <a:pt x="2407" y="686"/>
                    <a:pt x="2427" y="718"/>
                    <a:pt x="2438" y="742"/>
                  </a:cubicBezTo>
                  <a:cubicBezTo>
                    <a:pt x="2443" y="755"/>
                    <a:pt x="2447" y="766"/>
                    <a:pt x="2448" y="775"/>
                  </a:cubicBezTo>
                  <a:cubicBezTo>
                    <a:pt x="2450" y="784"/>
                    <a:pt x="2450" y="792"/>
                    <a:pt x="2449" y="798"/>
                  </a:cubicBezTo>
                  <a:cubicBezTo>
                    <a:pt x="2447" y="811"/>
                    <a:pt x="2442" y="818"/>
                    <a:pt x="2435" y="82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</p:grpSp>
    </p:spTree>
    <p:extLst>
      <p:ext uri="{BB962C8B-B14F-4D97-AF65-F5344CB8AC3E}">
        <p14:creationId xmlns:p14="http://schemas.microsoft.com/office/powerpoint/2010/main" val="357735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6682904" y="2098269"/>
            <a:ext cx="4918549" cy="2831355"/>
            <a:chOff x="5898415" y="1976415"/>
            <a:chExt cx="5654530" cy="3255020"/>
          </a:xfrm>
        </p:grpSpPr>
        <p:sp>
          <p:nvSpPr>
            <p:cNvPr id="22" name="Freeform 45"/>
            <p:cNvSpPr>
              <a:spLocks/>
            </p:cNvSpPr>
            <p:nvPr/>
          </p:nvSpPr>
          <p:spPr bwMode="auto">
            <a:xfrm>
              <a:off x="5898415" y="5105745"/>
              <a:ext cx="2848207" cy="125690"/>
            </a:xfrm>
            <a:custGeom>
              <a:avLst/>
              <a:gdLst>
                <a:gd name="T0" fmla="*/ 0 w 885"/>
                <a:gd name="T1" fmla="*/ 16 h 39"/>
                <a:gd name="T2" fmla="*/ 78 w 885"/>
                <a:gd name="T3" fmla="*/ 39 h 39"/>
                <a:gd name="T4" fmla="*/ 885 w 885"/>
                <a:gd name="T5" fmla="*/ 39 h 39"/>
                <a:gd name="T6" fmla="*/ 885 w 885"/>
                <a:gd name="T7" fmla="*/ 0 h 39"/>
                <a:gd name="T8" fmla="*/ 0 w 885"/>
                <a:gd name="T9" fmla="*/ 0 h 39"/>
                <a:gd name="T10" fmla="*/ 0 w 885"/>
                <a:gd name="T11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5" h="39">
                  <a:moveTo>
                    <a:pt x="0" y="16"/>
                  </a:moveTo>
                  <a:cubicBezTo>
                    <a:pt x="0" y="23"/>
                    <a:pt x="30" y="39"/>
                    <a:pt x="78" y="39"/>
                  </a:cubicBezTo>
                  <a:cubicBezTo>
                    <a:pt x="126" y="39"/>
                    <a:pt x="885" y="39"/>
                    <a:pt x="885" y="39"/>
                  </a:cubicBezTo>
                  <a:cubicBezTo>
                    <a:pt x="885" y="0"/>
                    <a:pt x="885" y="0"/>
                    <a:pt x="88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6"/>
                  </a:lnTo>
                  <a:close/>
                </a:path>
              </a:pathLst>
            </a:custGeom>
            <a:solidFill>
              <a:srgbClr val="B3B4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675">
                <a:solidFill>
                  <a:schemeClr val="tx2"/>
                </a:solidFill>
                <a:latin typeface="Roboto Light"/>
              </a:endParaRPr>
            </a:p>
          </p:txBody>
        </p:sp>
        <p:sp>
          <p:nvSpPr>
            <p:cNvPr id="23" name="Freeform 46"/>
            <p:cNvSpPr>
              <a:spLocks/>
            </p:cNvSpPr>
            <p:nvPr/>
          </p:nvSpPr>
          <p:spPr bwMode="auto">
            <a:xfrm>
              <a:off x="8704736" y="5105745"/>
              <a:ext cx="2848207" cy="125690"/>
            </a:xfrm>
            <a:custGeom>
              <a:avLst/>
              <a:gdLst>
                <a:gd name="T0" fmla="*/ 884 w 884"/>
                <a:gd name="T1" fmla="*/ 16 h 39"/>
                <a:gd name="T2" fmla="*/ 806 w 884"/>
                <a:gd name="T3" fmla="*/ 39 h 39"/>
                <a:gd name="T4" fmla="*/ 0 w 884"/>
                <a:gd name="T5" fmla="*/ 39 h 39"/>
                <a:gd name="T6" fmla="*/ 0 w 884"/>
                <a:gd name="T7" fmla="*/ 0 h 39"/>
                <a:gd name="T8" fmla="*/ 884 w 884"/>
                <a:gd name="T9" fmla="*/ 0 h 39"/>
                <a:gd name="T10" fmla="*/ 884 w 884"/>
                <a:gd name="T11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4" h="39">
                  <a:moveTo>
                    <a:pt x="884" y="16"/>
                  </a:moveTo>
                  <a:cubicBezTo>
                    <a:pt x="884" y="23"/>
                    <a:pt x="854" y="39"/>
                    <a:pt x="806" y="39"/>
                  </a:cubicBezTo>
                  <a:cubicBezTo>
                    <a:pt x="758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84" y="0"/>
                    <a:pt x="884" y="0"/>
                    <a:pt x="884" y="0"/>
                  </a:cubicBezTo>
                  <a:lnTo>
                    <a:pt x="884" y="16"/>
                  </a:lnTo>
                  <a:close/>
                </a:path>
              </a:pathLst>
            </a:custGeom>
            <a:solidFill>
              <a:srgbClr val="B3B4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675">
                <a:solidFill>
                  <a:schemeClr val="tx2"/>
                </a:solidFill>
                <a:latin typeface="Roboto Light"/>
              </a:endParaRPr>
            </a:p>
          </p:txBody>
        </p:sp>
        <p:sp>
          <p:nvSpPr>
            <p:cNvPr id="24" name="Freeform 47"/>
            <p:cNvSpPr>
              <a:spLocks/>
            </p:cNvSpPr>
            <p:nvPr/>
          </p:nvSpPr>
          <p:spPr bwMode="auto">
            <a:xfrm>
              <a:off x="6455812" y="1976415"/>
              <a:ext cx="4581618" cy="3138999"/>
            </a:xfrm>
            <a:custGeom>
              <a:avLst/>
              <a:gdLst>
                <a:gd name="T0" fmla="*/ 1378 w 1423"/>
                <a:gd name="T1" fmla="*/ 0 h 974"/>
                <a:gd name="T2" fmla="*/ 45 w 1423"/>
                <a:gd name="T3" fmla="*/ 0 h 974"/>
                <a:gd name="T4" fmla="*/ 0 w 1423"/>
                <a:gd name="T5" fmla="*/ 45 h 974"/>
                <a:gd name="T6" fmla="*/ 0 w 1423"/>
                <a:gd name="T7" fmla="*/ 218 h 974"/>
                <a:gd name="T8" fmla="*/ 0 w 1423"/>
                <a:gd name="T9" fmla="*/ 929 h 974"/>
                <a:gd name="T10" fmla="*/ 45 w 1423"/>
                <a:gd name="T11" fmla="*/ 974 h 974"/>
                <a:gd name="T12" fmla="*/ 1378 w 1423"/>
                <a:gd name="T13" fmla="*/ 974 h 974"/>
                <a:gd name="T14" fmla="*/ 1423 w 1423"/>
                <a:gd name="T15" fmla="*/ 929 h 974"/>
                <a:gd name="T16" fmla="*/ 1423 w 1423"/>
                <a:gd name="T17" fmla="*/ 45 h 974"/>
                <a:gd name="T18" fmla="*/ 1378 w 1423"/>
                <a:gd name="T19" fmla="*/ 0 h 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3" h="974">
                  <a:moveTo>
                    <a:pt x="1378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0" y="929"/>
                    <a:pt x="0" y="929"/>
                    <a:pt x="0" y="929"/>
                  </a:cubicBezTo>
                  <a:cubicBezTo>
                    <a:pt x="0" y="954"/>
                    <a:pt x="20" y="974"/>
                    <a:pt x="45" y="974"/>
                  </a:cubicBezTo>
                  <a:cubicBezTo>
                    <a:pt x="1378" y="974"/>
                    <a:pt x="1378" y="974"/>
                    <a:pt x="1378" y="974"/>
                  </a:cubicBezTo>
                  <a:cubicBezTo>
                    <a:pt x="1403" y="974"/>
                    <a:pt x="1423" y="954"/>
                    <a:pt x="1423" y="929"/>
                  </a:cubicBezTo>
                  <a:cubicBezTo>
                    <a:pt x="1423" y="45"/>
                    <a:pt x="1423" y="45"/>
                    <a:pt x="1423" y="45"/>
                  </a:cubicBezTo>
                  <a:cubicBezTo>
                    <a:pt x="1423" y="20"/>
                    <a:pt x="1403" y="0"/>
                    <a:pt x="1378" y="0"/>
                  </a:cubicBez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675">
                <a:solidFill>
                  <a:schemeClr val="tx2"/>
                </a:solidFill>
                <a:latin typeface="Roboto Light"/>
              </a:endParaRPr>
            </a:p>
          </p:txBody>
        </p:sp>
        <p:sp>
          <p:nvSpPr>
            <p:cNvPr id="25" name="Freeform 48"/>
            <p:cNvSpPr>
              <a:spLocks/>
            </p:cNvSpPr>
            <p:nvPr/>
          </p:nvSpPr>
          <p:spPr bwMode="auto">
            <a:xfrm>
              <a:off x="6471923" y="1992528"/>
              <a:ext cx="4552622" cy="3106772"/>
            </a:xfrm>
            <a:custGeom>
              <a:avLst/>
              <a:gdLst>
                <a:gd name="T0" fmla="*/ 40 w 1414"/>
                <a:gd name="T1" fmla="*/ 964 h 964"/>
                <a:gd name="T2" fmla="*/ 0 w 1414"/>
                <a:gd name="T3" fmla="*/ 924 h 964"/>
                <a:gd name="T4" fmla="*/ 0 w 1414"/>
                <a:gd name="T5" fmla="*/ 40 h 964"/>
                <a:gd name="T6" fmla="*/ 40 w 1414"/>
                <a:gd name="T7" fmla="*/ 0 h 964"/>
                <a:gd name="T8" fmla="*/ 1373 w 1414"/>
                <a:gd name="T9" fmla="*/ 0 h 964"/>
                <a:gd name="T10" fmla="*/ 1414 w 1414"/>
                <a:gd name="T11" fmla="*/ 40 h 964"/>
                <a:gd name="T12" fmla="*/ 1414 w 1414"/>
                <a:gd name="T13" fmla="*/ 924 h 964"/>
                <a:gd name="T14" fmla="*/ 1373 w 1414"/>
                <a:gd name="T15" fmla="*/ 964 h 964"/>
                <a:gd name="T16" fmla="*/ 40 w 1414"/>
                <a:gd name="T17" fmla="*/ 964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4" h="964">
                  <a:moveTo>
                    <a:pt x="40" y="964"/>
                  </a:moveTo>
                  <a:cubicBezTo>
                    <a:pt x="18" y="964"/>
                    <a:pt x="0" y="946"/>
                    <a:pt x="0" y="924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1373" y="0"/>
                    <a:pt x="1373" y="0"/>
                    <a:pt x="1373" y="0"/>
                  </a:cubicBezTo>
                  <a:cubicBezTo>
                    <a:pt x="1396" y="0"/>
                    <a:pt x="1414" y="18"/>
                    <a:pt x="1414" y="40"/>
                  </a:cubicBezTo>
                  <a:cubicBezTo>
                    <a:pt x="1414" y="924"/>
                    <a:pt x="1414" y="924"/>
                    <a:pt x="1414" y="924"/>
                  </a:cubicBezTo>
                  <a:cubicBezTo>
                    <a:pt x="1414" y="946"/>
                    <a:pt x="1396" y="964"/>
                    <a:pt x="1373" y="964"/>
                  </a:cubicBezTo>
                  <a:lnTo>
                    <a:pt x="40" y="96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675">
                <a:solidFill>
                  <a:schemeClr val="tx2"/>
                </a:solidFill>
                <a:latin typeface="Roboto Light"/>
              </a:endParaRPr>
            </a:p>
          </p:txBody>
        </p:sp>
        <p:sp>
          <p:nvSpPr>
            <p:cNvPr id="26" name="Rectangle 50"/>
            <p:cNvSpPr>
              <a:spLocks noChangeArrowheads="1"/>
            </p:cNvSpPr>
            <p:nvPr/>
          </p:nvSpPr>
          <p:spPr bwMode="auto">
            <a:xfrm>
              <a:off x="5898415" y="5054180"/>
              <a:ext cx="5654530" cy="1031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675">
                <a:solidFill>
                  <a:schemeClr val="tx2"/>
                </a:solidFill>
                <a:latin typeface="Roboto Light"/>
              </a:endParaRPr>
            </a:p>
          </p:txBody>
        </p:sp>
        <p:sp>
          <p:nvSpPr>
            <p:cNvPr id="27" name="Freeform 51"/>
            <p:cNvSpPr>
              <a:spLocks/>
            </p:cNvSpPr>
            <p:nvPr/>
          </p:nvSpPr>
          <p:spPr bwMode="auto">
            <a:xfrm>
              <a:off x="8318101" y="5054180"/>
              <a:ext cx="811932" cy="58010"/>
            </a:xfrm>
            <a:custGeom>
              <a:avLst/>
              <a:gdLst>
                <a:gd name="T0" fmla="*/ 0 w 252"/>
                <a:gd name="T1" fmla="*/ 0 h 18"/>
                <a:gd name="T2" fmla="*/ 22 w 252"/>
                <a:gd name="T3" fmla="*/ 18 h 18"/>
                <a:gd name="T4" fmla="*/ 230 w 252"/>
                <a:gd name="T5" fmla="*/ 18 h 18"/>
                <a:gd name="T6" fmla="*/ 252 w 252"/>
                <a:gd name="T7" fmla="*/ 0 h 18"/>
                <a:gd name="T8" fmla="*/ 0 w 252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2" h="18">
                  <a:moveTo>
                    <a:pt x="0" y="0"/>
                  </a:moveTo>
                  <a:cubicBezTo>
                    <a:pt x="2" y="10"/>
                    <a:pt x="11" y="18"/>
                    <a:pt x="22" y="18"/>
                  </a:cubicBezTo>
                  <a:cubicBezTo>
                    <a:pt x="230" y="18"/>
                    <a:pt x="230" y="18"/>
                    <a:pt x="230" y="18"/>
                  </a:cubicBezTo>
                  <a:cubicBezTo>
                    <a:pt x="241" y="18"/>
                    <a:pt x="250" y="10"/>
                    <a:pt x="2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3B4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675">
                <a:solidFill>
                  <a:schemeClr val="tx2"/>
                </a:solidFill>
                <a:latin typeface="Roboto Light"/>
              </a:endParaRPr>
            </a:p>
          </p:txBody>
        </p:sp>
        <p:sp>
          <p:nvSpPr>
            <p:cNvPr id="28" name="Rectangle 52"/>
            <p:cNvSpPr>
              <a:spLocks noChangeArrowheads="1"/>
            </p:cNvSpPr>
            <p:nvPr/>
          </p:nvSpPr>
          <p:spPr bwMode="auto">
            <a:xfrm>
              <a:off x="6623354" y="2189119"/>
              <a:ext cx="4249758" cy="268458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675">
                <a:solidFill>
                  <a:schemeClr val="tx2"/>
                </a:solidFill>
                <a:latin typeface="Roboto Light"/>
              </a:endParaRPr>
            </a:p>
          </p:txBody>
        </p:sp>
        <p:sp>
          <p:nvSpPr>
            <p:cNvPr id="29" name="Oval 54"/>
            <p:cNvSpPr>
              <a:spLocks noChangeArrowheads="1"/>
            </p:cNvSpPr>
            <p:nvPr/>
          </p:nvSpPr>
          <p:spPr bwMode="auto">
            <a:xfrm>
              <a:off x="8720847" y="2076321"/>
              <a:ext cx="48330" cy="48343"/>
            </a:xfrm>
            <a:prstGeom prst="ellipse">
              <a:avLst/>
            </a:prstGeom>
            <a:solidFill>
              <a:srgbClr val="2C2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675">
                <a:solidFill>
                  <a:schemeClr val="tx2"/>
                </a:solidFill>
                <a:latin typeface="Roboto Light"/>
              </a:endParaRPr>
            </a:p>
          </p:txBody>
        </p:sp>
        <p:sp>
          <p:nvSpPr>
            <p:cNvPr id="30" name="Oval 55"/>
            <p:cNvSpPr>
              <a:spLocks noChangeArrowheads="1"/>
            </p:cNvSpPr>
            <p:nvPr/>
          </p:nvSpPr>
          <p:spPr bwMode="auto">
            <a:xfrm>
              <a:off x="8720847" y="2073099"/>
              <a:ext cx="48330" cy="45119"/>
            </a:xfrm>
            <a:prstGeom prst="ellipse">
              <a:avLst/>
            </a:prstGeom>
            <a:solidFill>
              <a:srgbClr val="0A0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675">
                <a:solidFill>
                  <a:schemeClr val="tx2"/>
                </a:solidFill>
                <a:latin typeface="Roboto Light"/>
              </a:endParaRPr>
            </a:p>
          </p:txBody>
        </p:sp>
        <p:sp>
          <p:nvSpPr>
            <p:cNvPr id="31" name="Oval 56"/>
            <p:cNvSpPr>
              <a:spLocks noChangeArrowheads="1"/>
            </p:cNvSpPr>
            <p:nvPr/>
          </p:nvSpPr>
          <p:spPr bwMode="auto">
            <a:xfrm>
              <a:off x="8730511" y="2079544"/>
              <a:ext cx="28999" cy="3222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675">
                <a:solidFill>
                  <a:schemeClr val="tx2"/>
                </a:solidFill>
                <a:latin typeface="Roboto Light"/>
              </a:endParaRPr>
            </a:p>
          </p:txBody>
        </p:sp>
        <p:sp>
          <p:nvSpPr>
            <p:cNvPr id="32" name="Oval 57"/>
            <p:cNvSpPr>
              <a:spLocks noChangeArrowheads="1"/>
            </p:cNvSpPr>
            <p:nvPr/>
          </p:nvSpPr>
          <p:spPr bwMode="auto">
            <a:xfrm>
              <a:off x="8736955" y="2089212"/>
              <a:ext cx="16111" cy="16115"/>
            </a:xfrm>
            <a:prstGeom prst="ellipse">
              <a:avLst/>
            </a:prstGeom>
            <a:solidFill>
              <a:srgbClr val="2C99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675">
                <a:solidFill>
                  <a:schemeClr val="tx2"/>
                </a:solidFill>
                <a:latin typeface="Roboto Light"/>
              </a:endParaRPr>
            </a:p>
          </p:txBody>
        </p:sp>
        <p:sp>
          <p:nvSpPr>
            <p:cNvPr id="33" name="Freeform 58"/>
            <p:cNvSpPr>
              <a:spLocks/>
            </p:cNvSpPr>
            <p:nvPr/>
          </p:nvSpPr>
          <p:spPr bwMode="auto">
            <a:xfrm>
              <a:off x="8743399" y="2092436"/>
              <a:ext cx="3223" cy="6446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2 h 2"/>
                <a:gd name="T4" fmla="*/ 0 w 1"/>
                <a:gd name="T5" fmla="*/ 1 h 2"/>
                <a:gd name="T6" fmla="*/ 1 w 1"/>
                <a:gd name="T7" fmla="*/ 0 h 2"/>
                <a:gd name="T8" fmla="*/ 1 w 1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lnTo>
                    <a:pt x="1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675">
                <a:solidFill>
                  <a:schemeClr val="tx2"/>
                </a:solidFill>
                <a:latin typeface="Roboto Light"/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1331792" y="2328228"/>
            <a:ext cx="33352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blipFill>
                  <a:blip r:embed="rId2"/>
                  <a:stretch>
                    <a:fillRect/>
                  </a:stretch>
                </a:blipFill>
                <a:latin typeface="Lora" panose="02000503000000020004" pitchFamily="2" charset="77"/>
                <a:cs typeface="Arima Madurai Black" pitchFamily="2" charset="77"/>
              </a:rPr>
              <a:t>Laptop Project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935243" y="4211240"/>
            <a:ext cx="4128359" cy="833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000" i="1" dirty="0">
                <a:solidFill>
                  <a:schemeClr val="bg2"/>
                </a:solidFill>
                <a:latin typeface="Lora" panose="02000503000000020004" pitchFamily="2" charset="77"/>
                <a:ea typeface="Lato Light" panose="020F0502020204030203" pitchFamily="34" charset="0"/>
                <a:cs typeface="Arima Madurai Light" pitchFamily="2" charset="77"/>
              </a:rPr>
              <a:t>Itself is what the end-user derives value from also can refer.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C5029F3-331A-A74D-B5FF-6B5F4E0D3C8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3076" b="3076"/>
          <a:stretch>
            <a:fillRect/>
          </a:stretch>
        </p:blipFill>
        <p:spPr>
          <a:xfrm>
            <a:off x="7306659" y="2286956"/>
            <a:ext cx="3697653" cy="2313584"/>
          </a:xfrm>
        </p:spPr>
      </p:pic>
      <p:grpSp>
        <p:nvGrpSpPr>
          <p:cNvPr id="34" name="Group 1">
            <a:extLst>
              <a:ext uri="{FF2B5EF4-FFF2-40B4-BE49-F238E27FC236}">
                <a16:creationId xmlns:a16="http://schemas.microsoft.com/office/drawing/2014/main" id="{BD879AD8-26E8-A149-8841-D60A8A29E588}"/>
              </a:ext>
            </a:extLst>
          </p:cNvPr>
          <p:cNvGrpSpPr>
            <a:grpSpLocks/>
          </p:cNvGrpSpPr>
          <p:nvPr/>
        </p:nvGrpSpPr>
        <p:grpSpPr bwMode="auto">
          <a:xfrm>
            <a:off x="1616723" y="1424398"/>
            <a:ext cx="2795880" cy="696614"/>
            <a:chOff x="2530475" y="3197225"/>
            <a:chExt cx="5740400" cy="1536700"/>
          </a:xfrm>
          <a:solidFill>
            <a:schemeClr val="accent1"/>
          </a:solidFill>
        </p:grpSpPr>
        <p:sp>
          <p:nvSpPr>
            <p:cNvPr id="35" name="Freeform 1">
              <a:extLst>
                <a:ext uri="{FF2B5EF4-FFF2-40B4-BE49-F238E27FC236}">
                  <a16:creationId xmlns:a16="http://schemas.microsoft.com/office/drawing/2014/main" id="{ABC7449A-510E-AC4C-B5A1-C3CC08696F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2675" y="3468688"/>
              <a:ext cx="1703388" cy="795337"/>
            </a:xfrm>
            <a:custGeom>
              <a:avLst/>
              <a:gdLst>
                <a:gd name="T0" fmla="*/ 469503 w 4731"/>
                <a:gd name="T1" fmla="*/ 357524 h 2209"/>
                <a:gd name="T2" fmla="*/ 492906 w 4731"/>
                <a:gd name="T3" fmla="*/ 353923 h 2209"/>
                <a:gd name="T4" fmla="*/ 597320 w 4731"/>
                <a:gd name="T5" fmla="*/ 380566 h 2209"/>
                <a:gd name="T6" fmla="*/ 629364 w 4731"/>
                <a:gd name="T7" fmla="*/ 411890 h 2209"/>
                <a:gd name="T8" fmla="*/ 645566 w 4731"/>
                <a:gd name="T9" fmla="*/ 516303 h 2209"/>
                <a:gd name="T10" fmla="*/ 611002 w 4731"/>
                <a:gd name="T11" fmla="*/ 583271 h 2209"/>
                <a:gd name="T12" fmla="*/ 446100 w 4731"/>
                <a:gd name="T13" fmla="*/ 674002 h 2209"/>
                <a:gd name="T14" fmla="*/ 417656 w 4731"/>
                <a:gd name="T15" fmla="*/ 676523 h 2209"/>
                <a:gd name="T16" fmla="*/ 326564 w 4731"/>
                <a:gd name="T17" fmla="*/ 665361 h 2209"/>
                <a:gd name="T18" fmla="*/ 265356 w 4731"/>
                <a:gd name="T19" fmla="*/ 641238 h 2209"/>
                <a:gd name="T20" fmla="*/ 222150 w 4731"/>
                <a:gd name="T21" fmla="*/ 613515 h 2209"/>
                <a:gd name="T22" fmla="*/ 208828 w 4731"/>
                <a:gd name="T23" fmla="*/ 602353 h 2209"/>
                <a:gd name="T24" fmla="*/ 129617 w 4731"/>
                <a:gd name="T25" fmla="*/ 330520 h 2209"/>
                <a:gd name="T26" fmla="*/ 156621 w 4731"/>
                <a:gd name="T27" fmla="*/ 256351 h 2209"/>
                <a:gd name="T28" fmla="*/ 233671 w 4731"/>
                <a:gd name="T29" fmla="*/ 167060 h 2209"/>
                <a:gd name="T30" fmla="*/ 250233 w 4731"/>
                <a:gd name="T31" fmla="*/ 155539 h 2209"/>
                <a:gd name="T32" fmla="*/ 345646 w 4731"/>
                <a:gd name="T33" fmla="*/ 114494 h 2209"/>
                <a:gd name="T34" fmla="*/ 519189 w 4731"/>
                <a:gd name="T35" fmla="*/ 104053 h 2209"/>
                <a:gd name="T36" fmla="*/ 844313 w 4731"/>
                <a:gd name="T37" fmla="*/ 237629 h 2209"/>
                <a:gd name="T38" fmla="*/ 984012 w 4731"/>
                <a:gd name="T39" fmla="*/ 341322 h 2209"/>
                <a:gd name="T40" fmla="*/ 1474397 w 4731"/>
                <a:gd name="T41" fmla="*/ 641958 h 2209"/>
                <a:gd name="T42" fmla="*/ 1487359 w 4731"/>
                <a:gd name="T43" fmla="*/ 645919 h 2209"/>
                <a:gd name="T44" fmla="*/ 1524444 w 4731"/>
                <a:gd name="T45" fmla="*/ 654560 h 2209"/>
                <a:gd name="T46" fmla="*/ 1547847 w 4731"/>
                <a:gd name="T47" fmla="*/ 658880 h 2209"/>
                <a:gd name="T48" fmla="*/ 1569810 w 4731"/>
                <a:gd name="T49" fmla="*/ 662121 h 2209"/>
                <a:gd name="T50" fmla="*/ 1609415 w 4731"/>
                <a:gd name="T51" fmla="*/ 665361 h 2209"/>
                <a:gd name="T52" fmla="*/ 1668463 w 4731"/>
                <a:gd name="T53" fmla="*/ 664641 h 2209"/>
                <a:gd name="T54" fmla="*/ 1687546 w 4731"/>
                <a:gd name="T55" fmla="*/ 662841 h 2209"/>
                <a:gd name="T56" fmla="*/ 1687546 w 4731"/>
                <a:gd name="T57" fmla="*/ 661401 h 2209"/>
                <a:gd name="T58" fmla="*/ 1668103 w 4731"/>
                <a:gd name="T59" fmla="*/ 661761 h 2209"/>
                <a:gd name="T60" fmla="*/ 1609775 w 4731"/>
                <a:gd name="T61" fmla="*/ 657440 h 2209"/>
                <a:gd name="T62" fmla="*/ 1571250 w 4731"/>
                <a:gd name="T63" fmla="*/ 650959 h 2209"/>
                <a:gd name="T64" fmla="*/ 1550368 w 4731"/>
                <a:gd name="T65" fmla="*/ 646279 h 2209"/>
                <a:gd name="T66" fmla="*/ 1528045 w 4731"/>
                <a:gd name="T67" fmla="*/ 640518 h 2209"/>
                <a:gd name="T68" fmla="*/ 1492400 w 4731"/>
                <a:gd name="T69" fmla="*/ 628997 h 2209"/>
                <a:gd name="T70" fmla="*/ 1480158 w 4731"/>
                <a:gd name="T71" fmla="*/ 624316 h 2209"/>
                <a:gd name="T72" fmla="*/ 1023257 w 4731"/>
                <a:gd name="T73" fmla="*/ 295236 h 2209"/>
                <a:gd name="T74" fmla="*/ 885719 w 4731"/>
                <a:gd name="T75" fmla="*/ 179662 h 2209"/>
                <a:gd name="T76" fmla="*/ 532151 w 4731"/>
                <a:gd name="T77" fmla="*/ 12602 h 2209"/>
                <a:gd name="T78" fmla="*/ 322243 w 4731"/>
                <a:gd name="T79" fmla="*/ 15482 h 2209"/>
                <a:gd name="T80" fmla="*/ 194786 w 4731"/>
                <a:gd name="T81" fmla="*/ 64448 h 2209"/>
                <a:gd name="T82" fmla="*/ 171383 w 4731"/>
                <a:gd name="T83" fmla="*/ 79570 h 2209"/>
                <a:gd name="T84" fmla="*/ 57968 w 4731"/>
                <a:gd name="T85" fmla="*/ 201625 h 2209"/>
                <a:gd name="T86" fmla="*/ 17282 w 4731"/>
                <a:gd name="T87" fmla="*/ 303877 h 2209"/>
                <a:gd name="T88" fmla="*/ 61928 w 4731"/>
                <a:gd name="T89" fmla="*/ 612435 h 2209"/>
                <a:gd name="T90" fmla="*/ 76690 w 4731"/>
                <a:gd name="T91" fmla="*/ 634757 h 2209"/>
                <a:gd name="T92" fmla="*/ 110535 w 4731"/>
                <a:gd name="T93" fmla="*/ 674362 h 2209"/>
                <a:gd name="T94" fmla="*/ 128897 w 4731"/>
                <a:gd name="T95" fmla="*/ 692004 h 2209"/>
                <a:gd name="T96" fmla="*/ 168503 w 4731"/>
                <a:gd name="T97" fmla="*/ 722968 h 2209"/>
                <a:gd name="T98" fmla="*/ 209908 w 4731"/>
                <a:gd name="T99" fmla="*/ 747811 h 2209"/>
                <a:gd name="T100" fmla="*/ 380571 w 4731"/>
                <a:gd name="T101" fmla="*/ 794257 h 2209"/>
                <a:gd name="T102" fmla="*/ 422337 w 4731"/>
                <a:gd name="T103" fmla="*/ 794257 h 2209"/>
                <a:gd name="T104" fmla="*/ 603441 w 4731"/>
                <a:gd name="T105" fmla="*/ 738450 h 2209"/>
                <a:gd name="T106" fmla="*/ 699214 w 4731"/>
                <a:gd name="T107" fmla="*/ 645919 h 2209"/>
                <a:gd name="T108" fmla="*/ 747460 w 4731"/>
                <a:gd name="T109" fmla="*/ 524224 h 2209"/>
                <a:gd name="T110" fmla="*/ 748900 w 4731"/>
                <a:gd name="T111" fmla="*/ 510542 h 2209"/>
                <a:gd name="T112" fmla="*/ 746380 w 4731"/>
                <a:gd name="T113" fmla="*/ 457976 h 2209"/>
                <a:gd name="T114" fmla="*/ 740979 w 4731"/>
                <a:gd name="T115" fmla="*/ 433493 h 2209"/>
                <a:gd name="T116" fmla="*/ 635485 w 4731"/>
                <a:gd name="T117" fmla="*/ 312518 h 2209"/>
                <a:gd name="T118" fmla="*/ 533231 w 4731"/>
                <a:gd name="T119" fmla="*/ 295236 h 2209"/>
                <a:gd name="T120" fmla="*/ 457621 w 4731"/>
                <a:gd name="T121" fmla="*/ 342762 h 220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731" h="2209">
                  <a:moveTo>
                    <a:pt x="1273" y="983"/>
                  </a:moveTo>
                  <a:lnTo>
                    <a:pt x="1273" y="983"/>
                  </a:lnTo>
                  <a:cubicBezTo>
                    <a:pt x="1279" y="990"/>
                    <a:pt x="1289" y="993"/>
                    <a:pt x="1304" y="993"/>
                  </a:cubicBezTo>
                  <a:cubicBezTo>
                    <a:pt x="1319" y="992"/>
                    <a:pt x="1340" y="988"/>
                    <a:pt x="1369" y="983"/>
                  </a:cubicBezTo>
                  <a:cubicBezTo>
                    <a:pt x="1398" y="980"/>
                    <a:pt x="1436" y="977"/>
                    <a:pt x="1485" y="985"/>
                  </a:cubicBezTo>
                  <a:cubicBezTo>
                    <a:pt x="1534" y="992"/>
                    <a:pt x="1595" y="1012"/>
                    <a:pt x="1659" y="1057"/>
                  </a:cubicBezTo>
                  <a:cubicBezTo>
                    <a:pt x="1690" y="1080"/>
                    <a:pt x="1721" y="1109"/>
                    <a:pt x="1748" y="1144"/>
                  </a:cubicBezTo>
                  <a:cubicBezTo>
                    <a:pt x="1774" y="1180"/>
                    <a:pt x="1794" y="1222"/>
                    <a:pt x="1802" y="1267"/>
                  </a:cubicBezTo>
                  <a:cubicBezTo>
                    <a:pt x="1810" y="1316"/>
                    <a:pt x="1810" y="1374"/>
                    <a:pt x="1793" y="1434"/>
                  </a:cubicBezTo>
                  <a:cubicBezTo>
                    <a:pt x="1776" y="1494"/>
                    <a:pt x="1746" y="1559"/>
                    <a:pt x="1697" y="1620"/>
                  </a:cubicBezTo>
                  <a:cubicBezTo>
                    <a:pt x="1650" y="1680"/>
                    <a:pt x="1587" y="1737"/>
                    <a:pt x="1511" y="1782"/>
                  </a:cubicBezTo>
                  <a:cubicBezTo>
                    <a:pt x="1434" y="1825"/>
                    <a:pt x="1342" y="1859"/>
                    <a:pt x="1239" y="1872"/>
                  </a:cubicBezTo>
                  <a:cubicBezTo>
                    <a:pt x="1213" y="1877"/>
                    <a:pt x="1186" y="1876"/>
                    <a:pt x="1160" y="1879"/>
                  </a:cubicBezTo>
                  <a:cubicBezTo>
                    <a:pt x="1132" y="1880"/>
                    <a:pt x="1105" y="1878"/>
                    <a:pt x="1077" y="1878"/>
                  </a:cubicBezTo>
                  <a:cubicBezTo>
                    <a:pt x="1021" y="1872"/>
                    <a:pt x="964" y="1865"/>
                    <a:pt x="907" y="1848"/>
                  </a:cubicBezTo>
                  <a:cubicBezTo>
                    <a:pt x="849" y="1833"/>
                    <a:pt x="793" y="1808"/>
                    <a:pt x="737" y="1781"/>
                  </a:cubicBezTo>
                  <a:cubicBezTo>
                    <a:pt x="710" y="1765"/>
                    <a:pt x="681" y="1751"/>
                    <a:pt x="656" y="1732"/>
                  </a:cubicBezTo>
                  <a:cubicBezTo>
                    <a:pt x="644" y="1722"/>
                    <a:pt x="630" y="1715"/>
                    <a:pt x="617" y="1704"/>
                  </a:cubicBezTo>
                  <a:cubicBezTo>
                    <a:pt x="606" y="1694"/>
                    <a:pt x="593" y="1684"/>
                    <a:pt x="580" y="1673"/>
                  </a:cubicBezTo>
                  <a:cubicBezTo>
                    <a:pt x="485" y="1588"/>
                    <a:pt x="412" y="1476"/>
                    <a:pt x="373" y="1342"/>
                  </a:cubicBezTo>
                  <a:cubicBezTo>
                    <a:pt x="333" y="1210"/>
                    <a:pt x="329" y="1060"/>
                    <a:pt x="360" y="918"/>
                  </a:cubicBezTo>
                  <a:cubicBezTo>
                    <a:pt x="376" y="847"/>
                    <a:pt x="401" y="777"/>
                    <a:pt x="435" y="712"/>
                  </a:cubicBezTo>
                  <a:cubicBezTo>
                    <a:pt x="469" y="648"/>
                    <a:pt x="513" y="589"/>
                    <a:pt x="564" y="537"/>
                  </a:cubicBezTo>
                  <a:cubicBezTo>
                    <a:pt x="592" y="512"/>
                    <a:pt x="618" y="485"/>
                    <a:pt x="649" y="464"/>
                  </a:cubicBezTo>
                  <a:lnTo>
                    <a:pt x="672" y="448"/>
                  </a:lnTo>
                  <a:cubicBezTo>
                    <a:pt x="680" y="442"/>
                    <a:pt x="687" y="436"/>
                    <a:pt x="695" y="432"/>
                  </a:cubicBezTo>
                  <a:lnTo>
                    <a:pt x="744" y="403"/>
                  </a:lnTo>
                  <a:cubicBezTo>
                    <a:pt x="812" y="367"/>
                    <a:pt x="883" y="336"/>
                    <a:pt x="960" y="318"/>
                  </a:cubicBezTo>
                  <a:cubicBezTo>
                    <a:pt x="1112" y="276"/>
                    <a:pt x="1279" y="272"/>
                    <a:pt x="1442" y="289"/>
                  </a:cubicBezTo>
                  <a:cubicBezTo>
                    <a:pt x="1605" y="308"/>
                    <a:pt x="1765" y="354"/>
                    <a:pt x="1914" y="418"/>
                  </a:cubicBezTo>
                  <a:cubicBezTo>
                    <a:pt x="2065" y="485"/>
                    <a:pt x="2209" y="568"/>
                    <a:pt x="2345" y="660"/>
                  </a:cubicBezTo>
                  <a:cubicBezTo>
                    <a:pt x="2480" y="751"/>
                    <a:pt x="2609" y="850"/>
                    <a:pt x="2733" y="948"/>
                  </a:cubicBezTo>
                  <a:cubicBezTo>
                    <a:pt x="2983" y="1144"/>
                    <a:pt x="3216" y="1335"/>
                    <a:pt x="3448" y="1481"/>
                  </a:cubicBezTo>
                  <a:cubicBezTo>
                    <a:pt x="3679" y="1625"/>
                    <a:pt x="3901" y="1728"/>
                    <a:pt x="4095" y="1783"/>
                  </a:cubicBezTo>
                  <a:cubicBezTo>
                    <a:pt x="4107" y="1787"/>
                    <a:pt x="4119" y="1791"/>
                    <a:pt x="4131" y="1794"/>
                  </a:cubicBezTo>
                  <a:cubicBezTo>
                    <a:pt x="4143" y="1796"/>
                    <a:pt x="4155" y="1800"/>
                    <a:pt x="4166" y="1802"/>
                  </a:cubicBezTo>
                  <a:cubicBezTo>
                    <a:pt x="4189" y="1808"/>
                    <a:pt x="4212" y="1813"/>
                    <a:pt x="4234" y="1818"/>
                  </a:cubicBezTo>
                  <a:cubicBezTo>
                    <a:pt x="4256" y="1822"/>
                    <a:pt x="4278" y="1826"/>
                    <a:pt x="4299" y="1830"/>
                  </a:cubicBezTo>
                  <a:cubicBezTo>
                    <a:pt x="4309" y="1832"/>
                    <a:pt x="4320" y="1833"/>
                    <a:pt x="4330" y="1835"/>
                  </a:cubicBezTo>
                  <a:cubicBezTo>
                    <a:pt x="4340" y="1836"/>
                    <a:pt x="4350" y="1838"/>
                    <a:pt x="4360" y="1839"/>
                  </a:cubicBezTo>
                  <a:cubicBezTo>
                    <a:pt x="4399" y="1843"/>
                    <a:pt x="4435" y="1848"/>
                    <a:pt x="4470" y="1848"/>
                  </a:cubicBezTo>
                  <a:cubicBezTo>
                    <a:pt x="4503" y="1849"/>
                    <a:pt x="4533" y="1851"/>
                    <a:pt x="4561" y="1849"/>
                  </a:cubicBezTo>
                  <a:cubicBezTo>
                    <a:pt x="4589" y="1848"/>
                    <a:pt x="4613" y="1848"/>
                    <a:pt x="4634" y="1846"/>
                  </a:cubicBezTo>
                  <a:cubicBezTo>
                    <a:pt x="4655" y="1844"/>
                    <a:pt x="4673" y="1842"/>
                    <a:pt x="4687" y="1841"/>
                  </a:cubicBezTo>
                  <a:cubicBezTo>
                    <a:pt x="4715" y="1838"/>
                    <a:pt x="4730" y="1836"/>
                    <a:pt x="4730" y="1836"/>
                  </a:cubicBezTo>
                  <a:cubicBezTo>
                    <a:pt x="4730" y="1836"/>
                    <a:pt x="4715" y="1836"/>
                    <a:pt x="4687" y="1837"/>
                  </a:cubicBezTo>
                  <a:cubicBezTo>
                    <a:pt x="4672" y="1837"/>
                    <a:pt x="4655" y="1838"/>
                    <a:pt x="4633" y="1838"/>
                  </a:cubicBezTo>
                  <a:cubicBezTo>
                    <a:pt x="4613" y="1838"/>
                    <a:pt x="4589" y="1836"/>
                    <a:pt x="4561" y="1835"/>
                  </a:cubicBezTo>
                  <a:cubicBezTo>
                    <a:pt x="4534" y="1835"/>
                    <a:pt x="4504" y="1830"/>
                    <a:pt x="4471" y="1826"/>
                  </a:cubicBezTo>
                  <a:cubicBezTo>
                    <a:pt x="4439" y="1823"/>
                    <a:pt x="4402" y="1815"/>
                    <a:pt x="4364" y="1808"/>
                  </a:cubicBezTo>
                  <a:cubicBezTo>
                    <a:pt x="4355" y="1806"/>
                    <a:pt x="4346" y="1804"/>
                    <a:pt x="4336" y="1802"/>
                  </a:cubicBezTo>
                  <a:cubicBezTo>
                    <a:pt x="4326" y="1800"/>
                    <a:pt x="4316" y="1797"/>
                    <a:pt x="4306" y="1795"/>
                  </a:cubicBezTo>
                  <a:cubicBezTo>
                    <a:pt x="4286" y="1790"/>
                    <a:pt x="4265" y="1784"/>
                    <a:pt x="4244" y="1779"/>
                  </a:cubicBezTo>
                  <a:cubicBezTo>
                    <a:pt x="4223" y="1772"/>
                    <a:pt x="4201" y="1765"/>
                    <a:pt x="4179" y="1758"/>
                  </a:cubicBezTo>
                  <a:cubicBezTo>
                    <a:pt x="4168" y="1754"/>
                    <a:pt x="4157" y="1751"/>
                    <a:pt x="4145" y="1747"/>
                  </a:cubicBezTo>
                  <a:cubicBezTo>
                    <a:pt x="4134" y="1742"/>
                    <a:pt x="4123" y="1738"/>
                    <a:pt x="4111" y="1734"/>
                  </a:cubicBezTo>
                  <a:cubicBezTo>
                    <a:pt x="3927" y="1666"/>
                    <a:pt x="3720" y="1550"/>
                    <a:pt x="3508" y="1393"/>
                  </a:cubicBezTo>
                  <a:cubicBezTo>
                    <a:pt x="3294" y="1237"/>
                    <a:pt x="3079" y="1033"/>
                    <a:pt x="2842" y="820"/>
                  </a:cubicBezTo>
                  <a:cubicBezTo>
                    <a:pt x="2722" y="713"/>
                    <a:pt x="2597" y="603"/>
                    <a:pt x="2460" y="499"/>
                  </a:cubicBezTo>
                  <a:cubicBezTo>
                    <a:pt x="2324" y="394"/>
                    <a:pt x="2175" y="295"/>
                    <a:pt x="2012" y="211"/>
                  </a:cubicBezTo>
                  <a:cubicBezTo>
                    <a:pt x="1847" y="129"/>
                    <a:pt x="1667" y="67"/>
                    <a:pt x="1478" y="35"/>
                  </a:cubicBezTo>
                  <a:cubicBezTo>
                    <a:pt x="1289" y="5"/>
                    <a:pt x="1091" y="0"/>
                    <a:pt x="895" y="43"/>
                  </a:cubicBezTo>
                  <a:cubicBezTo>
                    <a:pt x="797" y="62"/>
                    <a:pt x="701" y="98"/>
                    <a:pt x="609" y="142"/>
                  </a:cubicBezTo>
                  <a:lnTo>
                    <a:pt x="541" y="179"/>
                  </a:lnTo>
                  <a:cubicBezTo>
                    <a:pt x="529" y="185"/>
                    <a:pt x="519" y="192"/>
                    <a:pt x="508" y="199"/>
                  </a:cubicBezTo>
                  <a:lnTo>
                    <a:pt x="476" y="221"/>
                  </a:lnTo>
                  <a:cubicBezTo>
                    <a:pt x="432" y="249"/>
                    <a:pt x="394" y="283"/>
                    <a:pt x="355" y="317"/>
                  </a:cubicBezTo>
                  <a:cubicBezTo>
                    <a:pt x="279" y="388"/>
                    <a:pt x="213" y="471"/>
                    <a:pt x="161" y="560"/>
                  </a:cubicBezTo>
                  <a:cubicBezTo>
                    <a:pt x="110" y="650"/>
                    <a:pt x="74" y="746"/>
                    <a:pt x="48" y="844"/>
                  </a:cubicBezTo>
                  <a:cubicBezTo>
                    <a:pt x="0" y="1039"/>
                    <a:pt x="2" y="1244"/>
                    <a:pt x="55" y="1433"/>
                  </a:cubicBezTo>
                  <a:cubicBezTo>
                    <a:pt x="80" y="1529"/>
                    <a:pt x="122" y="1619"/>
                    <a:pt x="172" y="1701"/>
                  </a:cubicBezTo>
                  <a:cubicBezTo>
                    <a:pt x="186" y="1722"/>
                    <a:pt x="199" y="1742"/>
                    <a:pt x="213" y="1763"/>
                  </a:cubicBezTo>
                  <a:cubicBezTo>
                    <a:pt x="228" y="1782"/>
                    <a:pt x="243" y="1801"/>
                    <a:pt x="258" y="1820"/>
                  </a:cubicBezTo>
                  <a:cubicBezTo>
                    <a:pt x="272" y="1839"/>
                    <a:pt x="290" y="1856"/>
                    <a:pt x="307" y="1873"/>
                  </a:cubicBezTo>
                  <a:cubicBezTo>
                    <a:pt x="324" y="1889"/>
                    <a:pt x="340" y="1907"/>
                    <a:pt x="358" y="1922"/>
                  </a:cubicBezTo>
                  <a:cubicBezTo>
                    <a:pt x="376" y="1937"/>
                    <a:pt x="394" y="1953"/>
                    <a:pt x="412" y="1967"/>
                  </a:cubicBezTo>
                  <a:cubicBezTo>
                    <a:pt x="430" y="1983"/>
                    <a:pt x="449" y="1994"/>
                    <a:pt x="468" y="2008"/>
                  </a:cubicBezTo>
                  <a:cubicBezTo>
                    <a:pt x="505" y="2035"/>
                    <a:pt x="544" y="2055"/>
                    <a:pt x="583" y="2077"/>
                  </a:cubicBezTo>
                  <a:cubicBezTo>
                    <a:pt x="662" y="2116"/>
                    <a:pt x="740" y="2149"/>
                    <a:pt x="821" y="2168"/>
                  </a:cubicBezTo>
                  <a:cubicBezTo>
                    <a:pt x="900" y="2191"/>
                    <a:pt x="980" y="2200"/>
                    <a:pt x="1057" y="2206"/>
                  </a:cubicBezTo>
                  <a:cubicBezTo>
                    <a:pt x="1097" y="2206"/>
                    <a:pt x="1135" y="2208"/>
                    <a:pt x="1173" y="2206"/>
                  </a:cubicBezTo>
                  <a:cubicBezTo>
                    <a:pt x="1211" y="2202"/>
                    <a:pt x="1248" y="2202"/>
                    <a:pt x="1284" y="2195"/>
                  </a:cubicBezTo>
                  <a:cubicBezTo>
                    <a:pt x="1431" y="2172"/>
                    <a:pt x="1563" y="2121"/>
                    <a:pt x="1676" y="2051"/>
                  </a:cubicBezTo>
                  <a:cubicBezTo>
                    <a:pt x="1788" y="1978"/>
                    <a:pt x="1876" y="1890"/>
                    <a:pt x="1942" y="1794"/>
                  </a:cubicBezTo>
                  <a:cubicBezTo>
                    <a:pt x="2008" y="1700"/>
                    <a:pt x="2050" y="1597"/>
                    <a:pt x="2070" y="1494"/>
                  </a:cubicBezTo>
                  <a:cubicBezTo>
                    <a:pt x="2073" y="1481"/>
                    <a:pt x="2074" y="1469"/>
                    <a:pt x="2076" y="1456"/>
                  </a:cubicBezTo>
                  <a:cubicBezTo>
                    <a:pt x="2077" y="1443"/>
                    <a:pt x="2078" y="1430"/>
                    <a:pt x="2080" y="1418"/>
                  </a:cubicBezTo>
                  <a:cubicBezTo>
                    <a:pt x="2081" y="1393"/>
                    <a:pt x="2081" y="1368"/>
                    <a:pt x="2081" y="1344"/>
                  </a:cubicBezTo>
                  <a:cubicBezTo>
                    <a:pt x="2079" y="1319"/>
                    <a:pt x="2077" y="1295"/>
                    <a:pt x="2073" y="1272"/>
                  </a:cubicBezTo>
                  <a:cubicBezTo>
                    <a:pt x="2068" y="1248"/>
                    <a:pt x="2064" y="1227"/>
                    <a:pt x="2058" y="1204"/>
                  </a:cubicBezTo>
                  <a:cubicBezTo>
                    <a:pt x="2031" y="1110"/>
                    <a:pt x="1981" y="1038"/>
                    <a:pt x="1929" y="985"/>
                  </a:cubicBezTo>
                  <a:cubicBezTo>
                    <a:pt x="1876" y="931"/>
                    <a:pt x="1819" y="894"/>
                    <a:pt x="1765" y="868"/>
                  </a:cubicBezTo>
                  <a:cubicBezTo>
                    <a:pt x="1656" y="817"/>
                    <a:pt x="1557" y="809"/>
                    <a:pt x="1481" y="820"/>
                  </a:cubicBezTo>
                  <a:cubicBezTo>
                    <a:pt x="1405" y="831"/>
                    <a:pt x="1353" y="861"/>
                    <a:pt x="1322" y="887"/>
                  </a:cubicBezTo>
                  <a:cubicBezTo>
                    <a:pt x="1290" y="913"/>
                    <a:pt x="1276" y="936"/>
                    <a:pt x="1271" y="952"/>
                  </a:cubicBezTo>
                  <a:cubicBezTo>
                    <a:pt x="1265" y="968"/>
                    <a:pt x="1268" y="978"/>
                    <a:pt x="1273" y="98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6" name="Freeform 2">
              <a:extLst>
                <a:ext uri="{FF2B5EF4-FFF2-40B4-BE49-F238E27FC236}">
                  <a16:creationId xmlns:a16="http://schemas.microsoft.com/office/drawing/2014/main" id="{497BC3D6-39E6-CB48-A083-8775A00A37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7600" y="3311525"/>
              <a:ext cx="1666875" cy="820738"/>
            </a:xfrm>
            <a:custGeom>
              <a:avLst/>
              <a:gdLst>
                <a:gd name="T0" fmla="*/ 3239 w 4632"/>
                <a:gd name="T1" fmla="*/ 113031 h 2280"/>
                <a:gd name="T2" fmla="*/ 28789 w 4632"/>
                <a:gd name="T3" fmla="*/ 121671 h 2280"/>
                <a:gd name="T4" fmla="*/ 57938 w 4632"/>
                <a:gd name="T5" fmla="*/ 118071 h 2280"/>
                <a:gd name="T6" fmla="*/ 78450 w 4632"/>
                <a:gd name="T7" fmla="*/ 114471 h 2280"/>
                <a:gd name="T8" fmla="*/ 103640 w 4632"/>
                <a:gd name="T9" fmla="*/ 110872 h 2280"/>
                <a:gd name="T10" fmla="*/ 170574 w 4632"/>
                <a:gd name="T11" fmla="*/ 105112 h 2280"/>
                <a:gd name="T12" fmla="*/ 263778 w 4632"/>
                <a:gd name="T13" fmla="*/ 110152 h 2280"/>
                <a:gd name="T14" fmla="*/ 385411 w 4632"/>
                <a:gd name="T15" fmla="*/ 139309 h 2280"/>
                <a:gd name="T16" fmla="*/ 532234 w 4632"/>
                <a:gd name="T17" fmla="*/ 208064 h 2280"/>
                <a:gd name="T18" fmla="*/ 692732 w 4632"/>
                <a:gd name="T19" fmla="*/ 323976 h 2280"/>
                <a:gd name="T20" fmla="*/ 858268 w 4632"/>
                <a:gd name="T21" fmla="*/ 466165 h 2280"/>
                <a:gd name="T22" fmla="*/ 943915 w 4632"/>
                <a:gd name="T23" fmla="*/ 538519 h 2280"/>
                <a:gd name="T24" fmla="*/ 1031721 w 4632"/>
                <a:gd name="T25" fmla="*/ 607274 h 2280"/>
                <a:gd name="T26" fmla="*/ 1212011 w 4632"/>
                <a:gd name="T27" fmla="*/ 721386 h 2280"/>
                <a:gd name="T28" fmla="*/ 1387263 w 4632"/>
                <a:gd name="T29" fmla="*/ 790500 h 2280"/>
                <a:gd name="T30" fmla="*/ 1465353 w 4632"/>
                <a:gd name="T31" fmla="*/ 807779 h 2280"/>
                <a:gd name="T32" fmla="*/ 1500979 w 4632"/>
                <a:gd name="T33" fmla="*/ 813179 h 2280"/>
                <a:gd name="T34" fmla="*/ 1533727 w 4632"/>
                <a:gd name="T35" fmla="*/ 816778 h 2280"/>
                <a:gd name="T36" fmla="*/ 1548841 w 4632"/>
                <a:gd name="T37" fmla="*/ 818218 h 2280"/>
                <a:gd name="T38" fmla="*/ 1563235 w 4632"/>
                <a:gd name="T39" fmla="*/ 818578 h 2280"/>
                <a:gd name="T40" fmla="*/ 1589865 w 4632"/>
                <a:gd name="T41" fmla="*/ 819658 h 2280"/>
                <a:gd name="T42" fmla="*/ 1631609 w 4632"/>
                <a:gd name="T43" fmla="*/ 819298 h 2280"/>
                <a:gd name="T44" fmla="*/ 1666515 w 4632"/>
                <a:gd name="T45" fmla="*/ 817858 h 2280"/>
                <a:gd name="T46" fmla="*/ 1631609 w 4632"/>
                <a:gd name="T47" fmla="*/ 813899 h 2280"/>
                <a:gd name="T48" fmla="*/ 1590944 w 4632"/>
                <a:gd name="T49" fmla="*/ 808499 h 2280"/>
                <a:gd name="T50" fmla="*/ 1565394 w 4632"/>
                <a:gd name="T51" fmla="*/ 804179 h 2280"/>
                <a:gd name="T52" fmla="*/ 1551360 w 4632"/>
                <a:gd name="T53" fmla="*/ 801659 h 2280"/>
                <a:gd name="T54" fmla="*/ 1536605 w 4632"/>
                <a:gd name="T55" fmla="*/ 798060 h 2280"/>
                <a:gd name="T56" fmla="*/ 1505657 w 4632"/>
                <a:gd name="T57" fmla="*/ 790500 h 2280"/>
                <a:gd name="T58" fmla="*/ 1471830 w 4632"/>
                <a:gd name="T59" fmla="*/ 780421 h 2280"/>
                <a:gd name="T60" fmla="*/ 1399498 w 4632"/>
                <a:gd name="T61" fmla="*/ 754503 h 2280"/>
                <a:gd name="T62" fmla="*/ 1242599 w 4632"/>
                <a:gd name="T63" fmla="*/ 669909 h 2280"/>
                <a:gd name="T64" fmla="*/ 1083901 w 4632"/>
                <a:gd name="T65" fmla="*/ 543559 h 2280"/>
                <a:gd name="T66" fmla="*/ 1005451 w 4632"/>
                <a:gd name="T67" fmla="*/ 469405 h 2280"/>
                <a:gd name="T68" fmla="*/ 927721 w 4632"/>
                <a:gd name="T69" fmla="*/ 392010 h 2280"/>
                <a:gd name="T70" fmla="*/ 767943 w 4632"/>
                <a:gd name="T71" fmla="*/ 236502 h 2280"/>
                <a:gd name="T72" fmla="*/ 594490 w 4632"/>
                <a:gd name="T73" fmla="*/ 105112 h 2280"/>
                <a:gd name="T74" fmla="*/ 420677 w 4632"/>
                <a:gd name="T75" fmla="*/ 27718 h 2280"/>
                <a:gd name="T76" fmla="*/ 272415 w 4632"/>
                <a:gd name="T77" fmla="*/ 2160 h 2280"/>
                <a:gd name="T78" fmla="*/ 159058 w 4632"/>
                <a:gd name="T79" fmla="*/ 10799 h 2280"/>
                <a:gd name="T80" fmla="*/ 80609 w 4632"/>
                <a:gd name="T81" fmla="*/ 36357 h 2280"/>
                <a:gd name="T82" fmla="*/ 53619 w 4632"/>
                <a:gd name="T83" fmla="*/ 50396 h 2280"/>
                <a:gd name="T84" fmla="*/ 33467 w 4632"/>
                <a:gd name="T85" fmla="*/ 64075 h 2280"/>
                <a:gd name="T86" fmla="*/ 9716 w 4632"/>
                <a:gd name="T87" fmla="*/ 87473 h 22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632" h="2280">
                  <a:moveTo>
                    <a:pt x="9" y="314"/>
                  </a:moveTo>
                  <a:lnTo>
                    <a:pt x="9" y="314"/>
                  </a:lnTo>
                  <a:cubicBezTo>
                    <a:pt x="18" y="329"/>
                    <a:pt x="38" y="339"/>
                    <a:pt x="80" y="338"/>
                  </a:cubicBezTo>
                  <a:cubicBezTo>
                    <a:pt x="101" y="337"/>
                    <a:pt x="126" y="332"/>
                    <a:pt x="161" y="328"/>
                  </a:cubicBezTo>
                  <a:cubicBezTo>
                    <a:pt x="178" y="326"/>
                    <a:pt x="197" y="322"/>
                    <a:pt x="218" y="318"/>
                  </a:cubicBezTo>
                  <a:cubicBezTo>
                    <a:pt x="239" y="315"/>
                    <a:pt x="262" y="312"/>
                    <a:pt x="288" y="308"/>
                  </a:cubicBezTo>
                  <a:cubicBezTo>
                    <a:pt x="339" y="301"/>
                    <a:pt x="400" y="295"/>
                    <a:pt x="474" y="292"/>
                  </a:cubicBezTo>
                  <a:cubicBezTo>
                    <a:pt x="548" y="292"/>
                    <a:pt x="633" y="291"/>
                    <a:pt x="733" y="306"/>
                  </a:cubicBezTo>
                  <a:cubicBezTo>
                    <a:pt x="832" y="320"/>
                    <a:pt x="945" y="345"/>
                    <a:pt x="1071" y="387"/>
                  </a:cubicBezTo>
                  <a:cubicBezTo>
                    <a:pt x="1197" y="430"/>
                    <a:pt x="1334" y="489"/>
                    <a:pt x="1479" y="578"/>
                  </a:cubicBezTo>
                  <a:cubicBezTo>
                    <a:pt x="1625" y="667"/>
                    <a:pt x="1775" y="777"/>
                    <a:pt x="1925" y="900"/>
                  </a:cubicBezTo>
                  <a:cubicBezTo>
                    <a:pt x="2076" y="1023"/>
                    <a:pt x="2228" y="1159"/>
                    <a:pt x="2385" y="1295"/>
                  </a:cubicBezTo>
                  <a:cubicBezTo>
                    <a:pt x="2463" y="1363"/>
                    <a:pt x="2542" y="1430"/>
                    <a:pt x="2623" y="1496"/>
                  </a:cubicBezTo>
                  <a:cubicBezTo>
                    <a:pt x="2704" y="1562"/>
                    <a:pt x="2784" y="1625"/>
                    <a:pt x="2867" y="1687"/>
                  </a:cubicBezTo>
                  <a:cubicBezTo>
                    <a:pt x="3031" y="1809"/>
                    <a:pt x="3199" y="1919"/>
                    <a:pt x="3368" y="2004"/>
                  </a:cubicBezTo>
                  <a:cubicBezTo>
                    <a:pt x="3536" y="2090"/>
                    <a:pt x="3702" y="2154"/>
                    <a:pt x="3855" y="2196"/>
                  </a:cubicBezTo>
                  <a:cubicBezTo>
                    <a:pt x="3932" y="2215"/>
                    <a:pt x="4004" y="2234"/>
                    <a:pt x="4072" y="2244"/>
                  </a:cubicBezTo>
                  <a:cubicBezTo>
                    <a:pt x="4107" y="2249"/>
                    <a:pt x="4139" y="2257"/>
                    <a:pt x="4171" y="2259"/>
                  </a:cubicBezTo>
                  <a:cubicBezTo>
                    <a:pt x="4202" y="2262"/>
                    <a:pt x="4233" y="2266"/>
                    <a:pt x="4262" y="2269"/>
                  </a:cubicBezTo>
                  <a:cubicBezTo>
                    <a:pt x="4277" y="2270"/>
                    <a:pt x="4291" y="2272"/>
                    <a:pt x="4304" y="2273"/>
                  </a:cubicBezTo>
                  <a:cubicBezTo>
                    <a:pt x="4318" y="2274"/>
                    <a:pt x="4331" y="2274"/>
                    <a:pt x="4344" y="2274"/>
                  </a:cubicBezTo>
                  <a:cubicBezTo>
                    <a:pt x="4371" y="2275"/>
                    <a:pt x="4395" y="2276"/>
                    <a:pt x="4418" y="2277"/>
                  </a:cubicBezTo>
                  <a:cubicBezTo>
                    <a:pt x="4463" y="2279"/>
                    <a:pt x="4502" y="2277"/>
                    <a:pt x="4534" y="2276"/>
                  </a:cubicBezTo>
                  <a:cubicBezTo>
                    <a:pt x="4597" y="2273"/>
                    <a:pt x="4631" y="2272"/>
                    <a:pt x="4631" y="2272"/>
                  </a:cubicBezTo>
                  <a:cubicBezTo>
                    <a:pt x="4631" y="2272"/>
                    <a:pt x="4597" y="2268"/>
                    <a:pt x="4534" y="2261"/>
                  </a:cubicBezTo>
                  <a:cubicBezTo>
                    <a:pt x="4503" y="2258"/>
                    <a:pt x="4464" y="2255"/>
                    <a:pt x="4421" y="2246"/>
                  </a:cubicBezTo>
                  <a:cubicBezTo>
                    <a:pt x="4398" y="2242"/>
                    <a:pt x="4375" y="2238"/>
                    <a:pt x="4350" y="2234"/>
                  </a:cubicBezTo>
                  <a:cubicBezTo>
                    <a:pt x="4336" y="2231"/>
                    <a:pt x="4323" y="2229"/>
                    <a:pt x="4311" y="2227"/>
                  </a:cubicBezTo>
                  <a:cubicBezTo>
                    <a:pt x="4298" y="2224"/>
                    <a:pt x="4284" y="2220"/>
                    <a:pt x="4270" y="2217"/>
                  </a:cubicBezTo>
                  <a:cubicBezTo>
                    <a:pt x="4242" y="2210"/>
                    <a:pt x="4214" y="2204"/>
                    <a:pt x="4184" y="2196"/>
                  </a:cubicBezTo>
                  <a:cubicBezTo>
                    <a:pt x="4153" y="2189"/>
                    <a:pt x="4123" y="2178"/>
                    <a:pt x="4090" y="2168"/>
                  </a:cubicBezTo>
                  <a:cubicBezTo>
                    <a:pt x="4026" y="2150"/>
                    <a:pt x="3959" y="2123"/>
                    <a:pt x="3889" y="2096"/>
                  </a:cubicBezTo>
                  <a:cubicBezTo>
                    <a:pt x="3749" y="2038"/>
                    <a:pt x="3601" y="1959"/>
                    <a:pt x="3453" y="1861"/>
                  </a:cubicBezTo>
                  <a:cubicBezTo>
                    <a:pt x="3304" y="1762"/>
                    <a:pt x="3157" y="1642"/>
                    <a:pt x="3012" y="1510"/>
                  </a:cubicBezTo>
                  <a:cubicBezTo>
                    <a:pt x="2939" y="1444"/>
                    <a:pt x="2866" y="1374"/>
                    <a:pt x="2794" y="1304"/>
                  </a:cubicBezTo>
                  <a:cubicBezTo>
                    <a:pt x="2721" y="1235"/>
                    <a:pt x="2650" y="1162"/>
                    <a:pt x="2578" y="1089"/>
                  </a:cubicBezTo>
                  <a:cubicBezTo>
                    <a:pt x="2433" y="943"/>
                    <a:pt x="2287" y="794"/>
                    <a:pt x="2134" y="657"/>
                  </a:cubicBezTo>
                  <a:cubicBezTo>
                    <a:pt x="1980" y="520"/>
                    <a:pt x="1819" y="393"/>
                    <a:pt x="1652" y="292"/>
                  </a:cubicBezTo>
                  <a:cubicBezTo>
                    <a:pt x="1485" y="189"/>
                    <a:pt x="1319" y="121"/>
                    <a:pt x="1169" y="77"/>
                  </a:cubicBezTo>
                  <a:cubicBezTo>
                    <a:pt x="1018" y="32"/>
                    <a:pt x="880" y="12"/>
                    <a:pt x="757" y="6"/>
                  </a:cubicBezTo>
                  <a:cubicBezTo>
                    <a:pt x="636" y="0"/>
                    <a:pt x="529" y="14"/>
                    <a:pt x="442" y="30"/>
                  </a:cubicBezTo>
                  <a:cubicBezTo>
                    <a:pt x="353" y="49"/>
                    <a:pt x="281" y="74"/>
                    <a:pt x="224" y="101"/>
                  </a:cubicBezTo>
                  <a:cubicBezTo>
                    <a:pt x="195" y="114"/>
                    <a:pt x="171" y="127"/>
                    <a:pt x="149" y="140"/>
                  </a:cubicBezTo>
                  <a:cubicBezTo>
                    <a:pt x="127" y="154"/>
                    <a:pt x="109" y="167"/>
                    <a:pt x="93" y="178"/>
                  </a:cubicBezTo>
                  <a:cubicBezTo>
                    <a:pt x="61" y="201"/>
                    <a:pt x="41" y="225"/>
                    <a:pt x="27" y="243"/>
                  </a:cubicBezTo>
                  <a:cubicBezTo>
                    <a:pt x="0" y="279"/>
                    <a:pt x="1" y="301"/>
                    <a:pt x="9" y="31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7" name="Freeform 3">
              <a:extLst>
                <a:ext uri="{FF2B5EF4-FFF2-40B4-BE49-F238E27FC236}">
                  <a16:creationId xmlns:a16="http://schemas.microsoft.com/office/drawing/2014/main" id="{3D0DD429-0D0D-DA44-B1D4-B71DE91D7C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2963" y="3486150"/>
              <a:ext cx="366712" cy="561975"/>
            </a:xfrm>
            <a:custGeom>
              <a:avLst/>
              <a:gdLst>
                <a:gd name="T0" fmla="*/ 144310 w 1019"/>
                <a:gd name="T1" fmla="*/ 8989 h 1563"/>
                <a:gd name="T2" fmla="*/ 144310 w 1019"/>
                <a:gd name="T3" fmla="*/ 8989 h 1563"/>
                <a:gd name="T4" fmla="*/ 131714 w 1019"/>
                <a:gd name="T5" fmla="*/ 1079 h 1563"/>
                <a:gd name="T6" fmla="*/ 131714 w 1019"/>
                <a:gd name="T7" fmla="*/ 1079 h 1563"/>
                <a:gd name="T8" fmla="*/ 96446 w 1019"/>
                <a:gd name="T9" fmla="*/ 9708 h 1563"/>
                <a:gd name="T10" fmla="*/ 96446 w 1019"/>
                <a:gd name="T11" fmla="*/ 9708 h 1563"/>
                <a:gd name="T12" fmla="*/ 37787 w 1019"/>
                <a:gd name="T13" fmla="*/ 65078 h 1563"/>
                <a:gd name="T14" fmla="*/ 37787 w 1019"/>
                <a:gd name="T15" fmla="*/ 65078 h 1563"/>
                <a:gd name="T16" fmla="*/ 1080 w 1019"/>
                <a:gd name="T17" fmla="*/ 200988 h 1563"/>
                <a:gd name="T18" fmla="*/ 1080 w 1019"/>
                <a:gd name="T19" fmla="*/ 200988 h 1563"/>
                <a:gd name="T20" fmla="*/ 20513 w 1019"/>
                <a:gd name="T21" fmla="*/ 291235 h 1563"/>
                <a:gd name="T22" fmla="*/ 20513 w 1019"/>
                <a:gd name="T23" fmla="*/ 291235 h 1563"/>
                <a:gd name="T24" fmla="*/ 68016 w 1019"/>
                <a:gd name="T25" fmla="*/ 373212 h 1563"/>
                <a:gd name="T26" fmla="*/ 68016 w 1019"/>
                <a:gd name="T27" fmla="*/ 373212 h 1563"/>
                <a:gd name="T28" fmla="*/ 132074 w 1019"/>
                <a:gd name="T29" fmla="*/ 438650 h 1563"/>
                <a:gd name="T30" fmla="*/ 132074 w 1019"/>
                <a:gd name="T31" fmla="*/ 438650 h 1563"/>
                <a:gd name="T32" fmla="*/ 201530 w 1019"/>
                <a:gd name="T33" fmla="*/ 486110 h 1563"/>
                <a:gd name="T34" fmla="*/ 201530 w 1019"/>
                <a:gd name="T35" fmla="*/ 486110 h 1563"/>
                <a:gd name="T36" fmla="*/ 318489 w 1019"/>
                <a:gd name="T37" fmla="*/ 542559 h 1563"/>
                <a:gd name="T38" fmla="*/ 318489 w 1019"/>
                <a:gd name="T39" fmla="*/ 542559 h 1563"/>
                <a:gd name="T40" fmla="*/ 366352 w 1019"/>
                <a:gd name="T41" fmla="*/ 561615 h 1563"/>
                <a:gd name="T42" fmla="*/ 366352 w 1019"/>
                <a:gd name="T43" fmla="*/ 561615 h 1563"/>
                <a:gd name="T44" fmla="*/ 324607 w 1019"/>
                <a:gd name="T45" fmla="*/ 531773 h 1563"/>
                <a:gd name="T46" fmla="*/ 324607 w 1019"/>
                <a:gd name="T47" fmla="*/ 531773 h 1563"/>
                <a:gd name="T48" fmla="*/ 224921 w 1019"/>
                <a:gd name="T49" fmla="*/ 453391 h 1563"/>
                <a:gd name="T50" fmla="*/ 224921 w 1019"/>
                <a:gd name="T51" fmla="*/ 453391 h 1563"/>
                <a:gd name="T52" fmla="*/ 123797 w 1019"/>
                <a:gd name="T53" fmla="*/ 334740 h 1563"/>
                <a:gd name="T54" fmla="*/ 123797 w 1019"/>
                <a:gd name="T55" fmla="*/ 334740 h 1563"/>
                <a:gd name="T56" fmla="*/ 92848 w 1019"/>
                <a:gd name="T57" fmla="*/ 265707 h 1563"/>
                <a:gd name="T58" fmla="*/ 92848 w 1019"/>
                <a:gd name="T59" fmla="*/ 265707 h 1563"/>
                <a:gd name="T60" fmla="*/ 81332 w 1019"/>
                <a:gd name="T61" fmla="*/ 198471 h 1563"/>
                <a:gd name="T62" fmla="*/ 81332 w 1019"/>
                <a:gd name="T63" fmla="*/ 198471 h 1563"/>
                <a:gd name="T64" fmla="*/ 100765 w 1019"/>
                <a:gd name="T65" fmla="*/ 100314 h 1563"/>
                <a:gd name="T66" fmla="*/ 100765 w 1019"/>
                <a:gd name="T67" fmla="*/ 100314 h 1563"/>
                <a:gd name="T68" fmla="*/ 129555 w 1019"/>
                <a:gd name="T69" fmla="*/ 49618 h 1563"/>
                <a:gd name="T70" fmla="*/ 129555 w 1019"/>
                <a:gd name="T71" fmla="*/ 49618 h 1563"/>
                <a:gd name="T72" fmla="*/ 144310 w 1019"/>
                <a:gd name="T73" fmla="*/ 23730 h 1563"/>
                <a:gd name="T74" fmla="*/ 144310 w 1019"/>
                <a:gd name="T75" fmla="*/ 23730 h 1563"/>
                <a:gd name="T76" fmla="*/ 144310 w 1019"/>
                <a:gd name="T77" fmla="*/ 8989 h 156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9" h="1563">
                  <a:moveTo>
                    <a:pt x="401" y="25"/>
                  </a:moveTo>
                  <a:lnTo>
                    <a:pt x="401" y="25"/>
                  </a:lnTo>
                  <a:cubicBezTo>
                    <a:pt x="395" y="15"/>
                    <a:pt x="386" y="6"/>
                    <a:pt x="366" y="3"/>
                  </a:cubicBezTo>
                  <a:cubicBezTo>
                    <a:pt x="345" y="0"/>
                    <a:pt x="313" y="3"/>
                    <a:pt x="268" y="27"/>
                  </a:cubicBezTo>
                  <a:cubicBezTo>
                    <a:pt x="222" y="51"/>
                    <a:pt x="162" y="97"/>
                    <a:pt x="105" y="181"/>
                  </a:cubicBezTo>
                  <a:cubicBezTo>
                    <a:pt x="51" y="266"/>
                    <a:pt x="0" y="391"/>
                    <a:pt x="3" y="559"/>
                  </a:cubicBezTo>
                  <a:cubicBezTo>
                    <a:pt x="6" y="644"/>
                    <a:pt x="25" y="728"/>
                    <a:pt x="57" y="810"/>
                  </a:cubicBezTo>
                  <a:cubicBezTo>
                    <a:pt x="90" y="892"/>
                    <a:pt x="135" y="969"/>
                    <a:pt x="189" y="1038"/>
                  </a:cubicBezTo>
                  <a:cubicBezTo>
                    <a:pt x="242" y="1106"/>
                    <a:pt x="303" y="1167"/>
                    <a:pt x="367" y="1220"/>
                  </a:cubicBezTo>
                  <a:cubicBezTo>
                    <a:pt x="431" y="1271"/>
                    <a:pt x="496" y="1315"/>
                    <a:pt x="560" y="1352"/>
                  </a:cubicBezTo>
                  <a:cubicBezTo>
                    <a:pt x="687" y="1426"/>
                    <a:pt x="802" y="1475"/>
                    <a:pt x="885" y="1509"/>
                  </a:cubicBezTo>
                  <a:cubicBezTo>
                    <a:pt x="968" y="1543"/>
                    <a:pt x="1018" y="1562"/>
                    <a:pt x="1018" y="1562"/>
                  </a:cubicBezTo>
                  <a:cubicBezTo>
                    <a:pt x="1018" y="1562"/>
                    <a:pt x="975" y="1530"/>
                    <a:pt x="902" y="1479"/>
                  </a:cubicBezTo>
                  <a:cubicBezTo>
                    <a:pt x="830" y="1426"/>
                    <a:pt x="729" y="1354"/>
                    <a:pt x="625" y="1261"/>
                  </a:cubicBezTo>
                  <a:cubicBezTo>
                    <a:pt x="521" y="1170"/>
                    <a:pt x="417" y="1058"/>
                    <a:pt x="344" y="931"/>
                  </a:cubicBezTo>
                  <a:cubicBezTo>
                    <a:pt x="307" y="869"/>
                    <a:pt x="278" y="802"/>
                    <a:pt x="258" y="739"/>
                  </a:cubicBezTo>
                  <a:cubicBezTo>
                    <a:pt x="239" y="675"/>
                    <a:pt x="228" y="609"/>
                    <a:pt x="226" y="552"/>
                  </a:cubicBezTo>
                  <a:cubicBezTo>
                    <a:pt x="224" y="435"/>
                    <a:pt x="253" y="344"/>
                    <a:pt x="280" y="279"/>
                  </a:cubicBezTo>
                  <a:cubicBezTo>
                    <a:pt x="310" y="214"/>
                    <a:pt x="339" y="171"/>
                    <a:pt x="360" y="138"/>
                  </a:cubicBezTo>
                  <a:cubicBezTo>
                    <a:pt x="382" y="105"/>
                    <a:pt x="395" y="83"/>
                    <a:pt x="401" y="66"/>
                  </a:cubicBezTo>
                  <a:cubicBezTo>
                    <a:pt x="407" y="48"/>
                    <a:pt x="405" y="34"/>
                    <a:pt x="401" y="2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8" name="Freeform 4">
              <a:extLst>
                <a:ext uri="{FF2B5EF4-FFF2-40B4-BE49-F238E27FC236}">
                  <a16:creationId xmlns:a16="http://schemas.microsoft.com/office/drawing/2014/main" id="{013E6684-AF6D-4548-B212-652B241D2C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8338" y="3197225"/>
              <a:ext cx="434975" cy="733425"/>
            </a:xfrm>
            <a:custGeom>
              <a:avLst/>
              <a:gdLst>
                <a:gd name="T0" fmla="*/ 427413 w 1208"/>
                <a:gd name="T1" fmla="*/ 144812 h 2036"/>
                <a:gd name="T2" fmla="*/ 434615 w 1208"/>
                <a:gd name="T3" fmla="*/ 129322 h 2036"/>
                <a:gd name="T4" fmla="*/ 433895 w 1208"/>
                <a:gd name="T5" fmla="*/ 120677 h 2036"/>
                <a:gd name="T6" fmla="*/ 430654 w 1208"/>
                <a:gd name="T7" fmla="*/ 109509 h 2036"/>
                <a:gd name="T8" fmla="*/ 428494 w 1208"/>
                <a:gd name="T9" fmla="*/ 102665 h 2036"/>
                <a:gd name="T10" fmla="*/ 424893 w 1208"/>
                <a:gd name="T11" fmla="*/ 95461 h 2036"/>
                <a:gd name="T12" fmla="*/ 415171 w 1208"/>
                <a:gd name="T13" fmla="*/ 79610 h 2036"/>
                <a:gd name="T14" fmla="*/ 400047 w 1208"/>
                <a:gd name="T15" fmla="*/ 61959 h 2036"/>
                <a:gd name="T16" fmla="*/ 379163 w 1208"/>
                <a:gd name="T17" fmla="*/ 43588 h 2036"/>
                <a:gd name="T18" fmla="*/ 315789 w 1208"/>
                <a:gd name="T19" fmla="*/ 11888 h 2036"/>
                <a:gd name="T20" fmla="*/ 221088 w 1208"/>
                <a:gd name="T21" fmla="*/ 4323 h 2036"/>
                <a:gd name="T22" fmla="*/ 207405 w 1208"/>
                <a:gd name="T23" fmla="*/ 6844 h 2036"/>
                <a:gd name="T24" fmla="*/ 193002 w 1208"/>
                <a:gd name="T25" fmla="*/ 10086 h 2036"/>
                <a:gd name="T26" fmla="*/ 178599 w 1208"/>
                <a:gd name="T27" fmla="*/ 14769 h 2036"/>
                <a:gd name="T28" fmla="*/ 164556 w 1208"/>
                <a:gd name="T29" fmla="*/ 20173 h 2036"/>
                <a:gd name="T30" fmla="*/ 109104 w 1208"/>
                <a:gd name="T31" fmla="*/ 53674 h 2036"/>
                <a:gd name="T32" fmla="*/ 25566 w 1208"/>
                <a:gd name="T33" fmla="*/ 164264 h 2036"/>
                <a:gd name="T34" fmla="*/ 5401 w 1208"/>
                <a:gd name="T35" fmla="*/ 233788 h 2036"/>
                <a:gd name="T36" fmla="*/ 1080 w 1208"/>
                <a:gd name="T37" fmla="*/ 305834 h 2036"/>
                <a:gd name="T38" fmla="*/ 34207 w 1208"/>
                <a:gd name="T39" fmla="*/ 440920 h 2036"/>
                <a:gd name="T40" fmla="*/ 99742 w 1208"/>
                <a:gd name="T41" fmla="*/ 549709 h 2036"/>
                <a:gd name="T42" fmla="*/ 239812 w 1208"/>
                <a:gd name="T43" fmla="*/ 686235 h 2036"/>
                <a:gd name="T44" fmla="*/ 285182 w 1208"/>
                <a:gd name="T45" fmla="*/ 721177 h 2036"/>
                <a:gd name="T46" fmla="*/ 301746 w 1208"/>
                <a:gd name="T47" fmla="*/ 733065 h 2036"/>
                <a:gd name="T48" fmla="*/ 287343 w 1208"/>
                <a:gd name="T49" fmla="*/ 718295 h 2036"/>
                <a:gd name="T50" fmla="*/ 248454 w 1208"/>
                <a:gd name="T51" fmla="*/ 677229 h 2036"/>
                <a:gd name="T52" fmla="*/ 132869 w 1208"/>
                <a:gd name="T53" fmla="*/ 527014 h 2036"/>
                <a:gd name="T54" fmla="*/ 85699 w 1208"/>
                <a:gd name="T55" fmla="*/ 421467 h 2036"/>
                <a:gd name="T56" fmla="*/ 68775 w 1208"/>
                <a:gd name="T57" fmla="*/ 304753 h 2036"/>
                <a:gd name="T58" fmla="*/ 95421 w 1208"/>
                <a:gd name="T59" fmla="*/ 196324 h 2036"/>
                <a:gd name="T60" fmla="*/ 158795 w 1208"/>
                <a:gd name="T61" fmla="*/ 116354 h 2036"/>
                <a:gd name="T62" fmla="*/ 196603 w 1208"/>
                <a:gd name="T63" fmla="*/ 93299 h 2036"/>
                <a:gd name="T64" fmla="*/ 205965 w 1208"/>
                <a:gd name="T65" fmla="*/ 88976 h 2036"/>
                <a:gd name="T66" fmla="*/ 214967 w 1208"/>
                <a:gd name="T67" fmla="*/ 86095 h 2036"/>
                <a:gd name="T68" fmla="*/ 224329 w 1208"/>
                <a:gd name="T69" fmla="*/ 83933 h 2036"/>
                <a:gd name="T70" fmla="*/ 232971 w 1208"/>
                <a:gd name="T71" fmla="*/ 81772 h 2036"/>
                <a:gd name="T72" fmla="*/ 298145 w 1208"/>
                <a:gd name="T73" fmla="*/ 82132 h 2036"/>
                <a:gd name="T74" fmla="*/ 345675 w 1208"/>
                <a:gd name="T75" fmla="*/ 97262 h 2036"/>
                <a:gd name="T76" fmla="*/ 363319 w 1208"/>
                <a:gd name="T77" fmla="*/ 106628 h 2036"/>
                <a:gd name="T78" fmla="*/ 377362 w 1208"/>
                <a:gd name="T79" fmla="*/ 115633 h 2036"/>
                <a:gd name="T80" fmla="*/ 388885 w 1208"/>
                <a:gd name="T81" fmla="*/ 123919 h 2036"/>
                <a:gd name="T82" fmla="*/ 393566 w 1208"/>
                <a:gd name="T83" fmla="*/ 127521 h 2036"/>
                <a:gd name="T84" fmla="*/ 397887 w 1208"/>
                <a:gd name="T85" fmla="*/ 131123 h 2036"/>
                <a:gd name="T86" fmla="*/ 405449 w 1208"/>
                <a:gd name="T87" fmla="*/ 136527 h 2036"/>
                <a:gd name="T88" fmla="*/ 411210 w 1208"/>
                <a:gd name="T89" fmla="*/ 141210 h 20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208" h="2036">
                  <a:moveTo>
                    <a:pt x="1187" y="402"/>
                  </a:moveTo>
                  <a:lnTo>
                    <a:pt x="1187" y="402"/>
                  </a:lnTo>
                  <a:cubicBezTo>
                    <a:pt x="1197" y="398"/>
                    <a:pt x="1206" y="387"/>
                    <a:pt x="1207" y="359"/>
                  </a:cubicBezTo>
                  <a:cubicBezTo>
                    <a:pt x="1207" y="352"/>
                    <a:pt x="1207" y="344"/>
                    <a:pt x="1205" y="335"/>
                  </a:cubicBezTo>
                  <a:cubicBezTo>
                    <a:pt x="1203" y="325"/>
                    <a:pt x="1201" y="315"/>
                    <a:pt x="1196" y="304"/>
                  </a:cubicBezTo>
                  <a:cubicBezTo>
                    <a:pt x="1194" y="298"/>
                    <a:pt x="1192" y="291"/>
                    <a:pt x="1190" y="285"/>
                  </a:cubicBezTo>
                  <a:cubicBezTo>
                    <a:pt x="1187" y="278"/>
                    <a:pt x="1183" y="272"/>
                    <a:pt x="1180" y="265"/>
                  </a:cubicBezTo>
                  <a:cubicBezTo>
                    <a:pt x="1172" y="252"/>
                    <a:pt x="1165" y="235"/>
                    <a:pt x="1153" y="221"/>
                  </a:cubicBezTo>
                  <a:cubicBezTo>
                    <a:pt x="1141" y="205"/>
                    <a:pt x="1128" y="188"/>
                    <a:pt x="1111" y="172"/>
                  </a:cubicBezTo>
                  <a:cubicBezTo>
                    <a:pt x="1095" y="154"/>
                    <a:pt x="1075" y="138"/>
                    <a:pt x="1053" y="121"/>
                  </a:cubicBezTo>
                  <a:cubicBezTo>
                    <a:pt x="1008" y="88"/>
                    <a:pt x="950" y="56"/>
                    <a:pt x="877" y="33"/>
                  </a:cubicBezTo>
                  <a:cubicBezTo>
                    <a:pt x="804" y="12"/>
                    <a:pt x="715" y="0"/>
                    <a:pt x="614" y="12"/>
                  </a:cubicBezTo>
                  <a:cubicBezTo>
                    <a:pt x="601" y="14"/>
                    <a:pt x="588" y="16"/>
                    <a:pt x="576" y="19"/>
                  </a:cubicBezTo>
                  <a:cubicBezTo>
                    <a:pt x="563" y="22"/>
                    <a:pt x="549" y="24"/>
                    <a:pt x="536" y="28"/>
                  </a:cubicBezTo>
                  <a:cubicBezTo>
                    <a:pt x="523" y="32"/>
                    <a:pt x="510" y="36"/>
                    <a:pt x="496" y="41"/>
                  </a:cubicBezTo>
                  <a:cubicBezTo>
                    <a:pt x="483" y="46"/>
                    <a:pt x="470" y="51"/>
                    <a:pt x="457" y="56"/>
                  </a:cubicBezTo>
                  <a:cubicBezTo>
                    <a:pt x="405" y="79"/>
                    <a:pt x="352" y="109"/>
                    <a:pt x="303" y="149"/>
                  </a:cubicBezTo>
                  <a:cubicBezTo>
                    <a:pt x="205" y="227"/>
                    <a:pt x="123" y="334"/>
                    <a:pt x="71" y="456"/>
                  </a:cubicBezTo>
                  <a:cubicBezTo>
                    <a:pt x="45" y="518"/>
                    <a:pt x="26" y="582"/>
                    <a:pt x="15" y="649"/>
                  </a:cubicBezTo>
                  <a:cubicBezTo>
                    <a:pt x="3" y="715"/>
                    <a:pt x="0" y="783"/>
                    <a:pt x="3" y="849"/>
                  </a:cubicBezTo>
                  <a:cubicBezTo>
                    <a:pt x="10" y="982"/>
                    <a:pt x="45" y="1109"/>
                    <a:pt x="95" y="1224"/>
                  </a:cubicBezTo>
                  <a:cubicBezTo>
                    <a:pt x="144" y="1337"/>
                    <a:pt x="209" y="1439"/>
                    <a:pt x="277" y="1526"/>
                  </a:cubicBezTo>
                  <a:cubicBezTo>
                    <a:pt x="414" y="1701"/>
                    <a:pt x="561" y="1821"/>
                    <a:pt x="666" y="1905"/>
                  </a:cubicBezTo>
                  <a:cubicBezTo>
                    <a:pt x="719" y="1947"/>
                    <a:pt x="762" y="1979"/>
                    <a:pt x="792" y="2002"/>
                  </a:cubicBezTo>
                  <a:cubicBezTo>
                    <a:pt x="821" y="2023"/>
                    <a:pt x="838" y="2035"/>
                    <a:pt x="838" y="2035"/>
                  </a:cubicBezTo>
                  <a:cubicBezTo>
                    <a:pt x="838" y="2035"/>
                    <a:pt x="823" y="2020"/>
                    <a:pt x="798" y="1994"/>
                  </a:cubicBezTo>
                  <a:cubicBezTo>
                    <a:pt x="772" y="1968"/>
                    <a:pt x="735" y="1929"/>
                    <a:pt x="690" y="1880"/>
                  </a:cubicBezTo>
                  <a:cubicBezTo>
                    <a:pt x="600" y="1782"/>
                    <a:pt x="475" y="1642"/>
                    <a:pt x="369" y="1463"/>
                  </a:cubicBezTo>
                  <a:cubicBezTo>
                    <a:pt x="316" y="1374"/>
                    <a:pt x="270" y="1275"/>
                    <a:pt x="238" y="1170"/>
                  </a:cubicBezTo>
                  <a:cubicBezTo>
                    <a:pt x="205" y="1065"/>
                    <a:pt x="187" y="954"/>
                    <a:pt x="191" y="846"/>
                  </a:cubicBezTo>
                  <a:cubicBezTo>
                    <a:pt x="195" y="738"/>
                    <a:pt x="221" y="636"/>
                    <a:pt x="265" y="545"/>
                  </a:cubicBezTo>
                  <a:cubicBezTo>
                    <a:pt x="310" y="454"/>
                    <a:pt x="373" y="378"/>
                    <a:pt x="441" y="323"/>
                  </a:cubicBezTo>
                  <a:cubicBezTo>
                    <a:pt x="476" y="295"/>
                    <a:pt x="512" y="275"/>
                    <a:pt x="546" y="259"/>
                  </a:cubicBezTo>
                  <a:cubicBezTo>
                    <a:pt x="555" y="255"/>
                    <a:pt x="564" y="252"/>
                    <a:pt x="572" y="247"/>
                  </a:cubicBezTo>
                  <a:cubicBezTo>
                    <a:pt x="581" y="245"/>
                    <a:pt x="589" y="242"/>
                    <a:pt x="597" y="239"/>
                  </a:cubicBezTo>
                  <a:cubicBezTo>
                    <a:pt x="606" y="236"/>
                    <a:pt x="614" y="234"/>
                    <a:pt x="623" y="233"/>
                  </a:cubicBezTo>
                  <a:cubicBezTo>
                    <a:pt x="631" y="230"/>
                    <a:pt x="639" y="228"/>
                    <a:pt x="647" y="227"/>
                  </a:cubicBezTo>
                  <a:cubicBezTo>
                    <a:pt x="714" y="215"/>
                    <a:pt x="775" y="218"/>
                    <a:pt x="828" y="228"/>
                  </a:cubicBezTo>
                  <a:cubicBezTo>
                    <a:pt x="880" y="238"/>
                    <a:pt x="924" y="254"/>
                    <a:pt x="960" y="270"/>
                  </a:cubicBezTo>
                  <a:cubicBezTo>
                    <a:pt x="978" y="279"/>
                    <a:pt x="995" y="287"/>
                    <a:pt x="1009" y="296"/>
                  </a:cubicBezTo>
                  <a:cubicBezTo>
                    <a:pt x="1024" y="304"/>
                    <a:pt x="1037" y="313"/>
                    <a:pt x="1048" y="321"/>
                  </a:cubicBezTo>
                  <a:cubicBezTo>
                    <a:pt x="1061" y="328"/>
                    <a:pt x="1070" y="337"/>
                    <a:pt x="1080" y="344"/>
                  </a:cubicBezTo>
                  <a:cubicBezTo>
                    <a:pt x="1084" y="348"/>
                    <a:pt x="1089" y="351"/>
                    <a:pt x="1093" y="354"/>
                  </a:cubicBezTo>
                  <a:cubicBezTo>
                    <a:pt x="1097" y="357"/>
                    <a:pt x="1101" y="361"/>
                    <a:pt x="1105" y="364"/>
                  </a:cubicBezTo>
                  <a:cubicBezTo>
                    <a:pt x="1112" y="370"/>
                    <a:pt x="1120" y="375"/>
                    <a:pt x="1126" y="379"/>
                  </a:cubicBezTo>
                  <a:cubicBezTo>
                    <a:pt x="1132" y="384"/>
                    <a:pt x="1137" y="388"/>
                    <a:pt x="1142" y="392"/>
                  </a:cubicBezTo>
                  <a:cubicBezTo>
                    <a:pt x="1163" y="405"/>
                    <a:pt x="1177" y="406"/>
                    <a:pt x="1187" y="40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FF22E102-9691-BD4B-9F7B-228BF56C9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6288" y="4033838"/>
              <a:ext cx="546100" cy="141287"/>
            </a:xfrm>
            <a:custGeom>
              <a:avLst/>
              <a:gdLst>
                <a:gd name="T0" fmla="*/ 6480 w 1517"/>
                <a:gd name="T1" fmla="*/ 128704 h 393"/>
                <a:gd name="T2" fmla="*/ 6480 w 1517"/>
                <a:gd name="T3" fmla="*/ 128704 h 393"/>
                <a:gd name="T4" fmla="*/ 44638 w 1517"/>
                <a:gd name="T5" fmla="*/ 135175 h 393"/>
                <a:gd name="T6" fmla="*/ 44638 w 1517"/>
                <a:gd name="T7" fmla="*/ 135175 h 393"/>
                <a:gd name="T8" fmla="*/ 175314 w 1517"/>
                <a:gd name="T9" fmla="*/ 93472 h 393"/>
                <a:gd name="T10" fmla="*/ 175314 w 1517"/>
                <a:gd name="T11" fmla="*/ 93472 h 393"/>
                <a:gd name="T12" fmla="*/ 291229 w 1517"/>
                <a:gd name="T13" fmla="*/ 69385 h 393"/>
                <a:gd name="T14" fmla="*/ 291229 w 1517"/>
                <a:gd name="T15" fmla="*/ 69385 h 393"/>
                <a:gd name="T16" fmla="*/ 412545 w 1517"/>
                <a:gd name="T17" fmla="*/ 65071 h 393"/>
                <a:gd name="T18" fmla="*/ 412545 w 1517"/>
                <a:gd name="T19" fmla="*/ 65071 h 393"/>
                <a:gd name="T20" fmla="*/ 507581 w 1517"/>
                <a:gd name="T21" fmla="*/ 79092 h 393"/>
                <a:gd name="T22" fmla="*/ 507581 w 1517"/>
                <a:gd name="T23" fmla="*/ 79092 h 393"/>
                <a:gd name="T24" fmla="*/ 535660 w 1517"/>
                <a:gd name="T25" fmla="*/ 86642 h 393"/>
                <a:gd name="T26" fmla="*/ 535660 w 1517"/>
                <a:gd name="T27" fmla="*/ 86642 h 393"/>
                <a:gd name="T28" fmla="*/ 545740 w 1517"/>
                <a:gd name="T29" fmla="*/ 89518 h 393"/>
                <a:gd name="T30" fmla="*/ 545740 w 1517"/>
                <a:gd name="T31" fmla="*/ 89518 h 393"/>
                <a:gd name="T32" fmla="*/ 537100 w 1517"/>
                <a:gd name="T33" fmla="*/ 83406 h 393"/>
                <a:gd name="T34" fmla="*/ 537100 w 1517"/>
                <a:gd name="T35" fmla="*/ 83406 h 393"/>
                <a:gd name="T36" fmla="*/ 512621 w 1517"/>
                <a:gd name="T37" fmla="*/ 67588 h 393"/>
                <a:gd name="T38" fmla="*/ 512621 w 1517"/>
                <a:gd name="T39" fmla="*/ 67588 h 393"/>
                <a:gd name="T40" fmla="*/ 420465 w 1517"/>
                <a:gd name="T41" fmla="*/ 25525 h 393"/>
                <a:gd name="T42" fmla="*/ 420465 w 1517"/>
                <a:gd name="T43" fmla="*/ 25525 h 393"/>
                <a:gd name="T44" fmla="*/ 288709 w 1517"/>
                <a:gd name="T45" fmla="*/ 2157 h 393"/>
                <a:gd name="T46" fmla="*/ 288709 w 1517"/>
                <a:gd name="T47" fmla="*/ 2157 h 393"/>
                <a:gd name="T48" fmla="*/ 153714 w 1517"/>
                <a:gd name="T49" fmla="*/ 16537 h 393"/>
                <a:gd name="T50" fmla="*/ 153714 w 1517"/>
                <a:gd name="T51" fmla="*/ 16537 h 393"/>
                <a:gd name="T52" fmla="*/ 125275 w 1517"/>
                <a:gd name="T53" fmla="*/ 25166 h 393"/>
                <a:gd name="T54" fmla="*/ 125275 w 1517"/>
                <a:gd name="T55" fmla="*/ 25166 h 393"/>
                <a:gd name="T56" fmla="*/ 100796 w 1517"/>
                <a:gd name="T57" fmla="*/ 35232 h 393"/>
                <a:gd name="T58" fmla="*/ 100796 w 1517"/>
                <a:gd name="T59" fmla="*/ 35232 h 393"/>
                <a:gd name="T60" fmla="*/ 61558 w 1517"/>
                <a:gd name="T61" fmla="*/ 55005 h 393"/>
                <a:gd name="T62" fmla="*/ 61558 w 1517"/>
                <a:gd name="T63" fmla="*/ 55005 h 393"/>
                <a:gd name="T64" fmla="*/ 34559 w 1517"/>
                <a:gd name="T65" fmla="*/ 74418 h 393"/>
                <a:gd name="T66" fmla="*/ 34559 w 1517"/>
                <a:gd name="T67" fmla="*/ 74418 h 393"/>
                <a:gd name="T68" fmla="*/ 17279 w 1517"/>
                <a:gd name="T69" fmla="*/ 90596 h 393"/>
                <a:gd name="T70" fmla="*/ 17279 w 1517"/>
                <a:gd name="T71" fmla="*/ 90596 h 393"/>
                <a:gd name="T72" fmla="*/ 6480 w 1517"/>
                <a:gd name="T73" fmla="*/ 128704 h 39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517" h="393">
                  <a:moveTo>
                    <a:pt x="18" y="358"/>
                  </a:moveTo>
                  <a:lnTo>
                    <a:pt x="18" y="358"/>
                  </a:lnTo>
                  <a:cubicBezTo>
                    <a:pt x="31" y="376"/>
                    <a:pt x="59" y="392"/>
                    <a:pt x="124" y="376"/>
                  </a:cubicBezTo>
                  <a:cubicBezTo>
                    <a:pt x="191" y="363"/>
                    <a:pt x="294" y="316"/>
                    <a:pt x="487" y="260"/>
                  </a:cubicBezTo>
                  <a:cubicBezTo>
                    <a:pt x="584" y="233"/>
                    <a:pt x="694" y="207"/>
                    <a:pt x="809" y="193"/>
                  </a:cubicBezTo>
                  <a:cubicBezTo>
                    <a:pt x="923" y="178"/>
                    <a:pt x="1040" y="174"/>
                    <a:pt x="1146" y="181"/>
                  </a:cubicBezTo>
                  <a:cubicBezTo>
                    <a:pt x="1252" y="187"/>
                    <a:pt x="1344" y="206"/>
                    <a:pt x="1410" y="220"/>
                  </a:cubicBezTo>
                  <a:cubicBezTo>
                    <a:pt x="1443" y="228"/>
                    <a:pt x="1470" y="237"/>
                    <a:pt x="1488" y="241"/>
                  </a:cubicBezTo>
                  <a:cubicBezTo>
                    <a:pt x="1506" y="246"/>
                    <a:pt x="1516" y="249"/>
                    <a:pt x="1516" y="249"/>
                  </a:cubicBezTo>
                  <a:cubicBezTo>
                    <a:pt x="1516" y="249"/>
                    <a:pt x="1508" y="243"/>
                    <a:pt x="1492" y="232"/>
                  </a:cubicBezTo>
                  <a:cubicBezTo>
                    <a:pt x="1476" y="222"/>
                    <a:pt x="1453" y="206"/>
                    <a:pt x="1424" y="188"/>
                  </a:cubicBezTo>
                  <a:cubicBezTo>
                    <a:pt x="1363" y="154"/>
                    <a:pt x="1276" y="107"/>
                    <a:pt x="1168" y="71"/>
                  </a:cubicBezTo>
                  <a:cubicBezTo>
                    <a:pt x="1060" y="37"/>
                    <a:pt x="932" y="11"/>
                    <a:pt x="802" y="6"/>
                  </a:cubicBezTo>
                  <a:cubicBezTo>
                    <a:pt x="671" y="0"/>
                    <a:pt x="540" y="15"/>
                    <a:pt x="427" y="46"/>
                  </a:cubicBezTo>
                  <a:cubicBezTo>
                    <a:pt x="399" y="54"/>
                    <a:pt x="373" y="61"/>
                    <a:pt x="348" y="70"/>
                  </a:cubicBezTo>
                  <a:cubicBezTo>
                    <a:pt x="323" y="78"/>
                    <a:pt x="301" y="89"/>
                    <a:pt x="280" y="98"/>
                  </a:cubicBezTo>
                  <a:cubicBezTo>
                    <a:pt x="237" y="115"/>
                    <a:pt x="202" y="136"/>
                    <a:pt x="171" y="153"/>
                  </a:cubicBezTo>
                  <a:cubicBezTo>
                    <a:pt x="141" y="171"/>
                    <a:pt x="116" y="190"/>
                    <a:pt x="96" y="207"/>
                  </a:cubicBezTo>
                  <a:cubicBezTo>
                    <a:pt x="76" y="224"/>
                    <a:pt x="59" y="238"/>
                    <a:pt x="48" y="252"/>
                  </a:cubicBezTo>
                  <a:cubicBezTo>
                    <a:pt x="0" y="311"/>
                    <a:pt x="6" y="340"/>
                    <a:pt x="18" y="35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E5898B08-76E9-0B44-85D7-3935F7C596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3650" y="3622675"/>
              <a:ext cx="244475" cy="409575"/>
            </a:xfrm>
            <a:custGeom>
              <a:avLst/>
              <a:gdLst>
                <a:gd name="T0" fmla="*/ 149701 w 681"/>
                <a:gd name="T1" fmla="*/ 409215 h 1139"/>
                <a:gd name="T2" fmla="*/ 149701 w 681"/>
                <a:gd name="T3" fmla="*/ 409215 h 1139"/>
                <a:gd name="T4" fmla="*/ 145752 w 681"/>
                <a:gd name="T5" fmla="*/ 404900 h 1139"/>
                <a:gd name="T6" fmla="*/ 145752 w 681"/>
                <a:gd name="T7" fmla="*/ 404900 h 1139"/>
                <a:gd name="T8" fmla="*/ 135700 w 681"/>
                <a:gd name="T9" fmla="*/ 391955 h 1139"/>
                <a:gd name="T10" fmla="*/ 135700 w 681"/>
                <a:gd name="T11" fmla="*/ 391955 h 1139"/>
                <a:gd name="T12" fmla="*/ 106262 w 681"/>
                <a:gd name="T13" fmla="*/ 343410 h 1139"/>
                <a:gd name="T14" fmla="*/ 106262 w 681"/>
                <a:gd name="T15" fmla="*/ 343410 h 1139"/>
                <a:gd name="T16" fmla="*/ 87954 w 681"/>
                <a:gd name="T17" fmla="*/ 181234 h 1139"/>
                <a:gd name="T18" fmla="*/ 87954 w 681"/>
                <a:gd name="T19" fmla="*/ 181234 h 1139"/>
                <a:gd name="T20" fmla="*/ 176266 w 681"/>
                <a:gd name="T21" fmla="*/ 44230 h 1139"/>
                <a:gd name="T22" fmla="*/ 176266 w 681"/>
                <a:gd name="T23" fmla="*/ 44230 h 1139"/>
                <a:gd name="T24" fmla="*/ 224012 w 681"/>
                <a:gd name="T25" fmla="*/ 13664 h 1139"/>
                <a:gd name="T26" fmla="*/ 224012 w 681"/>
                <a:gd name="T27" fmla="*/ 13664 h 1139"/>
                <a:gd name="T28" fmla="*/ 238731 w 681"/>
                <a:gd name="T29" fmla="*/ 6832 h 1139"/>
                <a:gd name="T30" fmla="*/ 238731 w 681"/>
                <a:gd name="T31" fmla="*/ 6832 h 1139"/>
                <a:gd name="T32" fmla="*/ 244116 w 681"/>
                <a:gd name="T33" fmla="*/ 4675 h 1139"/>
                <a:gd name="T34" fmla="*/ 244116 w 681"/>
                <a:gd name="T35" fmla="*/ 4675 h 1139"/>
                <a:gd name="T36" fmla="*/ 238372 w 681"/>
                <a:gd name="T37" fmla="*/ 3596 h 1139"/>
                <a:gd name="T38" fmla="*/ 238372 w 681"/>
                <a:gd name="T39" fmla="*/ 3596 h 1139"/>
                <a:gd name="T40" fmla="*/ 221499 w 681"/>
                <a:gd name="T41" fmla="*/ 1438 h 1139"/>
                <a:gd name="T42" fmla="*/ 221499 w 681"/>
                <a:gd name="T43" fmla="*/ 1438 h 1139"/>
                <a:gd name="T44" fmla="*/ 158316 w 681"/>
                <a:gd name="T45" fmla="*/ 8271 h 1139"/>
                <a:gd name="T46" fmla="*/ 158316 w 681"/>
                <a:gd name="T47" fmla="*/ 8271 h 1139"/>
                <a:gd name="T48" fmla="*/ 116314 w 681"/>
                <a:gd name="T49" fmla="*/ 25531 h 1139"/>
                <a:gd name="T50" fmla="*/ 116314 w 681"/>
                <a:gd name="T51" fmla="*/ 25531 h 1139"/>
                <a:gd name="T52" fmla="*/ 73594 w 681"/>
                <a:gd name="T53" fmla="*/ 56096 h 1139"/>
                <a:gd name="T54" fmla="*/ 73594 w 681"/>
                <a:gd name="T55" fmla="*/ 56096 h 1139"/>
                <a:gd name="T56" fmla="*/ 10052 w 681"/>
                <a:gd name="T57" fmla="*/ 162895 h 1139"/>
                <a:gd name="T58" fmla="*/ 10052 w 681"/>
                <a:gd name="T59" fmla="*/ 162895 h 1139"/>
                <a:gd name="T60" fmla="*/ 19745 w 681"/>
                <a:gd name="T61" fmla="*/ 286954 h 1139"/>
                <a:gd name="T62" fmla="*/ 19745 w 681"/>
                <a:gd name="T63" fmla="*/ 286954 h 1139"/>
                <a:gd name="T64" fmla="*/ 44515 w 681"/>
                <a:gd name="T65" fmla="*/ 333701 h 1139"/>
                <a:gd name="T66" fmla="*/ 44515 w 681"/>
                <a:gd name="T67" fmla="*/ 333701 h 1139"/>
                <a:gd name="T68" fmla="*/ 74671 w 681"/>
                <a:gd name="T69" fmla="*/ 367862 h 1139"/>
                <a:gd name="T70" fmla="*/ 74671 w 681"/>
                <a:gd name="T71" fmla="*/ 367862 h 1139"/>
                <a:gd name="T72" fmla="*/ 128161 w 681"/>
                <a:gd name="T73" fmla="*/ 402024 h 1139"/>
                <a:gd name="T74" fmla="*/ 128161 w 681"/>
                <a:gd name="T75" fmla="*/ 402024 h 1139"/>
                <a:gd name="T76" fmla="*/ 144316 w 681"/>
                <a:gd name="T77" fmla="*/ 407417 h 1139"/>
                <a:gd name="T78" fmla="*/ 144316 w 681"/>
                <a:gd name="T79" fmla="*/ 407417 h 1139"/>
                <a:gd name="T80" fmla="*/ 149701 w 681"/>
                <a:gd name="T81" fmla="*/ 409215 h 113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81" h="1139">
                  <a:moveTo>
                    <a:pt x="417" y="1138"/>
                  </a:moveTo>
                  <a:lnTo>
                    <a:pt x="417" y="1138"/>
                  </a:lnTo>
                  <a:cubicBezTo>
                    <a:pt x="417" y="1138"/>
                    <a:pt x="413" y="1134"/>
                    <a:pt x="406" y="1126"/>
                  </a:cubicBezTo>
                  <a:cubicBezTo>
                    <a:pt x="400" y="1117"/>
                    <a:pt x="389" y="1106"/>
                    <a:pt x="378" y="1090"/>
                  </a:cubicBezTo>
                  <a:cubicBezTo>
                    <a:pt x="354" y="1060"/>
                    <a:pt x="323" y="1013"/>
                    <a:pt x="296" y="955"/>
                  </a:cubicBezTo>
                  <a:cubicBezTo>
                    <a:pt x="241" y="839"/>
                    <a:pt x="208" y="668"/>
                    <a:pt x="245" y="504"/>
                  </a:cubicBezTo>
                  <a:cubicBezTo>
                    <a:pt x="284" y="341"/>
                    <a:pt x="390" y="202"/>
                    <a:pt x="491" y="123"/>
                  </a:cubicBezTo>
                  <a:cubicBezTo>
                    <a:pt x="541" y="83"/>
                    <a:pt x="589" y="54"/>
                    <a:pt x="624" y="38"/>
                  </a:cubicBezTo>
                  <a:cubicBezTo>
                    <a:pt x="641" y="28"/>
                    <a:pt x="655" y="24"/>
                    <a:pt x="665" y="19"/>
                  </a:cubicBezTo>
                  <a:cubicBezTo>
                    <a:pt x="675" y="15"/>
                    <a:pt x="680" y="13"/>
                    <a:pt x="680" y="13"/>
                  </a:cubicBezTo>
                  <a:cubicBezTo>
                    <a:pt x="680" y="13"/>
                    <a:pt x="675" y="11"/>
                    <a:pt x="664" y="10"/>
                  </a:cubicBezTo>
                  <a:cubicBezTo>
                    <a:pt x="654" y="8"/>
                    <a:pt x="637" y="4"/>
                    <a:pt x="617" y="4"/>
                  </a:cubicBezTo>
                  <a:cubicBezTo>
                    <a:pt x="576" y="0"/>
                    <a:pt x="515" y="3"/>
                    <a:pt x="441" y="23"/>
                  </a:cubicBezTo>
                  <a:cubicBezTo>
                    <a:pt x="404" y="33"/>
                    <a:pt x="365" y="49"/>
                    <a:pt x="324" y="71"/>
                  </a:cubicBezTo>
                  <a:cubicBezTo>
                    <a:pt x="285" y="94"/>
                    <a:pt x="243" y="120"/>
                    <a:pt x="205" y="156"/>
                  </a:cubicBezTo>
                  <a:cubicBezTo>
                    <a:pt x="127" y="227"/>
                    <a:pt x="58" y="330"/>
                    <a:pt x="28" y="453"/>
                  </a:cubicBezTo>
                  <a:cubicBezTo>
                    <a:pt x="0" y="578"/>
                    <a:pt x="16" y="700"/>
                    <a:pt x="55" y="798"/>
                  </a:cubicBezTo>
                  <a:cubicBezTo>
                    <a:pt x="73" y="847"/>
                    <a:pt x="98" y="890"/>
                    <a:pt x="124" y="928"/>
                  </a:cubicBezTo>
                  <a:cubicBezTo>
                    <a:pt x="151" y="965"/>
                    <a:pt x="179" y="997"/>
                    <a:pt x="208" y="1023"/>
                  </a:cubicBezTo>
                  <a:cubicBezTo>
                    <a:pt x="265" y="1074"/>
                    <a:pt x="319" y="1103"/>
                    <a:pt x="357" y="1118"/>
                  </a:cubicBezTo>
                  <a:cubicBezTo>
                    <a:pt x="375" y="1127"/>
                    <a:pt x="392" y="1130"/>
                    <a:pt x="402" y="1133"/>
                  </a:cubicBezTo>
                  <a:cubicBezTo>
                    <a:pt x="412" y="1136"/>
                    <a:pt x="417" y="1138"/>
                    <a:pt x="417" y="113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FAC32E35-9BC1-FD4C-9857-E06F234F85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1763" y="3779838"/>
              <a:ext cx="223837" cy="258762"/>
            </a:xfrm>
            <a:custGeom>
              <a:avLst/>
              <a:gdLst>
                <a:gd name="T0" fmla="*/ 223478 w 623"/>
                <a:gd name="T1" fmla="*/ 234649 h 719"/>
                <a:gd name="T2" fmla="*/ 223478 w 623"/>
                <a:gd name="T3" fmla="*/ 234649 h 719"/>
                <a:gd name="T4" fmla="*/ 219166 w 623"/>
                <a:gd name="T5" fmla="*/ 233570 h 719"/>
                <a:gd name="T6" fmla="*/ 219166 w 623"/>
                <a:gd name="T7" fmla="*/ 233570 h 719"/>
                <a:gd name="T8" fmla="*/ 208747 w 623"/>
                <a:gd name="T9" fmla="*/ 230331 h 719"/>
                <a:gd name="T10" fmla="*/ 208747 w 623"/>
                <a:gd name="T11" fmla="*/ 230331 h 719"/>
                <a:gd name="T12" fmla="*/ 173177 w 623"/>
                <a:gd name="T13" fmla="*/ 215935 h 719"/>
                <a:gd name="T14" fmla="*/ 173177 w 623"/>
                <a:gd name="T15" fmla="*/ 215935 h 719"/>
                <a:gd name="T16" fmla="*/ 94134 w 623"/>
                <a:gd name="T17" fmla="*/ 148635 h 719"/>
                <a:gd name="T18" fmla="*/ 94134 w 623"/>
                <a:gd name="T19" fmla="*/ 148635 h 719"/>
                <a:gd name="T20" fmla="*/ 53534 w 623"/>
                <a:gd name="T21" fmla="*/ 53264 h 719"/>
                <a:gd name="T22" fmla="*/ 53534 w 623"/>
                <a:gd name="T23" fmla="*/ 53264 h 719"/>
                <a:gd name="T24" fmla="*/ 50660 w 623"/>
                <a:gd name="T25" fmla="*/ 15475 h 719"/>
                <a:gd name="T26" fmla="*/ 50660 w 623"/>
                <a:gd name="T27" fmla="*/ 15475 h 719"/>
                <a:gd name="T28" fmla="*/ 50660 w 623"/>
                <a:gd name="T29" fmla="*/ 3959 h 719"/>
                <a:gd name="T30" fmla="*/ 50660 w 623"/>
                <a:gd name="T31" fmla="*/ 3959 h 719"/>
                <a:gd name="T32" fmla="*/ 51019 w 623"/>
                <a:gd name="T33" fmla="*/ 0 h 719"/>
                <a:gd name="T34" fmla="*/ 51019 w 623"/>
                <a:gd name="T35" fmla="*/ 0 h 719"/>
                <a:gd name="T36" fmla="*/ 47785 w 623"/>
                <a:gd name="T37" fmla="*/ 2159 h 719"/>
                <a:gd name="T38" fmla="*/ 47785 w 623"/>
                <a:gd name="T39" fmla="*/ 2159 h 719"/>
                <a:gd name="T40" fmla="*/ 38803 w 623"/>
                <a:gd name="T41" fmla="*/ 10077 h 719"/>
                <a:gd name="T42" fmla="*/ 38803 w 623"/>
                <a:gd name="T43" fmla="*/ 10077 h 719"/>
                <a:gd name="T44" fmla="*/ 14012 w 623"/>
                <a:gd name="T45" fmla="*/ 46786 h 719"/>
                <a:gd name="T46" fmla="*/ 14012 w 623"/>
                <a:gd name="T47" fmla="*/ 46786 h 719"/>
                <a:gd name="T48" fmla="*/ 1078 w 623"/>
                <a:gd name="T49" fmla="*/ 114086 h 719"/>
                <a:gd name="T50" fmla="*/ 1078 w 623"/>
                <a:gd name="T51" fmla="*/ 114086 h 719"/>
                <a:gd name="T52" fmla="*/ 29821 w 623"/>
                <a:gd name="T53" fmla="*/ 196141 h 719"/>
                <a:gd name="T54" fmla="*/ 29821 w 623"/>
                <a:gd name="T55" fmla="*/ 196141 h 719"/>
                <a:gd name="T56" fmla="*/ 99882 w 623"/>
                <a:gd name="T57" fmla="*/ 247965 h 719"/>
                <a:gd name="T58" fmla="*/ 99882 w 623"/>
                <a:gd name="T59" fmla="*/ 247965 h 719"/>
                <a:gd name="T60" fmla="*/ 167429 w 623"/>
                <a:gd name="T61" fmla="*/ 255883 h 719"/>
                <a:gd name="T62" fmla="*/ 167429 w 623"/>
                <a:gd name="T63" fmla="*/ 255883 h 719"/>
                <a:gd name="T64" fmla="*/ 209825 w 623"/>
                <a:gd name="T65" fmla="*/ 242567 h 719"/>
                <a:gd name="T66" fmla="*/ 209825 w 623"/>
                <a:gd name="T67" fmla="*/ 242567 h 719"/>
                <a:gd name="T68" fmla="*/ 219885 w 623"/>
                <a:gd name="T69" fmla="*/ 236809 h 719"/>
                <a:gd name="T70" fmla="*/ 219885 w 623"/>
                <a:gd name="T71" fmla="*/ 236809 h 719"/>
                <a:gd name="T72" fmla="*/ 223478 w 623"/>
                <a:gd name="T73" fmla="*/ 234649 h 71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623" h="719">
                  <a:moveTo>
                    <a:pt x="622" y="652"/>
                  </a:moveTo>
                  <a:lnTo>
                    <a:pt x="622" y="652"/>
                  </a:lnTo>
                  <a:cubicBezTo>
                    <a:pt x="622" y="652"/>
                    <a:pt x="617" y="650"/>
                    <a:pt x="610" y="649"/>
                  </a:cubicBezTo>
                  <a:cubicBezTo>
                    <a:pt x="604" y="646"/>
                    <a:pt x="594" y="644"/>
                    <a:pt x="581" y="640"/>
                  </a:cubicBezTo>
                  <a:cubicBezTo>
                    <a:pt x="555" y="633"/>
                    <a:pt x="519" y="619"/>
                    <a:pt x="482" y="600"/>
                  </a:cubicBezTo>
                  <a:cubicBezTo>
                    <a:pt x="405" y="562"/>
                    <a:pt x="322" y="494"/>
                    <a:pt x="262" y="413"/>
                  </a:cubicBezTo>
                  <a:cubicBezTo>
                    <a:pt x="203" y="333"/>
                    <a:pt x="162" y="233"/>
                    <a:pt x="149" y="148"/>
                  </a:cubicBezTo>
                  <a:cubicBezTo>
                    <a:pt x="142" y="106"/>
                    <a:pt x="140" y="69"/>
                    <a:pt x="141" y="43"/>
                  </a:cubicBezTo>
                  <a:cubicBezTo>
                    <a:pt x="140" y="29"/>
                    <a:pt x="141" y="18"/>
                    <a:pt x="141" y="11"/>
                  </a:cubicBezTo>
                  <a:cubicBezTo>
                    <a:pt x="142" y="4"/>
                    <a:pt x="142" y="0"/>
                    <a:pt x="142" y="0"/>
                  </a:cubicBezTo>
                  <a:cubicBezTo>
                    <a:pt x="142" y="0"/>
                    <a:pt x="139" y="2"/>
                    <a:pt x="133" y="6"/>
                  </a:cubicBezTo>
                  <a:cubicBezTo>
                    <a:pt x="128" y="11"/>
                    <a:pt x="118" y="18"/>
                    <a:pt x="108" y="28"/>
                  </a:cubicBezTo>
                  <a:cubicBezTo>
                    <a:pt x="88" y="48"/>
                    <a:pt x="61" y="82"/>
                    <a:pt x="39" y="130"/>
                  </a:cubicBezTo>
                  <a:cubicBezTo>
                    <a:pt x="17" y="179"/>
                    <a:pt x="0" y="243"/>
                    <a:pt x="3" y="317"/>
                  </a:cubicBezTo>
                  <a:cubicBezTo>
                    <a:pt x="6" y="390"/>
                    <a:pt x="30" y="473"/>
                    <a:pt x="83" y="545"/>
                  </a:cubicBezTo>
                  <a:cubicBezTo>
                    <a:pt x="137" y="617"/>
                    <a:pt x="209" y="665"/>
                    <a:pt x="278" y="689"/>
                  </a:cubicBezTo>
                  <a:cubicBezTo>
                    <a:pt x="347" y="714"/>
                    <a:pt x="414" y="718"/>
                    <a:pt x="466" y="711"/>
                  </a:cubicBezTo>
                  <a:cubicBezTo>
                    <a:pt x="519" y="704"/>
                    <a:pt x="559" y="688"/>
                    <a:pt x="584" y="674"/>
                  </a:cubicBezTo>
                  <a:cubicBezTo>
                    <a:pt x="597" y="669"/>
                    <a:pt x="606" y="662"/>
                    <a:pt x="612" y="658"/>
                  </a:cubicBezTo>
                  <a:cubicBezTo>
                    <a:pt x="618" y="654"/>
                    <a:pt x="622" y="652"/>
                    <a:pt x="622" y="65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3FB39289-E307-8641-B34C-751DE96B9E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1825" y="3784600"/>
              <a:ext cx="485775" cy="255588"/>
            </a:xfrm>
            <a:custGeom>
              <a:avLst/>
              <a:gdLst>
                <a:gd name="T0" fmla="*/ 0 w 1349"/>
                <a:gd name="T1" fmla="*/ 0 h 710"/>
                <a:gd name="T2" fmla="*/ 9723 w 1349"/>
                <a:gd name="T3" fmla="*/ 20519 h 710"/>
                <a:gd name="T4" fmla="*/ 15124 w 1349"/>
                <a:gd name="T5" fmla="*/ 31679 h 710"/>
                <a:gd name="T6" fmla="*/ 22686 w 1349"/>
                <a:gd name="T7" fmla="*/ 44278 h 710"/>
                <a:gd name="T8" fmla="*/ 42132 w 1349"/>
                <a:gd name="T9" fmla="*/ 74157 h 710"/>
                <a:gd name="T10" fmla="*/ 54375 w 1349"/>
                <a:gd name="T11" fmla="*/ 91076 h 710"/>
                <a:gd name="T12" fmla="*/ 69139 w 1349"/>
                <a:gd name="T13" fmla="*/ 108355 h 710"/>
                <a:gd name="T14" fmla="*/ 104069 w 1349"/>
                <a:gd name="T15" fmla="*/ 143993 h 710"/>
                <a:gd name="T16" fmla="*/ 198775 w 1349"/>
                <a:gd name="T17" fmla="*/ 208790 h 710"/>
                <a:gd name="T18" fmla="*/ 307525 w 1349"/>
                <a:gd name="T19" fmla="*/ 246228 h 710"/>
                <a:gd name="T20" fmla="*/ 356859 w 1349"/>
                <a:gd name="T21" fmla="*/ 253428 h 710"/>
                <a:gd name="T22" fmla="*/ 379545 w 1349"/>
                <a:gd name="T23" fmla="*/ 254868 h 710"/>
                <a:gd name="T24" fmla="*/ 400431 w 1349"/>
                <a:gd name="T25" fmla="*/ 254868 h 710"/>
                <a:gd name="T26" fmla="*/ 436081 w 1349"/>
                <a:gd name="T27" fmla="*/ 253068 h 710"/>
                <a:gd name="T28" fmla="*/ 450485 w 1349"/>
                <a:gd name="T29" fmla="*/ 251268 h 710"/>
                <a:gd name="T30" fmla="*/ 462729 w 1349"/>
                <a:gd name="T31" fmla="*/ 249108 h 710"/>
                <a:gd name="T32" fmla="*/ 485415 w 1349"/>
                <a:gd name="T33" fmla="*/ 244789 h 710"/>
                <a:gd name="T34" fmla="*/ 463809 w 1349"/>
                <a:gd name="T35" fmla="*/ 236869 h 710"/>
                <a:gd name="T36" fmla="*/ 452646 w 1349"/>
                <a:gd name="T37" fmla="*/ 232909 h 710"/>
                <a:gd name="T38" fmla="*/ 439322 w 1349"/>
                <a:gd name="T39" fmla="*/ 227509 h 710"/>
                <a:gd name="T40" fmla="*/ 407273 w 1349"/>
                <a:gd name="T41" fmla="*/ 215630 h 710"/>
                <a:gd name="T42" fmla="*/ 389268 w 1349"/>
                <a:gd name="T43" fmla="*/ 208430 h 710"/>
                <a:gd name="T44" fmla="*/ 370183 w 1349"/>
                <a:gd name="T45" fmla="*/ 200151 h 710"/>
                <a:gd name="T46" fmla="*/ 328051 w 1349"/>
                <a:gd name="T47" fmla="*/ 181791 h 710"/>
                <a:gd name="T48" fmla="*/ 235145 w 1349"/>
                <a:gd name="T49" fmla="*/ 137154 h 710"/>
                <a:gd name="T50" fmla="*/ 144040 w 1349"/>
                <a:gd name="T51" fmla="*/ 88916 h 710"/>
                <a:gd name="T52" fmla="*/ 104429 w 1349"/>
                <a:gd name="T53" fmla="*/ 66237 h 710"/>
                <a:gd name="T54" fmla="*/ 86064 w 1349"/>
                <a:gd name="T55" fmla="*/ 55437 h 710"/>
                <a:gd name="T56" fmla="*/ 69859 w 1349"/>
                <a:gd name="T57" fmla="*/ 44998 h 710"/>
                <a:gd name="T58" fmla="*/ 41051 w 1349"/>
                <a:gd name="T59" fmla="*/ 26639 h 710"/>
                <a:gd name="T60" fmla="*/ 28808 w 1349"/>
                <a:gd name="T61" fmla="*/ 19079 h 710"/>
                <a:gd name="T62" fmla="*/ 19085 w 1349"/>
                <a:gd name="T63" fmla="*/ 12239 h 71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349" h="71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8" y="21"/>
                    <a:pt x="27" y="57"/>
                  </a:cubicBezTo>
                  <a:cubicBezTo>
                    <a:pt x="31" y="67"/>
                    <a:pt x="36" y="77"/>
                    <a:pt x="42" y="88"/>
                  </a:cubicBezTo>
                  <a:cubicBezTo>
                    <a:pt x="48" y="99"/>
                    <a:pt x="55" y="110"/>
                    <a:pt x="63" y="123"/>
                  </a:cubicBezTo>
                  <a:cubicBezTo>
                    <a:pt x="77" y="148"/>
                    <a:pt x="94" y="177"/>
                    <a:pt x="117" y="206"/>
                  </a:cubicBezTo>
                  <a:cubicBezTo>
                    <a:pt x="128" y="221"/>
                    <a:pt x="139" y="237"/>
                    <a:pt x="151" y="253"/>
                  </a:cubicBezTo>
                  <a:cubicBezTo>
                    <a:pt x="164" y="269"/>
                    <a:pt x="178" y="284"/>
                    <a:pt x="192" y="301"/>
                  </a:cubicBezTo>
                  <a:cubicBezTo>
                    <a:pt x="220" y="334"/>
                    <a:pt x="253" y="366"/>
                    <a:pt x="289" y="400"/>
                  </a:cubicBezTo>
                  <a:cubicBezTo>
                    <a:pt x="363" y="465"/>
                    <a:pt x="451" y="529"/>
                    <a:pt x="552" y="580"/>
                  </a:cubicBezTo>
                  <a:cubicBezTo>
                    <a:pt x="654" y="631"/>
                    <a:pt x="758" y="664"/>
                    <a:pt x="854" y="684"/>
                  </a:cubicBezTo>
                  <a:cubicBezTo>
                    <a:pt x="902" y="693"/>
                    <a:pt x="948" y="701"/>
                    <a:pt x="991" y="704"/>
                  </a:cubicBezTo>
                  <a:cubicBezTo>
                    <a:pt x="1013" y="706"/>
                    <a:pt x="1034" y="708"/>
                    <a:pt x="1054" y="708"/>
                  </a:cubicBezTo>
                  <a:cubicBezTo>
                    <a:pt x="1074" y="708"/>
                    <a:pt x="1093" y="708"/>
                    <a:pt x="1112" y="708"/>
                  </a:cubicBezTo>
                  <a:cubicBezTo>
                    <a:pt x="1149" y="709"/>
                    <a:pt x="1182" y="705"/>
                    <a:pt x="1211" y="703"/>
                  </a:cubicBezTo>
                  <a:cubicBezTo>
                    <a:pt x="1226" y="701"/>
                    <a:pt x="1239" y="700"/>
                    <a:pt x="1251" y="698"/>
                  </a:cubicBezTo>
                  <a:cubicBezTo>
                    <a:pt x="1264" y="696"/>
                    <a:pt x="1275" y="694"/>
                    <a:pt x="1285" y="692"/>
                  </a:cubicBezTo>
                  <a:cubicBezTo>
                    <a:pt x="1326" y="685"/>
                    <a:pt x="1348" y="680"/>
                    <a:pt x="1348" y="680"/>
                  </a:cubicBezTo>
                  <a:cubicBezTo>
                    <a:pt x="1348" y="680"/>
                    <a:pt x="1326" y="671"/>
                    <a:pt x="1288" y="658"/>
                  </a:cubicBezTo>
                  <a:cubicBezTo>
                    <a:pt x="1279" y="654"/>
                    <a:pt x="1268" y="651"/>
                    <a:pt x="1257" y="647"/>
                  </a:cubicBezTo>
                  <a:cubicBezTo>
                    <a:pt x="1245" y="642"/>
                    <a:pt x="1233" y="638"/>
                    <a:pt x="1220" y="632"/>
                  </a:cubicBezTo>
                  <a:cubicBezTo>
                    <a:pt x="1194" y="622"/>
                    <a:pt x="1164" y="612"/>
                    <a:pt x="1131" y="599"/>
                  </a:cubicBezTo>
                  <a:cubicBezTo>
                    <a:pt x="1116" y="592"/>
                    <a:pt x="1099" y="586"/>
                    <a:pt x="1081" y="579"/>
                  </a:cubicBezTo>
                  <a:cubicBezTo>
                    <a:pt x="1063" y="572"/>
                    <a:pt x="1046" y="564"/>
                    <a:pt x="1028" y="556"/>
                  </a:cubicBezTo>
                  <a:cubicBezTo>
                    <a:pt x="990" y="541"/>
                    <a:pt x="952" y="523"/>
                    <a:pt x="911" y="505"/>
                  </a:cubicBezTo>
                  <a:cubicBezTo>
                    <a:pt x="830" y="467"/>
                    <a:pt x="743" y="426"/>
                    <a:pt x="653" y="381"/>
                  </a:cubicBezTo>
                  <a:cubicBezTo>
                    <a:pt x="563" y="335"/>
                    <a:pt x="478" y="290"/>
                    <a:pt x="400" y="247"/>
                  </a:cubicBezTo>
                  <a:cubicBezTo>
                    <a:pt x="361" y="225"/>
                    <a:pt x="323" y="205"/>
                    <a:pt x="290" y="184"/>
                  </a:cubicBezTo>
                  <a:cubicBezTo>
                    <a:pt x="272" y="173"/>
                    <a:pt x="255" y="164"/>
                    <a:pt x="239" y="154"/>
                  </a:cubicBezTo>
                  <a:cubicBezTo>
                    <a:pt x="223" y="144"/>
                    <a:pt x="208" y="134"/>
                    <a:pt x="194" y="125"/>
                  </a:cubicBezTo>
                  <a:cubicBezTo>
                    <a:pt x="163" y="108"/>
                    <a:pt x="137" y="90"/>
                    <a:pt x="114" y="74"/>
                  </a:cubicBezTo>
                  <a:cubicBezTo>
                    <a:pt x="101" y="67"/>
                    <a:pt x="90" y="60"/>
                    <a:pt x="80" y="53"/>
                  </a:cubicBezTo>
                  <a:cubicBezTo>
                    <a:pt x="70" y="46"/>
                    <a:pt x="61" y="40"/>
                    <a:pt x="53" y="34"/>
                  </a:cubicBezTo>
                  <a:cubicBezTo>
                    <a:pt x="20" y="12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4829CFB5-EF7D-D443-A988-27E52B046C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5213" y="3657600"/>
              <a:ext cx="525462" cy="430213"/>
            </a:xfrm>
            <a:custGeom>
              <a:avLst/>
              <a:gdLst>
                <a:gd name="T0" fmla="*/ 0 w 1460"/>
                <a:gd name="T1" fmla="*/ 2518 h 1196"/>
                <a:gd name="T2" fmla="*/ 0 w 1460"/>
                <a:gd name="T3" fmla="*/ 2518 h 1196"/>
                <a:gd name="T4" fmla="*/ 20875 w 1460"/>
                <a:gd name="T5" fmla="*/ 24101 h 1196"/>
                <a:gd name="T6" fmla="*/ 20875 w 1460"/>
                <a:gd name="T7" fmla="*/ 24101 h 1196"/>
                <a:gd name="T8" fmla="*/ 76300 w 1460"/>
                <a:gd name="T9" fmla="*/ 77697 h 1196"/>
                <a:gd name="T10" fmla="*/ 76300 w 1460"/>
                <a:gd name="T11" fmla="*/ 77697 h 1196"/>
                <a:gd name="T12" fmla="*/ 113010 w 1460"/>
                <a:gd name="T13" fmla="*/ 112589 h 1196"/>
                <a:gd name="T14" fmla="*/ 113010 w 1460"/>
                <a:gd name="T15" fmla="*/ 112589 h 1196"/>
                <a:gd name="T16" fmla="*/ 154399 w 1460"/>
                <a:gd name="T17" fmla="*/ 151078 h 1196"/>
                <a:gd name="T18" fmla="*/ 154399 w 1460"/>
                <a:gd name="T19" fmla="*/ 151078 h 1196"/>
                <a:gd name="T20" fmla="*/ 248695 w 1460"/>
                <a:gd name="T21" fmla="*/ 233452 h 1196"/>
                <a:gd name="T22" fmla="*/ 248695 w 1460"/>
                <a:gd name="T23" fmla="*/ 233452 h 1196"/>
                <a:gd name="T24" fmla="*/ 348389 w 1460"/>
                <a:gd name="T25" fmla="*/ 308991 h 1196"/>
                <a:gd name="T26" fmla="*/ 348389 w 1460"/>
                <a:gd name="T27" fmla="*/ 308991 h 1196"/>
                <a:gd name="T28" fmla="*/ 394456 w 1460"/>
                <a:gd name="T29" fmla="*/ 341724 h 1196"/>
                <a:gd name="T30" fmla="*/ 394456 w 1460"/>
                <a:gd name="T31" fmla="*/ 341724 h 1196"/>
                <a:gd name="T32" fmla="*/ 436205 w 1460"/>
                <a:gd name="T33" fmla="*/ 370861 h 1196"/>
                <a:gd name="T34" fmla="*/ 436205 w 1460"/>
                <a:gd name="T35" fmla="*/ 370861 h 1196"/>
                <a:gd name="T36" fmla="*/ 499909 w 1460"/>
                <a:gd name="T37" fmla="*/ 413666 h 1196"/>
                <a:gd name="T38" fmla="*/ 499909 w 1460"/>
                <a:gd name="T39" fmla="*/ 413666 h 1196"/>
                <a:gd name="T40" fmla="*/ 525102 w 1460"/>
                <a:gd name="T41" fmla="*/ 429853 h 1196"/>
                <a:gd name="T42" fmla="*/ 525102 w 1460"/>
                <a:gd name="T43" fmla="*/ 429853 h 1196"/>
                <a:gd name="T44" fmla="*/ 520783 w 1460"/>
                <a:gd name="T45" fmla="*/ 400357 h 1196"/>
                <a:gd name="T46" fmla="*/ 520783 w 1460"/>
                <a:gd name="T47" fmla="*/ 400357 h 1196"/>
                <a:gd name="T48" fmla="*/ 518264 w 1460"/>
                <a:gd name="T49" fmla="*/ 384890 h 1196"/>
                <a:gd name="T50" fmla="*/ 518264 w 1460"/>
                <a:gd name="T51" fmla="*/ 384890 h 1196"/>
                <a:gd name="T52" fmla="*/ 513585 w 1460"/>
                <a:gd name="T53" fmla="*/ 366544 h 1196"/>
                <a:gd name="T54" fmla="*/ 513585 w 1460"/>
                <a:gd name="T55" fmla="*/ 366544 h 1196"/>
                <a:gd name="T56" fmla="*/ 500269 w 1460"/>
                <a:gd name="T57" fmla="*/ 322300 h 1196"/>
                <a:gd name="T58" fmla="*/ 500269 w 1460"/>
                <a:gd name="T59" fmla="*/ 322300 h 1196"/>
                <a:gd name="T60" fmla="*/ 490551 w 1460"/>
                <a:gd name="T61" fmla="*/ 297840 h 1196"/>
                <a:gd name="T62" fmla="*/ 490551 w 1460"/>
                <a:gd name="T63" fmla="*/ 297840 h 1196"/>
                <a:gd name="T64" fmla="*/ 478314 w 1460"/>
                <a:gd name="T65" fmla="*/ 271581 h 1196"/>
                <a:gd name="T66" fmla="*/ 478314 w 1460"/>
                <a:gd name="T67" fmla="*/ 271581 h 1196"/>
                <a:gd name="T68" fmla="*/ 447003 w 1460"/>
                <a:gd name="T69" fmla="*/ 216186 h 1196"/>
                <a:gd name="T70" fmla="*/ 447003 w 1460"/>
                <a:gd name="T71" fmla="*/ 216186 h 1196"/>
                <a:gd name="T72" fmla="*/ 350188 w 1460"/>
                <a:gd name="T73" fmla="*/ 108992 h 1196"/>
                <a:gd name="T74" fmla="*/ 350188 w 1460"/>
                <a:gd name="T75" fmla="*/ 108992 h 1196"/>
                <a:gd name="T76" fmla="*/ 225301 w 1460"/>
                <a:gd name="T77" fmla="*/ 35971 h 1196"/>
                <a:gd name="T78" fmla="*/ 225301 w 1460"/>
                <a:gd name="T79" fmla="*/ 35971 h 1196"/>
                <a:gd name="T80" fmla="*/ 164837 w 1460"/>
                <a:gd name="T81" fmla="*/ 16187 h 1196"/>
                <a:gd name="T82" fmla="*/ 164837 w 1460"/>
                <a:gd name="T83" fmla="*/ 16187 h 1196"/>
                <a:gd name="T84" fmla="*/ 137124 w 1460"/>
                <a:gd name="T85" fmla="*/ 9712 h 1196"/>
                <a:gd name="T86" fmla="*/ 137124 w 1460"/>
                <a:gd name="T87" fmla="*/ 9712 h 1196"/>
                <a:gd name="T88" fmla="*/ 110851 w 1460"/>
                <a:gd name="T89" fmla="*/ 5036 h 1196"/>
                <a:gd name="T90" fmla="*/ 110851 w 1460"/>
                <a:gd name="T91" fmla="*/ 5036 h 1196"/>
                <a:gd name="T92" fmla="*/ 65143 w 1460"/>
                <a:gd name="T93" fmla="*/ 719 h 1196"/>
                <a:gd name="T94" fmla="*/ 65143 w 1460"/>
                <a:gd name="T95" fmla="*/ 719 h 1196"/>
                <a:gd name="T96" fmla="*/ 46068 w 1460"/>
                <a:gd name="T97" fmla="*/ 0 h 1196"/>
                <a:gd name="T98" fmla="*/ 46068 w 1460"/>
                <a:gd name="T99" fmla="*/ 0 h 1196"/>
                <a:gd name="T100" fmla="*/ 30232 w 1460"/>
                <a:gd name="T101" fmla="*/ 360 h 1196"/>
                <a:gd name="T102" fmla="*/ 30232 w 1460"/>
                <a:gd name="T103" fmla="*/ 360 h 1196"/>
                <a:gd name="T104" fmla="*/ 0 w 1460"/>
                <a:gd name="T105" fmla="*/ 2518 h 119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460" h="1196">
                  <a:moveTo>
                    <a:pt x="0" y="7"/>
                  </a:moveTo>
                  <a:lnTo>
                    <a:pt x="0" y="7"/>
                  </a:lnTo>
                  <a:cubicBezTo>
                    <a:pt x="0" y="7"/>
                    <a:pt x="21" y="30"/>
                    <a:pt x="58" y="67"/>
                  </a:cubicBezTo>
                  <a:cubicBezTo>
                    <a:pt x="96" y="102"/>
                    <a:pt x="148" y="153"/>
                    <a:pt x="212" y="216"/>
                  </a:cubicBezTo>
                  <a:cubicBezTo>
                    <a:pt x="243" y="245"/>
                    <a:pt x="278" y="278"/>
                    <a:pt x="314" y="313"/>
                  </a:cubicBezTo>
                  <a:cubicBezTo>
                    <a:pt x="351" y="346"/>
                    <a:pt x="389" y="384"/>
                    <a:pt x="429" y="420"/>
                  </a:cubicBezTo>
                  <a:cubicBezTo>
                    <a:pt x="509" y="495"/>
                    <a:pt x="596" y="572"/>
                    <a:pt x="691" y="649"/>
                  </a:cubicBezTo>
                  <a:cubicBezTo>
                    <a:pt x="785" y="727"/>
                    <a:pt x="878" y="796"/>
                    <a:pt x="968" y="859"/>
                  </a:cubicBezTo>
                  <a:cubicBezTo>
                    <a:pt x="1011" y="892"/>
                    <a:pt x="1055" y="921"/>
                    <a:pt x="1096" y="950"/>
                  </a:cubicBezTo>
                  <a:cubicBezTo>
                    <a:pt x="1137" y="979"/>
                    <a:pt x="1176" y="1006"/>
                    <a:pt x="1212" y="1031"/>
                  </a:cubicBezTo>
                  <a:cubicBezTo>
                    <a:pt x="1285" y="1081"/>
                    <a:pt x="1346" y="1121"/>
                    <a:pt x="1389" y="1150"/>
                  </a:cubicBezTo>
                  <a:cubicBezTo>
                    <a:pt x="1432" y="1179"/>
                    <a:pt x="1459" y="1195"/>
                    <a:pt x="1459" y="1195"/>
                  </a:cubicBezTo>
                  <a:cubicBezTo>
                    <a:pt x="1459" y="1195"/>
                    <a:pt x="1456" y="1165"/>
                    <a:pt x="1447" y="1113"/>
                  </a:cubicBezTo>
                  <a:cubicBezTo>
                    <a:pt x="1445" y="1099"/>
                    <a:pt x="1442" y="1085"/>
                    <a:pt x="1440" y="1070"/>
                  </a:cubicBezTo>
                  <a:cubicBezTo>
                    <a:pt x="1436" y="1054"/>
                    <a:pt x="1432" y="1037"/>
                    <a:pt x="1427" y="1019"/>
                  </a:cubicBezTo>
                  <a:cubicBezTo>
                    <a:pt x="1417" y="983"/>
                    <a:pt x="1407" y="940"/>
                    <a:pt x="1390" y="896"/>
                  </a:cubicBezTo>
                  <a:cubicBezTo>
                    <a:pt x="1382" y="875"/>
                    <a:pt x="1373" y="851"/>
                    <a:pt x="1363" y="828"/>
                  </a:cubicBezTo>
                  <a:cubicBezTo>
                    <a:pt x="1353" y="803"/>
                    <a:pt x="1341" y="779"/>
                    <a:pt x="1329" y="755"/>
                  </a:cubicBezTo>
                  <a:cubicBezTo>
                    <a:pt x="1305" y="704"/>
                    <a:pt x="1275" y="654"/>
                    <a:pt x="1242" y="601"/>
                  </a:cubicBezTo>
                  <a:cubicBezTo>
                    <a:pt x="1173" y="499"/>
                    <a:pt x="1083" y="394"/>
                    <a:pt x="973" y="303"/>
                  </a:cubicBezTo>
                  <a:cubicBezTo>
                    <a:pt x="862" y="213"/>
                    <a:pt x="741" y="147"/>
                    <a:pt x="626" y="100"/>
                  </a:cubicBezTo>
                  <a:cubicBezTo>
                    <a:pt x="568" y="78"/>
                    <a:pt x="513" y="58"/>
                    <a:pt x="458" y="45"/>
                  </a:cubicBezTo>
                  <a:cubicBezTo>
                    <a:pt x="432" y="38"/>
                    <a:pt x="406" y="31"/>
                    <a:pt x="381" y="27"/>
                  </a:cubicBezTo>
                  <a:cubicBezTo>
                    <a:pt x="356" y="22"/>
                    <a:pt x="331" y="18"/>
                    <a:pt x="308" y="14"/>
                  </a:cubicBezTo>
                  <a:cubicBezTo>
                    <a:pt x="261" y="7"/>
                    <a:pt x="218" y="4"/>
                    <a:pt x="181" y="2"/>
                  </a:cubicBezTo>
                  <a:cubicBezTo>
                    <a:pt x="162" y="1"/>
                    <a:pt x="144" y="0"/>
                    <a:pt x="128" y="0"/>
                  </a:cubicBezTo>
                  <a:cubicBezTo>
                    <a:pt x="112" y="1"/>
                    <a:pt x="97" y="1"/>
                    <a:pt x="84" y="1"/>
                  </a:cubicBezTo>
                  <a:cubicBezTo>
                    <a:pt x="30" y="4"/>
                    <a:pt x="0" y="7"/>
                    <a:pt x="0" y="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EEE1D89-65BF-D04C-8357-8DF7782994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1588" y="3400425"/>
              <a:ext cx="311150" cy="452438"/>
            </a:xfrm>
            <a:custGeom>
              <a:avLst/>
              <a:gdLst>
                <a:gd name="T0" fmla="*/ 0 w 863"/>
                <a:gd name="T1" fmla="*/ 0 h 1258"/>
                <a:gd name="T2" fmla="*/ 0 w 863"/>
                <a:gd name="T3" fmla="*/ 0 h 1258"/>
                <a:gd name="T4" fmla="*/ 105640 w 863"/>
                <a:gd name="T5" fmla="*/ 260026 h 1258"/>
                <a:gd name="T6" fmla="*/ 105640 w 863"/>
                <a:gd name="T7" fmla="*/ 260026 h 1258"/>
                <a:gd name="T8" fmla="*/ 310789 w 863"/>
                <a:gd name="T9" fmla="*/ 452078 h 1258"/>
                <a:gd name="T10" fmla="*/ 310789 w 863"/>
                <a:gd name="T11" fmla="*/ 452078 h 1258"/>
                <a:gd name="T12" fmla="*/ 205150 w 863"/>
                <a:gd name="T13" fmla="*/ 192052 h 1258"/>
                <a:gd name="T14" fmla="*/ 205150 w 863"/>
                <a:gd name="T15" fmla="*/ 192052 h 1258"/>
                <a:gd name="T16" fmla="*/ 0 w 863"/>
                <a:gd name="T17" fmla="*/ 0 h 12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63" h="1258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5" y="376"/>
                    <a:pt x="293" y="723"/>
                  </a:cubicBezTo>
                  <a:cubicBezTo>
                    <a:pt x="531" y="1070"/>
                    <a:pt x="862" y="1257"/>
                    <a:pt x="862" y="1257"/>
                  </a:cubicBezTo>
                  <a:cubicBezTo>
                    <a:pt x="862" y="1257"/>
                    <a:pt x="806" y="882"/>
                    <a:pt x="569" y="534"/>
                  </a:cubicBezTo>
                  <a:cubicBezTo>
                    <a:pt x="331" y="187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id="{5E5BE393-11E5-4A48-8C07-D3F76883AC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4925" y="3640138"/>
              <a:ext cx="44450" cy="41275"/>
            </a:xfrm>
            <a:custGeom>
              <a:avLst/>
              <a:gdLst>
                <a:gd name="T0" fmla="*/ 20960 w 123"/>
                <a:gd name="T1" fmla="*/ 0 h 113"/>
                <a:gd name="T2" fmla="*/ 23490 w 123"/>
                <a:gd name="T3" fmla="*/ 0 h 113"/>
                <a:gd name="T4" fmla="*/ 23490 w 123"/>
                <a:gd name="T5" fmla="*/ 0 h 113"/>
                <a:gd name="T6" fmla="*/ 43727 w 123"/>
                <a:gd name="T7" fmla="*/ 20455 h 113"/>
                <a:gd name="T8" fmla="*/ 43727 w 123"/>
                <a:gd name="T9" fmla="*/ 20455 h 113"/>
                <a:gd name="T10" fmla="*/ 23490 w 123"/>
                <a:gd name="T11" fmla="*/ 40910 h 113"/>
                <a:gd name="T12" fmla="*/ 20960 w 123"/>
                <a:gd name="T13" fmla="*/ 40910 h 113"/>
                <a:gd name="T14" fmla="*/ 20960 w 123"/>
                <a:gd name="T15" fmla="*/ 40910 h 113"/>
                <a:gd name="T16" fmla="*/ 361 w 123"/>
                <a:gd name="T17" fmla="*/ 20455 h 113"/>
                <a:gd name="T18" fmla="*/ 361 w 123"/>
                <a:gd name="T19" fmla="*/ 20455 h 113"/>
                <a:gd name="T20" fmla="*/ 20960 w 123"/>
                <a:gd name="T21" fmla="*/ 0 h 1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3" h="113">
                  <a:moveTo>
                    <a:pt x="58" y="0"/>
                  </a:moveTo>
                  <a:lnTo>
                    <a:pt x="65" y="0"/>
                  </a:lnTo>
                  <a:cubicBezTo>
                    <a:pt x="94" y="0"/>
                    <a:pt x="122" y="26"/>
                    <a:pt x="121" y="56"/>
                  </a:cubicBezTo>
                  <a:cubicBezTo>
                    <a:pt x="119" y="86"/>
                    <a:pt x="96" y="112"/>
                    <a:pt x="65" y="112"/>
                  </a:cubicBezTo>
                  <a:lnTo>
                    <a:pt x="58" y="112"/>
                  </a:lnTo>
                  <a:cubicBezTo>
                    <a:pt x="28" y="112"/>
                    <a:pt x="0" y="86"/>
                    <a:pt x="1" y="56"/>
                  </a:cubicBezTo>
                  <a:cubicBezTo>
                    <a:pt x="3" y="26"/>
                    <a:pt x="26" y="0"/>
                    <a:pt x="5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F8624341-9776-1D4A-8BD1-2CBDB55AB6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3013" y="3608388"/>
              <a:ext cx="52387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0" y="112"/>
                    <a:pt x="0" y="0"/>
                    <a:pt x="72" y="0"/>
                  </a:cubicBezTo>
                  <a:cubicBezTo>
                    <a:pt x="144" y="0"/>
                    <a:pt x="144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71FD6105-7E88-324A-A994-0B0C5CD3A5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1575" y="3589338"/>
              <a:ext cx="52388" cy="39687"/>
            </a:xfrm>
            <a:custGeom>
              <a:avLst/>
              <a:gdLst>
                <a:gd name="T0" fmla="*/ 26013 w 145"/>
                <a:gd name="T1" fmla="*/ 39333 h 112"/>
                <a:gd name="T2" fmla="*/ 26013 w 145"/>
                <a:gd name="T3" fmla="*/ 39333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3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0" y="111"/>
                    <a:pt x="0" y="0"/>
                    <a:pt x="72" y="0"/>
                  </a:cubicBezTo>
                  <a:cubicBezTo>
                    <a:pt x="144" y="0"/>
                    <a:pt x="144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1AFD98F6-EBA0-C146-A375-4F21EF02BD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1725" y="3595688"/>
              <a:ext cx="52388" cy="39687"/>
            </a:xfrm>
            <a:custGeom>
              <a:avLst/>
              <a:gdLst>
                <a:gd name="T0" fmla="*/ 26013 w 145"/>
                <a:gd name="T1" fmla="*/ 39333 h 112"/>
                <a:gd name="T2" fmla="*/ 26013 w 145"/>
                <a:gd name="T3" fmla="*/ 39333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3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0" y="111"/>
                    <a:pt x="0" y="0"/>
                    <a:pt x="72" y="0"/>
                  </a:cubicBezTo>
                  <a:cubicBezTo>
                    <a:pt x="144" y="0"/>
                    <a:pt x="144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E9350D8A-51AB-6646-9BB3-9937544E16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4725" y="3308350"/>
              <a:ext cx="44450" cy="41275"/>
            </a:xfrm>
            <a:custGeom>
              <a:avLst/>
              <a:gdLst>
                <a:gd name="T0" fmla="*/ 23318 w 122"/>
                <a:gd name="T1" fmla="*/ 40910 h 113"/>
                <a:gd name="T2" fmla="*/ 20403 w 122"/>
                <a:gd name="T3" fmla="*/ 40910 h 113"/>
                <a:gd name="T4" fmla="*/ 20403 w 122"/>
                <a:gd name="T5" fmla="*/ 40910 h 113"/>
                <a:gd name="T6" fmla="*/ 364 w 122"/>
                <a:gd name="T7" fmla="*/ 20455 h 113"/>
                <a:gd name="T8" fmla="*/ 364 w 122"/>
                <a:gd name="T9" fmla="*/ 20455 h 113"/>
                <a:gd name="T10" fmla="*/ 20403 w 122"/>
                <a:gd name="T11" fmla="*/ 0 h 113"/>
                <a:gd name="T12" fmla="*/ 23318 w 122"/>
                <a:gd name="T13" fmla="*/ 0 h 113"/>
                <a:gd name="T14" fmla="*/ 23318 w 122"/>
                <a:gd name="T15" fmla="*/ 0 h 113"/>
                <a:gd name="T16" fmla="*/ 43721 w 122"/>
                <a:gd name="T17" fmla="*/ 20455 h 113"/>
                <a:gd name="T18" fmla="*/ 43721 w 122"/>
                <a:gd name="T19" fmla="*/ 20455 h 113"/>
                <a:gd name="T20" fmla="*/ 23318 w 122"/>
                <a:gd name="T21" fmla="*/ 40910 h 1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2" h="113">
                  <a:moveTo>
                    <a:pt x="64" y="112"/>
                  </a:moveTo>
                  <a:lnTo>
                    <a:pt x="56" y="112"/>
                  </a:lnTo>
                  <a:cubicBezTo>
                    <a:pt x="27" y="112"/>
                    <a:pt x="0" y="87"/>
                    <a:pt x="1" y="56"/>
                  </a:cubicBezTo>
                  <a:cubicBezTo>
                    <a:pt x="2" y="26"/>
                    <a:pt x="25" y="0"/>
                    <a:pt x="56" y="0"/>
                  </a:cubicBezTo>
                  <a:lnTo>
                    <a:pt x="64" y="0"/>
                  </a:lnTo>
                  <a:cubicBezTo>
                    <a:pt x="94" y="0"/>
                    <a:pt x="121" y="26"/>
                    <a:pt x="120" y="56"/>
                  </a:cubicBezTo>
                  <a:cubicBezTo>
                    <a:pt x="119" y="87"/>
                    <a:pt x="95" y="112"/>
                    <a:pt x="64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2907B82F-855D-C749-9E64-A43A17BDD6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1225" y="3297238"/>
              <a:ext cx="52388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0" y="112"/>
                    <a:pt x="0" y="0"/>
                    <a:pt x="72" y="0"/>
                  </a:cubicBezTo>
                  <a:cubicBezTo>
                    <a:pt x="144" y="0"/>
                    <a:pt x="144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865F17B2-C32D-D94C-9CC7-FAD8BE7887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138" y="3316288"/>
              <a:ext cx="52387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0" y="112"/>
                    <a:pt x="0" y="0"/>
                    <a:pt x="72" y="0"/>
                  </a:cubicBezTo>
                  <a:cubicBezTo>
                    <a:pt x="144" y="0"/>
                    <a:pt x="144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4" name="Freeform 18">
              <a:extLst>
                <a:ext uri="{FF2B5EF4-FFF2-40B4-BE49-F238E27FC236}">
                  <a16:creationId xmlns:a16="http://schemas.microsoft.com/office/drawing/2014/main" id="{F696EA49-514B-4A47-B8B6-040DCABEF0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8513" y="3382963"/>
              <a:ext cx="52387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0" y="112"/>
                    <a:pt x="0" y="0"/>
                    <a:pt x="72" y="0"/>
                  </a:cubicBezTo>
                  <a:cubicBezTo>
                    <a:pt x="144" y="0"/>
                    <a:pt x="144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5" name="Freeform 19">
              <a:extLst>
                <a:ext uri="{FF2B5EF4-FFF2-40B4-BE49-F238E27FC236}">
                  <a16:creationId xmlns:a16="http://schemas.microsoft.com/office/drawing/2014/main" id="{87476FD0-F94E-C04B-AEC7-42127EB78D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0313" y="3313113"/>
              <a:ext cx="627062" cy="231775"/>
            </a:xfrm>
            <a:custGeom>
              <a:avLst/>
              <a:gdLst>
                <a:gd name="T0" fmla="*/ 0 w 1740"/>
                <a:gd name="T1" fmla="*/ 64984 h 642"/>
                <a:gd name="T2" fmla="*/ 0 w 1740"/>
                <a:gd name="T3" fmla="*/ 64984 h 642"/>
                <a:gd name="T4" fmla="*/ 6126 w 1740"/>
                <a:gd name="T5" fmla="*/ 61734 h 642"/>
                <a:gd name="T6" fmla="*/ 6126 w 1740"/>
                <a:gd name="T7" fmla="*/ 61734 h 642"/>
                <a:gd name="T8" fmla="*/ 23064 w 1740"/>
                <a:gd name="T9" fmla="*/ 53431 h 642"/>
                <a:gd name="T10" fmla="*/ 23064 w 1740"/>
                <a:gd name="T11" fmla="*/ 53431 h 642"/>
                <a:gd name="T12" fmla="*/ 89014 w 1740"/>
                <a:gd name="T13" fmla="*/ 31770 h 642"/>
                <a:gd name="T14" fmla="*/ 89014 w 1740"/>
                <a:gd name="T15" fmla="*/ 31770 h 642"/>
                <a:gd name="T16" fmla="*/ 193524 w 1740"/>
                <a:gd name="T17" fmla="*/ 23466 h 642"/>
                <a:gd name="T18" fmla="*/ 193524 w 1740"/>
                <a:gd name="T19" fmla="*/ 23466 h 642"/>
                <a:gd name="T20" fmla="*/ 321459 w 1740"/>
                <a:gd name="T21" fmla="*/ 47655 h 642"/>
                <a:gd name="T22" fmla="*/ 321459 w 1740"/>
                <a:gd name="T23" fmla="*/ 47655 h 642"/>
                <a:gd name="T24" fmla="*/ 540931 w 1740"/>
                <a:gd name="T25" fmla="*/ 165347 h 642"/>
                <a:gd name="T26" fmla="*/ 540931 w 1740"/>
                <a:gd name="T27" fmla="*/ 165347 h 642"/>
                <a:gd name="T28" fmla="*/ 603637 w 1740"/>
                <a:gd name="T29" fmla="*/ 213363 h 642"/>
                <a:gd name="T30" fmla="*/ 603637 w 1740"/>
                <a:gd name="T31" fmla="*/ 213363 h 642"/>
                <a:gd name="T32" fmla="*/ 626702 w 1740"/>
                <a:gd name="T33" fmla="*/ 231414 h 642"/>
                <a:gd name="T34" fmla="*/ 626702 w 1740"/>
                <a:gd name="T35" fmla="*/ 231414 h 642"/>
                <a:gd name="T36" fmla="*/ 606520 w 1740"/>
                <a:gd name="T37" fmla="*/ 210114 h 642"/>
                <a:gd name="T38" fmla="*/ 606520 w 1740"/>
                <a:gd name="T39" fmla="*/ 210114 h 642"/>
                <a:gd name="T40" fmla="*/ 549220 w 1740"/>
                <a:gd name="T41" fmla="*/ 154517 h 642"/>
                <a:gd name="T42" fmla="*/ 549220 w 1740"/>
                <a:gd name="T43" fmla="*/ 154517 h 642"/>
                <a:gd name="T44" fmla="*/ 456602 w 1740"/>
                <a:gd name="T45" fmla="*/ 83035 h 642"/>
                <a:gd name="T46" fmla="*/ 456602 w 1740"/>
                <a:gd name="T47" fmla="*/ 83035 h 642"/>
                <a:gd name="T48" fmla="*/ 330109 w 1740"/>
                <a:gd name="T49" fmla="*/ 21661 h 642"/>
                <a:gd name="T50" fmla="*/ 330109 w 1740"/>
                <a:gd name="T51" fmla="*/ 21661 h 642"/>
                <a:gd name="T52" fmla="*/ 193885 w 1740"/>
                <a:gd name="T53" fmla="*/ 722 h 642"/>
                <a:gd name="T54" fmla="*/ 193885 w 1740"/>
                <a:gd name="T55" fmla="*/ 722 h 642"/>
                <a:gd name="T56" fmla="*/ 85410 w 1740"/>
                <a:gd name="T57" fmla="*/ 18773 h 642"/>
                <a:gd name="T58" fmla="*/ 85410 w 1740"/>
                <a:gd name="T59" fmla="*/ 18773 h 642"/>
                <a:gd name="T60" fmla="*/ 20902 w 1740"/>
                <a:gd name="T61" fmla="*/ 49821 h 642"/>
                <a:gd name="T62" fmla="*/ 20902 w 1740"/>
                <a:gd name="T63" fmla="*/ 49821 h 642"/>
                <a:gd name="T64" fmla="*/ 5406 w 1740"/>
                <a:gd name="T65" fmla="*/ 60651 h 642"/>
                <a:gd name="T66" fmla="*/ 5406 w 1740"/>
                <a:gd name="T67" fmla="*/ 60651 h 642"/>
                <a:gd name="T68" fmla="*/ 0 w 1740"/>
                <a:gd name="T69" fmla="*/ 64984 h 64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740" h="642">
                  <a:moveTo>
                    <a:pt x="0" y="180"/>
                  </a:moveTo>
                  <a:lnTo>
                    <a:pt x="0" y="180"/>
                  </a:lnTo>
                  <a:cubicBezTo>
                    <a:pt x="0" y="180"/>
                    <a:pt x="6" y="177"/>
                    <a:pt x="17" y="171"/>
                  </a:cubicBezTo>
                  <a:cubicBezTo>
                    <a:pt x="28" y="166"/>
                    <a:pt x="42" y="157"/>
                    <a:pt x="64" y="148"/>
                  </a:cubicBezTo>
                  <a:cubicBezTo>
                    <a:pt x="105" y="129"/>
                    <a:pt x="168" y="106"/>
                    <a:pt x="247" y="88"/>
                  </a:cubicBezTo>
                  <a:cubicBezTo>
                    <a:pt x="327" y="70"/>
                    <a:pt x="427" y="60"/>
                    <a:pt x="537" y="65"/>
                  </a:cubicBezTo>
                  <a:cubicBezTo>
                    <a:pt x="648" y="70"/>
                    <a:pt x="770" y="92"/>
                    <a:pt x="892" y="132"/>
                  </a:cubicBezTo>
                  <a:cubicBezTo>
                    <a:pt x="1141" y="213"/>
                    <a:pt x="1352" y="350"/>
                    <a:pt x="1501" y="458"/>
                  </a:cubicBezTo>
                  <a:cubicBezTo>
                    <a:pt x="1575" y="511"/>
                    <a:pt x="1635" y="558"/>
                    <a:pt x="1675" y="591"/>
                  </a:cubicBezTo>
                  <a:cubicBezTo>
                    <a:pt x="1716" y="623"/>
                    <a:pt x="1739" y="641"/>
                    <a:pt x="1739" y="641"/>
                  </a:cubicBezTo>
                  <a:cubicBezTo>
                    <a:pt x="1739" y="641"/>
                    <a:pt x="1720" y="620"/>
                    <a:pt x="1683" y="582"/>
                  </a:cubicBezTo>
                  <a:cubicBezTo>
                    <a:pt x="1647" y="544"/>
                    <a:pt x="1594" y="490"/>
                    <a:pt x="1524" y="428"/>
                  </a:cubicBezTo>
                  <a:cubicBezTo>
                    <a:pt x="1455" y="366"/>
                    <a:pt x="1369" y="297"/>
                    <a:pt x="1267" y="230"/>
                  </a:cubicBezTo>
                  <a:cubicBezTo>
                    <a:pt x="1165" y="164"/>
                    <a:pt x="1046" y="103"/>
                    <a:pt x="916" y="60"/>
                  </a:cubicBezTo>
                  <a:cubicBezTo>
                    <a:pt x="785" y="17"/>
                    <a:pt x="655" y="0"/>
                    <a:pt x="538" y="2"/>
                  </a:cubicBezTo>
                  <a:cubicBezTo>
                    <a:pt x="421" y="3"/>
                    <a:pt x="318" y="23"/>
                    <a:pt x="237" y="52"/>
                  </a:cubicBezTo>
                  <a:cubicBezTo>
                    <a:pt x="156" y="80"/>
                    <a:pt x="97" y="112"/>
                    <a:pt x="58" y="138"/>
                  </a:cubicBezTo>
                  <a:cubicBezTo>
                    <a:pt x="39" y="150"/>
                    <a:pt x="25" y="162"/>
                    <a:pt x="15" y="168"/>
                  </a:cubicBezTo>
                  <a:cubicBezTo>
                    <a:pt x="5" y="176"/>
                    <a:pt x="0" y="180"/>
                    <a:pt x="0" y="18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6" name="Freeform 20">
              <a:extLst>
                <a:ext uri="{FF2B5EF4-FFF2-40B4-BE49-F238E27FC236}">
                  <a16:creationId xmlns:a16="http://schemas.microsoft.com/office/drawing/2014/main" id="{D80EA753-DB54-5A4A-8D77-0C7796029C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8250" y="3255963"/>
              <a:ext cx="622300" cy="214312"/>
            </a:xfrm>
            <a:custGeom>
              <a:avLst/>
              <a:gdLst>
                <a:gd name="T0" fmla="*/ 0 w 1730"/>
                <a:gd name="T1" fmla="*/ 50257 h 597"/>
                <a:gd name="T2" fmla="*/ 0 w 1730"/>
                <a:gd name="T3" fmla="*/ 50257 h 597"/>
                <a:gd name="T4" fmla="*/ 6835 w 1730"/>
                <a:gd name="T5" fmla="*/ 47745 h 597"/>
                <a:gd name="T6" fmla="*/ 6835 w 1730"/>
                <a:gd name="T7" fmla="*/ 47745 h 597"/>
                <a:gd name="T8" fmla="*/ 25539 w 1730"/>
                <a:gd name="T9" fmla="*/ 41283 h 597"/>
                <a:gd name="T10" fmla="*/ 25539 w 1730"/>
                <a:gd name="T11" fmla="*/ 41283 h 597"/>
                <a:gd name="T12" fmla="*/ 96762 w 1730"/>
                <a:gd name="T13" fmla="*/ 25847 h 597"/>
                <a:gd name="T14" fmla="*/ 96762 w 1730"/>
                <a:gd name="T15" fmla="*/ 25847 h 597"/>
                <a:gd name="T16" fmla="*/ 329855 w 1730"/>
                <a:gd name="T17" fmla="*/ 49539 h 597"/>
                <a:gd name="T18" fmla="*/ 329855 w 1730"/>
                <a:gd name="T19" fmla="*/ 49539 h 597"/>
                <a:gd name="T20" fmla="*/ 541005 w 1730"/>
                <a:gd name="T21" fmla="*/ 156157 h 597"/>
                <a:gd name="T22" fmla="*/ 541005 w 1730"/>
                <a:gd name="T23" fmla="*/ 156157 h 597"/>
                <a:gd name="T24" fmla="*/ 600358 w 1730"/>
                <a:gd name="T25" fmla="*/ 198158 h 597"/>
                <a:gd name="T26" fmla="*/ 600358 w 1730"/>
                <a:gd name="T27" fmla="*/ 198158 h 597"/>
                <a:gd name="T28" fmla="*/ 621940 w 1730"/>
                <a:gd name="T29" fmla="*/ 213953 h 597"/>
                <a:gd name="T30" fmla="*/ 621940 w 1730"/>
                <a:gd name="T31" fmla="*/ 213953 h 597"/>
                <a:gd name="T32" fmla="*/ 603235 w 1730"/>
                <a:gd name="T33" fmla="*/ 194568 h 597"/>
                <a:gd name="T34" fmla="*/ 603235 w 1730"/>
                <a:gd name="T35" fmla="*/ 194568 h 597"/>
                <a:gd name="T36" fmla="*/ 549279 w 1730"/>
                <a:gd name="T37" fmla="*/ 145388 h 597"/>
                <a:gd name="T38" fmla="*/ 549279 w 1730"/>
                <a:gd name="T39" fmla="*/ 145388 h 597"/>
                <a:gd name="T40" fmla="*/ 460790 w 1730"/>
                <a:gd name="T41" fmla="*/ 81130 h 597"/>
                <a:gd name="T42" fmla="*/ 460790 w 1730"/>
                <a:gd name="T43" fmla="*/ 81130 h 597"/>
                <a:gd name="T44" fmla="*/ 338488 w 1730"/>
                <a:gd name="T45" fmla="*/ 23693 h 597"/>
                <a:gd name="T46" fmla="*/ 338488 w 1730"/>
                <a:gd name="T47" fmla="*/ 23693 h 597"/>
                <a:gd name="T48" fmla="*/ 204316 w 1730"/>
                <a:gd name="T49" fmla="*/ 718 h 597"/>
                <a:gd name="T50" fmla="*/ 204316 w 1730"/>
                <a:gd name="T51" fmla="*/ 718 h 597"/>
                <a:gd name="T52" fmla="*/ 94244 w 1730"/>
                <a:gd name="T53" fmla="*/ 12564 h 597"/>
                <a:gd name="T54" fmla="*/ 94244 w 1730"/>
                <a:gd name="T55" fmla="*/ 12564 h 597"/>
                <a:gd name="T56" fmla="*/ 24101 w 1730"/>
                <a:gd name="T57" fmla="*/ 37334 h 597"/>
                <a:gd name="T58" fmla="*/ 24101 w 1730"/>
                <a:gd name="T59" fmla="*/ 37334 h 597"/>
                <a:gd name="T60" fmla="*/ 6115 w 1730"/>
                <a:gd name="T61" fmla="*/ 47027 h 597"/>
                <a:gd name="T62" fmla="*/ 6115 w 1730"/>
                <a:gd name="T63" fmla="*/ 47027 h 597"/>
                <a:gd name="T64" fmla="*/ 0 w 1730"/>
                <a:gd name="T65" fmla="*/ 50257 h 5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730" h="597">
                  <a:moveTo>
                    <a:pt x="0" y="140"/>
                  </a:moveTo>
                  <a:lnTo>
                    <a:pt x="0" y="140"/>
                  </a:lnTo>
                  <a:cubicBezTo>
                    <a:pt x="0" y="140"/>
                    <a:pt x="6" y="138"/>
                    <a:pt x="19" y="133"/>
                  </a:cubicBezTo>
                  <a:cubicBezTo>
                    <a:pt x="31" y="129"/>
                    <a:pt x="48" y="122"/>
                    <a:pt x="71" y="115"/>
                  </a:cubicBezTo>
                  <a:cubicBezTo>
                    <a:pt x="117" y="101"/>
                    <a:pt x="184" y="83"/>
                    <a:pt x="269" y="72"/>
                  </a:cubicBezTo>
                  <a:cubicBezTo>
                    <a:pt x="437" y="48"/>
                    <a:pt x="674" y="58"/>
                    <a:pt x="917" y="138"/>
                  </a:cubicBezTo>
                  <a:cubicBezTo>
                    <a:pt x="1161" y="218"/>
                    <a:pt x="1363" y="341"/>
                    <a:pt x="1504" y="435"/>
                  </a:cubicBezTo>
                  <a:cubicBezTo>
                    <a:pt x="1575" y="482"/>
                    <a:pt x="1630" y="523"/>
                    <a:pt x="1669" y="552"/>
                  </a:cubicBezTo>
                  <a:cubicBezTo>
                    <a:pt x="1707" y="580"/>
                    <a:pt x="1729" y="596"/>
                    <a:pt x="1729" y="596"/>
                  </a:cubicBezTo>
                  <a:cubicBezTo>
                    <a:pt x="1729" y="596"/>
                    <a:pt x="1710" y="577"/>
                    <a:pt x="1677" y="542"/>
                  </a:cubicBezTo>
                  <a:cubicBezTo>
                    <a:pt x="1643" y="509"/>
                    <a:pt x="1593" y="461"/>
                    <a:pt x="1527" y="405"/>
                  </a:cubicBezTo>
                  <a:cubicBezTo>
                    <a:pt x="1461" y="349"/>
                    <a:pt x="1379" y="286"/>
                    <a:pt x="1281" y="226"/>
                  </a:cubicBezTo>
                  <a:cubicBezTo>
                    <a:pt x="1183" y="165"/>
                    <a:pt x="1068" y="109"/>
                    <a:pt x="941" y="66"/>
                  </a:cubicBezTo>
                  <a:cubicBezTo>
                    <a:pt x="812" y="25"/>
                    <a:pt x="685" y="4"/>
                    <a:pt x="568" y="2"/>
                  </a:cubicBezTo>
                  <a:cubicBezTo>
                    <a:pt x="452" y="0"/>
                    <a:pt x="347" y="14"/>
                    <a:pt x="262" y="35"/>
                  </a:cubicBezTo>
                  <a:cubicBezTo>
                    <a:pt x="176" y="56"/>
                    <a:pt x="111" y="83"/>
                    <a:pt x="67" y="104"/>
                  </a:cubicBezTo>
                  <a:cubicBezTo>
                    <a:pt x="45" y="115"/>
                    <a:pt x="29" y="124"/>
                    <a:pt x="17" y="131"/>
                  </a:cubicBezTo>
                  <a:cubicBezTo>
                    <a:pt x="6" y="136"/>
                    <a:pt x="0" y="140"/>
                    <a:pt x="0" y="14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7" name="Freeform 21">
              <a:extLst>
                <a:ext uri="{FF2B5EF4-FFF2-40B4-BE49-F238E27FC236}">
                  <a16:creationId xmlns:a16="http://schemas.microsoft.com/office/drawing/2014/main" id="{58FB515A-4998-6247-BDD2-4EB538C62C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9688" y="3209925"/>
              <a:ext cx="517525" cy="166688"/>
            </a:xfrm>
            <a:custGeom>
              <a:avLst/>
              <a:gdLst>
                <a:gd name="T0" fmla="*/ 0 w 1436"/>
                <a:gd name="T1" fmla="*/ 18802 h 461"/>
                <a:gd name="T2" fmla="*/ 0 w 1436"/>
                <a:gd name="T3" fmla="*/ 18802 h 461"/>
                <a:gd name="T4" fmla="*/ 6127 w 1436"/>
                <a:gd name="T5" fmla="*/ 17717 h 461"/>
                <a:gd name="T6" fmla="*/ 6127 w 1436"/>
                <a:gd name="T7" fmla="*/ 17717 h 461"/>
                <a:gd name="T8" fmla="*/ 22344 w 1436"/>
                <a:gd name="T9" fmla="*/ 15548 h 461"/>
                <a:gd name="T10" fmla="*/ 22344 w 1436"/>
                <a:gd name="T11" fmla="*/ 15548 h 461"/>
                <a:gd name="T12" fmla="*/ 48653 w 1436"/>
                <a:gd name="T13" fmla="*/ 13378 h 461"/>
                <a:gd name="T14" fmla="*/ 48653 w 1436"/>
                <a:gd name="T15" fmla="*/ 13378 h 461"/>
                <a:gd name="T16" fmla="*/ 65231 w 1436"/>
                <a:gd name="T17" fmla="*/ 12294 h 461"/>
                <a:gd name="T18" fmla="*/ 65231 w 1436"/>
                <a:gd name="T19" fmla="*/ 12294 h 461"/>
                <a:gd name="T20" fmla="*/ 83611 w 1436"/>
                <a:gd name="T21" fmla="*/ 12294 h 461"/>
                <a:gd name="T22" fmla="*/ 83611 w 1436"/>
                <a:gd name="T23" fmla="*/ 12294 h 461"/>
                <a:gd name="T24" fmla="*/ 172268 w 1436"/>
                <a:gd name="T25" fmla="*/ 18441 h 461"/>
                <a:gd name="T26" fmla="*/ 172268 w 1436"/>
                <a:gd name="T27" fmla="*/ 18441 h 461"/>
                <a:gd name="T28" fmla="*/ 277143 w 1436"/>
                <a:gd name="T29" fmla="*/ 43751 h 461"/>
                <a:gd name="T30" fmla="*/ 277143 w 1436"/>
                <a:gd name="T31" fmla="*/ 43751 h 461"/>
                <a:gd name="T32" fmla="*/ 450852 w 1436"/>
                <a:gd name="T33" fmla="*/ 124022 h 461"/>
                <a:gd name="T34" fmla="*/ 450852 w 1436"/>
                <a:gd name="T35" fmla="*/ 124022 h 461"/>
                <a:gd name="T36" fmla="*/ 499505 w 1436"/>
                <a:gd name="T37" fmla="*/ 154394 h 461"/>
                <a:gd name="T38" fmla="*/ 499505 w 1436"/>
                <a:gd name="T39" fmla="*/ 154394 h 461"/>
                <a:gd name="T40" fmla="*/ 512479 w 1436"/>
                <a:gd name="T41" fmla="*/ 163072 h 461"/>
                <a:gd name="T42" fmla="*/ 512479 w 1436"/>
                <a:gd name="T43" fmla="*/ 163072 h 461"/>
                <a:gd name="T44" fmla="*/ 517165 w 1436"/>
                <a:gd name="T45" fmla="*/ 166326 h 461"/>
                <a:gd name="T46" fmla="*/ 517165 w 1436"/>
                <a:gd name="T47" fmla="*/ 166326 h 461"/>
                <a:gd name="T48" fmla="*/ 513200 w 1436"/>
                <a:gd name="T49" fmla="*/ 162711 h 461"/>
                <a:gd name="T50" fmla="*/ 513200 w 1436"/>
                <a:gd name="T51" fmla="*/ 162711 h 461"/>
                <a:gd name="T52" fmla="*/ 501307 w 1436"/>
                <a:gd name="T53" fmla="*/ 152586 h 461"/>
                <a:gd name="T54" fmla="*/ 501307 w 1436"/>
                <a:gd name="T55" fmla="*/ 152586 h 461"/>
                <a:gd name="T56" fmla="*/ 455898 w 1436"/>
                <a:gd name="T57" fmla="*/ 116428 h 461"/>
                <a:gd name="T58" fmla="*/ 455898 w 1436"/>
                <a:gd name="T59" fmla="*/ 116428 h 461"/>
                <a:gd name="T60" fmla="*/ 282548 w 1436"/>
                <a:gd name="T61" fmla="*/ 26034 h 461"/>
                <a:gd name="T62" fmla="*/ 282548 w 1436"/>
                <a:gd name="T63" fmla="*/ 26034 h 461"/>
                <a:gd name="T64" fmla="*/ 174070 w 1436"/>
                <a:gd name="T65" fmla="*/ 3616 h 461"/>
                <a:gd name="T66" fmla="*/ 174070 w 1436"/>
                <a:gd name="T67" fmla="*/ 3616 h 461"/>
                <a:gd name="T68" fmla="*/ 83251 w 1436"/>
                <a:gd name="T69" fmla="*/ 3254 h 461"/>
                <a:gd name="T70" fmla="*/ 83251 w 1436"/>
                <a:gd name="T71" fmla="*/ 3254 h 461"/>
                <a:gd name="T72" fmla="*/ 64510 w 1436"/>
                <a:gd name="T73" fmla="*/ 5062 h 461"/>
                <a:gd name="T74" fmla="*/ 64510 w 1436"/>
                <a:gd name="T75" fmla="*/ 5062 h 461"/>
                <a:gd name="T76" fmla="*/ 48293 w 1436"/>
                <a:gd name="T77" fmla="*/ 7593 h 461"/>
                <a:gd name="T78" fmla="*/ 48293 w 1436"/>
                <a:gd name="T79" fmla="*/ 7593 h 461"/>
                <a:gd name="T80" fmla="*/ 21984 w 1436"/>
                <a:gd name="T81" fmla="*/ 13017 h 461"/>
                <a:gd name="T82" fmla="*/ 21984 w 1436"/>
                <a:gd name="T83" fmla="*/ 13017 h 461"/>
                <a:gd name="T84" fmla="*/ 5766 w 1436"/>
                <a:gd name="T85" fmla="*/ 16994 h 461"/>
                <a:gd name="T86" fmla="*/ 5766 w 1436"/>
                <a:gd name="T87" fmla="*/ 16994 h 461"/>
                <a:gd name="T88" fmla="*/ 0 w 1436"/>
                <a:gd name="T89" fmla="*/ 18802 h 46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436" h="461">
                  <a:moveTo>
                    <a:pt x="0" y="52"/>
                  </a:moveTo>
                  <a:lnTo>
                    <a:pt x="0" y="52"/>
                  </a:lnTo>
                  <a:cubicBezTo>
                    <a:pt x="0" y="52"/>
                    <a:pt x="6" y="51"/>
                    <a:pt x="17" y="49"/>
                  </a:cubicBezTo>
                  <a:cubicBezTo>
                    <a:pt x="27" y="47"/>
                    <a:pt x="42" y="46"/>
                    <a:pt x="62" y="43"/>
                  </a:cubicBezTo>
                  <a:cubicBezTo>
                    <a:pt x="83" y="41"/>
                    <a:pt x="107" y="38"/>
                    <a:pt x="135" y="37"/>
                  </a:cubicBezTo>
                  <a:cubicBezTo>
                    <a:pt x="150" y="36"/>
                    <a:pt x="165" y="35"/>
                    <a:pt x="181" y="34"/>
                  </a:cubicBezTo>
                  <a:cubicBezTo>
                    <a:pt x="197" y="34"/>
                    <a:pt x="214" y="34"/>
                    <a:pt x="232" y="34"/>
                  </a:cubicBezTo>
                  <a:cubicBezTo>
                    <a:pt x="303" y="34"/>
                    <a:pt x="387" y="38"/>
                    <a:pt x="478" y="51"/>
                  </a:cubicBezTo>
                  <a:cubicBezTo>
                    <a:pt x="569" y="66"/>
                    <a:pt x="668" y="88"/>
                    <a:pt x="769" y="121"/>
                  </a:cubicBezTo>
                  <a:cubicBezTo>
                    <a:pt x="968" y="186"/>
                    <a:pt x="1135" y="275"/>
                    <a:pt x="1251" y="343"/>
                  </a:cubicBezTo>
                  <a:cubicBezTo>
                    <a:pt x="1309" y="377"/>
                    <a:pt x="1355" y="407"/>
                    <a:pt x="1386" y="427"/>
                  </a:cubicBezTo>
                  <a:cubicBezTo>
                    <a:pt x="1402" y="438"/>
                    <a:pt x="1415" y="446"/>
                    <a:pt x="1422" y="451"/>
                  </a:cubicBezTo>
                  <a:cubicBezTo>
                    <a:pt x="1430" y="457"/>
                    <a:pt x="1435" y="460"/>
                    <a:pt x="1435" y="460"/>
                  </a:cubicBezTo>
                  <a:cubicBezTo>
                    <a:pt x="1435" y="460"/>
                    <a:pt x="1431" y="456"/>
                    <a:pt x="1424" y="450"/>
                  </a:cubicBezTo>
                  <a:cubicBezTo>
                    <a:pt x="1416" y="443"/>
                    <a:pt x="1406" y="433"/>
                    <a:pt x="1391" y="422"/>
                  </a:cubicBezTo>
                  <a:cubicBezTo>
                    <a:pt x="1362" y="397"/>
                    <a:pt x="1320" y="362"/>
                    <a:pt x="1265" y="322"/>
                  </a:cubicBezTo>
                  <a:cubicBezTo>
                    <a:pt x="1155" y="243"/>
                    <a:pt x="991" y="141"/>
                    <a:pt x="784" y="72"/>
                  </a:cubicBezTo>
                  <a:cubicBezTo>
                    <a:pt x="680" y="39"/>
                    <a:pt x="578" y="19"/>
                    <a:pt x="483" y="10"/>
                  </a:cubicBezTo>
                  <a:cubicBezTo>
                    <a:pt x="388" y="0"/>
                    <a:pt x="302" y="2"/>
                    <a:pt x="231" y="9"/>
                  </a:cubicBezTo>
                  <a:cubicBezTo>
                    <a:pt x="212" y="10"/>
                    <a:pt x="195" y="12"/>
                    <a:pt x="179" y="14"/>
                  </a:cubicBezTo>
                  <a:cubicBezTo>
                    <a:pt x="163" y="16"/>
                    <a:pt x="148" y="19"/>
                    <a:pt x="134" y="21"/>
                  </a:cubicBezTo>
                  <a:cubicBezTo>
                    <a:pt x="105" y="25"/>
                    <a:pt x="81" y="31"/>
                    <a:pt x="61" y="36"/>
                  </a:cubicBezTo>
                  <a:cubicBezTo>
                    <a:pt x="41" y="40"/>
                    <a:pt x="26" y="44"/>
                    <a:pt x="16" y="47"/>
                  </a:cubicBezTo>
                  <a:cubicBezTo>
                    <a:pt x="5" y="50"/>
                    <a:pt x="0" y="52"/>
                    <a:pt x="0" y="5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8" name="Freeform 22">
              <a:extLst>
                <a:ext uri="{FF2B5EF4-FFF2-40B4-BE49-F238E27FC236}">
                  <a16:creationId xmlns:a16="http://schemas.microsoft.com/office/drawing/2014/main" id="{C31B1463-3612-EB49-9624-7CE92F75E4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6650" y="3889375"/>
              <a:ext cx="349250" cy="176213"/>
            </a:xfrm>
            <a:custGeom>
              <a:avLst/>
              <a:gdLst>
                <a:gd name="T0" fmla="*/ 0 w 971"/>
                <a:gd name="T1" fmla="*/ 0 h 489"/>
                <a:gd name="T2" fmla="*/ 0 w 971"/>
                <a:gd name="T3" fmla="*/ 0 h 489"/>
                <a:gd name="T4" fmla="*/ 156101 w 971"/>
                <a:gd name="T5" fmla="*/ 124322 h 489"/>
                <a:gd name="T6" fmla="*/ 156101 w 971"/>
                <a:gd name="T7" fmla="*/ 124322 h 489"/>
                <a:gd name="T8" fmla="*/ 348890 w 971"/>
                <a:gd name="T9" fmla="*/ 175853 h 489"/>
                <a:gd name="T10" fmla="*/ 348890 w 971"/>
                <a:gd name="T11" fmla="*/ 175853 h 489"/>
                <a:gd name="T12" fmla="*/ 192429 w 971"/>
                <a:gd name="T13" fmla="*/ 52251 h 489"/>
                <a:gd name="T14" fmla="*/ 192429 w 971"/>
                <a:gd name="T15" fmla="*/ 52251 h 489"/>
                <a:gd name="T16" fmla="*/ 0 w 971"/>
                <a:gd name="T17" fmla="*/ 0 h 4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1" h="489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167" y="209"/>
                    <a:pt x="434" y="345"/>
                  </a:cubicBezTo>
                  <a:cubicBezTo>
                    <a:pt x="702" y="478"/>
                    <a:pt x="970" y="488"/>
                    <a:pt x="970" y="488"/>
                  </a:cubicBezTo>
                  <a:cubicBezTo>
                    <a:pt x="970" y="488"/>
                    <a:pt x="803" y="280"/>
                    <a:pt x="535" y="145"/>
                  </a:cubicBezTo>
                  <a:cubicBezTo>
                    <a:pt x="267" y="1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9" name="Freeform 23">
              <a:extLst>
                <a:ext uri="{FF2B5EF4-FFF2-40B4-BE49-F238E27FC236}">
                  <a16:creationId xmlns:a16="http://schemas.microsoft.com/office/drawing/2014/main" id="{61AF6CDB-DB70-8C43-9B48-4FCA3137AB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1025" y="3843338"/>
              <a:ext cx="2365375" cy="890587"/>
            </a:xfrm>
            <a:custGeom>
              <a:avLst/>
              <a:gdLst>
                <a:gd name="T0" fmla="*/ 1993221 w 6572"/>
                <a:gd name="T1" fmla="*/ 673695 h 2476"/>
                <a:gd name="T2" fmla="*/ 2000059 w 6572"/>
                <a:gd name="T3" fmla="*/ 663624 h 2476"/>
                <a:gd name="T4" fmla="*/ 2005818 w 6572"/>
                <a:gd name="T5" fmla="*/ 651035 h 2476"/>
                <a:gd name="T6" fmla="*/ 2002579 w 6572"/>
                <a:gd name="T7" fmla="*/ 580896 h 2476"/>
                <a:gd name="T8" fmla="*/ 1994300 w 6572"/>
                <a:gd name="T9" fmla="*/ 569026 h 2476"/>
                <a:gd name="T10" fmla="*/ 1982783 w 6572"/>
                <a:gd name="T11" fmla="*/ 560034 h 2476"/>
                <a:gd name="T12" fmla="*/ 1879847 w 6572"/>
                <a:gd name="T13" fmla="*/ 571544 h 2476"/>
                <a:gd name="T14" fmla="*/ 1862211 w 6572"/>
                <a:gd name="T15" fmla="*/ 590967 h 2476"/>
                <a:gd name="T16" fmla="*/ 1847094 w 6572"/>
                <a:gd name="T17" fmla="*/ 674415 h 2476"/>
                <a:gd name="T18" fmla="*/ 1886325 w 6572"/>
                <a:gd name="T19" fmla="*/ 755704 h 2476"/>
                <a:gd name="T20" fmla="*/ 2016255 w 6572"/>
                <a:gd name="T21" fmla="*/ 828721 h 2476"/>
                <a:gd name="T22" fmla="*/ 2200173 w 6572"/>
                <a:gd name="T23" fmla="*/ 811456 h 2476"/>
                <a:gd name="T24" fmla="*/ 2313547 w 6572"/>
                <a:gd name="T25" fmla="*/ 692039 h 2476"/>
                <a:gd name="T26" fmla="*/ 2318226 w 6572"/>
                <a:gd name="T27" fmla="*/ 629813 h 2476"/>
                <a:gd name="T28" fmla="*/ 2209891 w 6572"/>
                <a:gd name="T29" fmla="*/ 474428 h 2476"/>
                <a:gd name="T30" fmla="*/ 2036771 w 6572"/>
                <a:gd name="T31" fmla="*/ 429108 h 2476"/>
                <a:gd name="T32" fmla="*/ 1569958 w 6572"/>
                <a:gd name="T33" fmla="*/ 536654 h 2476"/>
                <a:gd name="T34" fmla="*/ 843286 w 6572"/>
                <a:gd name="T35" fmla="*/ 702830 h 2476"/>
                <a:gd name="T36" fmla="*/ 523319 w 6572"/>
                <a:gd name="T37" fmla="*/ 670818 h 2476"/>
                <a:gd name="T38" fmla="*/ 460694 w 6572"/>
                <a:gd name="T39" fmla="*/ 651754 h 2476"/>
                <a:gd name="T40" fmla="*/ 384391 w 6572"/>
                <a:gd name="T41" fmla="*/ 621541 h 2476"/>
                <a:gd name="T42" fmla="*/ 340122 w 6572"/>
                <a:gd name="T43" fmla="*/ 599240 h 2476"/>
                <a:gd name="T44" fmla="*/ 256261 w 6572"/>
                <a:gd name="T45" fmla="*/ 545646 h 2476"/>
                <a:gd name="T46" fmla="*/ 180678 w 6572"/>
                <a:gd name="T47" fmla="*/ 480903 h 2476"/>
                <a:gd name="T48" fmla="*/ 136049 w 6572"/>
                <a:gd name="T49" fmla="*/ 432345 h 2476"/>
                <a:gd name="T50" fmla="*/ 1080 w 6572"/>
                <a:gd name="T51" fmla="*/ 126970 h 2476"/>
                <a:gd name="T52" fmla="*/ 1440 w 6572"/>
                <a:gd name="T53" fmla="*/ 71938 h 2476"/>
                <a:gd name="T54" fmla="*/ 7918 w 6572"/>
                <a:gd name="T55" fmla="*/ 32732 h 2476"/>
                <a:gd name="T56" fmla="*/ 44990 w 6572"/>
                <a:gd name="T57" fmla="*/ 26617 h 2476"/>
                <a:gd name="T58" fmla="*/ 65865 w 6572"/>
                <a:gd name="T59" fmla="*/ 104309 h 2476"/>
                <a:gd name="T60" fmla="*/ 81341 w 6572"/>
                <a:gd name="T61" fmla="*/ 151429 h 2476"/>
                <a:gd name="T62" fmla="*/ 165922 w 6572"/>
                <a:gd name="T63" fmla="*/ 309332 h 2476"/>
                <a:gd name="T64" fmla="*/ 389430 w 6572"/>
                <a:gd name="T65" fmla="*/ 505721 h 2476"/>
                <a:gd name="T66" fmla="*/ 440898 w 6572"/>
                <a:gd name="T67" fmla="*/ 530899 h 2476"/>
                <a:gd name="T68" fmla="*/ 522600 w 6572"/>
                <a:gd name="T69" fmla="*/ 561832 h 2476"/>
                <a:gd name="T70" fmla="*/ 694280 w 6572"/>
                <a:gd name="T71" fmla="*/ 599240 h 2476"/>
                <a:gd name="T72" fmla="*/ 1287063 w 6572"/>
                <a:gd name="T73" fmla="*/ 549603 h 2476"/>
                <a:gd name="T74" fmla="*/ 2012656 w 6572"/>
                <a:gd name="T75" fmla="*/ 388823 h 2476"/>
                <a:gd name="T76" fmla="*/ 2261359 w 6572"/>
                <a:gd name="T77" fmla="*/ 463997 h 2476"/>
                <a:gd name="T78" fmla="*/ 2350258 w 6572"/>
                <a:gd name="T79" fmla="*/ 585931 h 2476"/>
                <a:gd name="T80" fmla="*/ 2307068 w 6572"/>
                <a:gd name="T81" fmla="*/ 792392 h 2476"/>
                <a:gd name="T82" fmla="*/ 2083560 w 6572"/>
                <a:gd name="T83" fmla="*/ 889508 h 2476"/>
                <a:gd name="T84" fmla="*/ 1985662 w 6572"/>
                <a:gd name="T85" fmla="*/ 877998 h 2476"/>
                <a:gd name="T86" fmla="*/ 1843855 w 6572"/>
                <a:gd name="T87" fmla="*/ 796349 h 2476"/>
                <a:gd name="T88" fmla="*/ 1786268 w 6572"/>
                <a:gd name="T89" fmla="*/ 676213 h 2476"/>
                <a:gd name="T90" fmla="*/ 1867250 w 6572"/>
                <a:gd name="T91" fmla="*/ 508599 h 2476"/>
                <a:gd name="T92" fmla="*/ 1982783 w 6572"/>
                <a:gd name="T93" fmla="*/ 499247 h 2476"/>
                <a:gd name="T94" fmla="*/ 2053327 w 6572"/>
                <a:gd name="T95" fmla="*/ 573702 h 2476"/>
                <a:gd name="T96" fmla="*/ 2029932 w 6572"/>
                <a:gd name="T97" fmla="*/ 678731 h 2476"/>
                <a:gd name="T98" fmla="*/ 1977384 w 6572"/>
                <a:gd name="T99" fmla="*/ 696356 h 247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6572" h="2476">
                  <a:moveTo>
                    <a:pt x="5494" y="1936"/>
                  </a:moveTo>
                  <a:lnTo>
                    <a:pt x="5494" y="1936"/>
                  </a:lnTo>
                  <a:cubicBezTo>
                    <a:pt x="5490" y="1921"/>
                    <a:pt x="5513" y="1904"/>
                    <a:pt x="5538" y="1873"/>
                  </a:cubicBezTo>
                  <a:cubicBezTo>
                    <a:pt x="5541" y="1869"/>
                    <a:pt x="5544" y="1864"/>
                    <a:pt x="5548" y="1860"/>
                  </a:cubicBezTo>
                  <a:cubicBezTo>
                    <a:pt x="5551" y="1855"/>
                    <a:pt x="5554" y="1850"/>
                    <a:pt x="5557" y="1845"/>
                  </a:cubicBezTo>
                  <a:cubicBezTo>
                    <a:pt x="5560" y="1840"/>
                    <a:pt x="5563" y="1834"/>
                    <a:pt x="5565" y="1829"/>
                  </a:cubicBezTo>
                  <a:cubicBezTo>
                    <a:pt x="5568" y="1822"/>
                    <a:pt x="5571" y="1817"/>
                    <a:pt x="5573" y="1810"/>
                  </a:cubicBezTo>
                  <a:cubicBezTo>
                    <a:pt x="5583" y="1784"/>
                    <a:pt x="5590" y="1753"/>
                    <a:pt x="5590" y="1718"/>
                  </a:cubicBezTo>
                  <a:cubicBezTo>
                    <a:pt x="5589" y="1684"/>
                    <a:pt x="5582" y="1647"/>
                    <a:pt x="5564" y="1615"/>
                  </a:cubicBezTo>
                  <a:cubicBezTo>
                    <a:pt x="5560" y="1608"/>
                    <a:pt x="5556" y="1599"/>
                    <a:pt x="5550" y="1593"/>
                  </a:cubicBezTo>
                  <a:cubicBezTo>
                    <a:pt x="5547" y="1589"/>
                    <a:pt x="5544" y="1586"/>
                    <a:pt x="5541" y="1582"/>
                  </a:cubicBezTo>
                  <a:cubicBezTo>
                    <a:pt x="5538" y="1579"/>
                    <a:pt x="5535" y="1577"/>
                    <a:pt x="5531" y="1574"/>
                  </a:cubicBezTo>
                  <a:cubicBezTo>
                    <a:pt x="5526" y="1567"/>
                    <a:pt x="5517" y="1562"/>
                    <a:pt x="5509" y="1557"/>
                  </a:cubicBezTo>
                  <a:cubicBezTo>
                    <a:pt x="5501" y="1552"/>
                    <a:pt x="5493" y="1547"/>
                    <a:pt x="5483" y="1543"/>
                  </a:cubicBezTo>
                  <a:cubicBezTo>
                    <a:pt x="5410" y="1509"/>
                    <a:pt x="5297" y="1526"/>
                    <a:pt x="5223" y="1589"/>
                  </a:cubicBezTo>
                  <a:cubicBezTo>
                    <a:pt x="5213" y="1597"/>
                    <a:pt x="5205" y="1606"/>
                    <a:pt x="5196" y="1614"/>
                  </a:cubicBezTo>
                  <a:cubicBezTo>
                    <a:pt x="5189" y="1623"/>
                    <a:pt x="5181" y="1632"/>
                    <a:pt x="5174" y="1643"/>
                  </a:cubicBezTo>
                  <a:cubicBezTo>
                    <a:pt x="5161" y="1665"/>
                    <a:pt x="5150" y="1688"/>
                    <a:pt x="5143" y="1713"/>
                  </a:cubicBezTo>
                  <a:cubicBezTo>
                    <a:pt x="5127" y="1763"/>
                    <a:pt x="5124" y="1820"/>
                    <a:pt x="5132" y="1875"/>
                  </a:cubicBezTo>
                  <a:cubicBezTo>
                    <a:pt x="5141" y="1931"/>
                    <a:pt x="5161" y="1986"/>
                    <a:pt x="5190" y="2033"/>
                  </a:cubicBezTo>
                  <a:cubicBezTo>
                    <a:pt x="5206" y="2056"/>
                    <a:pt x="5223" y="2079"/>
                    <a:pt x="5241" y="2101"/>
                  </a:cubicBezTo>
                  <a:cubicBezTo>
                    <a:pt x="5261" y="2122"/>
                    <a:pt x="5282" y="2142"/>
                    <a:pt x="5304" y="2160"/>
                  </a:cubicBezTo>
                  <a:cubicBezTo>
                    <a:pt x="5393" y="2232"/>
                    <a:pt x="5502" y="2278"/>
                    <a:pt x="5602" y="2304"/>
                  </a:cubicBezTo>
                  <a:cubicBezTo>
                    <a:pt x="5702" y="2328"/>
                    <a:pt x="5798" y="2329"/>
                    <a:pt x="5877" y="2319"/>
                  </a:cubicBezTo>
                  <a:cubicBezTo>
                    <a:pt x="5958" y="2310"/>
                    <a:pt x="6038" y="2289"/>
                    <a:pt x="6113" y="2256"/>
                  </a:cubicBezTo>
                  <a:cubicBezTo>
                    <a:pt x="6187" y="2223"/>
                    <a:pt x="6255" y="2178"/>
                    <a:pt x="6310" y="2122"/>
                  </a:cubicBezTo>
                  <a:cubicBezTo>
                    <a:pt x="6365" y="2066"/>
                    <a:pt x="6407" y="1999"/>
                    <a:pt x="6428" y="1924"/>
                  </a:cubicBezTo>
                  <a:cubicBezTo>
                    <a:pt x="6438" y="1887"/>
                    <a:pt x="6444" y="1849"/>
                    <a:pt x="6444" y="1810"/>
                  </a:cubicBezTo>
                  <a:cubicBezTo>
                    <a:pt x="6445" y="1800"/>
                    <a:pt x="6444" y="1790"/>
                    <a:pt x="6443" y="1780"/>
                  </a:cubicBezTo>
                  <a:lnTo>
                    <a:pt x="6441" y="1751"/>
                  </a:lnTo>
                  <a:cubicBezTo>
                    <a:pt x="6439" y="1732"/>
                    <a:pt x="6434" y="1713"/>
                    <a:pt x="6430" y="1693"/>
                  </a:cubicBezTo>
                  <a:cubicBezTo>
                    <a:pt x="6391" y="1541"/>
                    <a:pt x="6280" y="1405"/>
                    <a:pt x="6140" y="1319"/>
                  </a:cubicBezTo>
                  <a:cubicBezTo>
                    <a:pt x="6069" y="1274"/>
                    <a:pt x="5994" y="1242"/>
                    <a:pt x="5912" y="1222"/>
                  </a:cubicBezTo>
                  <a:cubicBezTo>
                    <a:pt x="5830" y="1203"/>
                    <a:pt x="5745" y="1194"/>
                    <a:pt x="5659" y="1193"/>
                  </a:cubicBezTo>
                  <a:cubicBezTo>
                    <a:pt x="5442" y="1192"/>
                    <a:pt x="5225" y="1242"/>
                    <a:pt x="5009" y="1299"/>
                  </a:cubicBezTo>
                  <a:cubicBezTo>
                    <a:pt x="4793" y="1356"/>
                    <a:pt x="4578" y="1423"/>
                    <a:pt x="4362" y="1492"/>
                  </a:cubicBezTo>
                  <a:cubicBezTo>
                    <a:pt x="3931" y="1629"/>
                    <a:pt x="3497" y="1776"/>
                    <a:pt x="3040" y="1868"/>
                  </a:cubicBezTo>
                  <a:cubicBezTo>
                    <a:pt x="2812" y="1914"/>
                    <a:pt x="2579" y="1944"/>
                    <a:pt x="2343" y="1954"/>
                  </a:cubicBezTo>
                  <a:cubicBezTo>
                    <a:pt x="2107" y="1962"/>
                    <a:pt x="1867" y="1951"/>
                    <a:pt x="1631" y="1905"/>
                  </a:cubicBezTo>
                  <a:cubicBezTo>
                    <a:pt x="1571" y="1895"/>
                    <a:pt x="1513" y="1879"/>
                    <a:pt x="1454" y="1865"/>
                  </a:cubicBezTo>
                  <a:cubicBezTo>
                    <a:pt x="1425" y="1858"/>
                    <a:pt x="1396" y="1849"/>
                    <a:pt x="1367" y="1840"/>
                  </a:cubicBezTo>
                  <a:cubicBezTo>
                    <a:pt x="1338" y="1831"/>
                    <a:pt x="1309" y="1823"/>
                    <a:pt x="1280" y="1812"/>
                  </a:cubicBezTo>
                  <a:lnTo>
                    <a:pt x="1195" y="1781"/>
                  </a:lnTo>
                  <a:cubicBezTo>
                    <a:pt x="1167" y="1770"/>
                    <a:pt x="1138" y="1758"/>
                    <a:pt x="1111" y="1746"/>
                  </a:cubicBezTo>
                  <a:lnTo>
                    <a:pt x="1068" y="1728"/>
                  </a:lnTo>
                  <a:cubicBezTo>
                    <a:pt x="1054" y="1722"/>
                    <a:pt x="1041" y="1714"/>
                    <a:pt x="1027" y="1708"/>
                  </a:cubicBezTo>
                  <a:lnTo>
                    <a:pt x="945" y="1666"/>
                  </a:lnTo>
                  <a:cubicBezTo>
                    <a:pt x="918" y="1650"/>
                    <a:pt x="892" y="1634"/>
                    <a:pt x="865" y="1619"/>
                  </a:cubicBezTo>
                  <a:lnTo>
                    <a:pt x="826" y="1595"/>
                  </a:lnTo>
                  <a:lnTo>
                    <a:pt x="788" y="1569"/>
                  </a:lnTo>
                  <a:lnTo>
                    <a:pt x="712" y="1517"/>
                  </a:lnTo>
                  <a:lnTo>
                    <a:pt x="640" y="1459"/>
                  </a:lnTo>
                  <a:lnTo>
                    <a:pt x="604" y="1430"/>
                  </a:lnTo>
                  <a:lnTo>
                    <a:pt x="570" y="1400"/>
                  </a:lnTo>
                  <a:lnTo>
                    <a:pt x="502" y="1337"/>
                  </a:lnTo>
                  <a:lnTo>
                    <a:pt x="439" y="1271"/>
                  </a:lnTo>
                  <a:lnTo>
                    <a:pt x="407" y="1237"/>
                  </a:lnTo>
                  <a:lnTo>
                    <a:pt x="378" y="1202"/>
                  </a:lnTo>
                  <a:cubicBezTo>
                    <a:pt x="264" y="1067"/>
                    <a:pt x="171" y="917"/>
                    <a:pt x="108" y="768"/>
                  </a:cubicBezTo>
                  <a:cubicBezTo>
                    <a:pt x="42" y="620"/>
                    <a:pt x="13" y="473"/>
                    <a:pt x="3" y="353"/>
                  </a:cubicBezTo>
                  <a:cubicBezTo>
                    <a:pt x="1" y="324"/>
                    <a:pt x="0" y="296"/>
                    <a:pt x="0" y="271"/>
                  </a:cubicBezTo>
                  <a:cubicBezTo>
                    <a:pt x="0" y="246"/>
                    <a:pt x="2" y="222"/>
                    <a:pt x="4" y="200"/>
                  </a:cubicBezTo>
                  <a:cubicBezTo>
                    <a:pt x="6" y="178"/>
                    <a:pt x="8" y="158"/>
                    <a:pt x="11" y="140"/>
                  </a:cubicBezTo>
                  <a:cubicBezTo>
                    <a:pt x="13" y="121"/>
                    <a:pt x="19" y="105"/>
                    <a:pt x="22" y="91"/>
                  </a:cubicBezTo>
                  <a:cubicBezTo>
                    <a:pt x="40" y="32"/>
                    <a:pt x="58" y="4"/>
                    <a:pt x="75" y="2"/>
                  </a:cubicBezTo>
                  <a:cubicBezTo>
                    <a:pt x="92" y="0"/>
                    <a:pt x="109" y="25"/>
                    <a:pt x="125" y="74"/>
                  </a:cubicBezTo>
                  <a:cubicBezTo>
                    <a:pt x="132" y="99"/>
                    <a:pt x="138" y="129"/>
                    <a:pt x="149" y="165"/>
                  </a:cubicBezTo>
                  <a:cubicBezTo>
                    <a:pt x="159" y="201"/>
                    <a:pt x="167" y="243"/>
                    <a:pt x="183" y="290"/>
                  </a:cubicBezTo>
                  <a:cubicBezTo>
                    <a:pt x="189" y="311"/>
                    <a:pt x="196" y="332"/>
                    <a:pt x="202" y="354"/>
                  </a:cubicBezTo>
                  <a:cubicBezTo>
                    <a:pt x="209" y="375"/>
                    <a:pt x="217" y="397"/>
                    <a:pt x="226" y="421"/>
                  </a:cubicBezTo>
                  <a:cubicBezTo>
                    <a:pt x="240" y="467"/>
                    <a:pt x="264" y="513"/>
                    <a:pt x="284" y="563"/>
                  </a:cubicBezTo>
                  <a:cubicBezTo>
                    <a:pt x="332" y="659"/>
                    <a:pt x="389" y="761"/>
                    <a:pt x="461" y="860"/>
                  </a:cubicBezTo>
                  <a:cubicBezTo>
                    <a:pt x="534" y="958"/>
                    <a:pt x="619" y="1053"/>
                    <a:pt x="712" y="1140"/>
                  </a:cubicBezTo>
                  <a:cubicBezTo>
                    <a:pt x="805" y="1226"/>
                    <a:pt x="909" y="1301"/>
                    <a:pt x="1012" y="1365"/>
                  </a:cubicBezTo>
                  <a:lnTo>
                    <a:pt x="1082" y="1406"/>
                  </a:lnTo>
                  <a:lnTo>
                    <a:pt x="1153" y="1442"/>
                  </a:lnTo>
                  <a:lnTo>
                    <a:pt x="1188" y="1460"/>
                  </a:lnTo>
                  <a:lnTo>
                    <a:pt x="1225" y="1476"/>
                  </a:lnTo>
                  <a:cubicBezTo>
                    <a:pt x="1250" y="1487"/>
                    <a:pt x="1275" y="1498"/>
                    <a:pt x="1300" y="1508"/>
                  </a:cubicBezTo>
                  <a:cubicBezTo>
                    <a:pt x="1351" y="1527"/>
                    <a:pt x="1400" y="1548"/>
                    <a:pt x="1452" y="1562"/>
                  </a:cubicBezTo>
                  <a:cubicBezTo>
                    <a:pt x="1479" y="1571"/>
                    <a:pt x="1504" y="1579"/>
                    <a:pt x="1530" y="1587"/>
                  </a:cubicBezTo>
                  <a:lnTo>
                    <a:pt x="1609" y="1607"/>
                  </a:lnTo>
                  <a:cubicBezTo>
                    <a:pt x="1714" y="1633"/>
                    <a:pt x="1822" y="1653"/>
                    <a:pt x="1929" y="1666"/>
                  </a:cubicBezTo>
                  <a:cubicBezTo>
                    <a:pt x="2038" y="1680"/>
                    <a:pt x="2147" y="1687"/>
                    <a:pt x="2257" y="1690"/>
                  </a:cubicBezTo>
                  <a:cubicBezTo>
                    <a:pt x="2697" y="1702"/>
                    <a:pt x="3138" y="1630"/>
                    <a:pt x="3576" y="1528"/>
                  </a:cubicBezTo>
                  <a:cubicBezTo>
                    <a:pt x="4014" y="1426"/>
                    <a:pt x="4450" y="1295"/>
                    <a:pt x="4899" y="1190"/>
                  </a:cubicBezTo>
                  <a:cubicBezTo>
                    <a:pt x="5123" y="1139"/>
                    <a:pt x="5352" y="1086"/>
                    <a:pt x="5592" y="1081"/>
                  </a:cubicBezTo>
                  <a:cubicBezTo>
                    <a:pt x="5712" y="1080"/>
                    <a:pt x="5834" y="1090"/>
                    <a:pt x="5953" y="1123"/>
                  </a:cubicBezTo>
                  <a:cubicBezTo>
                    <a:pt x="6073" y="1154"/>
                    <a:pt x="6186" y="1211"/>
                    <a:pt x="6283" y="1290"/>
                  </a:cubicBezTo>
                  <a:cubicBezTo>
                    <a:pt x="6324" y="1322"/>
                    <a:pt x="6368" y="1366"/>
                    <a:pt x="6413" y="1421"/>
                  </a:cubicBezTo>
                  <a:cubicBezTo>
                    <a:pt x="6457" y="1477"/>
                    <a:pt x="6501" y="1546"/>
                    <a:pt x="6530" y="1629"/>
                  </a:cubicBezTo>
                  <a:cubicBezTo>
                    <a:pt x="6558" y="1713"/>
                    <a:pt x="6571" y="1813"/>
                    <a:pt x="6553" y="1915"/>
                  </a:cubicBezTo>
                  <a:cubicBezTo>
                    <a:pt x="6536" y="2017"/>
                    <a:pt x="6486" y="2119"/>
                    <a:pt x="6410" y="2203"/>
                  </a:cubicBezTo>
                  <a:cubicBezTo>
                    <a:pt x="6336" y="2286"/>
                    <a:pt x="6239" y="2351"/>
                    <a:pt x="6132" y="2397"/>
                  </a:cubicBezTo>
                  <a:cubicBezTo>
                    <a:pt x="6025" y="2442"/>
                    <a:pt x="5909" y="2468"/>
                    <a:pt x="5789" y="2473"/>
                  </a:cubicBezTo>
                  <a:cubicBezTo>
                    <a:pt x="5728" y="2475"/>
                    <a:pt x="5668" y="2472"/>
                    <a:pt x="5607" y="2461"/>
                  </a:cubicBezTo>
                  <a:cubicBezTo>
                    <a:pt x="5577" y="2456"/>
                    <a:pt x="5547" y="2449"/>
                    <a:pt x="5517" y="2441"/>
                  </a:cubicBezTo>
                  <a:cubicBezTo>
                    <a:pt x="5488" y="2433"/>
                    <a:pt x="5460" y="2423"/>
                    <a:pt x="5431" y="2413"/>
                  </a:cubicBezTo>
                  <a:cubicBezTo>
                    <a:pt x="5318" y="2370"/>
                    <a:pt x="5210" y="2306"/>
                    <a:pt x="5123" y="2214"/>
                  </a:cubicBezTo>
                  <a:cubicBezTo>
                    <a:pt x="5080" y="2169"/>
                    <a:pt x="5043" y="2117"/>
                    <a:pt x="5015" y="2060"/>
                  </a:cubicBezTo>
                  <a:cubicBezTo>
                    <a:pt x="4988" y="2002"/>
                    <a:pt x="4971" y="1942"/>
                    <a:pt x="4963" y="1880"/>
                  </a:cubicBezTo>
                  <a:cubicBezTo>
                    <a:pt x="4948" y="1758"/>
                    <a:pt x="4975" y="1628"/>
                    <a:pt x="5050" y="1529"/>
                  </a:cubicBezTo>
                  <a:cubicBezTo>
                    <a:pt x="5089" y="1478"/>
                    <a:pt x="5137" y="1440"/>
                    <a:pt x="5188" y="1414"/>
                  </a:cubicBezTo>
                  <a:cubicBezTo>
                    <a:pt x="5240" y="1388"/>
                    <a:pt x="5295" y="1373"/>
                    <a:pt x="5349" y="1368"/>
                  </a:cubicBezTo>
                  <a:cubicBezTo>
                    <a:pt x="5404" y="1364"/>
                    <a:pt x="5459" y="1370"/>
                    <a:pt x="5509" y="1388"/>
                  </a:cubicBezTo>
                  <a:cubicBezTo>
                    <a:pt x="5559" y="1406"/>
                    <a:pt x="5602" y="1434"/>
                    <a:pt x="5637" y="1471"/>
                  </a:cubicBezTo>
                  <a:cubicBezTo>
                    <a:pt x="5672" y="1509"/>
                    <a:pt x="5695" y="1553"/>
                    <a:pt x="5705" y="1595"/>
                  </a:cubicBezTo>
                  <a:cubicBezTo>
                    <a:pt x="5715" y="1638"/>
                    <a:pt x="5718" y="1678"/>
                    <a:pt x="5714" y="1715"/>
                  </a:cubicBezTo>
                  <a:cubicBezTo>
                    <a:pt x="5707" y="1789"/>
                    <a:pt x="5675" y="1848"/>
                    <a:pt x="5640" y="1887"/>
                  </a:cubicBezTo>
                  <a:cubicBezTo>
                    <a:pt x="5604" y="1926"/>
                    <a:pt x="5564" y="1942"/>
                    <a:pt x="5538" y="1947"/>
                  </a:cubicBezTo>
                  <a:cubicBezTo>
                    <a:pt x="5510" y="1950"/>
                    <a:pt x="5496" y="1945"/>
                    <a:pt x="5494" y="193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0" name="Freeform 24">
              <a:extLst>
                <a:ext uri="{FF2B5EF4-FFF2-40B4-BE49-F238E27FC236}">
                  <a16:creationId xmlns:a16="http://schemas.microsoft.com/office/drawing/2014/main" id="{6EACD409-E0D9-254F-95E6-ADA859E5F2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6000" y="4360863"/>
              <a:ext cx="52388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0" y="112"/>
                    <a:pt x="0" y="0"/>
                    <a:pt x="72" y="0"/>
                  </a:cubicBezTo>
                  <a:cubicBezTo>
                    <a:pt x="144" y="0"/>
                    <a:pt x="144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1" name="Freeform 25">
              <a:extLst>
                <a:ext uri="{FF2B5EF4-FFF2-40B4-BE49-F238E27FC236}">
                  <a16:creationId xmlns:a16="http://schemas.microsoft.com/office/drawing/2014/main" id="{8ADB63F9-9020-544A-8A38-1995B44937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975" y="4391025"/>
              <a:ext cx="52388" cy="39688"/>
            </a:xfrm>
            <a:custGeom>
              <a:avLst/>
              <a:gdLst>
                <a:gd name="T0" fmla="*/ 26013 w 145"/>
                <a:gd name="T1" fmla="*/ 39334 h 112"/>
                <a:gd name="T2" fmla="*/ 26013 w 145"/>
                <a:gd name="T3" fmla="*/ 39334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4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0" y="111"/>
                    <a:pt x="0" y="0"/>
                    <a:pt x="72" y="0"/>
                  </a:cubicBezTo>
                  <a:cubicBezTo>
                    <a:pt x="144" y="0"/>
                    <a:pt x="144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2" name="Freeform 26">
              <a:extLst>
                <a:ext uri="{FF2B5EF4-FFF2-40B4-BE49-F238E27FC236}">
                  <a16:creationId xmlns:a16="http://schemas.microsoft.com/office/drawing/2014/main" id="{6CE84310-E685-8B4C-8E2E-278BFC3ED4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3125" y="4414838"/>
              <a:ext cx="52388" cy="41275"/>
            </a:xfrm>
            <a:custGeom>
              <a:avLst/>
              <a:gdLst>
                <a:gd name="T0" fmla="*/ 26375 w 145"/>
                <a:gd name="T1" fmla="*/ 40910 h 113"/>
                <a:gd name="T2" fmla="*/ 26375 w 145"/>
                <a:gd name="T3" fmla="*/ 40910 h 113"/>
                <a:gd name="T4" fmla="*/ 26375 w 145"/>
                <a:gd name="T5" fmla="*/ 0 h 113"/>
                <a:gd name="T6" fmla="*/ 26375 w 145"/>
                <a:gd name="T7" fmla="*/ 0 h 113"/>
                <a:gd name="T8" fmla="*/ 26375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3" y="112"/>
                  </a:moveTo>
                  <a:lnTo>
                    <a:pt x="73" y="112"/>
                  </a:lnTo>
                  <a:cubicBezTo>
                    <a:pt x="0" y="112"/>
                    <a:pt x="0" y="0"/>
                    <a:pt x="73" y="0"/>
                  </a:cubicBezTo>
                  <a:cubicBezTo>
                    <a:pt x="144" y="0"/>
                    <a:pt x="144" y="112"/>
                    <a:pt x="73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3" name="Freeform 27">
              <a:extLst>
                <a:ext uri="{FF2B5EF4-FFF2-40B4-BE49-F238E27FC236}">
                  <a16:creationId xmlns:a16="http://schemas.microsoft.com/office/drawing/2014/main" id="{E5FFF02A-78C7-904C-8890-762992F50C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9625" y="4438650"/>
              <a:ext cx="41275" cy="44450"/>
            </a:xfrm>
            <a:custGeom>
              <a:avLst/>
              <a:gdLst>
                <a:gd name="T0" fmla="*/ 0 w 113"/>
                <a:gd name="T1" fmla="*/ 23300 h 124"/>
                <a:gd name="T2" fmla="*/ 0 w 113"/>
                <a:gd name="T3" fmla="*/ 20791 h 124"/>
                <a:gd name="T4" fmla="*/ 0 w 113"/>
                <a:gd name="T5" fmla="*/ 20791 h 124"/>
                <a:gd name="T6" fmla="*/ 20455 w 113"/>
                <a:gd name="T7" fmla="*/ 717 h 124"/>
                <a:gd name="T8" fmla="*/ 20455 w 113"/>
                <a:gd name="T9" fmla="*/ 717 h 124"/>
                <a:gd name="T10" fmla="*/ 40910 w 113"/>
                <a:gd name="T11" fmla="*/ 20791 h 124"/>
                <a:gd name="T12" fmla="*/ 40910 w 113"/>
                <a:gd name="T13" fmla="*/ 23300 h 124"/>
                <a:gd name="T14" fmla="*/ 40910 w 113"/>
                <a:gd name="T15" fmla="*/ 23300 h 124"/>
                <a:gd name="T16" fmla="*/ 20455 w 113"/>
                <a:gd name="T17" fmla="*/ 43375 h 124"/>
                <a:gd name="T18" fmla="*/ 20455 w 113"/>
                <a:gd name="T19" fmla="*/ 43375 h 124"/>
                <a:gd name="T20" fmla="*/ 0 w 113"/>
                <a:gd name="T21" fmla="*/ 23300 h 12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3" h="124">
                  <a:moveTo>
                    <a:pt x="0" y="65"/>
                  </a:moveTo>
                  <a:lnTo>
                    <a:pt x="0" y="58"/>
                  </a:lnTo>
                  <a:cubicBezTo>
                    <a:pt x="0" y="29"/>
                    <a:pt x="26" y="0"/>
                    <a:pt x="56" y="2"/>
                  </a:cubicBezTo>
                  <a:cubicBezTo>
                    <a:pt x="86" y="3"/>
                    <a:pt x="112" y="26"/>
                    <a:pt x="112" y="58"/>
                  </a:cubicBezTo>
                  <a:lnTo>
                    <a:pt x="112" y="65"/>
                  </a:lnTo>
                  <a:cubicBezTo>
                    <a:pt x="112" y="94"/>
                    <a:pt x="86" y="123"/>
                    <a:pt x="56" y="121"/>
                  </a:cubicBezTo>
                  <a:cubicBezTo>
                    <a:pt x="26" y="120"/>
                    <a:pt x="0" y="97"/>
                    <a:pt x="0" y="6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4" name="Freeform 28">
              <a:extLst>
                <a:ext uri="{FF2B5EF4-FFF2-40B4-BE49-F238E27FC236}">
                  <a16:creationId xmlns:a16="http://schemas.microsoft.com/office/drawing/2014/main" id="{2CC5178A-7B34-634A-B422-8186D4151B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8663" y="4449763"/>
              <a:ext cx="52387" cy="39687"/>
            </a:xfrm>
            <a:custGeom>
              <a:avLst/>
              <a:gdLst>
                <a:gd name="T0" fmla="*/ 25652 w 145"/>
                <a:gd name="T1" fmla="*/ 39333 h 112"/>
                <a:gd name="T2" fmla="*/ 25652 w 145"/>
                <a:gd name="T3" fmla="*/ 39333 h 112"/>
                <a:gd name="T4" fmla="*/ 25652 w 145"/>
                <a:gd name="T5" fmla="*/ 0 h 112"/>
                <a:gd name="T6" fmla="*/ 25652 w 145"/>
                <a:gd name="T7" fmla="*/ 0 h 112"/>
                <a:gd name="T8" fmla="*/ 25652 w 145"/>
                <a:gd name="T9" fmla="*/ 39333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1" y="111"/>
                  </a:moveTo>
                  <a:lnTo>
                    <a:pt x="71" y="111"/>
                  </a:lnTo>
                  <a:cubicBezTo>
                    <a:pt x="0" y="111"/>
                    <a:pt x="0" y="0"/>
                    <a:pt x="71" y="0"/>
                  </a:cubicBezTo>
                  <a:cubicBezTo>
                    <a:pt x="143" y="0"/>
                    <a:pt x="144" y="111"/>
                    <a:pt x="71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5" name="Freeform 29">
              <a:extLst>
                <a:ext uri="{FF2B5EF4-FFF2-40B4-BE49-F238E27FC236}">
                  <a16:creationId xmlns:a16="http://schemas.microsoft.com/office/drawing/2014/main" id="{E1C74030-853E-8443-B696-A4D0906CCC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0088" y="3587750"/>
              <a:ext cx="349250" cy="584200"/>
            </a:xfrm>
            <a:custGeom>
              <a:avLst/>
              <a:gdLst>
                <a:gd name="T0" fmla="*/ 88841 w 971"/>
                <a:gd name="T1" fmla="*/ 3240 h 1623"/>
                <a:gd name="T2" fmla="*/ 88841 w 971"/>
                <a:gd name="T3" fmla="*/ 3240 h 1623"/>
                <a:gd name="T4" fmla="*/ 68339 w 971"/>
                <a:gd name="T5" fmla="*/ 2880 h 1623"/>
                <a:gd name="T6" fmla="*/ 68339 w 971"/>
                <a:gd name="T7" fmla="*/ 2880 h 1623"/>
                <a:gd name="T8" fmla="*/ 40644 w 971"/>
                <a:gd name="T9" fmla="*/ 26996 h 1623"/>
                <a:gd name="T10" fmla="*/ 40644 w 971"/>
                <a:gd name="T11" fmla="*/ 26996 h 1623"/>
                <a:gd name="T12" fmla="*/ 12229 w 971"/>
                <a:gd name="T13" fmla="*/ 95387 h 1623"/>
                <a:gd name="T14" fmla="*/ 12229 w 971"/>
                <a:gd name="T15" fmla="*/ 95387 h 1623"/>
                <a:gd name="T16" fmla="*/ 6834 w 971"/>
                <a:gd name="T17" fmla="*/ 224969 h 1623"/>
                <a:gd name="T18" fmla="*/ 6834 w 971"/>
                <a:gd name="T19" fmla="*/ 224969 h 1623"/>
                <a:gd name="T20" fmla="*/ 67260 w 971"/>
                <a:gd name="T21" fmla="*/ 390547 h 1623"/>
                <a:gd name="T22" fmla="*/ 67260 w 971"/>
                <a:gd name="T23" fmla="*/ 390547 h 1623"/>
                <a:gd name="T24" fmla="*/ 186315 w 971"/>
                <a:gd name="T25" fmla="*/ 514010 h 1623"/>
                <a:gd name="T26" fmla="*/ 186315 w 971"/>
                <a:gd name="T27" fmla="*/ 514010 h 1623"/>
                <a:gd name="T28" fmla="*/ 300693 w 971"/>
                <a:gd name="T29" fmla="*/ 571242 h 1623"/>
                <a:gd name="T30" fmla="*/ 300693 w 971"/>
                <a:gd name="T31" fmla="*/ 571242 h 1623"/>
                <a:gd name="T32" fmla="*/ 335942 w 971"/>
                <a:gd name="T33" fmla="*/ 580960 h 1623"/>
                <a:gd name="T34" fmla="*/ 335942 w 971"/>
                <a:gd name="T35" fmla="*/ 580960 h 1623"/>
                <a:gd name="T36" fmla="*/ 348890 w 971"/>
                <a:gd name="T37" fmla="*/ 583840 h 1623"/>
                <a:gd name="T38" fmla="*/ 348890 w 971"/>
                <a:gd name="T39" fmla="*/ 583840 h 1623"/>
                <a:gd name="T40" fmla="*/ 338100 w 971"/>
                <a:gd name="T41" fmla="*/ 576281 h 1623"/>
                <a:gd name="T42" fmla="*/ 338100 w 971"/>
                <a:gd name="T43" fmla="*/ 576281 h 1623"/>
                <a:gd name="T44" fmla="*/ 309325 w 971"/>
                <a:gd name="T45" fmla="*/ 554684 h 1623"/>
                <a:gd name="T46" fmla="*/ 309325 w 971"/>
                <a:gd name="T47" fmla="*/ 554684 h 1623"/>
                <a:gd name="T48" fmla="*/ 227318 w 971"/>
                <a:gd name="T49" fmla="*/ 470096 h 1623"/>
                <a:gd name="T50" fmla="*/ 227318 w 971"/>
                <a:gd name="T51" fmla="*/ 470096 h 1623"/>
                <a:gd name="T52" fmla="*/ 157540 w 971"/>
                <a:gd name="T53" fmla="*/ 344113 h 1623"/>
                <a:gd name="T54" fmla="*/ 157540 w 971"/>
                <a:gd name="T55" fmla="*/ 344113 h 1623"/>
                <a:gd name="T56" fmla="*/ 126248 w 971"/>
                <a:gd name="T57" fmla="*/ 209491 h 1623"/>
                <a:gd name="T58" fmla="*/ 126248 w 971"/>
                <a:gd name="T59" fmla="*/ 209491 h 1623"/>
                <a:gd name="T60" fmla="*/ 119774 w 971"/>
                <a:gd name="T61" fmla="*/ 107985 h 1623"/>
                <a:gd name="T62" fmla="*/ 119774 w 971"/>
                <a:gd name="T63" fmla="*/ 107985 h 1623"/>
                <a:gd name="T64" fmla="*/ 115817 w 971"/>
                <a:gd name="T65" fmla="*/ 47513 h 1623"/>
                <a:gd name="T66" fmla="*/ 115817 w 971"/>
                <a:gd name="T67" fmla="*/ 47513 h 1623"/>
                <a:gd name="T68" fmla="*/ 105027 w 971"/>
                <a:gd name="T69" fmla="*/ 15838 h 1623"/>
                <a:gd name="T70" fmla="*/ 105027 w 971"/>
                <a:gd name="T71" fmla="*/ 15838 h 1623"/>
                <a:gd name="T72" fmla="*/ 88841 w 971"/>
                <a:gd name="T73" fmla="*/ 3240 h 16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971" h="1623">
                  <a:moveTo>
                    <a:pt x="247" y="9"/>
                  </a:moveTo>
                  <a:lnTo>
                    <a:pt x="247" y="9"/>
                  </a:lnTo>
                  <a:cubicBezTo>
                    <a:pt x="231" y="3"/>
                    <a:pt x="213" y="0"/>
                    <a:pt x="190" y="8"/>
                  </a:cubicBezTo>
                  <a:cubicBezTo>
                    <a:pt x="167" y="17"/>
                    <a:pt x="140" y="36"/>
                    <a:pt x="113" y="75"/>
                  </a:cubicBezTo>
                  <a:cubicBezTo>
                    <a:pt x="85" y="115"/>
                    <a:pt x="55" y="175"/>
                    <a:pt x="34" y="265"/>
                  </a:cubicBezTo>
                  <a:cubicBezTo>
                    <a:pt x="13" y="354"/>
                    <a:pt x="0" y="474"/>
                    <a:pt x="19" y="625"/>
                  </a:cubicBezTo>
                  <a:cubicBezTo>
                    <a:pt x="37" y="776"/>
                    <a:pt x="96" y="941"/>
                    <a:pt x="187" y="1085"/>
                  </a:cubicBezTo>
                  <a:cubicBezTo>
                    <a:pt x="278" y="1229"/>
                    <a:pt x="399" y="1345"/>
                    <a:pt x="518" y="1428"/>
                  </a:cubicBezTo>
                  <a:cubicBezTo>
                    <a:pt x="637" y="1512"/>
                    <a:pt x="753" y="1560"/>
                    <a:pt x="836" y="1587"/>
                  </a:cubicBezTo>
                  <a:cubicBezTo>
                    <a:pt x="877" y="1601"/>
                    <a:pt x="911" y="1609"/>
                    <a:pt x="934" y="1614"/>
                  </a:cubicBezTo>
                  <a:cubicBezTo>
                    <a:pt x="957" y="1619"/>
                    <a:pt x="970" y="1622"/>
                    <a:pt x="970" y="1622"/>
                  </a:cubicBezTo>
                  <a:cubicBezTo>
                    <a:pt x="970" y="1622"/>
                    <a:pt x="959" y="1614"/>
                    <a:pt x="940" y="1601"/>
                  </a:cubicBezTo>
                  <a:cubicBezTo>
                    <a:pt x="920" y="1588"/>
                    <a:pt x="893" y="1567"/>
                    <a:pt x="860" y="1541"/>
                  </a:cubicBezTo>
                  <a:cubicBezTo>
                    <a:pt x="795" y="1488"/>
                    <a:pt x="710" y="1408"/>
                    <a:pt x="632" y="1306"/>
                  </a:cubicBezTo>
                  <a:cubicBezTo>
                    <a:pt x="555" y="1206"/>
                    <a:pt x="485" y="1083"/>
                    <a:pt x="438" y="956"/>
                  </a:cubicBezTo>
                  <a:cubicBezTo>
                    <a:pt x="390" y="829"/>
                    <a:pt x="365" y="699"/>
                    <a:pt x="351" y="582"/>
                  </a:cubicBezTo>
                  <a:cubicBezTo>
                    <a:pt x="336" y="466"/>
                    <a:pt x="335" y="374"/>
                    <a:pt x="333" y="300"/>
                  </a:cubicBezTo>
                  <a:cubicBezTo>
                    <a:pt x="331" y="228"/>
                    <a:pt x="329" y="173"/>
                    <a:pt x="322" y="132"/>
                  </a:cubicBezTo>
                  <a:cubicBezTo>
                    <a:pt x="316" y="91"/>
                    <a:pt x="306" y="63"/>
                    <a:pt x="292" y="44"/>
                  </a:cubicBezTo>
                  <a:cubicBezTo>
                    <a:pt x="279" y="24"/>
                    <a:pt x="263" y="14"/>
                    <a:pt x="247" y="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6" name="Freeform 30">
              <a:extLst>
                <a:ext uri="{FF2B5EF4-FFF2-40B4-BE49-F238E27FC236}">
                  <a16:creationId xmlns:a16="http://schemas.microsoft.com/office/drawing/2014/main" id="{D0D65FB2-C410-E24E-B61E-C3E3225BCD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0475" y="4067175"/>
              <a:ext cx="1084263" cy="558800"/>
            </a:xfrm>
            <a:custGeom>
              <a:avLst/>
              <a:gdLst>
                <a:gd name="T0" fmla="*/ 218076 w 3013"/>
                <a:gd name="T1" fmla="*/ 298675 h 1551"/>
                <a:gd name="T2" fmla="*/ 225273 w 3013"/>
                <a:gd name="T3" fmla="*/ 297594 h 1551"/>
                <a:gd name="T4" fmla="*/ 261260 w 3013"/>
                <a:gd name="T5" fmla="*/ 286786 h 1551"/>
                <a:gd name="T6" fmla="*/ 302284 w 3013"/>
                <a:gd name="T7" fmla="*/ 283183 h 1551"/>
                <a:gd name="T8" fmla="*/ 348706 w 3013"/>
                <a:gd name="T9" fmla="*/ 302999 h 1551"/>
                <a:gd name="T10" fmla="*/ 367419 w 3013"/>
                <a:gd name="T11" fmla="*/ 329299 h 1551"/>
                <a:gd name="T12" fmla="*/ 371017 w 3013"/>
                <a:gd name="T13" fmla="*/ 381540 h 1551"/>
                <a:gd name="T14" fmla="*/ 367059 w 3013"/>
                <a:gd name="T15" fmla="*/ 389827 h 1551"/>
                <a:gd name="T16" fmla="*/ 362021 w 3013"/>
                <a:gd name="T17" fmla="*/ 398113 h 1551"/>
                <a:gd name="T18" fmla="*/ 293287 w 3013"/>
                <a:gd name="T19" fmla="*/ 435223 h 1551"/>
                <a:gd name="T20" fmla="*/ 260540 w 3013"/>
                <a:gd name="T21" fmla="*/ 436304 h 1551"/>
                <a:gd name="T22" fmla="*/ 244346 w 3013"/>
                <a:gd name="T23" fmla="*/ 433782 h 1551"/>
                <a:gd name="T24" fmla="*/ 236429 w 3013"/>
                <a:gd name="T25" fmla="*/ 431980 h 1551"/>
                <a:gd name="T26" fmla="*/ 193246 w 3013"/>
                <a:gd name="T27" fmla="*/ 411444 h 1551"/>
                <a:gd name="T28" fmla="*/ 137107 w 3013"/>
                <a:gd name="T29" fmla="*/ 350556 h 1551"/>
                <a:gd name="T30" fmla="*/ 142145 w 3013"/>
                <a:gd name="T31" fmla="*/ 181223 h 1551"/>
                <a:gd name="T32" fmla="*/ 175253 w 3013"/>
                <a:gd name="T33" fmla="*/ 140871 h 1551"/>
                <a:gd name="T34" fmla="*/ 189287 w 3013"/>
                <a:gd name="T35" fmla="*/ 130062 h 1551"/>
                <a:gd name="T36" fmla="*/ 209799 w 3013"/>
                <a:gd name="T37" fmla="*/ 117813 h 1551"/>
                <a:gd name="T38" fmla="*/ 256221 w 3013"/>
                <a:gd name="T39" fmla="*/ 100519 h 1551"/>
                <a:gd name="T40" fmla="*/ 307682 w 3013"/>
                <a:gd name="T41" fmla="*/ 93313 h 1551"/>
                <a:gd name="T42" fmla="*/ 414920 w 3013"/>
                <a:gd name="T43" fmla="*/ 105923 h 1551"/>
                <a:gd name="T44" fmla="*/ 466021 w 3013"/>
                <a:gd name="T45" fmla="*/ 123577 h 1551"/>
                <a:gd name="T46" fmla="*/ 610325 w 3013"/>
                <a:gd name="T47" fmla="*/ 203560 h 1551"/>
                <a:gd name="T48" fmla="*/ 783059 w 3013"/>
                <a:gd name="T49" fmla="*/ 314167 h 1551"/>
                <a:gd name="T50" fmla="*/ 998616 w 3013"/>
                <a:gd name="T51" fmla="*/ 385864 h 1551"/>
                <a:gd name="T52" fmla="*/ 1045038 w 3013"/>
                <a:gd name="T53" fmla="*/ 385864 h 1551"/>
                <a:gd name="T54" fmla="*/ 1074187 w 3013"/>
                <a:gd name="T55" fmla="*/ 382261 h 1551"/>
                <a:gd name="T56" fmla="*/ 1083903 w 3013"/>
                <a:gd name="T57" fmla="*/ 380460 h 1551"/>
                <a:gd name="T58" fmla="*/ 1061952 w 3013"/>
                <a:gd name="T59" fmla="*/ 381180 h 1551"/>
                <a:gd name="T60" fmla="*/ 1045038 w 3013"/>
                <a:gd name="T61" fmla="*/ 380460 h 1551"/>
                <a:gd name="T62" fmla="*/ 942118 w 3013"/>
                <a:gd name="T63" fmla="*/ 358122 h 1551"/>
                <a:gd name="T64" fmla="*/ 803211 w 3013"/>
                <a:gd name="T65" fmla="*/ 281742 h 1551"/>
                <a:gd name="T66" fmla="*/ 552388 w 3013"/>
                <a:gd name="T67" fmla="*/ 85748 h 1551"/>
                <a:gd name="T68" fmla="*/ 499128 w 3013"/>
                <a:gd name="T69" fmla="*/ 54043 h 1551"/>
                <a:gd name="T70" fmla="*/ 376055 w 3013"/>
                <a:gd name="T71" fmla="*/ 9367 h 1551"/>
                <a:gd name="T72" fmla="*/ 308401 w 3013"/>
                <a:gd name="T73" fmla="*/ 721 h 1551"/>
                <a:gd name="T74" fmla="*/ 201882 w 3013"/>
                <a:gd name="T75" fmla="*/ 12970 h 1551"/>
                <a:gd name="T76" fmla="*/ 166976 w 3013"/>
                <a:gd name="T77" fmla="*/ 25580 h 1551"/>
                <a:gd name="T78" fmla="*/ 1799 w 3013"/>
                <a:gd name="T79" fmla="*/ 261926 h 1551"/>
                <a:gd name="T80" fmla="*/ 7197 w 3013"/>
                <a:gd name="T81" fmla="*/ 337586 h 1551"/>
                <a:gd name="T82" fmla="*/ 126311 w 3013"/>
                <a:gd name="T83" fmla="*/ 511603 h 1551"/>
                <a:gd name="T84" fmla="*/ 186768 w 3013"/>
                <a:gd name="T85" fmla="*/ 542227 h 1551"/>
                <a:gd name="T86" fmla="*/ 219516 w 3013"/>
                <a:gd name="T87" fmla="*/ 551234 h 1551"/>
                <a:gd name="T88" fmla="*/ 236069 w 3013"/>
                <a:gd name="T89" fmla="*/ 554116 h 1551"/>
                <a:gd name="T90" fmla="*/ 370298 w 3013"/>
                <a:gd name="T91" fmla="*/ 534301 h 1551"/>
                <a:gd name="T92" fmla="*/ 455945 w 3013"/>
                <a:gd name="T93" fmla="*/ 461523 h 1551"/>
                <a:gd name="T94" fmla="*/ 473938 w 3013"/>
                <a:gd name="T95" fmla="*/ 424774 h 1551"/>
                <a:gd name="T96" fmla="*/ 477536 w 3013"/>
                <a:gd name="T97" fmla="*/ 411804 h 1551"/>
                <a:gd name="T98" fmla="*/ 455945 w 3013"/>
                <a:gd name="T99" fmla="*/ 278139 h 1551"/>
                <a:gd name="T100" fmla="*/ 404125 w 3013"/>
                <a:gd name="T101" fmla="*/ 225538 h 1551"/>
                <a:gd name="T102" fmla="*/ 294727 w 3013"/>
                <a:gd name="T103" fmla="*/ 205362 h 1551"/>
                <a:gd name="T104" fmla="*/ 231751 w 3013"/>
                <a:gd name="T105" fmla="*/ 235265 h 1551"/>
                <a:gd name="T106" fmla="*/ 202602 w 3013"/>
                <a:gd name="T107" fmla="*/ 279220 h 1551"/>
                <a:gd name="T108" fmla="*/ 202602 w 3013"/>
                <a:gd name="T109" fmla="*/ 287506 h 155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013" h="1551">
                  <a:moveTo>
                    <a:pt x="577" y="823"/>
                  </a:moveTo>
                  <a:lnTo>
                    <a:pt x="577" y="823"/>
                  </a:lnTo>
                  <a:cubicBezTo>
                    <a:pt x="585" y="827"/>
                    <a:pt x="593" y="830"/>
                    <a:pt x="606" y="829"/>
                  </a:cubicBezTo>
                  <a:cubicBezTo>
                    <a:pt x="611" y="828"/>
                    <a:pt x="619" y="827"/>
                    <a:pt x="626" y="826"/>
                  </a:cubicBezTo>
                  <a:cubicBezTo>
                    <a:pt x="633" y="824"/>
                    <a:pt x="642" y="821"/>
                    <a:pt x="651" y="818"/>
                  </a:cubicBezTo>
                  <a:cubicBezTo>
                    <a:pt x="671" y="812"/>
                    <a:pt x="695" y="803"/>
                    <a:pt x="726" y="796"/>
                  </a:cubicBezTo>
                  <a:cubicBezTo>
                    <a:pt x="757" y="788"/>
                    <a:pt x="795" y="782"/>
                    <a:pt x="840" y="786"/>
                  </a:cubicBezTo>
                  <a:cubicBezTo>
                    <a:pt x="862" y="788"/>
                    <a:pt x="885" y="793"/>
                    <a:pt x="907" y="801"/>
                  </a:cubicBezTo>
                  <a:cubicBezTo>
                    <a:pt x="930" y="810"/>
                    <a:pt x="950" y="823"/>
                    <a:pt x="969" y="841"/>
                  </a:cubicBezTo>
                  <a:cubicBezTo>
                    <a:pt x="989" y="859"/>
                    <a:pt x="1008" y="883"/>
                    <a:pt x="1021" y="914"/>
                  </a:cubicBezTo>
                  <a:cubicBezTo>
                    <a:pt x="1034" y="943"/>
                    <a:pt x="1043" y="978"/>
                    <a:pt x="1041" y="1010"/>
                  </a:cubicBezTo>
                  <a:cubicBezTo>
                    <a:pt x="1040" y="1028"/>
                    <a:pt x="1037" y="1043"/>
                    <a:pt x="1031" y="1059"/>
                  </a:cubicBezTo>
                  <a:cubicBezTo>
                    <a:pt x="1030" y="1063"/>
                    <a:pt x="1028" y="1066"/>
                    <a:pt x="1027" y="1071"/>
                  </a:cubicBezTo>
                  <a:lnTo>
                    <a:pt x="1020" y="1082"/>
                  </a:lnTo>
                  <a:cubicBezTo>
                    <a:pt x="1017" y="1090"/>
                    <a:pt x="1011" y="1098"/>
                    <a:pt x="1006" y="1105"/>
                  </a:cubicBezTo>
                  <a:cubicBezTo>
                    <a:pt x="984" y="1136"/>
                    <a:pt x="946" y="1164"/>
                    <a:pt x="897" y="1185"/>
                  </a:cubicBezTo>
                  <a:cubicBezTo>
                    <a:pt x="872" y="1195"/>
                    <a:pt x="844" y="1203"/>
                    <a:pt x="815" y="1208"/>
                  </a:cubicBezTo>
                  <a:cubicBezTo>
                    <a:pt x="785" y="1212"/>
                    <a:pt x="755" y="1215"/>
                    <a:pt x="724" y="1211"/>
                  </a:cubicBezTo>
                  <a:cubicBezTo>
                    <a:pt x="717" y="1211"/>
                    <a:pt x="709" y="1210"/>
                    <a:pt x="701" y="1209"/>
                  </a:cubicBezTo>
                  <a:cubicBezTo>
                    <a:pt x="694" y="1208"/>
                    <a:pt x="686" y="1207"/>
                    <a:pt x="679" y="1204"/>
                  </a:cubicBezTo>
                  <a:cubicBezTo>
                    <a:pt x="672" y="1203"/>
                    <a:pt x="665" y="1201"/>
                    <a:pt x="657" y="1199"/>
                  </a:cubicBezTo>
                  <a:cubicBezTo>
                    <a:pt x="649" y="1196"/>
                    <a:pt x="641" y="1194"/>
                    <a:pt x="633" y="1191"/>
                  </a:cubicBezTo>
                  <a:cubicBezTo>
                    <a:pt x="600" y="1179"/>
                    <a:pt x="569" y="1163"/>
                    <a:pt x="537" y="1142"/>
                  </a:cubicBezTo>
                  <a:cubicBezTo>
                    <a:pt x="475" y="1101"/>
                    <a:pt x="419" y="1042"/>
                    <a:pt x="381" y="973"/>
                  </a:cubicBezTo>
                  <a:cubicBezTo>
                    <a:pt x="343" y="904"/>
                    <a:pt x="322" y="827"/>
                    <a:pt x="324" y="745"/>
                  </a:cubicBezTo>
                  <a:cubicBezTo>
                    <a:pt x="326" y="662"/>
                    <a:pt x="351" y="576"/>
                    <a:pt x="395" y="503"/>
                  </a:cubicBezTo>
                  <a:cubicBezTo>
                    <a:pt x="418" y="465"/>
                    <a:pt x="445" y="431"/>
                    <a:pt x="476" y="402"/>
                  </a:cubicBezTo>
                  <a:lnTo>
                    <a:pt x="487" y="391"/>
                  </a:lnTo>
                  <a:lnTo>
                    <a:pt x="500" y="381"/>
                  </a:lnTo>
                  <a:cubicBezTo>
                    <a:pt x="509" y="374"/>
                    <a:pt x="517" y="368"/>
                    <a:pt x="526" y="361"/>
                  </a:cubicBezTo>
                  <a:cubicBezTo>
                    <a:pt x="545" y="349"/>
                    <a:pt x="563" y="336"/>
                    <a:pt x="583" y="327"/>
                  </a:cubicBezTo>
                  <a:cubicBezTo>
                    <a:pt x="603" y="316"/>
                    <a:pt x="625" y="308"/>
                    <a:pt x="646" y="299"/>
                  </a:cubicBezTo>
                  <a:cubicBezTo>
                    <a:pt x="667" y="292"/>
                    <a:pt x="689" y="283"/>
                    <a:pt x="712" y="279"/>
                  </a:cubicBezTo>
                  <a:cubicBezTo>
                    <a:pt x="758" y="267"/>
                    <a:pt x="807" y="262"/>
                    <a:pt x="855" y="259"/>
                  </a:cubicBezTo>
                  <a:cubicBezTo>
                    <a:pt x="905" y="257"/>
                    <a:pt x="954" y="260"/>
                    <a:pt x="1004" y="265"/>
                  </a:cubicBezTo>
                  <a:cubicBezTo>
                    <a:pt x="1054" y="272"/>
                    <a:pt x="1104" y="281"/>
                    <a:pt x="1153" y="294"/>
                  </a:cubicBezTo>
                  <a:cubicBezTo>
                    <a:pt x="1201" y="308"/>
                    <a:pt x="1248" y="323"/>
                    <a:pt x="1295" y="343"/>
                  </a:cubicBezTo>
                  <a:cubicBezTo>
                    <a:pt x="1343" y="363"/>
                    <a:pt x="1388" y="385"/>
                    <a:pt x="1434" y="409"/>
                  </a:cubicBezTo>
                  <a:cubicBezTo>
                    <a:pt x="1525" y="456"/>
                    <a:pt x="1612" y="510"/>
                    <a:pt x="1696" y="565"/>
                  </a:cubicBezTo>
                  <a:cubicBezTo>
                    <a:pt x="1864" y="675"/>
                    <a:pt x="2022" y="787"/>
                    <a:pt x="2176" y="872"/>
                  </a:cubicBezTo>
                  <a:cubicBezTo>
                    <a:pt x="2329" y="957"/>
                    <a:pt x="2476" y="1014"/>
                    <a:pt x="2603" y="1044"/>
                  </a:cubicBezTo>
                  <a:cubicBezTo>
                    <a:pt x="2666" y="1059"/>
                    <a:pt x="2724" y="1066"/>
                    <a:pt x="2775" y="1071"/>
                  </a:cubicBezTo>
                  <a:cubicBezTo>
                    <a:pt x="2826" y="1074"/>
                    <a:pt x="2869" y="1073"/>
                    <a:pt x="2904" y="1071"/>
                  </a:cubicBezTo>
                  <a:cubicBezTo>
                    <a:pt x="2922" y="1069"/>
                    <a:pt x="2937" y="1068"/>
                    <a:pt x="2951" y="1066"/>
                  </a:cubicBezTo>
                  <a:cubicBezTo>
                    <a:pt x="2964" y="1065"/>
                    <a:pt x="2976" y="1062"/>
                    <a:pt x="2985" y="1061"/>
                  </a:cubicBezTo>
                  <a:cubicBezTo>
                    <a:pt x="3003" y="1058"/>
                    <a:pt x="3012" y="1056"/>
                    <a:pt x="3012" y="1056"/>
                  </a:cubicBezTo>
                  <a:cubicBezTo>
                    <a:pt x="3012" y="1056"/>
                    <a:pt x="3003" y="1057"/>
                    <a:pt x="2984" y="1058"/>
                  </a:cubicBezTo>
                  <a:cubicBezTo>
                    <a:pt x="2975" y="1058"/>
                    <a:pt x="2964" y="1058"/>
                    <a:pt x="2951" y="1058"/>
                  </a:cubicBezTo>
                  <a:cubicBezTo>
                    <a:pt x="2937" y="1058"/>
                    <a:pt x="2922" y="1057"/>
                    <a:pt x="2904" y="1056"/>
                  </a:cubicBezTo>
                  <a:cubicBezTo>
                    <a:pt x="2870" y="1055"/>
                    <a:pt x="2827" y="1049"/>
                    <a:pt x="2779" y="1040"/>
                  </a:cubicBezTo>
                  <a:cubicBezTo>
                    <a:pt x="2731" y="1029"/>
                    <a:pt x="2676" y="1016"/>
                    <a:pt x="2618" y="994"/>
                  </a:cubicBezTo>
                  <a:cubicBezTo>
                    <a:pt x="2501" y="951"/>
                    <a:pt x="2368" y="880"/>
                    <a:pt x="2232" y="782"/>
                  </a:cubicBezTo>
                  <a:cubicBezTo>
                    <a:pt x="2095" y="685"/>
                    <a:pt x="1954" y="560"/>
                    <a:pt x="1794" y="430"/>
                  </a:cubicBezTo>
                  <a:cubicBezTo>
                    <a:pt x="1714" y="364"/>
                    <a:pt x="1629" y="299"/>
                    <a:pt x="1535" y="238"/>
                  </a:cubicBezTo>
                  <a:cubicBezTo>
                    <a:pt x="1487" y="207"/>
                    <a:pt x="1438" y="177"/>
                    <a:pt x="1387" y="150"/>
                  </a:cubicBezTo>
                  <a:cubicBezTo>
                    <a:pt x="1335" y="122"/>
                    <a:pt x="1279" y="98"/>
                    <a:pt x="1222" y="77"/>
                  </a:cubicBezTo>
                  <a:cubicBezTo>
                    <a:pt x="1165" y="56"/>
                    <a:pt x="1106" y="39"/>
                    <a:pt x="1045" y="26"/>
                  </a:cubicBezTo>
                  <a:cubicBezTo>
                    <a:pt x="984" y="14"/>
                    <a:pt x="921" y="4"/>
                    <a:pt x="857" y="2"/>
                  </a:cubicBezTo>
                  <a:cubicBezTo>
                    <a:pt x="792" y="0"/>
                    <a:pt x="726" y="3"/>
                    <a:pt x="660" y="14"/>
                  </a:cubicBezTo>
                  <a:cubicBezTo>
                    <a:pt x="627" y="18"/>
                    <a:pt x="594" y="28"/>
                    <a:pt x="561" y="36"/>
                  </a:cubicBezTo>
                  <a:cubicBezTo>
                    <a:pt x="529" y="47"/>
                    <a:pt x="496" y="56"/>
                    <a:pt x="464" y="71"/>
                  </a:cubicBezTo>
                  <a:cubicBezTo>
                    <a:pt x="336" y="124"/>
                    <a:pt x="220" y="220"/>
                    <a:pt x="141" y="336"/>
                  </a:cubicBezTo>
                  <a:cubicBezTo>
                    <a:pt x="62" y="453"/>
                    <a:pt x="15" y="588"/>
                    <a:pt x="5" y="727"/>
                  </a:cubicBezTo>
                  <a:cubicBezTo>
                    <a:pt x="0" y="797"/>
                    <a:pt x="5" y="868"/>
                    <a:pt x="20" y="937"/>
                  </a:cubicBezTo>
                  <a:cubicBezTo>
                    <a:pt x="34" y="1005"/>
                    <a:pt x="58" y="1070"/>
                    <a:pt x="90" y="1130"/>
                  </a:cubicBezTo>
                  <a:cubicBezTo>
                    <a:pt x="153" y="1250"/>
                    <a:pt x="245" y="1349"/>
                    <a:pt x="351" y="1420"/>
                  </a:cubicBezTo>
                  <a:cubicBezTo>
                    <a:pt x="405" y="1456"/>
                    <a:pt x="462" y="1484"/>
                    <a:pt x="519" y="1505"/>
                  </a:cubicBezTo>
                  <a:cubicBezTo>
                    <a:pt x="534" y="1510"/>
                    <a:pt x="549" y="1515"/>
                    <a:pt x="563" y="1519"/>
                  </a:cubicBezTo>
                  <a:cubicBezTo>
                    <a:pt x="578" y="1524"/>
                    <a:pt x="595" y="1527"/>
                    <a:pt x="610" y="1530"/>
                  </a:cubicBezTo>
                  <a:cubicBezTo>
                    <a:pt x="625" y="1535"/>
                    <a:pt x="640" y="1536"/>
                    <a:pt x="656" y="1538"/>
                  </a:cubicBezTo>
                  <a:cubicBezTo>
                    <a:pt x="671" y="1540"/>
                    <a:pt x="686" y="1543"/>
                    <a:pt x="701" y="1543"/>
                  </a:cubicBezTo>
                  <a:cubicBezTo>
                    <a:pt x="821" y="1550"/>
                    <a:pt x="932" y="1526"/>
                    <a:pt x="1029" y="1483"/>
                  </a:cubicBezTo>
                  <a:cubicBezTo>
                    <a:pt x="1125" y="1437"/>
                    <a:pt x="1211" y="1369"/>
                    <a:pt x="1267" y="1281"/>
                  </a:cubicBezTo>
                  <a:cubicBezTo>
                    <a:pt x="1280" y="1259"/>
                    <a:pt x="1294" y="1237"/>
                    <a:pt x="1304" y="1213"/>
                  </a:cubicBezTo>
                  <a:cubicBezTo>
                    <a:pt x="1308" y="1201"/>
                    <a:pt x="1314" y="1190"/>
                    <a:pt x="1317" y="1179"/>
                  </a:cubicBezTo>
                  <a:cubicBezTo>
                    <a:pt x="1321" y="1166"/>
                    <a:pt x="1325" y="1154"/>
                    <a:pt x="1327" y="1143"/>
                  </a:cubicBezTo>
                  <a:cubicBezTo>
                    <a:pt x="1341" y="1096"/>
                    <a:pt x="1345" y="1046"/>
                    <a:pt x="1342" y="1002"/>
                  </a:cubicBezTo>
                  <a:cubicBezTo>
                    <a:pt x="1336" y="911"/>
                    <a:pt x="1306" y="834"/>
                    <a:pt x="1267" y="772"/>
                  </a:cubicBezTo>
                  <a:cubicBezTo>
                    <a:pt x="1228" y="709"/>
                    <a:pt x="1176" y="661"/>
                    <a:pt x="1123" y="626"/>
                  </a:cubicBezTo>
                  <a:cubicBezTo>
                    <a:pt x="1069" y="592"/>
                    <a:pt x="1010" y="572"/>
                    <a:pt x="958" y="565"/>
                  </a:cubicBezTo>
                  <a:cubicBezTo>
                    <a:pt x="906" y="558"/>
                    <a:pt x="859" y="562"/>
                    <a:pt x="819" y="570"/>
                  </a:cubicBezTo>
                  <a:cubicBezTo>
                    <a:pt x="738" y="586"/>
                    <a:pt x="682" y="621"/>
                    <a:pt x="644" y="653"/>
                  </a:cubicBezTo>
                  <a:cubicBezTo>
                    <a:pt x="606" y="686"/>
                    <a:pt x="585" y="718"/>
                    <a:pt x="574" y="742"/>
                  </a:cubicBezTo>
                  <a:cubicBezTo>
                    <a:pt x="569" y="755"/>
                    <a:pt x="565" y="766"/>
                    <a:pt x="563" y="775"/>
                  </a:cubicBezTo>
                  <a:cubicBezTo>
                    <a:pt x="562" y="784"/>
                    <a:pt x="562" y="792"/>
                    <a:pt x="563" y="798"/>
                  </a:cubicBezTo>
                  <a:cubicBezTo>
                    <a:pt x="565" y="811"/>
                    <a:pt x="570" y="818"/>
                    <a:pt x="577" y="82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7" name="Freeform 31">
              <a:extLst>
                <a:ext uri="{FF2B5EF4-FFF2-40B4-BE49-F238E27FC236}">
                  <a16:creationId xmlns:a16="http://schemas.microsoft.com/office/drawing/2014/main" id="{58E8FE59-0F46-E44F-800B-A2496ACE91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6875" y="3468688"/>
              <a:ext cx="1703388" cy="795337"/>
            </a:xfrm>
            <a:custGeom>
              <a:avLst/>
              <a:gdLst>
                <a:gd name="T0" fmla="*/ 1233264 w 4732"/>
                <a:gd name="T1" fmla="*/ 357524 h 2209"/>
                <a:gd name="T2" fmla="*/ 1209866 w 4732"/>
                <a:gd name="T3" fmla="*/ 353923 h 2209"/>
                <a:gd name="T4" fmla="*/ 1105834 w 4732"/>
                <a:gd name="T5" fmla="*/ 380566 h 2209"/>
                <a:gd name="T6" fmla="*/ 1073437 w 4732"/>
                <a:gd name="T7" fmla="*/ 411890 h 2209"/>
                <a:gd name="T8" fmla="*/ 1057598 w 4732"/>
                <a:gd name="T9" fmla="*/ 516303 h 2209"/>
                <a:gd name="T10" fmla="*/ 1091795 w 4732"/>
                <a:gd name="T11" fmla="*/ 583271 h 2209"/>
                <a:gd name="T12" fmla="*/ 1257023 w 4732"/>
                <a:gd name="T13" fmla="*/ 674002 h 2209"/>
                <a:gd name="T14" fmla="*/ 1285100 w 4732"/>
                <a:gd name="T15" fmla="*/ 676523 h 2209"/>
                <a:gd name="T16" fmla="*/ 1376533 w 4732"/>
                <a:gd name="T17" fmla="*/ 665361 h 2209"/>
                <a:gd name="T18" fmla="*/ 1437369 w 4732"/>
                <a:gd name="T19" fmla="*/ 641238 h 2209"/>
                <a:gd name="T20" fmla="*/ 1480565 w 4732"/>
                <a:gd name="T21" fmla="*/ 613515 h 2209"/>
                <a:gd name="T22" fmla="*/ 1493524 w 4732"/>
                <a:gd name="T23" fmla="*/ 602353 h 2209"/>
                <a:gd name="T24" fmla="*/ 1573078 w 4732"/>
                <a:gd name="T25" fmla="*/ 330520 h 2209"/>
                <a:gd name="T26" fmla="*/ 1546440 w 4732"/>
                <a:gd name="T27" fmla="*/ 256351 h 2209"/>
                <a:gd name="T28" fmla="*/ 1469046 w 4732"/>
                <a:gd name="T29" fmla="*/ 167060 h 2209"/>
                <a:gd name="T30" fmla="*/ 1452487 w 4732"/>
                <a:gd name="T31" fmla="*/ 155539 h 2209"/>
                <a:gd name="T32" fmla="*/ 1357095 w 4732"/>
                <a:gd name="T33" fmla="*/ 114494 h 2209"/>
                <a:gd name="T34" fmla="*/ 1183588 w 4732"/>
                <a:gd name="T35" fmla="*/ 104053 h 2209"/>
                <a:gd name="T36" fmla="*/ 858893 w 4732"/>
                <a:gd name="T37" fmla="*/ 237629 h 2209"/>
                <a:gd name="T38" fmla="*/ 718864 w 4732"/>
                <a:gd name="T39" fmla="*/ 341322 h 2209"/>
                <a:gd name="T40" fmla="*/ 228582 w 4732"/>
                <a:gd name="T41" fmla="*/ 641958 h 2209"/>
                <a:gd name="T42" fmla="*/ 215623 w 4732"/>
                <a:gd name="T43" fmla="*/ 645919 h 2209"/>
                <a:gd name="T44" fmla="*/ 178546 w 4732"/>
                <a:gd name="T45" fmla="*/ 654560 h 2209"/>
                <a:gd name="T46" fmla="*/ 155148 w 4732"/>
                <a:gd name="T47" fmla="*/ 658880 h 2209"/>
                <a:gd name="T48" fmla="*/ 133190 w 4732"/>
                <a:gd name="T49" fmla="*/ 662121 h 2209"/>
                <a:gd name="T50" fmla="*/ 93953 w 4732"/>
                <a:gd name="T51" fmla="*/ 665361 h 2209"/>
                <a:gd name="T52" fmla="*/ 34557 w 4732"/>
                <a:gd name="T53" fmla="*/ 664641 h 2209"/>
                <a:gd name="T54" fmla="*/ 15479 w 4732"/>
                <a:gd name="T55" fmla="*/ 662841 h 2209"/>
                <a:gd name="T56" fmla="*/ 15839 w 4732"/>
                <a:gd name="T57" fmla="*/ 661401 h 2209"/>
                <a:gd name="T58" fmla="*/ 34917 w 4732"/>
                <a:gd name="T59" fmla="*/ 661761 h 2209"/>
                <a:gd name="T60" fmla="*/ 93233 w 4732"/>
                <a:gd name="T61" fmla="*/ 657440 h 2209"/>
                <a:gd name="T62" fmla="*/ 131390 w 4732"/>
                <a:gd name="T63" fmla="*/ 650959 h 2209"/>
                <a:gd name="T64" fmla="*/ 152628 w 4732"/>
                <a:gd name="T65" fmla="*/ 646279 h 2209"/>
                <a:gd name="T66" fmla="*/ 174946 w 4732"/>
                <a:gd name="T67" fmla="*/ 640518 h 2209"/>
                <a:gd name="T68" fmla="*/ 210584 w 4732"/>
                <a:gd name="T69" fmla="*/ 628997 h 2209"/>
                <a:gd name="T70" fmla="*/ 222823 w 4732"/>
                <a:gd name="T71" fmla="*/ 624316 h 2209"/>
                <a:gd name="T72" fmla="*/ 679987 w 4732"/>
                <a:gd name="T73" fmla="*/ 295236 h 2209"/>
                <a:gd name="T74" fmla="*/ 817137 w 4732"/>
                <a:gd name="T75" fmla="*/ 179662 h 2209"/>
                <a:gd name="T76" fmla="*/ 1170629 w 4732"/>
                <a:gd name="T77" fmla="*/ 12602 h 2209"/>
                <a:gd name="T78" fmla="*/ 1380493 w 4732"/>
                <a:gd name="T79" fmla="*/ 15482 h 2209"/>
                <a:gd name="T80" fmla="*/ 1507923 w 4732"/>
                <a:gd name="T81" fmla="*/ 64448 h 2209"/>
                <a:gd name="T82" fmla="*/ 1531321 w 4732"/>
                <a:gd name="T83" fmla="*/ 79570 h 2209"/>
                <a:gd name="T84" fmla="*/ 1644713 w 4732"/>
                <a:gd name="T85" fmla="*/ 201625 h 2209"/>
                <a:gd name="T86" fmla="*/ 1685389 w 4732"/>
                <a:gd name="T87" fmla="*/ 303877 h 2209"/>
                <a:gd name="T88" fmla="*/ 1640753 w 4732"/>
                <a:gd name="T89" fmla="*/ 612435 h 2209"/>
                <a:gd name="T90" fmla="*/ 1625994 w 4732"/>
                <a:gd name="T91" fmla="*/ 634757 h 2209"/>
                <a:gd name="T92" fmla="*/ 1592157 w 4732"/>
                <a:gd name="T93" fmla="*/ 674362 h 2209"/>
                <a:gd name="T94" fmla="*/ 1573798 w 4732"/>
                <a:gd name="T95" fmla="*/ 692004 h 2209"/>
                <a:gd name="T96" fmla="*/ 1534201 w 4732"/>
                <a:gd name="T97" fmla="*/ 722968 h 2209"/>
                <a:gd name="T98" fmla="*/ 1493164 w 4732"/>
                <a:gd name="T99" fmla="*/ 747811 h 2209"/>
                <a:gd name="T100" fmla="*/ 1322178 w 4732"/>
                <a:gd name="T101" fmla="*/ 794257 h 2209"/>
                <a:gd name="T102" fmla="*/ 1280781 w 4732"/>
                <a:gd name="T103" fmla="*/ 794257 h 2209"/>
                <a:gd name="T104" fmla="*/ 1099355 w 4732"/>
                <a:gd name="T105" fmla="*/ 738450 h 2209"/>
                <a:gd name="T106" fmla="*/ 1003962 w 4732"/>
                <a:gd name="T107" fmla="*/ 645919 h 2209"/>
                <a:gd name="T108" fmla="*/ 955726 w 4732"/>
                <a:gd name="T109" fmla="*/ 524224 h 2209"/>
                <a:gd name="T110" fmla="*/ 954286 w 4732"/>
                <a:gd name="T111" fmla="*/ 510542 h 2209"/>
                <a:gd name="T112" fmla="*/ 956446 w 4732"/>
                <a:gd name="T113" fmla="*/ 457976 h 2209"/>
                <a:gd name="T114" fmla="*/ 961845 w 4732"/>
                <a:gd name="T115" fmla="*/ 433493 h 2209"/>
                <a:gd name="T116" fmla="*/ 1067317 w 4732"/>
                <a:gd name="T117" fmla="*/ 312518 h 2209"/>
                <a:gd name="T118" fmla="*/ 1169549 w 4732"/>
                <a:gd name="T119" fmla="*/ 295236 h 2209"/>
                <a:gd name="T120" fmla="*/ 1245144 w 4732"/>
                <a:gd name="T121" fmla="*/ 342762 h 220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732" h="2209">
                  <a:moveTo>
                    <a:pt x="3457" y="983"/>
                  </a:moveTo>
                  <a:lnTo>
                    <a:pt x="3457" y="983"/>
                  </a:lnTo>
                  <a:cubicBezTo>
                    <a:pt x="3451" y="990"/>
                    <a:pt x="3441" y="993"/>
                    <a:pt x="3426" y="993"/>
                  </a:cubicBezTo>
                  <a:cubicBezTo>
                    <a:pt x="3411" y="992"/>
                    <a:pt x="3390" y="988"/>
                    <a:pt x="3361" y="983"/>
                  </a:cubicBezTo>
                  <a:cubicBezTo>
                    <a:pt x="3331" y="980"/>
                    <a:pt x="3294" y="977"/>
                    <a:pt x="3245" y="985"/>
                  </a:cubicBezTo>
                  <a:cubicBezTo>
                    <a:pt x="3196" y="992"/>
                    <a:pt x="3135" y="1012"/>
                    <a:pt x="3072" y="1057"/>
                  </a:cubicBezTo>
                  <a:cubicBezTo>
                    <a:pt x="3040" y="1080"/>
                    <a:pt x="3008" y="1109"/>
                    <a:pt x="2982" y="1144"/>
                  </a:cubicBezTo>
                  <a:cubicBezTo>
                    <a:pt x="2955" y="1180"/>
                    <a:pt x="2936" y="1222"/>
                    <a:pt x="2928" y="1267"/>
                  </a:cubicBezTo>
                  <a:cubicBezTo>
                    <a:pt x="2920" y="1316"/>
                    <a:pt x="2921" y="1374"/>
                    <a:pt x="2938" y="1434"/>
                  </a:cubicBezTo>
                  <a:cubicBezTo>
                    <a:pt x="2954" y="1494"/>
                    <a:pt x="2984" y="1559"/>
                    <a:pt x="3033" y="1620"/>
                  </a:cubicBezTo>
                  <a:cubicBezTo>
                    <a:pt x="3080" y="1680"/>
                    <a:pt x="3144" y="1737"/>
                    <a:pt x="3219" y="1782"/>
                  </a:cubicBezTo>
                  <a:cubicBezTo>
                    <a:pt x="3296" y="1825"/>
                    <a:pt x="3388" y="1859"/>
                    <a:pt x="3492" y="1872"/>
                  </a:cubicBezTo>
                  <a:cubicBezTo>
                    <a:pt x="3517" y="1877"/>
                    <a:pt x="3544" y="1876"/>
                    <a:pt x="3570" y="1879"/>
                  </a:cubicBezTo>
                  <a:cubicBezTo>
                    <a:pt x="3598" y="1880"/>
                    <a:pt x="3625" y="1878"/>
                    <a:pt x="3653" y="1878"/>
                  </a:cubicBezTo>
                  <a:cubicBezTo>
                    <a:pt x="3709" y="1872"/>
                    <a:pt x="3766" y="1865"/>
                    <a:pt x="3824" y="1848"/>
                  </a:cubicBezTo>
                  <a:cubicBezTo>
                    <a:pt x="3881" y="1833"/>
                    <a:pt x="3937" y="1808"/>
                    <a:pt x="3993" y="1781"/>
                  </a:cubicBezTo>
                  <a:cubicBezTo>
                    <a:pt x="4020" y="1765"/>
                    <a:pt x="4048" y="1751"/>
                    <a:pt x="4074" y="1732"/>
                  </a:cubicBezTo>
                  <a:cubicBezTo>
                    <a:pt x="4086" y="1722"/>
                    <a:pt x="4101" y="1715"/>
                    <a:pt x="4113" y="1704"/>
                  </a:cubicBezTo>
                  <a:cubicBezTo>
                    <a:pt x="4125" y="1694"/>
                    <a:pt x="4137" y="1684"/>
                    <a:pt x="4149" y="1673"/>
                  </a:cubicBezTo>
                  <a:cubicBezTo>
                    <a:pt x="4245" y="1588"/>
                    <a:pt x="4319" y="1476"/>
                    <a:pt x="4358" y="1342"/>
                  </a:cubicBezTo>
                  <a:cubicBezTo>
                    <a:pt x="4397" y="1210"/>
                    <a:pt x="4402" y="1060"/>
                    <a:pt x="4370" y="918"/>
                  </a:cubicBezTo>
                  <a:cubicBezTo>
                    <a:pt x="4354" y="847"/>
                    <a:pt x="4329" y="777"/>
                    <a:pt x="4296" y="712"/>
                  </a:cubicBezTo>
                  <a:cubicBezTo>
                    <a:pt x="4260" y="648"/>
                    <a:pt x="4218" y="589"/>
                    <a:pt x="4166" y="537"/>
                  </a:cubicBezTo>
                  <a:cubicBezTo>
                    <a:pt x="4138" y="512"/>
                    <a:pt x="4113" y="485"/>
                    <a:pt x="4081" y="464"/>
                  </a:cubicBezTo>
                  <a:lnTo>
                    <a:pt x="4058" y="448"/>
                  </a:lnTo>
                  <a:cubicBezTo>
                    <a:pt x="4051" y="442"/>
                    <a:pt x="4043" y="436"/>
                    <a:pt x="4035" y="432"/>
                  </a:cubicBezTo>
                  <a:lnTo>
                    <a:pt x="3986" y="403"/>
                  </a:lnTo>
                  <a:cubicBezTo>
                    <a:pt x="3919" y="367"/>
                    <a:pt x="3847" y="336"/>
                    <a:pt x="3770" y="318"/>
                  </a:cubicBezTo>
                  <a:cubicBezTo>
                    <a:pt x="3618" y="276"/>
                    <a:pt x="3451" y="272"/>
                    <a:pt x="3288" y="289"/>
                  </a:cubicBezTo>
                  <a:cubicBezTo>
                    <a:pt x="3126" y="308"/>
                    <a:pt x="2965" y="354"/>
                    <a:pt x="2816" y="418"/>
                  </a:cubicBezTo>
                  <a:cubicBezTo>
                    <a:pt x="2665" y="485"/>
                    <a:pt x="2522" y="568"/>
                    <a:pt x="2386" y="660"/>
                  </a:cubicBezTo>
                  <a:cubicBezTo>
                    <a:pt x="2250" y="751"/>
                    <a:pt x="2121" y="850"/>
                    <a:pt x="1997" y="948"/>
                  </a:cubicBezTo>
                  <a:cubicBezTo>
                    <a:pt x="1747" y="1144"/>
                    <a:pt x="1514" y="1335"/>
                    <a:pt x="1282" y="1481"/>
                  </a:cubicBezTo>
                  <a:cubicBezTo>
                    <a:pt x="1052" y="1625"/>
                    <a:pt x="829" y="1728"/>
                    <a:pt x="635" y="1783"/>
                  </a:cubicBezTo>
                  <a:cubicBezTo>
                    <a:pt x="623" y="1787"/>
                    <a:pt x="611" y="1791"/>
                    <a:pt x="599" y="1794"/>
                  </a:cubicBezTo>
                  <a:cubicBezTo>
                    <a:pt x="587" y="1796"/>
                    <a:pt x="576" y="1800"/>
                    <a:pt x="564" y="1802"/>
                  </a:cubicBezTo>
                  <a:cubicBezTo>
                    <a:pt x="541" y="1808"/>
                    <a:pt x="518" y="1813"/>
                    <a:pt x="496" y="1818"/>
                  </a:cubicBezTo>
                  <a:cubicBezTo>
                    <a:pt x="473" y="1822"/>
                    <a:pt x="452" y="1826"/>
                    <a:pt x="431" y="1830"/>
                  </a:cubicBezTo>
                  <a:cubicBezTo>
                    <a:pt x="421" y="1832"/>
                    <a:pt x="411" y="1833"/>
                    <a:pt x="401" y="1835"/>
                  </a:cubicBezTo>
                  <a:cubicBezTo>
                    <a:pt x="390" y="1836"/>
                    <a:pt x="380" y="1838"/>
                    <a:pt x="370" y="1839"/>
                  </a:cubicBezTo>
                  <a:cubicBezTo>
                    <a:pt x="331" y="1843"/>
                    <a:pt x="294" y="1848"/>
                    <a:pt x="261" y="1848"/>
                  </a:cubicBezTo>
                  <a:cubicBezTo>
                    <a:pt x="227" y="1849"/>
                    <a:pt x="196" y="1851"/>
                    <a:pt x="169" y="1849"/>
                  </a:cubicBezTo>
                  <a:cubicBezTo>
                    <a:pt x="142" y="1848"/>
                    <a:pt x="117" y="1848"/>
                    <a:pt x="96" y="1846"/>
                  </a:cubicBezTo>
                  <a:cubicBezTo>
                    <a:pt x="75" y="1844"/>
                    <a:pt x="58" y="1842"/>
                    <a:pt x="43" y="1841"/>
                  </a:cubicBezTo>
                  <a:cubicBezTo>
                    <a:pt x="15" y="1838"/>
                    <a:pt x="0" y="1836"/>
                    <a:pt x="0" y="1836"/>
                  </a:cubicBezTo>
                  <a:cubicBezTo>
                    <a:pt x="0" y="1836"/>
                    <a:pt x="15" y="1836"/>
                    <a:pt x="44" y="1837"/>
                  </a:cubicBezTo>
                  <a:cubicBezTo>
                    <a:pt x="58" y="1837"/>
                    <a:pt x="75" y="1838"/>
                    <a:pt x="97" y="1838"/>
                  </a:cubicBezTo>
                  <a:cubicBezTo>
                    <a:pt x="117" y="1838"/>
                    <a:pt x="142" y="1836"/>
                    <a:pt x="169" y="1835"/>
                  </a:cubicBezTo>
                  <a:cubicBezTo>
                    <a:pt x="196" y="1835"/>
                    <a:pt x="226" y="1830"/>
                    <a:pt x="259" y="1826"/>
                  </a:cubicBezTo>
                  <a:cubicBezTo>
                    <a:pt x="292" y="1823"/>
                    <a:pt x="327" y="1815"/>
                    <a:pt x="365" y="1808"/>
                  </a:cubicBezTo>
                  <a:cubicBezTo>
                    <a:pt x="375" y="1806"/>
                    <a:pt x="385" y="1804"/>
                    <a:pt x="394" y="1802"/>
                  </a:cubicBezTo>
                  <a:cubicBezTo>
                    <a:pt x="404" y="1800"/>
                    <a:pt x="414" y="1797"/>
                    <a:pt x="424" y="1795"/>
                  </a:cubicBezTo>
                  <a:cubicBezTo>
                    <a:pt x="444" y="1790"/>
                    <a:pt x="465" y="1784"/>
                    <a:pt x="486" y="1779"/>
                  </a:cubicBezTo>
                  <a:cubicBezTo>
                    <a:pt x="507" y="1772"/>
                    <a:pt x="529" y="1765"/>
                    <a:pt x="551" y="1758"/>
                  </a:cubicBezTo>
                  <a:cubicBezTo>
                    <a:pt x="562" y="1754"/>
                    <a:pt x="573" y="1751"/>
                    <a:pt x="585" y="1747"/>
                  </a:cubicBezTo>
                  <a:cubicBezTo>
                    <a:pt x="596" y="1742"/>
                    <a:pt x="607" y="1738"/>
                    <a:pt x="619" y="1734"/>
                  </a:cubicBezTo>
                  <a:cubicBezTo>
                    <a:pt x="803" y="1666"/>
                    <a:pt x="1010" y="1550"/>
                    <a:pt x="1222" y="1393"/>
                  </a:cubicBezTo>
                  <a:cubicBezTo>
                    <a:pt x="1436" y="1237"/>
                    <a:pt x="1651" y="1033"/>
                    <a:pt x="1889" y="820"/>
                  </a:cubicBezTo>
                  <a:cubicBezTo>
                    <a:pt x="2008" y="713"/>
                    <a:pt x="2133" y="603"/>
                    <a:pt x="2270" y="499"/>
                  </a:cubicBezTo>
                  <a:cubicBezTo>
                    <a:pt x="2406" y="394"/>
                    <a:pt x="2555" y="295"/>
                    <a:pt x="2718" y="211"/>
                  </a:cubicBezTo>
                  <a:cubicBezTo>
                    <a:pt x="2884" y="129"/>
                    <a:pt x="3063" y="67"/>
                    <a:pt x="3252" y="35"/>
                  </a:cubicBezTo>
                  <a:cubicBezTo>
                    <a:pt x="3441" y="5"/>
                    <a:pt x="3639" y="0"/>
                    <a:pt x="3835" y="43"/>
                  </a:cubicBezTo>
                  <a:cubicBezTo>
                    <a:pt x="3933" y="62"/>
                    <a:pt x="4029" y="98"/>
                    <a:pt x="4121" y="142"/>
                  </a:cubicBezTo>
                  <a:lnTo>
                    <a:pt x="4189" y="179"/>
                  </a:lnTo>
                  <a:cubicBezTo>
                    <a:pt x="4201" y="185"/>
                    <a:pt x="4211" y="192"/>
                    <a:pt x="4222" y="199"/>
                  </a:cubicBezTo>
                  <a:lnTo>
                    <a:pt x="4254" y="221"/>
                  </a:lnTo>
                  <a:cubicBezTo>
                    <a:pt x="4298" y="249"/>
                    <a:pt x="4336" y="283"/>
                    <a:pt x="4375" y="317"/>
                  </a:cubicBezTo>
                  <a:cubicBezTo>
                    <a:pt x="4452" y="388"/>
                    <a:pt x="4517" y="471"/>
                    <a:pt x="4569" y="560"/>
                  </a:cubicBezTo>
                  <a:cubicBezTo>
                    <a:pt x="4620" y="650"/>
                    <a:pt x="4656" y="746"/>
                    <a:pt x="4682" y="844"/>
                  </a:cubicBezTo>
                  <a:cubicBezTo>
                    <a:pt x="4731" y="1039"/>
                    <a:pt x="4729" y="1244"/>
                    <a:pt x="4675" y="1433"/>
                  </a:cubicBezTo>
                  <a:cubicBezTo>
                    <a:pt x="4651" y="1529"/>
                    <a:pt x="4608" y="1619"/>
                    <a:pt x="4558" y="1701"/>
                  </a:cubicBezTo>
                  <a:cubicBezTo>
                    <a:pt x="4544" y="1722"/>
                    <a:pt x="4531" y="1742"/>
                    <a:pt x="4517" y="1763"/>
                  </a:cubicBezTo>
                  <a:cubicBezTo>
                    <a:pt x="4502" y="1782"/>
                    <a:pt x="4487" y="1801"/>
                    <a:pt x="4472" y="1820"/>
                  </a:cubicBezTo>
                  <a:cubicBezTo>
                    <a:pt x="4457" y="1839"/>
                    <a:pt x="4440" y="1856"/>
                    <a:pt x="4423" y="1873"/>
                  </a:cubicBezTo>
                  <a:cubicBezTo>
                    <a:pt x="4406" y="1889"/>
                    <a:pt x="4391" y="1907"/>
                    <a:pt x="4372" y="1922"/>
                  </a:cubicBezTo>
                  <a:cubicBezTo>
                    <a:pt x="4355" y="1937"/>
                    <a:pt x="4336" y="1953"/>
                    <a:pt x="4319" y="1967"/>
                  </a:cubicBezTo>
                  <a:cubicBezTo>
                    <a:pt x="4300" y="1983"/>
                    <a:pt x="4281" y="1994"/>
                    <a:pt x="4262" y="2008"/>
                  </a:cubicBezTo>
                  <a:cubicBezTo>
                    <a:pt x="4226" y="2035"/>
                    <a:pt x="4186" y="2055"/>
                    <a:pt x="4148" y="2077"/>
                  </a:cubicBezTo>
                  <a:cubicBezTo>
                    <a:pt x="4069" y="2116"/>
                    <a:pt x="3990" y="2149"/>
                    <a:pt x="3909" y="2168"/>
                  </a:cubicBezTo>
                  <a:cubicBezTo>
                    <a:pt x="3830" y="2191"/>
                    <a:pt x="3750" y="2200"/>
                    <a:pt x="3673" y="2206"/>
                  </a:cubicBezTo>
                  <a:cubicBezTo>
                    <a:pt x="3634" y="2206"/>
                    <a:pt x="3595" y="2208"/>
                    <a:pt x="3558" y="2206"/>
                  </a:cubicBezTo>
                  <a:cubicBezTo>
                    <a:pt x="3519" y="2202"/>
                    <a:pt x="3482" y="2202"/>
                    <a:pt x="3446" y="2195"/>
                  </a:cubicBezTo>
                  <a:cubicBezTo>
                    <a:pt x="3300" y="2172"/>
                    <a:pt x="3167" y="2121"/>
                    <a:pt x="3054" y="2051"/>
                  </a:cubicBezTo>
                  <a:cubicBezTo>
                    <a:pt x="2942" y="1978"/>
                    <a:pt x="2854" y="1890"/>
                    <a:pt x="2789" y="1794"/>
                  </a:cubicBezTo>
                  <a:cubicBezTo>
                    <a:pt x="2722" y="1700"/>
                    <a:pt x="2680" y="1597"/>
                    <a:pt x="2661" y="1494"/>
                  </a:cubicBezTo>
                  <a:cubicBezTo>
                    <a:pt x="2658" y="1481"/>
                    <a:pt x="2656" y="1469"/>
                    <a:pt x="2655" y="1456"/>
                  </a:cubicBezTo>
                  <a:cubicBezTo>
                    <a:pt x="2653" y="1443"/>
                    <a:pt x="2652" y="1430"/>
                    <a:pt x="2651" y="1418"/>
                  </a:cubicBezTo>
                  <a:cubicBezTo>
                    <a:pt x="2649" y="1393"/>
                    <a:pt x="2649" y="1368"/>
                    <a:pt x="2650" y="1344"/>
                  </a:cubicBezTo>
                  <a:cubicBezTo>
                    <a:pt x="2652" y="1319"/>
                    <a:pt x="2653" y="1295"/>
                    <a:pt x="2657" y="1272"/>
                  </a:cubicBezTo>
                  <a:cubicBezTo>
                    <a:pt x="2662" y="1248"/>
                    <a:pt x="2666" y="1227"/>
                    <a:pt x="2672" y="1204"/>
                  </a:cubicBezTo>
                  <a:cubicBezTo>
                    <a:pt x="2699" y="1110"/>
                    <a:pt x="2749" y="1038"/>
                    <a:pt x="2802" y="985"/>
                  </a:cubicBezTo>
                  <a:cubicBezTo>
                    <a:pt x="2854" y="931"/>
                    <a:pt x="2911" y="894"/>
                    <a:pt x="2965" y="868"/>
                  </a:cubicBezTo>
                  <a:cubicBezTo>
                    <a:pt x="3074" y="817"/>
                    <a:pt x="3173" y="809"/>
                    <a:pt x="3249" y="820"/>
                  </a:cubicBezTo>
                  <a:cubicBezTo>
                    <a:pt x="3325" y="831"/>
                    <a:pt x="3377" y="861"/>
                    <a:pt x="3409" y="887"/>
                  </a:cubicBezTo>
                  <a:cubicBezTo>
                    <a:pt x="3441" y="913"/>
                    <a:pt x="3454" y="936"/>
                    <a:pt x="3459" y="952"/>
                  </a:cubicBezTo>
                  <a:cubicBezTo>
                    <a:pt x="3465" y="968"/>
                    <a:pt x="3462" y="978"/>
                    <a:pt x="3457" y="98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8" name="Freeform 32">
              <a:extLst>
                <a:ext uri="{FF2B5EF4-FFF2-40B4-BE49-F238E27FC236}">
                  <a16:creationId xmlns:a16="http://schemas.microsoft.com/office/drawing/2014/main" id="{947333C7-30FE-5049-BD59-B0C2E88B7A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6875" y="3311525"/>
              <a:ext cx="1666875" cy="820738"/>
            </a:xfrm>
            <a:custGeom>
              <a:avLst/>
              <a:gdLst>
                <a:gd name="T0" fmla="*/ 1663276 w 4632"/>
                <a:gd name="T1" fmla="*/ 113031 h 2280"/>
                <a:gd name="T2" fmla="*/ 1637726 w 4632"/>
                <a:gd name="T3" fmla="*/ 121671 h 2280"/>
                <a:gd name="T4" fmla="*/ 1608578 w 4632"/>
                <a:gd name="T5" fmla="*/ 118071 h 2280"/>
                <a:gd name="T6" fmla="*/ 1588065 w 4632"/>
                <a:gd name="T7" fmla="*/ 114471 h 2280"/>
                <a:gd name="T8" fmla="*/ 1562875 w 4632"/>
                <a:gd name="T9" fmla="*/ 110872 h 2280"/>
                <a:gd name="T10" fmla="*/ 1495941 w 4632"/>
                <a:gd name="T11" fmla="*/ 105112 h 2280"/>
                <a:gd name="T12" fmla="*/ 1402737 w 4632"/>
                <a:gd name="T13" fmla="*/ 110152 h 2280"/>
                <a:gd name="T14" fmla="*/ 1281104 w 4632"/>
                <a:gd name="T15" fmla="*/ 139309 h 2280"/>
                <a:gd name="T16" fmla="*/ 1134641 w 4632"/>
                <a:gd name="T17" fmla="*/ 208064 h 2280"/>
                <a:gd name="T18" fmla="*/ 973783 w 4632"/>
                <a:gd name="T19" fmla="*/ 323976 h 2280"/>
                <a:gd name="T20" fmla="*/ 808607 w 4632"/>
                <a:gd name="T21" fmla="*/ 466165 h 2280"/>
                <a:gd name="T22" fmla="*/ 722600 w 4632"/>
                <a:gd name="T23" fmla="*/ 538519 h 2280"/>
                <a:gd name="T24" fmla="*/ 635154 w 4632"/>
                <a:gd name="T25" fmla="*/ 607274 h 2280"/>
                <a:gd name="T26" fmla="*/ 454504 w 4632"/>
                <a:gd name="T27" fmla="*/ 721386 h 2280"/>
                <a:gd name="T28" fmla="*/ 279612 w 4632"/>
                <a:gd name="T29" fmla="*/ 790500 h 2280"/>
                <a:gd name="T30" fmla="*/ 201162 w 4632"/>
                <a:gd name="T31" fmla="*/ 807779 h 2280"/>
                <a:gd name="T32" fmla="*/ 165536 w 4632"/>
                <a:gd name="T33" fmla="*/ 813179 h 2280"/>
                <a:gd name="T34" fmla="*/ 132789 w 4632"/>
                <a:gd name="T35" fmla="*/ 816778 h 2280"/>
                <a:gd name="T36" fmla="*/ 117674 w 4632"/>
                <a:gd name="T37" fmla="*/ 818218 h 2280"/>
                <a:gd name="T38" fmla="*/ 103280 w 4632"/>
                <a:gd name="T39" fmla="*/ 818578 h 2280"/>
                <a:gd name="T40" fmla="*/ 76650 w 4632"/>
                <a:gd name="T41" fmla="*/ 819658 h 2280"/>
                <a:gd name="T42" fmla="*/ 35266 w 4632"/>
                <a:gd name="T43" fmla="*/ 819298 h 2280"/>
                <a:gd name="T44" fmla="*/ 0 w 4632"/>
                <a:gd name="T45" fmla="*/ 817858 h 2280"/>
                <a:gd name="T46" fmla="*/ 34906 w 4632"/>
                <a:gd name="T47" fmla="*/ 813899 h 2280"/>
                <a:gd name="T48" fmla="*/ 75931 w 4632"/>
                <a:gd name="T49" fmla="*/ 808499 h 2280"/>
                <a:gd name="T50" fmla="*/ 101481 w 4632"/>
                <a:gd name="T51" fmla="*/ 804179 h 2280"/>
                <a:gd name="T52" fmla="*/ 115155 w 4632"/>
                <a:gd name="T53" fmla="*/ 801659 h 2280"/>
                <a:gd name="T54" fmla="*/ 129910 w 4632"/>
                <a:gd name="T55" fmla="*/ 798060 h 2280"/>
                <a:gd name="T56" fmla="*/ 161218 w 4632"/>
                <a:gd name="T57" fmla="*/ 790500 h 2280"/>
                <a:gd name="T58" fmla="*/ 194685 w 4632"/>
                <a:gd name="T59" fmla="*/ 780421 h 2280"/>
                <a:gd name="T60" fmla="*/ 267017 w 4632"/>
                <a:gd name="T61" fmla="*/ 754503 h 2280"/>
                <a:gd name="T62" fmla="*/ 423916 w 4632"/>
                <a:gd name="T63" fmla="*/ 669909 h 2280"/>
                <a:gd name="T64" fmla="*/ 582615 w 4632"/>
                <a:gd name="T65" fmla="*/ 543559 h 2280"/>
                <a:gd name="T66" fmla="*/ 661064 w 4632"/>
                <a:gd name="T67" fmla="*/ 469405 h 2280"/>
                <a:gd name="T68" fmla="*/ 739154 w 4632"/>
                <a:gd name="T69" fmla="*/ 392010 h 2280"/>
                <a:gd name="T70" fmla="*/ 898572 w 4632"/>
                <a:gd name="T71" fmla="*/ 236502 h 2280"/>
                <a:gd name="T72" fmla="*/ 1072025 w 4632"/>
                <a:gd name="T73" fmla="*/ 105112 h 2280"/>
                <a:gd name="T74" fmla="*/ 1245838 w 4632"/>
                <a:gd name="T75" fmla="*/ 27718 h 2280"/>
                <a:gd name="T76" fmla="*/ 1394101 w 4632"/>
                <a:gd name="T77" fmla="*/ 2160 h 2280"/>
                <a:gd name="T78" fmla="*/ 1507817 w 4632"/>
                <a:gd name="T79" fmla="*/ 10799 h 2280"/>
                <a:gd name="T80" fmla="*/ 1586266 w 4632"/>
                <a:gd name="T81" fmla="*/ 36357 h 2280"/>
                <a:gd name="T82" fmla="*/ 1612896 w 4632"/>
                <a:gd name="T83" fmla="*/ 50396 h 2280"/>
                <a:gd name="T84" fmla="*/ 1633048 w 4632"/>
                <a:gd name="T85" fmla="*/ 64075 h 2280"/>
                <a:gd name="T86" fmla="*/ 1656439 w 4632"/>
                <a:gd name="T87" fmla="*/ 87473 h 22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632" h="2280">
                  <a:moveTo>
                    <a:pt x="4622" y="314"/>
                  </a:moveTo>
                  <a:lnTo>
                    <a:pt x="4622" y="314"/>
                  </a:lnTo>
                  <a:cubicBezTo>
                    <a:pt x="4613" y="329"/>
                    <a:pt x="4593" y="339"/>
                    <a:pt x="4551" y="338"/>
                  </a:cubicBezTo>
                  <a:cubicBezTo>
                    <a:pt x="4530" y="337"/>
                    <a:pt x="4505" y="332"/>
                    <a:pt x="4470" y="328"/>
                  </a:cubicBezTo>
                  <a:cubicBezTo>
                    <a:pt x="4453" y="326"/>
                    <a:pt x="4434" y="322"/>
                    <a:pt x="4413" y="318"/>
                  </a:cubicBezTo>
                  <a:cubicBezTo>
                    <a:pt x="4392" y="315"/>
                    <a:pt x="4369" y="312"/>
                    <a:pt x="4343" y="308"/>
                  </a:cubicBezTo>
                  <a:cubicBezTo>
                    <a:pt x="4292" y="301"/>
                    <a:pt x="4230" y="295"/>
                    <a:pt x="4157" y="292"/>
                  </a:cubicBezTo>
                  <a:cubicBezTo>
                    <a:pt x="4084" y="292"/>
                    <a:pt x="3998" y="291"/>
                    <a:pt x="3898" y="306"/>
                  </a:cubicBezTo>
                  <a:cubicBezTo>
                    <a:pt x="3799" y="320"/>
                    <a:pt x="3686" y="345"/>
                    <a:pt x="3560" y="387"/>
                  </a:cubicBezTo>
                  <a:cubicBezTo>
                    <a:pt x="3435" y="430"/>
                    <a:pt x="3297" y="489"/>
                    <a:pt x="3153" y="578"/>
                  </a:cubicBezTo>
                  <a:cubicBezTo>
                    <a:pt x="3006" y="667"/>
                    <a:pt x="2857" y="777"/>
                    <a:pt x="2706" y="900"/>
                  </a:cubicBezTo>
                  <a:cubicBezTo>
                    <a:pt x="2555" y="1023"/>
                    <a:pt x="2403" y="1159"/>
                    <a:pt x="2247" y="1295"/>
                  </a:cubicBezTo>
                  <a:cubicBezTo>
                    <a:pt x="2169" y="1363"/>
                    <a:pt x="2089" y="1430"/>
                    <a:pt x="2008" y="1496"/>
                  </a:cubicBezTo>
                  <a:cubicBezTo>
                    <a:pt x="1927" y="1562"/>
                    <a:pt x="1847" y="1625"/>
                    <a:pt x="1765" y="1687"/>
                  </a:cubicBezTo>
                  <a:cubicBezTo>
                    <a:pt x="1600" y="1809"/>
                    <a:pt x="1432" y="1919"/>
                    <a:pt x="1263" y="2004"/>
                  </a:cubicBezTo>
                  <a:cubicBezTo>
                    <a:pt x="1095" y="2090"/>
                    <a:pt x="929" y="2154"/>
                    <a:pt x="777" y="2196"/>
                  </a:cubicBezTo>
                  <a:cubicBezTo>
                    <a:pt x="700" y="2215"/>
                    <a:pt x="627" y="2234"/>
                    <a:pt x="559" y="2244"/>
                  </a:cubicBezTo>
                  <a:cubicBezTo>
                    <a:pt x="524" y="2249"/>
                    <a:pt x="492" y="2257"/>
                    <a:pt x="460" y="2259"/>
                  </a:cubicBezTo>
                  <a:cubicBezTo>
                    <a:pt x="428" y="2262"/>
                    <a:pt x="398" y="2266"/>
                    <a:pt x="369" y="2269"/>
                  </a:cubicBezTo>
                  <a:cubicBezTo>
                    <a:pt x="354" y="2270"/>
                    <a:pt x="341" y="2272"/>
                    <a:pt x="327" y="2273"/>
                  </a:cubicBezTo>
                  <a:cubicBezTo>
                    <a:pt x="313" y="2274"/>
                    <a:pt x="300" y="2274"/>
                    <a:pt x="287" y="2274"/>
                  </a:cubicBezTo>
                  <a:cubicBezTo>
                    <a:pt x="261" y="2275"/>
                    <a:pt x="236" y="2276"/>
                    <a:pt x="213" y="2277"/>
                  </a:cubicBezTo>
                  <a:cubicBezTo>
                    <a:pt x="168" y="2279"/>
                    <a:pt x="129" y="2277"/>
                    <a:pt x="98" y="2276"/>
                  </a:cubicBezTo>
                  <a:cubicBezTo>
                    <a:pt x="34" y="2273"/>
                    <a:pt x="0" y="2272"/>
                    <a:pt x="0" y="2272"/>
                  </a:cubicBezTo>
                  <a:cubicBezTo>
                    <a:pt x="0" y="2272"/>
                    <a:pt x="34" y="2268"/>
                    <a:pt x="97" y="2261"/>
                  </a:cubicBezTo>
                  <a:cubicBezTo>
                    <a:pt x="128" y="2258"/>
                    <a:pt x="167" y="2255"/>
                    <a:pt x="211" y="2246"/>
                  </a:cubicBezTo>
                  <a:cubicBezTo>
                    <a:pt x="233" y="2242"/>
                    <a:pt x="257" y="2238"/>
                    <a:pt x="282" y="2234"/>
                  </a:cubicBezTo>
                  <a:cubicBezTo>
                    <a:pt x="294" y="2231"/>
                    <a:pt x="307" y="2229"/>
                    <a:pt x="320" y="2227"/>
                  </a:cubicBezTo>
                  <a:cubicBezTo>
                    <a:pt x="334" y="2224"/>
                    <a:pt x="347" y="2220"/>
                    <a:pt x="361" y="2217"/>
                  </a:cubicBezTo>
                  <a:cubicBezTo>
                    <a:pt x="389" y="2210"/>
                    <a:pt x="417" y="2204"/>
                    <a:pt x="448" y="2196"/>
                  </a:cubicBezTo>
                  <a:cubicBezTo>
                    <a:pt x="478" y="2189"/>
                    <a:pt x="508" y="2178"/>
                    <a:pt x="541" y="2168"/>
                  </a:cubicBezTo>
                  <a:cubicBezTo>
                    <a:pt x="605" y="2150"/>
                    <a:pt x="672" y="2123"/>
                    <a:pt x="742" y="2096"/>
                  </a:cubicBezTo>
                  <a:cubicBezTo>
                    <a:pt x="882" y="2038"/>
                    <a:pt x="1030" y="1959"/>
                    <a:pt x="1178" y="1861"/>
                  </a:cubicBezTo>
                  <a:cubicBezTo>
                    <a:pt x="1327" y="1762"/>
                    <a:pt x="1474" y="1642"/>
                    <a:pt x="1619" y="1510"/>
                  </a:cubicBezTo>
                  <a:cubicBezTo>
                    <a:pt x="1692" y="1444"/>
                    <a:pt x="1765" y="1374"/>
                    <a:pt x="1837" y="1304"/>
                  </a:cubicBezTo>
                  <a:cubicBezTo>
                    <a:pt x="1910" y="1235"/>
                    <a:pt x="1982" y="1162"/>
                    <a:pt x="2054" y="1089"/>
                  </a:cubicBezTo>
                  <a:cubicBezTo>
                    <a:pt x="2198" y="943"/>
                    <a:pt x="2344" y="794"/>
                    <a:pt x="2497" y="657"/>
                  </a:cubicBezTo>
                  <a:cubicBezTo>
                    <a:pt x="2651" y="520"/>
                    <a:pt x="2812" y="393"/>
                    <a:pt x="2979" y="292"/>
                  </a:cubicBezTo>
                  <a:cubicBezTo>
                    <a:pt x="3146" y="189"/>
                    <a:pt x="3312" y="121"/>
                    <a:pt x="3462" y="77"/>
                  </a:cubicBezTo>
                  <a:cubicBezTo>
                    <a:pt x="3613" y="32"/>
                    <a:pt x="3751" y="12"/>
                    <a:pt x="3874" y="6"/>
                  </a:cubicBezTo>
                  <a:cubicBezTo>
                    <a:pt x="3995" y="0"/>
                    <a:pt x="4101" y="14"/>
                    <a:pt x="4190" y="30"/>
                  </a:cubicBezTo>
                  <a:cubicBezTo>
                    <a:pt x="4279" y="49"/>
                    <a:pt x="4350" y="74"/>
                    <a:pt x="4408" y="101"/>
                  </a:cubicBezTo>
                  <a:cubicBezTo>
                    <a:pt x="4436" y="114"/>
                    <a:pt x="4461" y="127"/>
                    <a:pt x="4482" y="140"/>
                  </a:cubicBezTo>
                  <a:cubicBezTo>
                    <a:pt x="4504" y="154"/>
                    <a:pt x="4522" y="167"/>
                    <a:pt x="4538" y="178"/>
                  </a:cubicBezTo>
                  <a:cubicBezTo>
                    <a:pt x="4570" y="201"/>
                    <a:pt x="4590" y="225"/>
                    <a:pt x="4603" y="243"/>
                  </a:cubicBezTo>
                  <a:cubicBezTo>
                    <a:pt x="4631" y="279"/>
                    <a:pt x="4630" y="301"/>
                    <a:pt x="4622" y="31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9" name="Freeform 33">
              <a:extLst>
                <a:ext uri="{FF2B5EF4-FFF2-40B4-BE49-F238E27FC236}">
                  <a16:creationId xmlns:a16="http://schemas.microsoft.com/office/drawing/2014/main" id="{6AB3E691-4ED0-FB45-8A03-52FD766BE7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1675" y="3486150"/>
              <a:ext cx="366713" cy="561975"/>
            </a:xfrm>
            <a:custGeom>
              <a:avLst/>
              <a:gdLst>
                <a:gd name="T0" fmla="*/ 222043 w 1019"/>
                <a:gd name="T1" fmla="*/ 8989 h 1563"/>
                <a:gd name="T2" fmla="*/ 222043 w 1019"/>
                <a:gd name="T3" fmla="*/ 8989 h 1563"/>
                <a:gd name="T4" fmla="*/ 234639 w 1019"/>
                <a:gd name="T5" fmla="*/ 1079 h 1563"/>
                <a:gd name="T6" fmla="*/ 234639 w 1019"/>
                <a:gd name="T7" fmla="*/ 1079 h 1563"/>
                <a:gd name="T8" fmla="*/ 270266 w 1019"/>
                <a:gd name="T9" fmla="*/ 9708 h 1563"/>
                <a:gd name="T10" fmla="*/ 270266 w 1019"/>
                <a:gd name="T11" fmla="*/ 9708 h 1563"/>
                <a:gd name="T12" fmla="*/ 328206 w 1019"/>
                <a:gd name="T13" fmla="*/ 65078 h 1563"/>
                <a:gd name="T14" fmla="*/ 328206 w 1019"/>
                <a:gd name="T15" fmla="*/ 65078 h 1563"/>
                <a:gd name="T16" fmla="*/ 365273 w 1019"/>
                <a:gd name="T17" fmla="*/ 200988 h 1563"/>
                <a:gd name="T18" fmla="*/ 365273 w 1019"/>
                <a:gd name="T19" fmla="*/ 200988 h 1563"/>
                <a:gd name="T20" fmla="*/ 345840 w 1019"/>
                <a:gd name="T21" fmla="*/ 291235 h 1563"/>
                <a:gd name="T22" fmla="*/ 345840 w 1019"/>
                <a:gd name="T23" fmla="*/ 291235 h 1563"/>
                <a:gd name="T24" fmla="*/ 298337 w 1019"/>
                <a:gd name="T25" fmla="*/ 373212 h 1563"/>
                <a:gd name="T26" fmla="*/ 298337 w 1019"/>
                <a:gd name="T27" fmla="*/ 373212 h 1563"/>
                <a:gd name="T28" fmla="*/ 234279 w 1019"/>
                <a:gd name="T29" fmla="*/ 438650 h 1563"/>
                <a:gd name="T30" fmla="*/ 234279 w 1019"/>
                <a:gd name="T31" fmla="*/ 438650 h 1563"/>
                <a:gd name="T32" fmla="*/ 164823 w 1019"/>
                <a:gd name="T33" fmla="*/ 486110 h 1563"/>
                <a:gd name="T34" fmla="*/ 164823 w 1019"/>
                <a:gd name="T35" fmla="*/ 486110 h 1563"/>
                <a:gd name="T36" fmla="*/ 47504 w 1019"/>
                <a:gd name="T37" fmla="*/ 542559 h 1563"/>
                <a:gd name="T38" fmla="*/ 47504 w 1019"/>
                <a:gd name="T39" fmla="*/ 542559 h 1563"/>
                <a:gd name="T40" fmla="*/ 0 w 1019"/>
                <a:gd name="T41" fmla="*/ 561615 h 1563"/>
                <a:gd name="T42" fmla="*/ 0 w 1019"/>
                <a:gd name="T43" fmla="*/ 561615 h 1563"/>
                <a:gd name="T44" fmla="*/ 41746 w 1019"/>
                <a:gd name="T45" fmla="*/ 531773 h 1563"/>
                <a:gd name="T46" fmla="*/ 41746 w 1019"/>
                <a:gd name="T47" fmla="*/ 531773 h 1563"/>
                <a:gd name="T48" fmla="*/ 141431 w 1019"/>
                <a:gd name="T49" fmla="*/ 453391 h 1563"/>
                <a:gd name="T50" fmla="*/ 141431 w 1019"/>
                <a:gd name="T51" fmla="*/ 453391 h 1563"/>
                <a:gd name="T52" fmla="*/ 242556 w 1019"/>
                <a:gd name="T53" fmla="*/ 334740 h 1563"/>
                <a:gd name="T54" fmla="*/ 242556 w 1019"/>
                <a:gd name="T55" fmla="*/ 334740 h 1563"/>
                <a:gd name="T56" fmla="*/ 273505 w 1019"/>
                <a:gd name="T57" fmla="*/ 265707 h 1563"/>
                <a:gd name="T58" fmla="*/ 273505 w 1019"/>
                <a:gd name="T59" fmla="*/ 265707 h 1563"/>
                <a:gd name="T60" fmla="*/ 285021 w 1019"/>
                <a:gd name="T61" fmla="*/ 198471 h 1563"/>
                <a:gd name="T62" fmla="*/ 285021 w 1019"/>
                <a:gd name="T63" fmla="*/ 198471 h 1563"/>
                <a:gd name="T64" fmla="*/ 265228 w 1019"/>
                <a:gd name="T65" fmla="*/ 100314 h 1563"/>
                <a:gd name="T66" fmla="*/ 265228 w 1019"/>
                <a:gd name="T67" fmla="*/ 100314 h 1563"/>
                <a:gd name="T68" fmla="*/ 236798 w 1019"/>
                <a:gd name="T69" fmla="*/ 49618 h 1563"/>
                <a:gd name="T70" fmla="*/ 236798 w 1019"/>
                <a:gd name="T71" fmla="*/ 49618 h 1563"/>
                <a:gd name="T72" fmla="*/ 221683 w 1019"/>
                <a:gd name="T73" fmla="*/ 23730 h 1563"/>
                <a:gd name="T74" fmla="*/ 221683 w 1019"/>
                <a:gd name="T75" fmla="*/ 23730 h 1563"/>
                <a:gd name="T76" fmla="*/ 222043 w 1019"/>
                <a:gd name="T77" fmla="*/ 8989 h 156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9" h="1563">
                  <a:moveTo>
                    <a:pt x="617" y="25"/>
                  </a:moveTo>
                  <a:lnTo>
                    <a:pt x="617" y="25"/>
                  </a:lnTo>
                  <a:cubicBezTo>
                    <a:pt x="623" y="15"/>
                    <a:pt x="632" y="6"/>
                    <a:pt x="652" y="3"/>
                  </a:cubicBezTo>
                  <a:cubicBezTo>
                    <a:pt x="673" y="0"/>
                    <a:pt x="705" y="3"/>
                    <a:pt x="751" y="27"/>
                  </a:cubicBezTo>
                  <a:cubicBezTo>
                    <a:pt x="796" y="51"/>
                    <a:pt x="856" y="97"/>
                    <a:pt x="912" y="181"/>
                  </a:cubicBezTo>
                  <a:cubicBezTo>
                    <a:pt x="967" y="266"/>
                    <a:pt x="1018" y="391"/>
                    <a:pt x="1015" y="559"/>
                  </a:cubicBezTo>
                  <a:cubicBezTo>
                    <a:pt x="1012" y="644"/>
                    <a:pt x="993" y="728"/>
                    <a:pt x="961" y="810"/>
                  </a:cubicBezTo>
                  <a:cubicBezTo>
                    <a:pt x="928" y="892"/>
                    <a:pt x="883" y="969"/>
                    <a:pt x="829" y="1038"/>
                  </a:cubicBezTo>
                  <a:cubicBezTo>
                    <a:pt x="776" y="1106"/>
                    <a:pt x="715" y="1167"/>
                    <a:pt x="651" y="1220"/>
                  </a:cubicBezTo>
                  <a:cubicBezTo>
                    <a:pt x="587" y="1271"/>
                    <a:pt x="522" y="1315"/>
                    <a:pt x="458" y="1352"/>
                  </a:cubicBezTo>
                  <a:cubicBezTo>
                    <a:pt x="332" y="1426"/>
                    <a:pt x="215" y="1475"/>
                    <a:pt x="132" y="1509"/>
                  </a:cubicBezTo>
                  <a:cubicBezTo>
                    <a:pt x="50" y="1543"/>
                    <a:pt x="0" y="1562"/>
                    <a:pt x="0" y="1562"/>
                  </a:cubicBezTo>
                  <a:cubicBezTo>
                    <a:pt x="0" y="1562"/>
                    <a:pt x="43" y="1530"/>
                    <a:pt x="116" y="1479"/>
                  </a:cubicBezTo>
                  <a:cubicBezTo>
                    <a:pt x="188" y="1426"/>
                    <a:pt x="289" y="1354"/>
                    <a:pt x="393" y="1261"/>
                  </a:cubicBezTo>
                  <a:cubicBezTo>
                    <a:pt x="497" y="1170"/>
                    <a:pt x="601" y="1058"/>
                    <a:pt x="674" y="931"/>
                  </a:cubicBezTo>
                  <a:cubicBezTo>
                    <a:pt x="711" y="869"/>
                    <a:pt x="740" y="802"/>
                    <a:pt x="760" y="739"/>
                  </a:cubicBezTo>
                  <a:cubicBezTo>
                    <a:pt x="779" y="675"/>
                    <a:pt x="790" y="609"/>
                    <a:pt x="792" y="552"/>
                  </a:cubicBezTo>
                  <a:cubicBezTo>
                    <a:pt x="795" y="435"/>
                    <a:pt x="765" y="344"/>
                    <a:pt x="737" y="279"/>
                  </a:cubicBezTo>
                  <a:cubicBezTo>
                    <a:pt x="708" y="214"/>
                    <a:pt x="679" y="171"/>
                    <a:pt x="658" y="138"/>
                  </a:cubicBezTo>
                  <a:cubicBezTo>
                    <a:pt x="636" y="105"/>
                    <a:pt x="623" y="83"/>
                    <a:pt x="616" y="66"/>
                  </a:cubicBezTo>
                  <a:cubicBezTo>
                    <a:pt x="611" y="48"/>
                    <a:pt x="613" y="34"/>
                    <a:pt x="617" y="2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70" name="Freeform 34">
              <a:extLst>
                <a:ext uri="{FF2B5EF4-FFF2-40B4-BE49-F238E27FC236}">
                  <a16:creationId xmlns:a16="http://schemas.microsoft.com/office/drawing/2014/main" id="{C9E640B3-1FB2-C541-BC9B-B0E9DBA30A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9625" y="3197225"/>
              <a:ext cx="434975" cy="733425"/>
            </a:xfrm>
            <a:custGeom>
              <a:avLst/>
              <a:gdLst>
                <a:gd name="T0" fmla="*/ 7196 w 1209"/>
                <a:gd name="T1" fmla="*/ 144812 h 2036"/>
                <a:gd name="T2" fmla="*/ 0 w 1209"/>
                <a:gd name="T3" fmla="*/ 129322 h 2036"/>
                <a:gd name="T4" fmla="*/ 720 w 1209"/>
                <a:gd name="T5" fmla="*/ 120677 h 2036"/>
                <a:gd name="T6" fmla="*/ 3958 w 1209"/>
                <a:gd name="T7" fmla="*/ 109509 h 2036"/>
                <a:gd name="T8" fmla="*/ 6116 w 1209"/>
                <a:gd name="T9" fmla="*/ 102665 h 2036"/>
                <a:gd name="T10" fmla="*/ 9714 w 1209"/>
                <a:gd name="T11" fmla="*/ 95461 h 2036"/>
                <a:gd name="T12" fmla="*/ 19788 w 1209"/>
                <a:gd name="T13" fmla="*/ 79610 h 2036"/>
                <a:gd name="T14" fmla="*/ 34539 w 1209"/>
                <a:gd name="T15" fmla="*/ 61959 h 2036"/>
                <a:gd name="T16" fmla="*/ 55406 w 1209"/>
                <a:gd name="T17" fmla="*/ 43588 h 2036"/>
                <a:gd name="T18" fmla="*/ 118728 w 1209"/>
                <a:gd name="T19" fmla="*/ 11888 h 2036"/>
                <a:gd name="T20" fmla="*/ 213350 w 1209"/>
                <a:gd name="T21" fmla="*/ 4323 h 2036"/>
                <a:gd name="T22" fmla="*/ 227381 w 1209"/>
                <a:gd name="T23" fmla="*/ 6844 h 2036"/>
                <a:gd name="T24" fmla="*/ 241413 w 1209"/>
                <a:gd name="T25" fmla="*/ 10086 h 2036"/>
                <a:gd name="T26" fmla="*/ 255804 w 1209"/>
                <a:gd name="T27" fmla="*/ 14769 h 2036"/>
                <a:gd name="T28" fmla="*/ 269836 w 1209"/>
                <a:gd name="T29" fmla="*/ 20173 h 2036"/>
                <a:gd name="T30" fmla="*/ 325242 w 1209"/>
                <a:gd name="T31" fmla="*/ 53674 h 2036"/>
                <a:gd name="T32" fmla="*/ 408711 w 1209"/>
                <a:gd name="T33" fmla="*/ 164264 h 2036"/>
                <a:gd name="T34" fmla="*/ 429219 w 1209"/>
                <a:gd name="T35" fmla="*/ 233788 h 2036"/>
                <a:gd name="T36" fmla="*/ 433176 w 1209"/>
                <a:gd name="T37" fmla="*/ 305834 h 2036"/>
                <a:gd name="T38" fmla="*/ 400076 w 1209"/>
                <a:gd name="T39" fmla="*/ 440920 h 2036"/>
                <a:gd name="T40" fmla="*/ 334596 w 1209"/>
                <a:gd name="T41" fmla="*/ 549709 h 2036"/>
                <a:gd name="T42" fmla="*/ 194641 w 1209"/>
                <a:gd name="T43" fmla="*/ 686235 h 2036"/>
                <a:gd name="T44" fmla="*/ 149669 w 1209"/>
                <a:gd name="T45" fmla="*/ 721177 h 2036"/>
                <a:gd name="T46" fmla="*/ 132759 w 1209"/>
                <a:gd name="T47" fmla="*/ 733065 h 2036"/>
                <a:gd name="T48" fmla="*/ 147150 w 1209"/>
                <a:gd name="T49" fmla="*/ 718295 h 2036"/>
                <a:gd name="T50" fmla="*/ 186366 w 1209"/>
                <a:gd name="T51" fmla="*/ 677229 h 2036"/>
                <a:gd name="T52" fmla="*/ 301496 w 1209"/>
                <a:gd name="T53" fmla="*/ 527014 h 2036"/>
                <a:gd name="T54" fmla="*/ 348987 w 1209"/>
                <a:gd name="T55" fmla="*/ 421467 h 2036"/>
                <a:gd name="T56" fmla="*/ 365537 w 1209"/>
                <a:gd name="T57" fmla="*/ 304753 h 2036"/>
                <a:gd name="T58" fmla="*/ 338914 w 1209"/>
                <a:gd name="T59" fmla="*/ 196324 h 2036"/>
                <a:gd name="T60" fmla="*/ 275592 w 1209"/>
                <a:gd name="T61" fmla="*/ 116354 h 2036"/>
                <a:gd name="T62" fmla="*/ 237815 w 1209"/>
                <a:gd name="T63" fmla="*/ 93299 h 2036"/>
                <a:gd name="T64" fmla="*/ 228461 w 1209"/>
                <a:gd name="T65" fmla="*/ 88976 h 2036"/>
                <a:gd name="T66" fmla="*/ 219466 w 1209"/>
                <a:gd name="T67" fmla="*/ 86095 h 2036"/>
                <a:gd name="T68" fmla="*/ 210472 w 1209"/>
                <a:gd name="T69" fmla="*/ 83933 h 2036"/>
                <a:gd name="T70" fmla="*/ 201477 w 1209"/>
                <a:gd name="T71" fmla="*/ 81772 h 2036"/>
                <a:gd name="T72" fmla="*/ 136357 w 1209"/>
                <a:gd name="T73" fmla="*/ 82132 h 2036"/>
                <a:gd name="T74" fmla="*/ 88866 w 1209"/>
                <a:gd name="T75" fmla="*/ 97262 h 2036"/>
                <a:gd name="T76" fmla="*/ 71237 w 1209"/>
                <a:gd name="T77" fmla="*/ 106628 h 2036"/>
                <a:gd name="T78" fmla="*/ 56845 w 1209"/>
                <a:gd name="T79" fmla="*/ 115633 h 2036"/>
                <a:gd name="T80" fmla="*/ 45692 w 1209"/>
                <a:gd name="T81" fmla="*/ 123919 h 2036"/>
                <a:gd name="T82" fmla="*/ 41015 w 1209"/>
                <a:gd name="T83" fmla="*/ 127521 h 2036"/>
                <a:gd name="T84" fmla="*/ 36698 w 1209"/>
                <a:gd name="T85" fmla="*/ 131123 h 2036"/>
                <a:gd name="T86" fmla="*/ 29142 w 1209"/>
                <a:gd name="T87" fmla="*/ 136527 h 2036"/>
                <a:gd name="T88" fmla="*/ 23386 w 1209"/>
                <a:gd name="T89" fmla="*/ 141210 h 20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209" h="2036">
                  <a:moveTo>
                    <a:pt x="20" y="402"/>
                  </a:moveTo>
                  <a:lnTo>
                    <a:pt x="20" y="402"/>
                  </a:lnTo>
                  <a:cubicBezTo>
                    <a:pt x="9" y="398"/>
                    <a:pt x="1" y="387"/>
                    <a:pt x="0" y="359"/>
                  </a:cubicBezTo>
                  <a:cubicBezTo>
                    <a:pt x="0" y="352"/>
                    <a:pt x="1" y="344"/>
                    <a:pt x="2" y="335"/>
                  </a:cubicBezTo>
                  <a:cubicBezTo>
                    <a:pt x="4" y="325"/>
                    <a:pt x="7" y="315"/>
                    <a:pt x="11" y="304"/>
                  </a:cubicBezTo>
                  <a:cubicBezTo>
                    <a:pt x="13" y="298"/>
                    <a:pt x="15" y="291"/>
                    <a:pt x="17" y="285"/>
                  </a:cubicBezTo>
                  <a:cubicBezTo>
                    <a:pt x="20" y="278"/>
                    <a:pt x="24" y="272"/>
                    <a:pt x="27" y="265"/>
                  </a:cubicBezTo>
                  <a:cubicBezTo>
                    <a:pt x="35" y="252"/>
                    <a:pt x="42" y="235"/>
                    <a:pt x="55" y="221"/>
                  </a:cubicBezTo>
                  <a:cubicBezTo>
                    <a:pt x="66" y="205"/>
                    <a:pt x="79" y="188"/>
                    <a:pt x="96" y="172"/>
                  </a:cubicBezTo>
                  <a:cubicBezTo>
                    <a:pt x="112" y="154"/>
                    <a:pt x="132" y="138"/>
                    <a:pt x="154" y="121"/>
                  </a:cubicBezTo>
                  <a:cubicBezTo>
                    <a:pt x="199" y="88"/>
                    <a:pt x="257" y="56"/>
                    <a:pt x="330" y="33"/>
                  </a:cubicBezTo>
                  <a:cubicBezTo>
                    <a:pt x="403" y="12"/>
                    <a:pt x="492" y="0"/>
                    <a:pt x="593" y="12"/>
                  </a:cubicBezTo>
                  <a:cubicBezTo>
                    <a:pt x="606" y="14"/>
                    <a:pt x="619" y="16"/>
                    <a:pt x="632" y="19"/>
                  </a:cubicBezTo>
                  <a:cubicBezTo>
                    <a:pt x="645" y="22"/>
                    <a:pt x="658" y="24"/>
                    <a:pt x="671" y="28"/>
                  </a:cubicBezTo>
                  <a:cubicBezTo>
                    <a:pt x="684" y="32"/>
                    <a:pt x="698" y="36"/>
                    <a:pt x="711" y="41"/>
                  </a:cubicBezTo>
                  <a:cubicBezTo>
                    <a:pt x="724" y="46"/>
                    <a:pt x="737" y="51"/>
                    <a:pt x="750" y="56"/>
                  </a:cubicBezTo>
                  <a:cubicBezTo>
                    <a:pt x="802" y="79"/>
                    <a:pt x="855" y="109"/>
                    <a:pt x="904" y="149"/>
                  </a:cubicBezTo>
                  <a:cubicBezTo>
                    <a:pt x="1003" y="227"/>
                    <a:pt x="1084" y="334"/>
                    <a:pt x="1136" y="456"/>
                  </a:cubicBezTo>
                  <a:cubicBezTo>
                    <a:pt x="1162" y="518"/>
                    <a:pt x="1181" y="582"/>
                    <a:pt x="1193" y="649"/>
                  </a:cubicBezTo>
                  <a:cubicBezTo>
                    <a:pt x="1204" y="715"/>
                    <a:pt x="1208" y="783"/>
                    <a:pt x="1204" y="849"/>
                  </a:cubicBezTo>
                  <a:cubicBezTo>
                    <a:pt x="1197" y="982"/>
                    <a:pt x="1162" y="1109"/>
                    <a:pt x="1112" y="1224"/>
                  </a:cubicBezTo>
                  <a:cubicBezTo>
                    <a:pt x="1063" y="1337"/>
                    <a:pt x="999" y="1439"/>
                    <a:pt x="930" y="1526"/>
                  </a:cubicBezTo>
                  <a:cubicBezTo>
                    <a:pt x="793" y="1701"/>
                    <a:pt x="645" y="1821"/>
                    <a:pt x="541" y="1905"/>
                  </a:cubicBezTo>
                  <a:cubicBezTo>
                    <a:pt x="488" y="1947"/>
                    <a:pt x="445" y="1979"/>
                    <a:pt x="416" y="2002"/>
                  </a:cubicBezTo>
                  <a:cubicBezTo>
                    <a:pt x="386" y="2023"/>
                    <a:pt x="369" y="2035"/>
                    <a:pt x="369" y="2035"/>
                  </a:cubicBezTo>
                  <a:cubicBezTo>
                    <a:pt x="369" y="2035"/>
                    <a:pt x="384" y="2020"/>
                    <a:pt x="409" y="1994"/>
                  </a:cubicBezTo>
                  <a:cubicBezTo>
                    <a:pt x="435" y="1968"/>
                    <a:pt x="472" y="1929"/>
                    <a:pt x="518" y="1880"/>
                  </a:cubicBezTo>
                  <a:cubicBezTo>
                    <a:pt x="607" y="1782"/>
                    <a:pt x="732" y="1642"/>
                    <a:pt x="838" y="1463"/>
                  </a:cubicBezTo>
                  <a:cubicBezTo>
                    <a:pt x="891" y="1374"/>
                    <a:pt x="937" y="1275"/>
                    <a:pt x="970" y="1170"/>
                  </a:cubicBezTo>
                  <a:cubicBezTo>
                    <a:pt x="1002" y="1065"/>
                    <a:pt x="1020" y="954"/>
                    <a:pt x="1016" y="846"/>
                  </a:cubicBezTo>
                  <a:cubicBezTo>
                    <a:pt x="1013" y="738"/>
                    <a:pt x="987" y="636"/>
                    <a:pt x="942" y="545"/>
                  </a:cubicBezTo>
                  <a:cubicBezTo>
                    <a:pt x="897" y="454"/>
                    <a:pt x="834" y="378"/>
                    <a:pt x="766" y="323"/>
                  </a:cubicBezTo>
                  <a:cubicBezTo>
                    <a:pt x="731" y="295"/>
                    <a:pt x="695" y="275"/>
                    <a:pt x="661" y="259"/>
                  </a:cubicBezTo>
                  <a:cubicBezTo>
                    <a:pt x="652" y="255"/>
                    <a:pt x="644" y="252"/>
                    <a:pt x="635" y="247"/>
                  </a:cubicBezTo>
                  <a:cubicBezTo>
                    <a:pt x="627" y="245"/>
                    <a:pt x="618" y="242"/>
                    <a:pt x="610" y="239"/>
                  </a:cubicBezTo>
                  <a:cubicBezTo>
                    <a:pt x="601" y="236"/>
                    <a:pt x="593" y="234"/>
                    <a:pt x="585" y="233"/>
                  </a:cubicBezTo>
                  <a:cubicBezTo>
                    <a:pt x="576" y="230"/>
                    <a:pt x="569" y="228"/>
                    <a:pt x="560" y="227"/>
                  </a:cubicBezTo>
                  <a:cubicBezTo>
                    <a:pt x="494" y="215"/>
                    <a:pt x="432" y="218"/>
                    <a:pt x="379" y="228"/>
                  </a:cubicBezTo>
                  <a:cubicBezTo>
                    <a:pt x="327" y="238"/>
                    <a:pt x="283" y="254"/>
                    <a:pt x="247" y="270"/>
                  </a:cubicBezTo>
                  <a:cubicBezTo>
                    <a:pt x="229" y="279"/>
                    <a:pt x="212" y="287"/>
                    <a:pt x="198" y="296"/>
                  </a:cubicBezTo>
                  <a:cubicBezTo>
                    <a:pt x="183" y="304"/>
                    <a:pt x="171" y="313"/>
                    <a:pt x="158" y="321"/>
                  </a:cubicBezTo>
                  <a:cubicBezTo>
                    <a:pt x="146" y="328"/>
                    <a:pt x="137" y="337"/>
                    <a:pt x="127" y="344"/>
                  </a:cubicBezTo>
                  <a:cubicBezTo>
                    <a:pt x="123" y="348"/>
                    <a:pt x="118" y="351"/>
                    <a:pt x="114" y="354"/>
                  </a:cubicBezTo>
                  <a:cubicBezTo>
                    <a:pt x="110" y="357"/>
                    <a:pt x="106" y="361"/>
                    <a:pt x="102" y="364"/>
                  </a:cubicBezTo>
                  <a:cubicBezTo>
                    <a:pt x="95" y="370"/>
                    <a:pt x="88" y="375"/>
                    <a:pt x="81" y="379"/>
                  </a:cubicBezTo>
                  <a:cubicBezTo>
                    <a:pt x="75" y="384"/>
                    <a:pt x="70" y="388"/>
                    <a:pt x="65" y="392"/>
                  </a:cubicBezTo>
                  <a:cubicBezTo>
                    <a:pt x="45" y="405"/>
                    <a:pt x="30" y="406"/>
                    <a:pt x="20" y="40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71" name="Freeform 35">
              <a:extLst>
                <a:ext uri="{FF2B5EF4-FFF2-40B4-BE49-F238E27FC236}">
                  <a16:creationId xmlns:a16="http://schemas.microsoft.com/office/drawing/2014/main" id="{1225FFB6-DAA1-9049-BC5C-F82648EECA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0550" y="4033838"/>
              <a:ext cx="546100" cy="141287"/>
            </a:xfrm>
            <a:custGeom>
              <a:avLst/>
              <a:gdLst>
                <a:gd name="T0" fmla="*/ 539260 w 1517"/>
                <a:gd name="T1" fmla="*/ 128704 h 393"/>
                <a:gd name="T2" fmla="*/ 539260 w 1517"/>
                <a:gd name="T3" fmla="*/ 128704 h 393"/>
                <a:gd name="T4" fmla="*/ 501462 w 1517"/>
                <a:gd name="T5" fmla="*/ 135175 h 393"/>
                <a:gd name="T6" fmla="*/ 501462 w 1517"/>
                <a:gd name="T7" fmla="*/ 135175 h 393"/>
                <a:gd name="T8" fmla="*/ 370786 w 1517"/>
                <a:gd name="T9" fmla="*/ 93472 h 393"/>
                <a:gd name="T10" fmla="*/ 370786 w 1517"/>
                <a:gd name="T11" fmla="*/ 93472 h 393"/>
                <a:gd name="T12" fmla="*/ 254511 w 1517"/>
                <a:gd name="T13" fmla="*/ 69385 h 393"/>
                <a:gd name="T14" fmla="*/ 254511 w 1517"/>
                <a:gd name="T15" fmla="*/ 69385 h 393"/>
                <a:gd name="T16" fmla="*/ 133195 w 1517"/>
                <a:gd name="T17" fmla="*/ 65071 h 393"/>
                <a:gd name="T18" fmla="*/ 133195 w 1517"/>
                <a:gd name="T19" fmla="*/ 65071 h 393"/>
                <a:gd name="T20" fmla="*/ 38159 w 1517"/>
                <a:gd name="T21" fmla="*/ 79092 h 393"/>
                <a:gd name="T22" fmla="*/ 38159 w 1517"/>
                <a:gd name="T23" fmla="*/ 79092 h 393"/>
                <a:gd name="T24" fmla="*/ 10080 w 1517"/>
                <a:gd name="T25" fmla="*/ 86642 h 393"/>
                <a:gd name="T26" fmla="*/ 10080 w 1517"/>
                <a:gd name="T27" fmla="*/ 86642 h 393"/>
                <a:gd name="T28" fmla="*/ 0 w 1517"/>
                <a:gd name="T29" fmla="*/ 89518 h 393"/>
                <a:gd name="T30" fmla="*/ 0 w 1517"/>
                <a:gd name="T31" fmla="*/ 89518 h 393"/>
                <a:gd name="T32" fmla="*/ 8640 w 1517"/>
                <a:gd name="T33" fmla="*/ 83406 h 393"/>
                <a:gd name="T34" fmla="*/ 8640 w 1517"/>
                <a:gd name="T35" fmla="*/ 83406 h 393"/>
                <a:gd name="T36" fmla="*/ 33479 w 1517"/>
                <a:gd name="T37" fmla="*/ 67588 h 393"/>
                <a:gd name="T38" fmla="*/ 33479 w 1517"/>
                <a:gd name="T39" fmla="*/ 67588 h 393"/>
                <a:gd name="T40" fmla="*/ 125275 w 1517"/>
                <a:gd name="T41" fmla="*/ 25525 h 393"/>
                <a:gd name="T42" fmla="*/ 125275 w 1517"/>
                <a:gd name="T43" fmla="*/ 25525 h 393"/>
                <a:gd name="T44" fmla="*/ 257031 w 1517"/>
                <a:gd name="T45" fmla="*/ 2157 h 393"/>
                <a:gd name="T46" fmla="*/ 257031 w 1517"/>
                <a:gd name="T47" fmla="*/ 2157 h 393"/>
                <a:gd name="T48" fmla="*/ 392026 w 1517"/>
                <a:gd name="T49" fmla="*/ 16537 h 393"/>
                <a:gd name="T50" fmla="*/ 392026 w 1517"/>
                <a:gd name="T51" fmla="*/ 16537 h 393"/>
                <a:gd name="T52" fmla="*/ 420465 w 1517"/>
                <a:gd name="T53" fmla="*/ 25166 h 393"/>
                <a:gd name="T54" fmla="*/ 420465 w 1517"/>
                <a:gd name="T55" fmla="*/ 25166 h 393"/>
                <a:gd name="T56" fmla="*/ 444944 w 1517"/>
                <a:gd name="T57" fmla="*/ 35232 h 393"/>
                <a:gd name="T58" fmla="*/ 444944 w 1517"/>
                <a:gd name="T59" fmla="*/ 35232 h 393"/>
                <a:gd name="T60" fmla="*/ 484182 w 1517"/>
                <a:gd name="T61" fmla="*/ 55005 h 393"/>
                <a:gd name="T62" fmla="*/ 484182 w 1517"/>
                <a:gd name="T63" fmla="*/ 55005 h 393"/>
                <a:gd name="T64" fmla="*/ 511181 w 1517"/>
                <a:gd name="T65" fmla="*/ 74418 h 393"/>
                <a:gd name="T66" fmla="*/ 511181 w 1517"/>
                <a:gd name="T67" fmla="*/ 74418 h 393"/>
                <a:gd name="T68" fmla="*/ 528461 w 1517"/>
                <a:gd name="T69" fmla="*/ 90596 h 393"/>
                <a:gd name="T70" fmla="*/ 528461 w 1517"/>
                <a:gd name="T71" fmla="*/ 90596 h 393"/>
                <a:gd name="T72" fmla="*/ 539260 w 1517"/>
                <a:gd name="T73" fmla="*/ 128704 h 39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517" h="393">
                  <a:moveTo>
                    <a:pt x="1498" y="358"/>
                  </a:moveTo>
                  <a:lnTo>
                    <a:pt x="1498" y="358"/>
                  </a:lnTo>
                  <a:cubicBezTo>
                    <a:pt x="1485" y="376"/>
                    <a:pt x="1457" y="392"/>
                    <a:pt x="1393" y="376"/>
                  </a:cubicBezTo>
                  <a:cubicBezTo>
                    <a:pt x="1325" y="363"/>
                    <a:pt x="1222" y="316"/>
                    <a:pt x="1030" y="260"/>
                  </a:cubicBezTo>
                  <a:cubicBezTo>
                    <a:pt x="933" y="233"/>
                    <a:pt x="822" y="207"/>
                    <a:pt x="707" y="193"/>
                  </a:cubicBezTo>
                  <a:cubicBezTo>
                    <a:pt x="593" y="178"/>
                    <a:pt x="476" y="174"/>
                    <a:pt x="370" y="181"/>
                  </a:cubicBezTo>
                  <a:cubicBezTo>
                    <a:pt x="265" y="187"/>
                    <a:pt x="172" y="206"/>
                    <a:pt x="106" y="220"/>
                  </a:cubicBezTo>
                  <a:cubicBezTo>
                    <a:pt x="73" y="228"/>
                    <a:pt x="47" y="237"/>
                    <a:pt x="28" y="241"/>
                  </a:cubicBezTo>
                  <a:cubicBezTo>
                    <a:pt x="10" y="246"/>
                    <a:pt x="0" y="249"/>
                    <a:pt x="0" y="249"/>
                  </a:cubicBezTo>
                  <a:cubicBezTo>
                    <a:pt x="0" y="249"/>
                    <a:pt x="9" y="243"/>
                    <a:pt x="24" y="232"/>
                  </a:cubicBezTo>
                  <a:cubicBezTo>
                    <a:pt x="40" y="222"/>
                    <a:pt x="63" y="206"/>
                    <a:pt x="93" y="188"/>
                  </a:cubicBezTo>
                  <a:cubicBezTo>
                    <a:pt x="153" y="154"/>
                    <a:pt x="240" y="107"/>
                    <a:pt x="348" y="71"/>
                  </a:cubicBezTo>
                  <a:cubicBezTo>
                    <a:pt x="456" y="37"/>
                    <a:pt x="584" y="11"/>
                    <a:pt x="714" y="6"/>
                  </a:cubicBezTo>
                  <a:cubicBezTo>
                    <a:pt x="845" y="0"/>
                    <a:pt x="976" y="15"/>
                    <a:pt x="1089" y="46"/>
                  </a:cubicBezTo>
                  <a:cubicBezTo>
                    <a:pt x="1117" y="54"/>
                    <a:pt x="1143" y="61"/>
                    <a:pt x="1168" y="70"/>
                  </a:cubicBezTo>
                  <a:cubicBezTo>
                    <a:pt x="1193" y="78"/>
                    <a:pt x="1215" y="89"/>
                    <a:pt x="1236" y="98"/>
                  </a:cubicBezTo>
                  <a:cubicBezTo>
                    <a:pt x="1279" y="115"/>
                    <a:pt x="1314" y="136"/>
                    <a:pt x="1345" y="153"/>
                  </a:cubicBezTo>
                  <a:cubicBezTo>
                    <a:pt x="1376" y="171"/>
                    <a:pt x="1400" y="190"/>
                    <a:pt x="1420" y="207"/>
                  </a:cubicBezTo>
                  <a:cubicBezTo>
                    <a:pt x="1441" y="224"/>
                    <a:pt x="1456" y="238"/>
                    <a:pt x="1468" y="252"/>
                  </a:cubicBezTo>
                  <a:cubicBezTo>
                    <a:pt x="1516" y="311"/>
                    <a:pt x="1510" y="340"/>
                    <a:pt x="1498" y="35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72" name="Freeform 36">
              <a:extLst>
                <a:ext uri="{FF2B5EF4-FFF2-40B4-BE49-F238E27FC236}">
                  <a16:creationId xmlns:a16="http://schemas.microsoft.com/office/drawing/2014/main" id="{77372DB8-A956-AC4A-906E-055AFE1A93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3225" y="3622675"/>
              <a:ext cx="244475" cy="409575"/>
            </a:xfrm>
            <a:custGeom>
              <a:avLst/>
              <a:gdLst>
                <a:gd name="T0" fmla="*/ 94415 w 681"/>
                <a:gd name="T1" fmla="*/ 409215 h 1139"/>
                <a:gd name="T2" fmla="*/ 94415 w 681"/>
                <a:gd name="T3" fmla="*/ 409215 h 1139"/>
                <a:gd name="T4" fmla="*/ 98364 w 681"/>
                <a:gd name="T5" fmla="*/ 404900 h 1139"/>
                <a:gd name="T6" fmla="*/ 98364 w 681"/>
                <a:gd name="T7" fmla="*/ 404900 h 1139"/>
                <a:gd name="T8" fmla="*/ 108416 w 681"/>
                <a:gd name="T9" fmla="*/ 391955 h 1139"/>
                <a:gd name="T10" fmla="*/ 108416 w 681"/>
                <a:gd name="T11" fmla="*/ 391955 h 1139"/>
                <a:gd name="T12" fmla="*/ 137495 w 681"/>
                <a:gd name="T13" fmla="*/ 343410 h 1139"/>
                <a:gd name="T14" fmla="*/ 137495 w 681"/>
                <a:gd name="T15" fmla="*/ 343410 h 1139"/>
                <a:gd name="T16" fmla="*/ 156162 w 681"/>
                <a:gd name="T17" fmla="*/ 181234 h 1139"/>
                <a:gd name="T18" fmla="*/ 156162 w 681"/>
                <a:gd name="T19" fmla="*/ 181234 h 1139"/>
                <a:gd name="T20" fmla="*/ 67850 w 681"/>
                <a:gd name="T21" fmla="*/ 44230 h 1139"/>
                <a:gd name="T22" fmla="*/ 67850 w 681"/>
                <a:gd name="T23" fmla="*/ 44230 h 1139"/>
                <a:gd name="T24" fmla="*/ 20104 w 681"/>
                <a:gd name="T25" fmla="*/ 13664 h 1139"/>
                <a:gd name="T26" fmla="*/ 20104 w 681"/>
                <a:gd name="T27" fmla="*/ 13664 h 1139"/>
                <a:gd name="T28" fmla="*/ 5385 w 681"/>
                <a:gd name="T29" fmla="*/ 6832 h 1139"/>
                <a:gd name="T30" fmla="*/ 5385 w 681"/>
                <a:gd name="T31" fmla="*/ 6832 h 1139"/>
                <a:gd name="T32" fmla="*/ 0 w 681"/>
                <a:gd name="T33" fmla="*/ 4675 h 1139"/>
                <a:gd name="T34" fmla="*/ 0 w 681"/>
                <a:gd name="T35" fmla="*/ 4675 h 1139"/>
                <a:gd name="T36" fmla="*/ 5744 w 681"/>
                <a:gd name="T37" fmla="*/ 3596 h 1139"/>
                <a:gd name="T38" fmla="*/ 5744 w 681"/>
                <a:gd name="T39" fmla="*/ 3596 h 1139"/>
                <a:gd name="T40" fmla="*/ 22617 w 681"/>
                <a:gd name="T41" fmla="*/ 1438 h 1139"/>
                <a:gd name="T42" fmla="*/ 22617 w 681"/>
                <a:gd name="T43" fmla="*/ 1438 h 1139"/>
                <a:gd name="T44" fmla="*/ 85441 w 681"/>
                <a:gd name="T45" fmla="*/ 8271 h 1139"/>
                <a:gd name="T46" fmla="*/ 85441 w 681"/>
                <a:gd name="T47" fmla="*/ 8271 h 1139"/>
                <a:gd name="T48" fmla="*/ 127443 w 681"/>
                <a:gd name="T49" fmla="*/ 25531 h 1139"/>
                <a:gd name="T50" fmla="*/ 127443 w 681"/>
                <a:gd name="T51" fmla="*/ 25531 h 1139"/>
                <a:gd name="T52" fmla="*/ 170881 w 681"/>
                <a:gd name="T53" fmla="*/ 56096 h 1139"/>
                <a:gd name="T54" fmla="*/ 170881 w 681"/>
                <a:gd name="T55" fmla="*/ 56096 h 1139"/>
                <a:gd name="T56" fmla="*/ 234064 w 681"/>
                <a:gd name="T57" fmla="*/ 162895 h 1139"/>
                <a:gd name="T58" fmla="*/ 234064 w 681"/>
                <a:gd name="T59" fmla="*/ 162895 h 1139"/>
                <a:gd name="T60" fmla="*/ 224371 w 681"/>
                <a:gd name="T61" fmla="*/ 286954 h 1139"/>
                <a:gd name="T62" fmla="*/ 224371 w 681"/>
                <a:gd name="T63" fmla="*/ 286954 h 1139"/>
                <a:gd name="T64" fmla="*/ 199601 w 681"/>
                <a:gd name="T65" fmla="*/ 333701 h 1139"/>
                <a:gd name="T66" fmla="*/ 199601 w 681"/>
                <a:gd name="T67" fmla="*/ 333701 h 1139"/>
                <a:gd name="T68" fmla="*/ 169445 w 681"/>
                <a:gd name="T69" fmla="*/ 367862 h 1139"/>
                <a:gd name="T70" fmla="*/ 169445 w 681"/>
                <a:gd name="T71" fmla="*/ 367862 h 1139"/>
                <a:gd name="T72" fmla="*/ 115955 w 681"/>
                <a:gd name="T73" fmla="*/ 402024 h 1139"/>
                <a:gd name="T74" fmla="*/ 115955 w 681"/>
                <a:gd name="T75" fmla="*/ 402024 h 1139"/>
                <a:gd name="T76" fmla="*/ 100159 w 681"/>
                <a:gd name="T77" fmla="*/ 407417 h 1139"/>
                <a:gd name="T78" fmla="*/ 100159 w 681"/>
                <a:gd name="T79" fmla="*/ 407417 h 1139"/>
                <a:gd name="T80" fmla="*/ 94415 w 681"/>
                <a:gd name="T81" fmla="*/ 409215 h 113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81" h="1139">
                  <a:moveTo>
                    <a:pt x="263" y="1138"/>
                  </a:moveTo>
                  <a:lnTo>
                    <a:pt x="263" y="1138"/>
                  </a:lnTo>
                  <a:cubicBezTo>
                    <a:pt x="263" y="1138"/>
                    <a:pt x="267" y="1134"/>
                    <a:pt x="274" y="1126"/>
                  </a:cubicBezTo>
                  <a:cubicBezTo>
                    <a:pt x="280" y="1117"/>
                    <a:pt x="291" y="1106"/>
                    <a:pt x="302" y="1090"/>
                  </a:cubicBezTo>
                  <a:cubicBezTo>
                    <a:pt x="327" y="1060"/>
                    <a:pt x="357" y="1013"/>
                    <a:pt x="383" y="955"/>
                  </a:cubicBezTo>
                  <a:cubicBezTo>
                    <a:pt x="439" y="839"/>
                    <a:pt x="473" y="668"/>
                    <a:pt x="435" y="504"/>
                  </a:cubicBezTo>
                  <a:cubicBezTo>
                    <a:pt x="397" y="341"/>
                    <a:pt x="290" y="202"/>
                    <a:pt x="189" y="123"/>
                  </a:cubicBezTo>
                  <a:cubicBezTo>
                    <a:pt x="139" y="83"/>
                    <a:pt x="91" y="54"/>
                    <a:pt x="56" y="38"/>
                  </a:cubicBezTo>
                  <a:cubicBezTo>
                    <a:pt x="39" y="28"/>
                    <a:pt x="25" y="24"/>
                    <a:pt x="15" y="19"/>
                  </a:cubicBezTo>
                  <a:cubicBezTo>
                    <a:pt x="5" y="15"/>
                    <a:pt x="0" y="13"/>
                    <a:pt x="0" y="13"/>
                  </a:cubicBezTo>
                  <a:cubicBezTo>
                    <a:pt x="0" y="13"/>
                    <a:pt x="6" y="11"/>
                    <a:pt x="16" y="10"/>
                  </a:cubicBezTo>
                  <a:cubicBezTo>
                    <a:pt x="26" y="8"/>
                    <a:pt x="42" y="4"/>
                    <a:pt x="63" y="4"/>
                  </a:cubicBezTo>
                  <a:cubicBezTo>
                    <a:pt x="104" y="0"/>
                    <a:pt x="165" y="3"/>
                    <a:pt x="238" y="23"/>
                  </a:cubicBezTo>
                  <a:cubicBezTo>
                    <a:pt x="276" y="33"/>
                    <a:pt x="315" y="49"/>
                    <a:pt x="355" y="71"/>
                  </a:cubicBezTo>
                  <a:cubicBezTo>
                    <a:pt x="395" y="94"/>
                    <a:pt x="437" y="120"/>
                    <a:pt x="476" y="156"/>
                  </a:cubicBezTo>
                  <a:cubicBezTo>
                    <a:pt x="553" y="227"/>
                    <a:pt x="622" y="330"/>
                    <a:pt x="652" y="453"/>
                  </a:cubicBezTo>
                  <a:cubicBezTo>
                    <a:pt x="680" y="578"/>
                    <a:pt x="664" y="700"/>
                    <a:pt x="625" y="798"/>
                  </a:cubicBezTo>
                  <a:cubicBezTo>
                    <a:pt x="607" y="847"/>
                    <a:pt x="582" y="890"/>
                    <a:pt x="556" y="928"/>
                  </a:cubicBezTo>
                  <a:cubicBezTo>
                    <a:pt x="529" y="965"/>
                    <a:pt x="501" y="997"/>
                    <a:pt x="472" y="1023"/>
                  </a:cubicBezTo>
                  <a:cubicBezTo>
                    <a:pt x="415" y="1074"/>
                    <a:pt x="362" y="1103"/>
                    <a:pt x="323" y="1118"/>
                  </a:cubicBezTo>
                  <a:cubicBezTo>
                    <a:pt x="305" y="1127"/>
                    <a:pt x="289" y="1130"/>
                    <a:pt x="279" y="1133"/>
                  </a:cubicBezTo>
                  <a:cubicBezTo>
                    <a:pt x="269" y="1136"/>
                    <a:pt x="263" y="1138"/>
                    <a:pt x="263" y="113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73" name="Freeform 37">
              <a:extLst>
                <a:ext uri="{FF2B5EF4-FFF2-40B4-BE49-F238E27FC236}">
                  <a16:creationId xmlns:a16="http://schemas.microsoft.com/office/drawing/2014/main" id="{2190937E-5E7F-1743-ADA2-4BE1A35AAD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5750" y="3779838"/>
              <a:ext cx="223838" cy="258762"/>
            </a:xfrm>
            <a:custGeom>
              <a:avLst/>
              <a:gdLst>
                <a:gd name="T0" fmla="*/ 0 w 623"/>
                <a:gd name="T1" fmla="*/ 234649 h 719"/>
                <a:gd name="T2" fmla="*/ 0 w 623"/>
                <a:gd name="T3" fmla="*/ 234649 h 719"/>
                <a:gd name="T4" fmla="*/ 3952 w 623"/>
                <a:gd name="T5" fmla="*/ 233570 h 719"/>
                <a:gd name="T6" fmla="*/ 3952 w 623"/>
                <a:gd name="T7" fmla="*/ 233570 h 719"/>
                <a:gd name="T8" fmla="*/ 15090 w 623"/>
                <a:gd name="T9" fmla="*/ 230331 h 719"/>
                <a:gd name="T10" fmla="*/ 15090 w 623"/>
                <a:gd name="T11" fmla="*/ 230331 h 719"/>
                <a:gd name="T12" fmla="*/ 50301 w 623"/>
                <a:gd name="T13" fmla="*/ 215935 h 719"/>
                <a:gd name="T14" fmla="*/ 50301 w 623"/>
                <a:gd name="T15" fmla="*/ 215935 h 719"/>
                <a:gd name="T16" fmla="*/ 129345 w 623"/>
                <a:gd name="T17" fmla="*/ 148635 h 719"/>
                <a:gd name="T18" fmla="*/ 129345 w 623"/>
                <a:gd name="T19" fmla="*/ 148635 h 719"/>
                <a:gd name="T20" fmla="*/ 169944 w 623"/>
                <a:gd name="T21" fmla="*/ 53264 h 719"/>
                <a:gd name="T22" fmla="*/ 169944 w 623"/>
                <a:gd name="T23" fmla="*/ 53264 h 719"/>
                <a:gd name="T24" fmla="*/ 173178 w 623"/>
                <a:gd name="T25" fmla="*/ 15475 h 719"/>
                <a:gd name="T26" fmla="*/ 173178 w 623"/>
                <a:gd name="T27" fmla="*/ 15475 h 719"/>
                <a:gd name="T28" fmla="*/ 172819 w 623"/>
                <a:gd name="T29" fmla="*/ 3959 h 719"/>
                <a:gd name="T30" fmla="*/ 172819 w 623"/>
                <a:gd name="T31" fmla="*/ 3959 h 719"/>
                <a:gd name="T32" fmla="*/ 172459 w 623"/>
                <a:gd name="T33" fmla="*/ 0 h 719"/>
                <a:gd name="T34" fmla="*/ 172459 w 623"/>
                <a:gd name="T35" fmla="*/ 0 h 719"/>
                <a:gd name="T36" fmla="*/ 175693 w 623"/>
                <a:gd name="T37" fmla="*/ 2159 h 719"/>
                <a:gd name="T38" fmla="*/ 175693 w 623"/>
                <a:gd name="T39" fmla="*/ 2159 h 719"/>
                <a:gd name="T40" fmla="*/ 184675 w 623"/>
                <a:gd name="T41" fmla="*/ 10077 h 719"/>
                <a:gd name="T42" fmla="*/ 184675 w 623"/>
                <a:gd name="T43" fmla="*/ 10077 h 719"/>
                <a:gd name="T44" fmla="*/ 209466 w 623"/>
                <a:gd name="T45" fmla="*/ 46786 h 719"/>
                <a:gd name="T46" fmla="*/ 209466 w 623"/>
                <a:gd name="T47" fmla="*/ 46786 h 719"/>
                <a:gd name="T48" fmla="*/ 222401 w 623"/>
                <a:gd name="T49" fmla="*/ 114086 h 719"/>
                <a:gd name="T50" fmla="*/ 222401 w 623"/>
                <a:gd name="T51" fmla="*/ 114086 h 719"/>
                <a:gd name="T52" fmla="*/ 194017 w 623"/>
                <a:gd name="T53" fmla="*/ 196141 h 719"/>
                <a:gd name="T54" fmla="*/ 194017 w 623"/>
                <a:gd name="T55" fmla="*/ 196141 h 719"/>
                <a:gd name="T56" fmla="*/ 123596 w 623"/>
                <a:gd name="T57" fmla="*/ 247965 h 719"/>
                <a:gd name="T58" fmla="*/ 123596 w 623"/>
                <a:gd name="T59" fmla="*/ 247965 h 719"/>
                <a:gd name="T60" fmla="*/ 56049 w 623"/>
                <a:gd name="T61" fmla="*/ 255883 h 719"/>
                <a:gd name="T62" fmla="*/ 56049 w 623"/>
                <a:gd name="T63" fmla="*/ 255883 h 719"/>
                <a:gd name="T64" fmla="*/ 13653 w 623"/>
                <a:gd name="T65" fmla="*/ 242567 h 719"/>
                <a:gd name="T66" fmla="*/ 13653 w 623"/>
                <a:gd name="T67" fmla="*/ 242567 h 719"/>
                <a:gd name="T68" fmla="*/ 3593 w 623"/>
                <a:gd name="T69" fmla="*/ 236809 h 719"/>
                <a:gd name="T70" fmla="*/ 3593 w 623"/>
                <a:gd name="T71" fmla="*/ 236809 h 719"/>
                <a:gd name="T72" fmla="*/ 0 w 623"/>
                <a:gd name="T73" fmla="*/ 234649 h 71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623" h="719">
                  <a:moveTo>
                    <a:pt x="0" y="652"/>
                  </a:moveTo>
                  <a:lnTo>
                    <a:pt x="0" y="652"/>
                  </a:lnTo>
                  <a:cubicBezTo>
                    <a:pt x="0" y="652"/>
                    <a:pt x="4" y="650"/>
                    <a:pt x="11" y="649"/>
                  </a:cubicBezTo>
                  <a:cubicBezTo>
                    <a:pt x="18" y="646"/>
                    <a:pt x="29" y="644"/>
                    <a:pt x="42" y="640"/>
                  </a:cubicBezTo>
                  <a:cubicBezTo>
                    <a:pt x="67" y="633"/>
                    <a:pt x="102" y="619"/>
                    <a:pt x="140" y="600"/>
                  </a:cubicBezTo>
                  <a:cubicBezTo>
                    <a:pt x="217" y="562"/>
                    <a:pt x="300" y="494"/>
                    <a:pt x="360" y="413"/>
                  </a:cubicBezTo>
                  <a:cubicBezTo>
                    <a:pt x="420" y="333"/>
                    <a:pt x="460" y="233"/>
                    <a:pt x="473" y="148"/>
                  </a:cubicBezTo>
                  <a:cubicBezTo>
                    <a:pt x="480" y="106"/>
                    <a:pt x="482" y="69"/>
                    <a:pt x="482" y="43"/>
                  </a:cubicBezTo>
                  <a:cubicBezTo>
                    <a:pt x="482" y="29"/>
                    <a:pt x="481" y="18"/>
                    <a:pt x="481" y="11"/>
                  </a:cubicBezTo>
                  <a:cubicBezTo>
                    <a:pt x="480" y="4"/>
                    <a:pt x="480" y="0"/>
                    <a:pt x="480" y="0"/>
                  </a:cubicBezTo>
                  <a:cubicBezTo>
                    <a:pt x="480" y="0"/>
                    <a:pt x="484" y="2"/>
                    <a:pt x="489" y="6"/>
                  </a:cubicBezTo>
                  <a:cubicBezTo>
                    <a:pt x="495" y="11"/>
                    <a:pt x="504" y="18"/>
                    <a:pt x="514" y="28"/>
                  </a:cubicBezTo>
                  <a:cubicBezTo>
                    <a:pt x="534" y="48"/>
                    <a:pt x="561" y="82"/>
                    <a:pt x="583" y="130"/>
                  </a:cubicBezTo>
                  <a:cubicBezTo>
                    <a:pt x="605" y="179"/>
                    <a:pt x="622" y="243"/>
                    <a:pt x="619" y="317"/>
                  </a:cubicBezTo>
                  <a:cubicBezTo>
                    <a:pt x="616" y="390"/>
                    <a:pt x="592" y="473"/>
                    <a:pt x="540" y="545"/>
                  </a:cubicBezTo>
                  <a:cubicBezTo>
                    <a:pt x="486" y="617"/>
                    <a:pt x="414" y="665"/>
                    <a:pt x="344" y="689"/>
                  </a:cubicBezTo>
                  <a:cubicBezTo>
                    <a:pt x="275" y="714"/>
                    <a:pt x="209" y="718"/>
                    <a:pt x="156" y="711"/>
                  </a:cubicBezTo>
                  <a:cubicBezTo>
                    <a:pt x="103" y="704"/>
                    <a:pt x="63" y="688"/>
                    <a:pt x="38" y="674"/>
                  </a:cubicBezTo>
                  <a:cubicBezTo>
                    <a:pt x="25" y="669"/>
                    <a:pt x="16" y="662"/>
                    <a:pt x="10" y="658"/>
                  </a:cubicBezTo>
                  <a:cubicBezTo>
                    <a:pt x="4" y="654"/>
                    <a:pt x="0" y="652"/>
                    <a:pt x="0" y="65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74" name="Freeform 38">
              <a:extLst>
                <a:ext uri="{FF2B5EF4-FFF2-40B4-BE49-F238E27FC236}">
                  <a16:creationId xmlns:a16="http://schemas.microsoft.com/office/drawing/2014/main" id="{8AEB1256-EA34-E643-B50C-0A64BC1C83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3750" y="3784600"/>
              <a:ext cx="485775" cy="255588"/>
            </a:xfrm>
            <a:custGeom>
              <a:avLst/>
              <a:gdLst>
                <a:gd name="T0" fmla="*/ 485415 w 1349"/>
                <a:gd name="T1" fmla="*/ 0 h 710"/>
                <a:gd name="T2" fmla="*/ 476052 w 1349"/>
                <a:gd name="T3" fmla="*/ 20519 h 710"/>
                <a:gd name="T4" fmla="*/ 470651 w 1349"/>
                <a:gd name="T5" fmla="*/ 31679 h 710"/>
                <a:gd name="T6" fmla="*/ 463089 w 1349"/>
                <a:gd name="T7" fmla="*/ 44278 h 710"/>
                <a:gd name="T8" fmla="*/ 443283 w 1349"/>
                <a:gd name="T9" fmla="*/ 74157 h 710"/>
                <a:gd name="T10" fmla="*/ 431040 w 1349"/>
                <a:gd name="T11" fmla="*/ 91076 h 710"/>
                <a:gd name="T12" fmla="*/ 416276 w 1349"/>
                <a:gd name="T13" fmla="*/ 108355 h 710"/>
                <a:gd name="T14" fmla="*/ 381346 w 1349"/>
                <a:gd name="T15" fmla="*/ 143993 h 710"/>
                <a:gd name="T16" fmla="*/ 286640 w 1349"/>
                <a:gd name="T17" fmla="*/ 208790 h 710"/>
                <a:gd name="T18" fmla="*/ 177889 w 1349"/>
                <a:gd name="T19" fmla="*/ 246228 h 710"/>
                <a:gd name="T20" fmla="*/ 128556 w 1349"/>
                <a:gd name="T21" fmla="*/ 253428 h 710"/>
                <a:gd name="T22" fmla="*/ 105869 w 1349"/>
                <a:gd name="T23" fmla="*/ 254868 h 710"/>
                <a:gd name="T24" fmla="*/ 84984 w 1349"/>
                <a:gd name="T25" fmla="*/ 254868 h 710"/>
                <a:gd name="T26" fmla="*/ 49334 w 1349"/>
                <a:gd name="T27" fmla="*/ 253068 h 710"/>
                <a:gd name="T28" fmla="*/ 34930 w 1349"/>
                <a:gd name="T29" fmla="*/ 251268 h 710"/>
                <a:gd name="T30" fmla="*/ 22686 w 1349"/>
                <a:gd name="T31" fmla="*/ 249108 h 710"/>
                <a:gd name="T32" fmla="*/ 0 w 1349"/>
                <a:gd name="T33" fmla="*/ 244789 h 710"/>
                <a:gd name="T34" fmla="*/ 21606 w 1349"/>
                <a:gd name="T35" fmla="*/ 236869 h 710"/>
                <a:gd name="T36" fmla="*/ 32769 w 1349"/>
                <a:gd name="T37" fmla="*/ 232909 h 710"/>
                <a:gd name="T38" fmla="*/ 46093 w 1349"/>
                <a:gd name="T39" fmla="*/ 227509 h 710"/>
                <a:gd name="T40" fmla="*/ 78142 w 1349"/>
                <a:gd name="T41" fmla="*/ 215630 h 710"/>
                <a:gd name="T42" fmla="*/ 96147 w 1349"/>
                <a:gd name="T43" fmla="*/ 208430 h 710"/>
                <a:gd name="T44" fmla="*/ 115592 w 1349"/>
                <a:gd name="T45" fmla="*/ 200151 h 710"/>
                <a:gd name="T46" fmla="*/ 157364 w 1349"/>
                <a:gd name="T47" fmla="*/ 181791 h 710"/>
                <a:gd name="T48" fmla="*/ 250270 w 1349"/>
                <a:gd name="T49" fmla="*/ 137154 h 710"/>
                <a:gd name="T50" fmla="*/ 341375 w 1349"/>
                <a:gd name="T51" fmla="*/ 88916 h 710"/>
                <a:gd name="T52" fmla="*/ 381346 w 1349"/>
                <a:gd name="T53" fmla="*/ 66237 h 710"/>
                <a:gd name="T54" fmla="*/ 399351 w 1349"/>
                <a:gd name="T55" fmla="*/ 55437 h 710"/>
                <a:gd name="T56" fmla="*/ 415916 w 1349"/>
                <a:gd name="T57" fmla="*/ 44998 h 710"/>
                <a:gd name="T58" fmla="*/ 444724 w 1349"/>
                <a:gd name="T59" fmla="*/ 26639 h 710"/>
                <a:gd name="T60" fmla="*/ 456607 w 1349"/>
                <a:gd name="T61" fmla="*/ 19079 h 710"/>
                <a:gd name="T62" fmla="*/ 466330 w 1349"/>
                <a:gd name="T63" fmla="*/ 12239 h 71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349" h="710">
                  <a:moveTo>
                    <a:pt x="1348" y="0"/>
                  </a:moveTo>
                  <a:lnTo>
                    <a:pt x="1348" y="0"/>
                  </a:lnTo>
                  <a:cubicBezTo>
                    <a:pt x="1348" y="0"/>
                    <a:pt x="1340" y="21"/>
                    <a:pt x="1322" y="57"/>
                  </a:cubicBezTo>
                  <a:cubicBezTo>
                    <a:pt x="1317" y="67"/>
                    <a:pt x="1312" y="77"/>
                    <a:pt x="1307" y="88"/>
                  </a:cubicBezTo>
                  <a:cubicBezTo>
                    <a:pt x="1300" y="99"/>
                    <a:pt x="1293" y="110"/>
                    <a:pt x="1286" y="123"/>
                  </a:cubicBezTo>
                  <a:cubicBezTo>
                    <a:pt x="1271" y="148"/>
                    <a:pt x="1254" y="177"/>
                    <a:pt x="1231" y="206"/>
                  </a:cubicBezTo>
                  <a:cubicBezTo>
                    <a:pt x="1220" y="221"/>
                    <a:pt x="1209" y="237"/>
                    <a:pt x="1197" y="253"/>
                  </a:cubicBezTo>
                  <a:cubicBezTo>
                    <a:pt x="1184" y="269"/>
                    <a:pt x="1170" y="284"/>
                    <a:pt x="1156" y="301"/>
                  </a:cubicBezTo>
                  <a:cubicBezTo>
                    <a:pt x="1128" y="334"/>
                    <a:pt x="1095" y="366"/>
                    <a:pt x="1059" y="400"/>
                  </a:cubicBezTo>
                  <a:cubicBezTo>
                    <a:pt x="985" y="465"/>
                    <a:pt x="897" y="529"/>
                    <a:pt x="796" y="580"/>
                  </a:cubicBezTo>
                  <a:cubicBezTo>
                    <a:pt x="694" y="631"/>
                    <a:pt x="591" y="664"/>
                    <a:pt x="494" y="684"/>
                  </a:cubicBezTo>
                  <a:cubicBezTo>
                    <a:pt x="446" y="693"/>
                    <a:pt x="400" y="701"/>
                    <a:pt x="357" y="704"/>
                  </a:cubicBezTo>
                  <a:cubicBezTo>
                    <a:pt x="335" y="706"/>
                    <a:pt x="315" y="708"/>
                    <a:pt x="294" y="708"/>
                  </a:cubicBezTo>
                  <a:cubicBezTo>
                    <a:pt x="274" y="708"/>
                    <a:pt x="255" y="708"/>
                    <a:pt x="236" y="708"/>
                  </a:cubicBezTo>
                  <a:cubicBezTo>
                    <a:pt x="199" y="709"/>
                    <a:pt x="166" y="705"/>
                    <a:pt x="137" y="703"/>
                  </a:cubicBezTo>
                  <a:cubicBezTo>
                    <a:pt x="123" y="701"/>
                    <a:pt x="109" y="700"/>
                    <a:pt x="97" y="698"/>
                  </a:cubicBezTo>
                  <a:cubicBezTo>
                    <a:pt x="84" y="696"/>
                    <a:pt x="73" y="694"/>
                    <a:pt x="63" y="692"/>
                  </a:cubicBezTo>
                  <a:cubicBezTo>
                    <a:pt x="23" y="685"/>
                    <a:pt x="0" y="680"/>
                    <a:pt x="0" y="680"/>
                  </a:cubicBezTo>
                  <a:cubicBezTo>
                    <a:pt x="0" y="680"/>
                    <a:pt x="22" y="671"/>
                    <a:pt x="60" y="658"/>
                  </a:cubicBezTo>
                  <a:cubicBezTo>
                    <a:pt x="70" y="654"/>
                    <a:pt x="80" y="651"/>
                    <a:pt x="91" y="647"/>
                  </a:cubicBezTo>
                  <a:cubicBezTo>
                    <a:pt x="103" y="642"/>
                    <a:pt x="115" y="638"/>
                    <a:pt x="128" y="632"/>
                  </a:cubicBezTo>
                  <a:cubicBezTo>
                    <a:pt x="155" y="622"/>
                    <a:pt x="184" y="612"/>
                    <a:pt x="217" y="599"/>
                  </a:cubicBezTo>
                  <a:cubicBezTo>
                    <a:pt x="233" y="592"/>
                    <a:pt x="249" y="586"/>
                    <a:pt x="267" y="579"/>
                  </a:cubicBezTo>
                  <a:cubicBezTo>
                    <a:pt x="285" y="572"/>
                    <a:pt x="302" y="564"/>
                    <a:pt x="321" y="556"/>
                  </a:cubicBezTo>
                  <a:cubicBezTo>
                    <a:pt x="358" y="541"/>
                    <a:pt x="397" y="523"/>
                    <a:pt x="437" y="505"/>
                  </a:cubicBezTo>
                  <a:cubicBezTo>
                    <a:pt x="518" y="467"/>
                    <a:pt x="605" y="426"/>
                    <a:pt x="695" y="381"/>
                  </a:cubicBezTo>
                  <a:cubicBezTo>
                    <a:pt x="786" y="335"/>
                    <a:pt x="870" y="290"/>
                    <a:pt x="948" y="247"/>
                  </a:cubicBezTo>
                  <a:cubicBezTo>
                    <a:pt x="987" y="225"/>
                    <a:pt x="1025" y="205"/>
                    <a:pt x="1059" y="184"/>
                  </a:cubicBezTo>
                  <a:cubicBezTo>
                    <a:pt x="1076" y="173"/>
                    <a:pt x="1093" y="164"/>
                    <a:pt x="1109" y="154"/>
                  </a:cubicBezTo>
                  <a:cubicBezTo>
                    <a:pt x="1124" y="144"/>
                    <a:pt x="1140" y="134"/>
                    <a:pt x="1155" y="125"/>
                  </a:cubicBezTo>
                  <a:cubicBezTo>
                    <a:pt x="1185" y="108"/>
                    <a:pt x="1211" y="90"/>
                    <a:pt x="1235" y="74"/>
                  </a:cubicBezTo>
                  <a:cubicBezTo>
                    <a:pt x="1247" y="67"/>
                    <a:pt x="1258" y="60"/>
                    <a:pt x="1268" y="53"/>
                  </a:cubicBezTo>
                  <a:cubicBezTo>
                    <a:pt x="1278" y="46"/>
                    <a:pt x="1287" y="40"/>
                    <a:pt x="1295" y="34"/>
                  </a:cubicBezTo>
                  <a:cubicBezTo>
                    <a:pt x="1329" y="12"/>
                    <a:pt x="1348" y="0"/>
                    <a:pt x="134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75" name="Freeform 39">
              <a:extLst>
                <a:ext uri="{FF2B5EF4-FFF2-40B4-BE49-F238E27FC236}">
                  <a16:creationId xmlns:a16="http://schemas.microsoft.com/office/drawing/2014/main" id="{154E4798-9975-D546-9CB0-2AFF265CCA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0675" y="3657600"/>
              <a:ext cx="525463" cy="430213"/>
            </a:xfrm>
            <a:custGeom>
              <a:avLst/>
              <a:gdLst>
                <a:gd name="T0" fmla="*/ 525103 w 1458"/>
                <a:gd name="T1" fmla="*/ 2518 h 1196"/>
                <a:gd name="T2" fmla="*/ 525103 w 1458"/>
                <a:gd name="T3" fmla="*/ 2518 h 1196"/>
                <a:gd name="T4" fmla="*/ 504199 w 1458"/>
                <a:gd name="T5" fmla="*/ 24101 h 1196"/>
                <a:gd name="T6" fmla="*/ 504199 w 1458"/>
                <a:gd name="T7" fmla="*/ 24101 h 1196"/>
                <a:gd name="T8" fmla="*/ 448698 w 1458"/>
                <a:gd name="T9" fmla="*/ 77697 h 1196"/>
                <a:gd name="T10" fmla="*/ 448698 w 1458"/>
                <a:gd name="T11" fmla="*/ 77697 h 1196"/>
                <a:gd name="T12" fmla="*/ 411937 w 1458"/>
                <a:gd name="T13" fmla="*/ 112589 h 1196"/>
                <a:gd name="T14" fmla="*/ 411937 w 1458"/>
                <a:gd name="T15" fmla="*/ 112589 h 1196"/>
                <a:gd name="T16" fmla="*/ 370491 w 1458"/>
                <a:gd name="T17" fmla="*/ 151078 h 1196"/>
                <a:gd name="T18" fmla="*/ 370491 w 1458"/>
                <a:gd name="T19" fmla="*/ 151078 h 1196"/>
                <a:gd name="T20" fmla="*/ 276066 w 1458"/>
                <a:gd name="T21" fmla="*/ 233452 h 1196"/>
                <a:gd name="T22" fmla="*/ 276066 w 1458"/>
                <a:gd name="T23" fmla="*/ 233452 h 1196"/>
                <a:gd name="T24" fmla="*/ 176236 w 1458"/>
                <a:gd name="T25" fmla="*/ 308991 h 1196"/>
                <a:gd name="T26" fmla="*/ 176236 w 1458"/>
                <a:gd name="T27" fmla="*/ 308991 h 1196"/>
                <a:gd name="T28" fmla="*/ 130104 w 1458"/>
                <a:gd name="T29" fmla="*/ 341724 h 1196"/>
                <a:gd name="T30" fmla="*/ 130104 w 1458"/>
                <a:gd name="T31" fmla="*/ 341724 h 1196"/>
                <a:gd name="T32" fmla="*/ 88658 w 1458"/>
                <a:gd name="T33" fmla="*/ 370861 h 1196"/>
                <a:gd name="T34" fmla="*/ 88658 w 1458"/>
                <a:gd name="T35" fmla="*/ 370861 h 1196"/>
                <a:gd name="T36" fmla="*/ 24507 w 1458"/>
                <a:gd name="T37" fmla="*/ 413666 h 1196"/>
                <a:gd name="T38" fmla="*/ 24507 w 1458"/>
                <a:gd name="T39" fmla="*/ 413666 h 1196"/>
                <a:gd name="T40" fmla="*/ 0 w 1458"/>
                <a:gd name="T41" fmla="*/ 429853 h 1196"/>
                <a:gd name="T42" fmla="*/ 0 w 1458"/>
                <a:gd name="T43" fmla="*/ 429853 h 1196"/>
                <a:gd name="T44" fmla="*/ 3604 w 1458"/>
                <a:gd name="T45" fmla="*/ 400357 h 1196"/>
                <a:gd name="T46" fmla="*/ 3604 w 1458"/>
                <a:gd name="T47" fmla="*/ 400357 h 1196"/>
                <a:gd name="T48" fmla="*/ 6487 w 1458"/>
                <a:gd name="T49" fmla="*/ 384890 h 1196"/>
                <a:gd name="T50" fmla="*/ 6487 w 1458"/>
                <a:gd name="T51" fmla="*/ 384890 h 1196"/>
                <a:gd name="T52" fmla="*/ 10812 w 1458"/>
                <a:gd name="T53" fmla="*/ 366544 h 1196"/>
                <a:gd name="T54" fmla="*/ 10812 w 1458"/>
                <a:gd name="T55" fmla="*/ 366544 h 1196"/>
                <a:gd name="T56" fmla="*/ 24507 w 1458"/>
                <a:gd name="T57" fmla="*/ 322300 h 1196"/>
                <a:gd name="T58" fmla="*/ 24507 w 1458"/>
                <a:gd name="T59" fmla="*/ 322300 h 1196"/>
                <a:gd name="T60" fmla="*/ 33878 w 1458"/>
                <a:gd name="T61" fmla="*/ 297840 h 1196"/>
                <a:gd name="T62" fmla="*/ 33878 w 1458"/>
                <a:gd name="T63" fmla="*/ 297840 h 1196"/>
                <a:gd name="T64" fmla="*/ 45771 w 1458"/>
                <a:gd name="T65" fmla="*/ 271581 h 1196"/>
                <a:gd name="T66" fmla="*/ 45771 w 1458"/>
                <a:gd name="T67" fmla="*/ 271581 h 1196"/>
                <a:gd name="T68" fmla="*/ 77846 w 1458"/>
                <a:gd name="T69" fmla="*/ 216186 h 1196"/>
                <a:gd name="T70" fmla="*/ 77846 w 1458"/>
                <a:gd name="T71" fmla="*/ 216186 h 1196"/>
                <a:gd name="T72" fmla="*/ 174794 w 1458"/>
                <a:gd name="T73" fmla="*/ 108992 h 1196"/>
                <a:gd name="T74" fmla="*/ 174794 w 1458"/>
                <a:gd name="T75" fmla="*/ 108992 h 1196"/>
                <a:gd name="T76" fmla="*/ 299492 w 1458"/>
                <a:gd name="T77" fmla="*/ 35971 h 1196"/>
                <a:gd name="T78" fmla="*/ 299492 w 1458"/>
                <a:gd name="T79" fmla="*/ 35971 h 1196"/>
                <a:gd name="T80" fmla="*/ 359679 w 1458"/>
                <a:gd name="T81" fmla="*/ 16187 h 1196"/>
                <a:gd name="T82" fmla="*/ 359679 w 1458"/>
                <a:gd name="T83" fmla="*/ 16187 h 1196"/>
                <a:gd name="T84" fmla="*/ 388151 w 1458"/>
                <a:gd name="T85" fmla="*/ 9712 h 1196"/>
                <a:gd name="T86" fmla="*/ 388151 w 1458"/>
                <a:gd name="T87" fmla="*/ 9712 h 1196"/>
                <a:gd name="T88" fmla="*/ 414099 w 1458"/>
                <a:gd name="T89" fmla="*/ 5036 h 1196"/>
                <a:gd name="T90" fmla="*/ 414099 w 1458"/>
                <a:gd name="T91" fmla="*/ 5036 h 1196"/>
                <a:gd name="T92" fmla="*/ 460231 w 1458"/>
                <a:gd name="T93" fmla="*/ 719 h 1196"/>
                <a:gd name="T94" fmla="*/ 460231 w 1458"/>
                <a:gd name="T95" fmla="*/ 719 h 1196"/>
                <a:gd name="T96" fmla="*/ 478971 w 1458"/>
                <a:gd name="T97" fmla="*/ 0 h 1196"/>
                <a:gd name="T98" fmla="*/ 478971 w 1458"/>
                <a:gd name="T99" fmla="*/ 0 h 1196"/>
                <a:gd name="T100" fmla="*/ 495189 w 1458"/>
                <a:gd name="T101" fmla="*/ 360 h 1196"/>
                <a:gd name="T102" fmla="*/ 495189 w 1458"/>
                <a:gd name="T103" fmla="*/ 360 h 1196"/>
                <a:gd name="T104" fmla="*/ 525103 w 1458"/>
                <a:gd name="T105" fmla="*/ 2518 h 119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458" h="1196">
                  <a:moveTo>
                    <a:pt x="1457" y="7"/>
                  </a:moveTo>
                  <a:lnTo>
                    <a:pt x="1457" y="7"/>
                  </a:lnTo>
                  <a:cubicBezTo>
                    <a:pt x="1457" y="7"/>
                    <a:pt x="1436" y="30"/>
                    <a:pt x="1399" y="67"/>
                  </a:cubicBezTo>
                  <a:cubicBezTo>
                    <a:pt x="1361" y="102"/>
                    <a:pt x="1309" y="153"/>
                    <a:pt x="1245" y="216"/>
                  </a:cubicBezTo>
                  <a:cubicBezTo>
                    <a:pt x="1214" y="245"/>
                    <a:pt x="1179" y="278"/>
                    <a:pt x="1143" y="313"/>
                  </a:cubicBezTo>
                  <a:cubicBezTo>
                    <a:pt x="1106" y="346"/>
                    <a:pt x="1069" y="384"/>
                    <a:pt x="1028" y="420"/>
                  </a:cubicBezTo>
                  <a:cubicBezTo>
                    <a:pt x="948" y="495"/>
                    <a:pt x="861" y="572"/>
                    <a:pt x="766" y="649"/>
                  </a:cubicBezTo>
                  <a:cubicBezTo>
                    <a:pt x="672" y="727"/>
                    <a:pt x="579" y="796"/>
                    <a:pt x="489" y="859"/>
                  </a:cubicBezTo>
                  <a:cubicBezTo>
                    <a:pt x="446" y="892"/>
                    <a:pt x="402" y="921"/>
                    <a:pt x="361" y="950"/>
                  </a:cubicBezTo>
                  <a:cubicBezTo>
                    <a:pt x="320" y="979"/>
                    <a:pt x="281" y="1006"/>
                    <a:pt x="246" y="1031"/>
                  </a:cubicBezTo>
                  <a:cubicBezTo>
                    <a:pt x="172" y="1081"/>
                    <a:pt x="111" y="1121"/>
                    <a:pt x="68" y="1150"/>
                  </a:cubicBezTo>
                  <a:cubicBezTo>
                    <a:pt x="25" y="1179"/>
                    <a:pt x="0" y="1195"/>
                    <a:pt x="0" y="1195"/>
                  </a:cubicBezTo>
                  <a:cubicBezTo>
                    <a:pt x="0" y="1195"/>
                    <a:pt x="2" y="1165"/>
                    <a:pt x="10" y="1113"/>
                  </a:cubicBezTo>
                  <a:cubicBezTo>
                    <a:pt x="12" y="1099"/>
                    <a:pt x="15" y="1085"/>
                    <a:pt x="18" y="1070"/>
                  </a:cubicBezTo>
                  <a:cubicBezTo>
                    <a:pt x="21" y="1054"/>
                    <a:pt x="25" y="1037"/>
                    <a:pt x="30" y="1019"/>
                  </a:cubicBezTo>
                  <a:cubicBezTo>
                    <a:pt x="40" y="983"/>
                    <a:pt x="51" y="940"/>
                    <a:pt x="68" y="896"/>
                  </a:cubicBezTo>
                  <a:cubicBezTo>
                    <a:pt x="75" y="875"/>
                    <a:pt x="84" y="851"/>
                    <a:pt x="94" y="828"/>
                  </a:cubicBezTo>
                  <a:cubicBezTo>
                    <a:pt x="104" y="803"/>
                    <a:pt x="116" y="779"/>
                    <a:pt x="127" y="755"/>
                  </a:cubicBezTo>
                  <a:cubicBezTo>
                    <a:pt x="152" y="704"/>
                    <a:pt x="182" y="654"/>
                    <a:pt x="216" y="601"/>
                  </a:cubicBezTo>
                  <a:cubicBezTo>
                    <a:pt x="284" y="499"/>
                    <a:pt x="374" y="394"/>
                    <a:pt x="485" y="303"/>
                  </a:cubicBezTo>
                  <a:cubicBezTo>
                    <a:pt x="596" y="213"/>
                    <a:pt x="716" y="147"/>
                    <a:pt x="831" y="100"/>
                  </a:cubicBezTo>
                  <a:cubicBezTo>
                    <a:pt x="889" y="78"/>
                    <a:pt x="945" y="58"/>
                    <a:pt x="998" y="45"/>
                  </a:cubicBezTo>
                  <a:cubicBezTo>
                    <a:pt x="1026" y="38"/>
                    <a:pt x="1051" y="31"/>
                    <a:pt x="1077" y="27"/>
                  </a:cubicBezTo>
                  <a:cubicBezTo>
                    <a:pt x="1102" y="22"/>
                    <a:pt x="1126" y="18"/>
                    <a:pt x="1149" y="14"/>
                  </a:cubicBezTo>
                  <a:cubicBezTo>
                    <a:pt x="1196" y="7"/>
                    <a:pt x="1239" y="4"/>
                    <a:pt x="1277" y="2"/>
                  </a:cubicBezTo>
                  <a:cubicBezTo>
                    <a:pt x="1296" y="1"/>
                    <a:pt x="1313" y="0"/>
                    <a:pt x="1329" y="0"/>
                  </a:cubicBezTo>
                  <a:cubicBezTo>
                    <a:pt x="1345" y="1"/>
                    <a:pt x="1360" y="1"/>
                    <a:pt x="1374" y="1"/>
                  </a:cubicBezTo>
                  <a:cubicBezTo>
                    <a:pt x="1427" y="4"/>
                    <a:pt x="1457" y="7"/>
                    <a:pt x="1457" y="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76" name="Freeform 40">
              <a:extLst>
                <a:ext uri="{FF2B5EF4-FFF2-40B4-BE49-F238E27FC236}">
                  <a16:creationId xmlns:a16="http://schemas.microsoft.com/office/drawing/2014/main" id="{608B92F2-C9D4-A549-ADFC-387563169E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0200" y="3400425"/>
              <a:ext cx="311150" cy="452438"/>
            </a:xfrm>
            <a:custGeom>
              <a:avLst/>
              <a:gdLst>
                <a:gd name="T0" fmla="*/ 310789 w 863"/>
                <a:gd name="T1" fmla="*/ 0 h 1258"/>
                <a:gd name="T2" fmla="*/ 310789 w 863"/>
                <a:gd name="T3" fmla="*/ 0 h 1258"/>
                <a:gd name="T4" fmla="*/ 205150 w 863"/>
                <a:gd name="T5" fmla="*/ 260026 h 1258"/>
                <a:gd name="T6" fmla="*/ 205150 w 863"/>
                <a:gd name="T7" fmla="*/ 260026 h 1258"/>
                <a:gd name="T8" fmla="*/ 0 w 863"/>
                <a:gd name="T9" fmla="*/ 452078 h 1258"/>
                <a:gd name="T10" fmla="*/ 0 w 863"/>
                <a:gd name="T11" fmla="*/ 452078 h 1258"/>
                <a:gd name="T12" fmla="*/ 105640 w 863"/>
                <a:gd name="T13" fmla="*/ 192052 h 1258"/>
                <a:gd name="T14" fmla="*/ 105640 w 863"/>
                <a:gd name="T15" fmla="*/ 192052 h 1258"/>
                <a:gd name="T16" fmla="*/ 310789 w 863"/>
                <a:gd name="T17" fmla="*/ 0 h 12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63" h="1258">
                  <a:moveTo>
                    <a:pt x="862" y="0"/>
                  </a:moveTo>
                  <a:lnTo>
                    <a:pt x="862" y="0"/>
                  </a:lnTo>
                  <a:cubicBezTo>
                    <a:pt x="862" y="0"/>
                    <a:pt x="807" y="376"/>
                    <a:pt x="569" y="723"/>
                  </a:cubicBezTo>
                  <a:cubicBezTo>
                    <a:pt x="332" y="1070"/>
                    <a:pt x="0" y="1257"/>
                    <a:pt x="0" y="1257"/>
                  </a:cubicBezTo>
                  <a:cubicBezTo>
                    <a:pt x="0" y="1257"/>
                    <a:pt x="55" y="882"/>
                    <a:pt x="293" y="534"/>
                  </a:cubicBezTo>
                  <a:cubicBezTo>
                    <a:pt x="531" y="187"/>
                    <a:pt x="862" y="0"/>
                    <a:pt x="862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77" name="Freeform 41">
              <a:extLst>
                <a:ext uri="{FF2B5EF4-FFF2-40B4-BE49-F238E27FC236}">
                  <a16:creationId xmlns:a16="http://schemas.microsoft.com/office/drawing/2014/main" id="{5F997F73-1B78-2C4C-842A-846A2895A9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7475" y="3262313"/>
              <a:ext cx="406400" cy="366712"/>
            </a:xfrm>
            <a:custGeom>
              <a:avLst/>
              <a:gdLst>
                <a:gd name="T0" fmla="*/ 203380 w 1131"/>
                <a:gd name="T1" fmla="*/ 0 h 1017"/>
                <a:gd name="T2" fmla="*/ 203380 w 1131"/>
                <a:gd name="T3" fmla="*/ 0 h 1017"/>
                <a:gd name="T4" fmla="*/ 243624 w 1131"/>
                <a:gd name="T5" fmla="*/ 139545 h 1017"/>
                <a:gd name="T6" fmla="*/ 243624 w 1131"/>
                <a:gd name="T7" fmla="*/ 139545 h 1017"/>
                <a:gd name="T8" fmla="*/ 318724 w 1131"/>
                <a:gd name="T9" fmla="*/ 103848 h 1017"/>
                <a:gd name="T10" fmla="*/ 318724 w 1131"/>
                <a:gd name="T11" fmla="*/ 103848 h 1017"/>
                <a:gd name="T12" fmla="*/ 406041 w 1131"/>
                <a:gd name="T13" fmla="*/ 182094 h 1017"/>
                <a:gd name="T14" fmla="*/ 406041 w 1131"/>
                <a:gd name="T15" fmla="*/ 182094 h 1017"/>
                <a:gd name="T16" fmla="*/ 203380 w 1131"/>
                <a:gd name="T17" fmla="*/ 366351 h 1017"/>
                <a:gd name="T18" fmla="*/ 203380 w 1131"/>
                <a:gd name="T19" fmla="*/ 366351 h 1017"/>
                <a:gd name="T20" fmla="*/ 0 w 1131"/>
                <a:gd name="T21" fmla="*/ 182094 h 1017"/>
                <a:gd name="T22" fmla="*/ 0 w 1131"/>
                <a:gd name="T23" fmla="*/ 182094 h 1017"/>
                <a:gd name="T24" fmla="*/ 87317 w 1131"/>
                <a:gd name="T25" fmla="*/ 103848 h 1017"/>
                <a:gd name="T26" fmla="*/ 87317 w 1131"/>
                <a:gd name="T27" fmla="*/ 103848 h 1017"/>
                <a:gd name="T28" fmla="*/ 162416 w 1131"/>
                <a:gd name="T29" fmla="*/ 139545 h 1017"/>
                <a:gd name="T30" fmla="*/ 162416 w 1131"/>
                <a:gd name="T31" fmla="*/ 139545 h 1017"/>
                <a:gd name="T32" fmla="*/ 203380 w 1131"/>
                <a:gd name="T33" fmla="*/ 0 h 10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31" h="1017">
                  <a:moveTo>
                    <a:pt x="566" y="0"/>
                  </a:moveTo>
                  <a:lnTo>
                    <a:pt x="566" y="0"/>
                  </a:lnTo>
                  <a:cubicBezTo>
                    <a:pt x="722" y="229"/>
                    <a:pt x="678" y="387"/>
                    <a:pt x="678" y="387"/>
                  </a:cubicBezTo>
                  <a:cubicBezTo>
                    <a:pt x="678" y="387"/>
                    <a:pt x="720" y="288"/>
                    <a:pt x="887" y="288"/>
                  </a:cubicBezTo>
                  <a:cubicBezTo>
                    <a:pt x="1054" y="288"/>
                    <a:pt x="1130" y="505"/>
                    <a:pt x="1130" y="505"/>
                  </a:cubicBezTo>
                  <a:cubicBezTo>
                    <a:pt x="720" y="628"/>
                    <a:pt x="566" y="1016"/>
                    <a:pt x="566" y="1016"/>
                  </a:cubicBezTo>
                  <a:cubicBezTo>
                    <a:pt x="566" y="1016"/>
                    <a:pt x="410" y="628"/>
                    <a:pt x="0" y="505"/>
                  </a:cubicBezTo>
                  <a:cubicBezTo>
                    <a:pt x="0" y="505"/>
                    <a:pt x="76" y="288"/>
                    <a:pt x="243" y="288"/>
                  </a:cubicBezTo>
                  <a:cubicBezTo>
                    <a:pt x="410" y="288"/>
                    <a:pt x="452" y="387"/>
                    <a:pt x="452" y="387"/>
                  </a:cubicBezTo>
                  <a:cubicBezTo>
                    <a:pt x="452" y="387"/>
                    <a:pt x="408" y="229"/>
                    <a:pt x="566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78" name="Freeform 42">
              <a:extLst>
                <a:ext uri="{FF2B5EF4-FFF2-40B4-BE49-F238E27FC236}">
                  <a16:creationId xmlns:a16="http://schemas.microsoft.com/office/drawing/2014/main" id="{F351E983-B635-254D-B501-B5E91DB3FC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1975" y="3640138"/>
              <a:ext cx="44450" cy="41275"/>
            </a:xfrm>
            <a:custGeom>
              <a:avLst/>
              <a:gdLst>
                <a:gd name="T0" fmla="*/ 23490 w 123"/>
                <a:gd name="T1" fmla="*/ 0 h 113"/>
                <a:gd name="T2" fmla="*/ 20599 w 123"/>
                <a:gd name="T3" fmla="*/ 0 h 113"/>
                <a:gd name="T4" fmla="*/ 20599 w 123"/>
                <a:gd name="T5" fmla="*/ 0 h 113"/>
                <a:gd name="T6" fmla="*/ 361 w 123"/>
                <a:gd name="T7" fmla="*/ 20455 h 113"/>
                <a:gd name="T8" fmla="*/ 361 w 123"/>
                <a:gd name="T9" fmla="*/ 20455 h 113"/>
                <a:gd name="T10" fmla="*/ 20599 w 123"/>
                <a:gd name="T11" fmla="*/ 40910 h 113"/>
                <a:gd name="T12" fmla="*/ 23490 w 123"/>
                <a:gd name="T13" fmla="*/ 40910 h 113"/>
                <a:gd name="T14" fmla="*/ 23490 w 123"/>
                <a:gd name="T15" fmla="*/ 40910 h 113"/>
                <a:gd name="T16" fmla="*/ 43727 w 123"/>
                <a:gd name="T17" fmla="*/ 20455 h 113"/>
                <a:gd name="T18" fmla="*/ 43727 w 123"/>
                <a:gd name="T19" fmla="*/ 20455 h 113"/>
                <a:gd name="T20" fmla="*/ 23490 w 123"/>
                <a:gd name="T21" fmla="*/ 0 h 1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3" h="113">
                  <a:moveTo>
                    <a:pt x="65" y="0"/>
                  </a:moveTo>
                  <a:lnTo>
                    <a:pt x="57" y="0"/>
                  </a:lnTo>
                  <a:cubicBezTo>
                    <a:pt x="28" y="0"/>
                    <a:pt x="0" y="26"/>
                    <a:pt x="1" y="56"/>
                  </a:cubicBezTo>
                  <a:cubicBezTo>
                    <a:pt x="3" y="86"/>
                    <a:pt x="26" y="112"/>
                    <a:pt x="57" y="112"/>
                  </a:cubicBezTo>
                  <a:lnTo>
                    <a:pt x="65" y="112"/>
                  </a:lnTo>
                  <a:cubicBezTo>
                    <a:pt x="94" y="112"/>
                    <a:pt x="122" y="86"/>
                    <a:pt x="121" y="56"/>
                  </a:cubicBezTo>
                  <a:cubicBezTo>
                    <a:pt x="120" y="26"/>
                    <a:pt x="96" y="0"/>
                    <a:pt x="65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79" name="Freeform 43">
              <a:extLst>
                <a:ext uri="{FF2B5EF4-FFF2-40B4-BE49-F238E27FC236}">
                  <a16:creationId xmlns:a16="http://schemas.microsoft.com/office/drawing/2014/main" id="{D0563EFB-C782-5E4D-868C-837E385C92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5950" y="3608388"/>
              <a:ext cx="52388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144" y="112"/>
                    <a:pt x="144" y="0"/>
                    <a:pt x="72" y="0"/>
                  </a:cubicBezTo>
                  <a:cubicBezTo>
                    <a:pt x="1" y="0"/>
                    <a:pt x="0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80" name="Freeform 44">
              <a:extLst>
                <a:ext uri="{FF2B5EF4-FFF2-40B4-BE49-F238E27FC236}">
                  <a16:creationId xmlns:a16="http://schemas.microsoft.com/office/drawing/2014/main" id="{0827F8BF-3DD9-FC44-B3C0-9184677BB9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8975" y="3589338"/>
              <a:ext cx="52388" cy="39687"/>
            </a:xfrm>
            <a:custGeom>
              <a:avLst/>
              <a:gdLst>
                <a:gd name="T0" fmla="*/ 26013 w 145"/>
                <a:gd name="T1" fmla="*/ 39333 h 112"/>
                <a:gd name="T2" fmla="*/ 26013 w 145"/>
                <a:gd name="T3" fmla="*/ 39333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3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144" y="111"/>
                    <a:pt x="144" y="0"/>
                    <a:pt x="72" y="0"/>
                  </a:cubicBezTo>
                  <a:cubicBezTo>
                    <a:pt x="0" y="0"/>
                    <a:pt x="0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81" name="Freeform 45">
              <a:extLst>
                <a:ext uri="{FF2B5EF4-FFF2-40B4-BE49-F238E27FC236}">
                  <a16:creationId xmlns:a16="http://schemas.microsoft.com/office/drawing/2014/main" id="{5D76FC66-F27C-A84F-8925-38C56321F1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8825" y="3595688"/>
              <a:ext cx="52388" cy="39687"/>
            </a:xfrm>
            <a:custGeom>
              <a:avLst/>
              <a:gdLst>
                <a:gd name="T0" fmla="*/ 26013 w 145"/>
                <a:gd name="T1" fmla="*/ 39333 h 112"/>
                <a:gd name="T2" fmla="*/ 26013 w 145"/>
                <a:gd name="T3" fmla="*/ 39333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3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143" y="111"/>
                    <a:pt x="144" y="0"/>
                    <a:pt x="72" y="0"/>
                  </a:cubicBezTo>
                  <a:cubicBezTo>
                    <a:pt x="0" y="0"/>
                    <a:pt x="0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82" name="Freeform 46">
              <a:extLst>
                <a:ext uri="{FF2B5EF4-FFF2-40B4-BE49-F238E27FC236}">
                  <a16:creationId xmlns:a16="http://schemas.microsoft.com/office/drawing/2014/main" id="{0022B15B-1F42-2D4B-B979-B4D418F017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2175" y="3308350"/>
              <a:ext cx="44450" cy="41275"/>
            </a:xfrm>
            <a:custGeom>
              <a:avLst/>
              <a:gdLst>
                <a:gd name="T0" fmla="*/ 20599 w 123"/>
                <a:gd name="T1" fmla="*/ 40910 h 113"/>
                <a:gd name="T2" fmla="*/ 23490 w 123"/>
                <a:gd name="T3" fmla="*/ 40910 h 113"/>
                <a:gd name="T4" fmla="*/ 23490 w 123"/>
                <a:gd name="T5" fmla="*/ 40910 h 113"/>
                <a:gd name="T6" fmla="*/ 43366 w 123"/>
                <a:gd name="T7" fmla="*/ 20455 h 113"/>
                <a:gd name="T8" fmla="*/ 43366 w 123"/>
                <a:gd name="T9" fmla="*/ 20455 h 113"/>
                <a:gd name="T10" fmla="*/ 23490 w 123"/>
                <a:gd name="T11" fmla="*/ 0 h 113"/>
                <a:gd name="T12" fmla="*/ 20599 w 123"/>
                <a:gd name="T13" fmla="*/ 0 h 113"/>
                <a:gd name="T14" fmla="*/ 20599 w 123"/>
                <a:gd name="T15" fmla="*/ 0 h 113"/>
                <a:gd name="T16" fmla="*/ 361 w 123"/>
                <a:gd name="T17" fmla="*/ 20455 h 113"/>
                <a:gd name="T18" fmla="*/ 361 w 123"/>
                <a:gd name="T19" fmla="*/ 20455 h 113"/>
                <a:gd name="T20" fmla="*/ 20599 w 123"/>
                <a:gd name="T21" fmla="*/ 40910 h 1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3" h="113">
                  <a:moveTo>
                    <a:pt x="57" y="112"/>
                  </a:moveTo>
                  <a:lnTo>
                    <a:pt x="65" y="112"/>
                  </a:lnTo>
                  <a:cubicBezTo>
                    <a:pt x="94" y="112"/>
                    <a:pt x="122" y="87"/>
                    <a:pt x="120" y="56"/>
                  </a:cubicBezTo>
                  <a:cubicBezTo>
                    <a:pt x="119" y="26"/>
                    <a:pt x="96" y="0"/>
                    <a:pt x="65" y="0"/>
                  </a:cubicBezTo>
                  <a:lnTo>
                    <a:pt x="57" y="0"/>
                  </a:lnTo>
                  <a:cubicBezTo>
                    <a:pt x="28" y="0"/>
                    <a:pt x="0" y="26"/>
                    <a:pt x="1" y="56"/>
                  </a:cubicBezTo>
                  <a:cubicBezTo>
                    <a:pt x="3" y="87"/>
                    <a:pt x="26" y="112"/>
                    <a:pt x="57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83" name="Freeform 47">
              <a:extLst>
                <a:ext uri="{FF2B5EF4-FFF2-40B4-BE49-F238E27FC236}">
                  <a16:creationId xmlns:a16="http://schemas.microsoft.com/office/drawing/2014/main" id="{42638BA0-E69E-C64A-80AD-C190003F15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9325" y="3297238"/>
              <a:ext cx="52388" cy="41275"/>
            </a:xfrm>
            <a:custGeom>
              <a:avLst/>
              <a:gdLst>
                <a:gd name="T0" fmla="*/ 25652 w 145"/>
                <a:gd name="T1" fmla="*/ 40910 h 113"/>
                <a:gd name="T2" fmla="*/ 25652 w 145"/>
                <a:gd name="T3" fmla="*/ 40910 h 113"/>
                <a:gd name="T4" fmla="*/ 25652 w 145"/>
                <a:gd name="T5" fmla="*/ 0 h 113"/>
                <a:gd name="T6" fmla="*/ 25652 w 145"/>
                <a:gd name="T7" fmla="*/ 0 h 113"/>
                <a:gd name="T8" fmla="*/ 25652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1" y="112"/>
                  </a:moveTo>
                  <a:lnTo>
                    <a:pt x="71" y="112"/>
                  </a:lnTo>
                  <a:cubicBezTo>
                    <a:pt x="143" y="112"/>
                    <a:pt x="144" y="0"/>
                    <a:pt x="71" y="0"/>
                  </a:cubicBezTo>
                  <a:cubicBezTo>
                    <a:pt x="0" y="0"/>
                    <a:pt x="0" y="112"/>
                    <a:pt x="71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84" name="Freeform 48">
              <a:extLst>
                <a:ext uri="{FF2B5EF4-FFF2-40B4-BE49-F238E27FC236}">
                  <a16:creationId xmlns:a16="http://schemas.microsoft.com/office/drawing/2014/main" id="{E0A94E11-6AB4-284A-8787-C633FD12D9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2825" y="3316288"/>
              <a:ext cx="52388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144" y="112"/>
                    <a:pt x="144" y="0"/>
                    <a:pt x="72" y="0"/>
                  </a:cubicBezTo>
                  <a:cubicBezTo>
                    <a:pt x="0" y="0"/>
                    <a:pt x="0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85" name="Freeform 49">
              <a:extLst>
                <a:ext uri="{FF2B5EF4-FFF2-40B4-BE49-F238E27FC236}">
                  <a16:creationId xmlns:a16="http://schemas.microsoft.com/office/drawing/2014/main" id="{4E264DA9-1916-314F-913C-FBCCC6B66C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0450" y="3382963"/>
              <a:ext cx="52388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144" y="112"/>
                    <a:pt x="144" y="0"/>
                    <a:pt x="72" y="0"/>
                  </a:cubicBezTo>
                  <a:cubicBezTo>
                    <a:pt x="0" y="0"/>
                    <a:pt x="0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86" name="Freeform 50">
              <a:extLst>
                <a:ext uri="{FF2B5EF4-FFF2-40B4-BE49-F238E27FC236}">
                  <a16:creationId xmlns:a16="http://schemas.microsoft.com/office/drawing/2014/main" id="{A0F0B796-4174-564E-8AD4-729BE0D6A8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5563" y="3313113"/>
              <a:ext cx="627062" cy="231775"/>
            </a:xfrm>
            <a:custGeom>
              <a:avLst/>
              <a:gdLst>
                <a:gd name="T0" fmla="*/ 626702 w 1740"/>
                <a:gd name="T1" fmla="*/ 64984 h 642"/>
                <a:gd name="T2" fmla="*/ 626702 w 1740"/>
                <a:gd name="T3" fmla="*/ 64984 h 642"/>
                <a:gd name="T4" fmla="*/ 620575 w 1740"/>
                <a:gd name="T5" fmla="*/ 61734 h 642"/>
                <a:gd name="T6" fmla="*/ 620575 w 1740"/>
                <a:gd name="T7" fmla="*/ 61734 h 642"/>
                <a:gd name="T8" fmla="*/ 603637 w 1740"/>
                <a:gd name="T9" fmla="*/ 53431 h 642"/>
                <a:gd name="T10" fmla="*/ 603637 w 1740"/>
                <a:gd name="T11" fmla="*/ 53431 h 642"/>
                <a:gd name="T12" fmla="*/ 537688 w 1740"/>
                <a:gd name="T13" fmla="*/ 31770 h 642"/>
                <a:gd name="T14" fmla="*/ 537688 w 1740"/>
                <a:gd name="T15" fmla="*/ 31770 h 642"/>
                <a:gd name="T16" fmla="*/ 433177 w 1740"/>
                <a:gd name="T17" fmla="*/ 23466 h 642"/>
                <a:gd name="T18" fmla="*/ 433177 w 1740"/>
                <a:gd name="T19" fmla="*/ 23466 h 642"/>
                <a:gd name="T20" fmla="*/ 305242 w 1740"/>
                <a:gd name="T21" fmla="*/ 47655 h 642"/>
                <a:gd name="T22" fmla="*/ 305242 w 1740"/>
                <a:gd name="T23" fmla="*/ 47655 h 642"/>
                <a:gd name="T24" fmla="*/ 85771 w 1740"/>
                <a:gd name="T25" fmla="*/ 165347 h 642"/>
                <a:gd name="T26" fmla="*/ 85771 w 1740"/>
                <a:gd name="T27" fmla="*/ 165347 h 642"/>
                <a:gd name="T28" fmla="*/ 23064 w 1740"/>
                <a:gd name="T29" fmla="*/ 213363 h 642"/>
                <a:gd name="T30" fmla="*/ 23064 w 1740"/>
                <a:gd name="T31" fmla="*/ 213363 h 642"/>
                <a:gd name="T32" fmla="*/ 0 w 1740"/>
                <a:gd name="T33" fmla="*/ 231414 h 642"/>
                <a:gd name="T34" fmla="*/ 0 w 1740"/>
                <a:gd name="T35" fmla="*/ 231414 h 642"/>
                <a:gd name="T36" fmla="*/ 20181 w 1740"/>
                <a:gd name="T37" fmla="*/ 210114 h 642"/>
                <a:gd name="T38" fmla="*/ 20181 w 1740"/>
                <a:gd name="T39" fmla="*/ 210114 h 642"/>
                <a:gd name="T40" fmla="*/ 77482 w 1740"/>
                <a:gd name="T41" fmla="*/ 154517 h 642"/>
                <a:gd name="T42" fmla="*/ 77482 w 1740"/>
                <a:gd name="T43" fmla="*/ 154517 h 642"/>
                <a:gd name="T44" fmla="*/ 170460 w 1740"/>
                <a:gd name="T45" fmla="*/ 83035 h 642"/>
                <a:gd name="T46" fmla="*/ 170460 w 1740"/>
                <a:gd name="T47" fmla="*/ 83035 h 642"/>
                <a:gd name="T48" fmla="*/ 296953 w 1740"/>
                <a:gd name="T49" fmla="*/ 21661 h 642"/>
                <a:gd name="T50" fmla="*/ 296953 w 1740"/>
                <a:gd name="T51" fmla="*/ 21661 h 642"/>
                <a:gd name="T52" fmla="*/ 432817 w 1740"/>
                <a:gd name="T53" fmla="*/ 722 h 642"/>
                <a:gd name="T54" fmla="*/ 432817 w 1740"/>
                <a:gd name="T55" fmla="*/ 722 h 642"/>
                <a:gd name="T56" fmla="*/ 541291 w 1740"/>
                <a:gd name="T57" fmla="*/ 18773 h 642"/>
                <a:gd name="T58" fmla="*/ 541291 w 1740"/>
                <a:gd name="T59" fmla="*/ 18773 h 642"/>
                <a:gd name="T60" fmla="*/ 605800 w 1740"/>
                <a:gd name="T61" fmla="*/ 49821 h 642"/>
                <a:gd name="T62" fmla="*/ 605800 w 1740"/>
                <a:gd name="T63" fmla="*/ 49821 h 642"/>
                <a:gd name="T64" fmla="*/ 621296 w 1740"/>
                <a:gd name="T65" fmla="*/ 60651 h 642"/>
                <a:gd name="T66" fmla="*/ 621296 w 1740"/>
                <a:gd name="T67" fmla="*/ 60651 h 642"/>
                <a:gd name="T68" fmla="*/ 626702 w 1740"/>
                <a:gd name="T69" fmla="*/ 64984 h 64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740" h="642">
                  <a:moveTo>
                    <a:pt x="1739" y="180"/>
                  </a:moveTo>
                  <a:lnTo>
                    <a:pt x="1739" y="180"/>
                  </a:lnTo>
                  <a:cubicBezTo>
                    <a:pt x="1739" y="180"/>
                    <a:pt x="1733" y="177"/>
                    <a:pt x="1722" y="171"/>
                  </a:cubicBezTo>
                  <a:cubicBezTo>
                    <a:pt x="1712" y="166"/>
                    <a:pt x="1697" y="157"/>
                    <a:pt x="1675" y="148"/>
                  </a:cubicBezTo>
                  <a:cubicBezTo>
                    <a:pt x="1634" y="129"/>
                    <a:pt x="1572" y="106"/>
                    <a:pt x="1492" y="88"/>
                  </a:cubicBezTo>
                  <a:cubicBezTo>
                    <a:pt x="1412" y="70"/>
                    <a:pt x="1313" y="60"/>
                    <a:pt x="1202" y="65"/>
                  </a:cubicBezTo>
                  <a:cubicBezTo>
                    <a:pt x="1091" y="70"/>
                    <a:pt x="969" y="92"/>
                    <a:pt x="847" y="132"/>
                  </a:cubicBezTo>
                  <a:cubicBezTo>
                    <a:pt x="598" y="213"/>
                    <a:pt x="387" y="350"/>
                    <a:pt x="238" y="458"/>
                  </a:cubicBezTo>
                  <a:cubicBezTo>
                    <a:pt x="164" y="511"/>
                    <a:pt x="104" y="558"/>
                    <a:pt x="64" y="591"/>
                  </a:cubicBezTo>
                  <a:cubicBezTo>
                    <a:pt x="23" y="623"/>
                    <a:pt x="0" y="641"/>
                    <a:pt x="0" y="641"/>
                  </a:cubicBezTo>
                  <a:cubicBezTo>
                    <a:pt x="0" y="641"/>
                    <a:pt x="20" y="620"/>
                    <a:pt x="56" y="582"/>
                  </a:cubicBezTo>
                  <a:cubicBezTo>
                    <a:pt x="92" y="544"/>
                    <a:pt x="145" y="490"/>
                    <a:pt x="215" y="428"/>
                  </a:cubicBezTo>
                  <a:cubicBezTo>
                    <a:pt x="284" y="366"/>
                    <a:pt x="370" y="297"/>
                    <a:pt x="473" y="230"/>
                  </a:cubicBezTo>
                  <a:cubicBezTo>
                    <a:pt x="574" y="164"/>
                    <a:pt x="693" y="103"/>
                    <a:pt x="824" y="60"/>
                  </a:cubicBezTo>
                  <a:cubicBezTo>
                    <a:pt x="953" y="17"/>
                    <a:pt x="1084" y="0"/>
                    <a:pt x="1201" y="2"/>
                  </a:cubicBezTo>
                  <a:cubicBezTo>
                    <a:pt x="1318" y="3"/>
                    <a:pt x="1421" y="23"/>
                    <a:pt x="1502" y="52"/>
                  </a:cubicBezTo>
                  <a:cubicBezTo>
                    <a:pt x="1583" y="80"/>
                    <a:pt x="1642" y="112"/>
                    <a:pt x="1681" y="138"/>
                  </a:cubicBezTo>
                  <a:cubicBezTo>
                    <a:pt x="1701" y="150"/>
                    <a:pt x="1714" y="162"/>
                    <a:pt x="1724" y="168"/>
                  </a:cubicBezTo>
                  <a:cubicBezTo>
                    <a:pt x="1734" y="176"/>
                    <a:pt x="1739" y="180"/>
                    <a:pt x="1739" y="18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87" name="Freeform 51">
              <a:extLst>
                <a:ext uri="{FF2B5EF4-FFF2-40B4-BE49-F238E27FC236}">
                  <a16:creationId xmlns:a16="http://schemas.microsoft.com/office/drawing/2014/main" id="{812123C8-1B06-EC4A-9410-C4BC3F392D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0800" y="3255963"/>
              <a:ext cx="622300" cy="214312"/>
            </a:xfrm>
            <a:custGeom>
              <a:avLst/>
              <a:gdLst>
                <a:gd name="T0" fmla="*/ 621940 w 1729"/>
                <a:gd name="T1" fmla="*/ 50257 h 597"/>
                <a:gd name="T2" fmla="*/ 621940 w 1729"/>
                <a:gd name="T3" fmla="*/ 50257 h 597"/>
                <a:gd name="T4" fmla="*/ 615102 w 1729"/>
                <a:gd name="T5" fmla="*/ 47745 h 597"/>
                <a:gd name="T6" fmla="*/ 615102 w 1729"/>
                <a:gd name="T7" fmla="*/ 47745 h 597"/>
                <a:gd name="T8" fmla="*/ 596386 w 1729"/>
                <a:gd name="T9" fmla="*/ 41283 h 597"/>
                <a:gd name="T10" fmla="*/ 596386 w 1729"/>
                <a:gd name="T11" fmla="*/ 41283 h 597"/>
                <a:gd name="T12" fmla="*/ 525482 w 1729"/>
                <a:gd name="T13" fmla="*/ 25847 h 597"/>
                <a:gd name="T14" fmla="*/ 525482 w 1729"/>
                <a:gd name="T15" fmla="*/ 25847 h 597"/>
                <a:gd name="T16" fmla="*/ 291894 w 1729"/>
                <a:gd name="T17" fmla="*/ 49539 h 597"/>
                <a:gd name="T18" fmla="*/ 291894 w 1729"/>
                <a:gd name="T19" fmla="*/ 49539 h 597"/>
                <a:gd name="T20" fmla="*/ 80622 w 1729"/>
                <a:gd name="T21" fmla="*/ 156157 h 597"/>
                <a:gd name="T22" fmla="*/ 80622 w 1729"/>
                <a:gd name="T23" fmla="*/ 156157 h 597"/>
                <a:gd name="T24" fmla="*/ 21235 w 1729"/>
                <a:gd name="T25" fmla="*/ 198158 h 597"/>
                <a:gd name="T26" fmla="*/ 21235 w 1729"/>
                <a:gd name="T27" fmla="*/ 198158 h 597"/>
                <a:gd name="T28" fmla="*/ 0 w 1729"/>
                <a:gd name="T29" fmla="*/ 213953 h 597"/>
                <a:gd name="T30" fmla="*/ 0 w 1729"/>
                <a:gd name="T31" fmla="*/ 213953 h 597"/>
                <a:gd name="T32" fmla="*/ 18356 w 1729"/>
                <a:gd name="T33" fmla="*/ 194568 h 597"/>
                <a:gd name="T34" fmla="*/ 18356 w 1729"/>
                <a:gd name="T35" fmla="*/ 194568 h 597"/>
                <a:gd name="T36" fmla="*/ 72704 w 1729"/>
                <a:gd name="T37" fmla="*/ 145388 h 597"/>
                <a:gd name="T38" fmla="*/ 72704 w 1729"/>
                <a:gd name="T39" fmla="*/ 145388 h 597"/>
                <a:gd name="T40" fmla="*/ 161244 w 1729"/>
                <a:gd name="T41" fmla="*/ 81130 h 597"/>
                <a:gd name="T42" fmla="*/ 161244 w 1729"/>
                <a:gd name="T43" fmla="*/ 81130 h 597"/>
                <a:gd name="T44" fmla="*/ 283256 w 1729"/>
                <a:gd name="T45" fmla="*/ 23693 h 597"/>
                <a:gd name="T46" fmla="*/ 283256 w 1729"/>
                <a:gd name="T47" fmla="*/ 23693 h 597"/>
                <a:gd name="T48" fmla="*/ 417506 w 1729"/>
                <a:gd name="T49" fmla="*/ 718 h 597"/>
                <a:gd name="T50" fmla="*/ 417506 w 1729"/>
                <a:gd name="T51" fmla="*/ 718 h 597"/>
                <a:gd name="T52" fmla="*/ 528001 w 1729"/>
                <a:gd name="T53" fmla="*/ 12564 h 597"/>
                <a:gd name="T54" fmla="*/ 528001 w 1729"/>
                <a:gd name="T55" fmla="*/ 12564 h 597"/>
                <a:gd name="T56" fmla="*/ 597826 w 1729"/>
                <a:gd name="T57" fmla="*/ 37334 h 597"/>
                <a:gd name="T58" fmla="*/ 597826 w 1729"/>
                <a:gd name="T59" fmla="*/ 37334 h 597"/>
                <a:gd name="T60" fmla="*/ 615821 w 1729"/>
                <a:gd name="T61" fmla="*/ 47027 h 597"/>
                <a:gd name="T62" fmla="*/ 615821 w 1729"/>
                <a:gd name="T63" fmla="*/ 47027 h 597"/>
                <a:gd name="T64" fmla="*/ 621940 w 1729"/>
                <a:gd name="T65" fmla="*/ 50257 h 5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729" h="597">
                  <a:moveTo>
                    <a:pt x="1728" y="140"/>
                  </a:moveTo>
                  <a:lnTo>
                    <a:pt x="1728" y="140"/>
                  </a:lnTo>
                  <a:cubicBezTo>
                    <a:pt x="1728" y="140"/>
                    <a:pt x="1722" y="138"/>
                    <a:pt x="1709" y="133"/>
                  </a:cubicBezTo>
                  <a:cubicBezTo>
                    <a:pt x="1698" y="129"/>
                    <a:pt x="1680" y="122"/>
                    <a:pt x="1657" y="115"/>
                  </a:cubicBezTo>
                  <a:cubicBezTo>
                    <a:pt x="1611" y="101"/>
                    <a:pt x="1544" y="83"/>
                    <a:pt x="1460" y="72"/>
                  </a:cubicBezTo>
                  <a:cubicBezTo>
                    <a:pt x="1292" y="48"/>
                    <a:pt x="1054" y="58"/>
                    <a:pt x="811" y="138"/>
                  </a:cubicBezTo>
                  <a:cubicBezTo>
                    <a:pt x="568" y="218"/>
                    <a:pt x="366" y="341"/>
                    <a:pt x="224" y="435"/>
                  </a:cubicBezTo>
                  <a:cubicBezTo>
                    <a:pt x="153" y="482"/>
                    <a:pt x="98" y="523"/>
                    <a:pt x="59" y="552"/>
                  </a:cubicBezTo>
                  <a:cubicBezTo>
                    <a:pt x="21" y="580"/>
                    <a:pt x="0" y="596"/>
                    <a:pt x="0" y="596"/>
                  </a:cubicBezTo>
                  <a:cubicBezTo>
                    <a:pt x="0" y="596"/>
                    <a:pt x="18" y="577"/>
                    <a:pt x="51" y="542"/>
                  </a:cubicBezTo>
                  <a:cubicBezTo>
                    <a:pt x="85" y="509"/>
                    <a:pt x="135" y="461"/>
                    <a:pt x="202" y="405"/>
                  </a:cubicBezTo>
                  <a:cubicBezTo>
                    <a:pt x="267" y="349"/>
                    <a:pt x="350" y="286"/>
                    <a:pt x="448" y="226"/>
                  </a:cubicBezTo>
                  <a:cubicBezTo>
                    <a:pt x="545" y="165"/>
                    <a:pt x="660" y="109"/>
                    <a:pt x="787" y="66"/>
                  </a:cubicBezTo>
                  <a:cubicBezTo>
                    <a:pt x="916" y="25"/>
                    <a:pt x="1043" y="4"/>
                    <a:pt x="1160" y="2"/>
                  </a:cubicBezTo>
                  <a:cubicBezTo>
                    <a:pt x="1276" y="0"/>
                    <a:pt x="1381" y="14"/>
                    <a:pt x="1467" y="35"/>
                  </a:cubicBezTo>
                  <a:cubicBezTo>
                    <a:pt x="1552" y="56"/>
                    <a:pt x="1617" y="83"/>
                    <a:pt x="1661" y="104"/>
                  </a:cubicBezTo>
                  <a:cubicBezTo>
                    <a:pt x="1683" y="115"/>
                    <a:pt x="1700" y="124"/>
                    <a:pt x="1711" y="131"/>
                  </a:cubicBezTo>
                  <a:cubicBezTo>
                    <a:pt x="1722" y="136"/>
                    <a:pt x="1728" y="140"/>
                    <a:pt x="1728" y="14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88" name="Freeform 52">
              <a:extLst>
                <a:ext uri="{FF2B5EF4-FFF2-40B4-BE49-F238E27FC236}">
                  <a16:creationId xmlns:a16="http://schemas.microsoft.com/office/drawing/2014/main" id="{B7D8FFAD-81E9-BD4E-AEE3-F1D5BD58B2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5725" y="3209925"/>
              <a:ext cx="517525" cy="166688"/>
            </a:xfrm>
            <a:custGeom>
              <a:avLst/>
              <a:gdLst>
                <a:gd name="T0" fmla="*/ 517165 w 1436"/>
                <a:gd name="T1" fmla="*/ 18802 h 461"/>
                <a:gd name="T2" fmla="*/ 517165 w 1436"/>
                <a:gd name="T3" fmla="*/ 18802 h 461"/>
                <a:gd name="T4" fmla="*/ 511398 w 1436"/>
                <a:gd name="T5" fmla="*/ 17717 h 461"/>
                <a:gd name="T6" fmla="*/ 511398 w 1436"/>
                <a:gd name="T7" fmla="*/ 17717 h 461"/>
                <a:gd name="T8" fmla="*/ 494820 w 1436"/>
                <a:gd name="T9" fmla="*/ 15548 h 461"/>
                <a:gd name="T10" fmla="*/ 494820 w 1436"/>
                <a:gd name="T11" fmla="*/ 15548 h 461"/>
                <a:gd name="T12" fmla="*/ 468511 w 1436"/>
                <a:gd name="T13" fmla="*/ 13378 h 461"/>
                <a:gd name="T14" fmla="*/ 468511 w 1436"/>
                <a:gd name="T15" fmla="*/ 13378 h 461"/>
                <a:gd name="T16" fmla="*/ 451933 w 1436"/>
                <a:gd name="T17" fmla="*/ 12294 h 461"/>
                <a:gd name="T18" fmla="*/ 451933 w 1436"/>
                <a:gd name="T19" fmla="*/ 12294 h 461"/>
                <a:gd name="T20" fmla="*/ 433553 w 1436"/>
                <a:gd name="T21" fmla="*/ 12294 h 461"/>
                <a:gd name="T22" fmla="*/ 433553 w 1436"/>
                <a:gd name="T23" fmla="*/ 12294 h 461"/>
                <a:gd name="T24" fmla="*/ 344897 w 1436"/>
                <a:gd name="T25" fmla="*/ 18441 h 461"/>
                <a:gd name="T26" fmla="*/ 344897 w 1436"/>
                <a:gd name="T27" fmla="*/ 18441 h 461"/>
                <a:gd name="T28" fmla="*/ 240022 w 1436"/>
                <a:gd name="T29" fmla="*/ 43751 h 461"/>
                <a:gd name="T30" fmla="*/ 240022 w 1436"/>
                <a:gd name="T31" fmla="*/ 43751 h 461"/>
                <a:gd name="T32" fmla="*/ 66312 w 1436"/>
                <a:gd name="T33" fmla="*/ 124022 h 461"/>
                <a:gd name="T34" fmla="*/ 66312 w 1436"/>
                <a:gd name="T35" fmla="*/ 124022 h 461"/>
                <a:gd name="T36" fmla="*/ 17659 w 1436"/>
                <a:gd name="T37" fmla="*/ 154394 h 461"/>
                <a:gd name="T38" fmla="*/ 17659 w 1436"/>
                <a:gd name="T39" fmla="*/ 154394 h 461"/>
                <a:gd name="T40" fmla="*/ 4685 w 1436"/>
                <a:gd name="T41" fmla="*/ 163072 h 461"/>
                <a:gd name="T42" fmla="*/ 4685 w 1436"/>
                <a:gd name="T43" fmla="*/ 163072 h 461"/>
                <a:gd name="T44" fmla="*/ 0 w 1436"/>
                <a:gd name="T45" fmla="*/ 166326 h 461"/>
                <a:gd name="T46" fmla="*/ 0 w 1436"/>
                <a:gd name="T47" fmla="*/ 166326 h 461"/>
                <a:gd name="T48" fmla="*/ 4325 w 1436"/>
                <a:gd name="T49" fmla="*/ 162711 h 461"/>
                <a:gd name="T50" fmla="*/ 4325 w 1436"/>
                <a:gd name="T51" fmla="*/ 162711 h 461"/>
                <a:gd name="T52" fmla="*/ 15857 w 1436"/>
                <a:gd name="T53" fmla="*/ 152586 h 461"/>
                <a:gd name="T54" fmla="*/ 15857 w 1436"/>
                <a:gd name="T55" fmla="*/ 152586 h 461"/>
                <a:gd name="T56" fmla="*/ 61627 w 1436"/>
                <a:gd name="T57" fmla="*/ 116428 h 461"/>
                <a:gd name="T58" fmla="*/ 61627 w 1436"/>
                <a:gd name="T59" fmla="*/ 116428 h 461"/>
                <a:gd name="T60" fmla="*/ 234616 w 1436"/>
                <a:gd name="T61" fmla="*/ 26034 h 461"/>
                <a:gd name="T62" fmla="*/ 234616 w 1436"/>
                <a:gd name="T63" fmla="*/ 26034 h 461"/>
                <a:gd name="T64" fmla="*/ 343095 w 1436"/>
                <a:gd name="T65" fmla="*/ 3616 h 461"/>
                <a:gd name="T66" fmla="*/ 343095 w 1436"/>
                <a:gd name="T67" fmla="*/ 3616 h 461"/>
                <a:gd name="T68" fmla="*/ 433914 w 1436"/>
                <a:gd name="T69" fmla="*/ 3254 h 461"/>
                <a:gd name="T70" fmla="*/ 433914 w 1436"/>
                <a:gd name="T71" fmla="*/ 3254 h 461"/>
                <a:gd name="T72" fmla="*/ 452654 w 1436"/>
                <a:gd name="T73" fmla="*/ 5062 h 461"/>
                <a:gd name="T74" fmla="*/ 452654 w 1436"/>
                <a:gd name="T75" fmla="*/ 5062 h 461"/>
                <a:gd name="T76" fmla="*/ 468872 w 1436"/>
                <a:gd name="T77" fmla="*/ 7593 h 461"/>
                <a:gd name="T78" fmla="*/ 468872 w 1436"/>
                <a:gd name="T79" fmla="*/ 7593 h 461"/>
                <a:gd name="T80" fmla="*/ 495181 w 1436"/>
                <a:gd name="T81" fmla="*/ 13017 h 461"/>
                <a:gd name="T82" fmla="*/ 495181 w 1436"/>
                <a:gd name="T83" fmla="*/ 13017 h 461"/>
                <a:gd name="T84" fmla="*/ 511398 w 1436"/>
                <a:gd name="T85" fmla="*/ 16994 h 461"/>
                <a:gd name="T86" fmla="*/ 511398 w 1436"/>
                <a:gd name="T87" fmla="*/ 16994 h 461"/>
                <a:gd name="T88" fmla="*/ 517165 w 1436"/>
                <a:gd name="T89" fmla="*/ 18802 h 46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436" h="461">
                  <a:moveTo>
                    <a:pt x="1435" y="52"/>
                  </a:moveTo>
                  <a:lnTo>
                    <a:pt x="1435" y="52"/>
                  </a:lnTo>
                  <a:cubicBezTo>
                    <a:pt x="1435" y="52"/>
                    <a:pt x="1429" y="51"/>
                    <a:pt x="1419" y="49"/>
                  </a:cubicBezTo>
                  <a:cubicBezTo>
                    <a:pt x="1408" y="47"/>
                    <a:pt x="1392" y="46"/>
                    <a:pt x="1373" y="43"/>
                  </a:cubicBezTo>
                  <a:cubicBezTo>
                    <a:pt x="1353" y="41"/>
                    <a:pt x="1328" y="38"/>
                    <a:pt x="1300" y="37"/>
                  </a:cubicBezTo>
                  <a:cubicBezTo>
                    <a:pt x="1285" y="36"/>
                    <a:pt x="1270" y="35"/>
                    <a:pt x="1254" y="34"/>
                  </a:cubicBezTo>
                  <a:cubicBezTo>
                    <a:pt x="1238" y="34"/>
                    <a:pt x="1222" y="34"/>
                    <a:pt x="1203" y="34"/>
                  </a:cubicBezTo>
                  <a:cubicBezTo>
                    <a:pt x="1133" y="34"/>
                    <a:pt x="1049" y="38"/>
                    <a:pt x="957" y="51"/>
                  </a:cubicBezTo>
                  <a:cubicBezTo>
                    <a:pt x="866" y="66"/>
                    <a:pt x="767" y="88"/>
                    <a:pt x="666" y="121"/>
                  </a:cubicBezTo>
                  <a:cubicBezTo>
                    <a:pt x="467" y="186"/>
                    <a:pt x="300" y="275"/>
                    <a:pt x="184" y="343"/>
                  </a:cubicBezTo>
                  <a:cubicBezTo>
                    <a:pt x="126" y="377"/>
                    <a:pt x="80" y="407"/>
                    <a:pt x="49" y="427"/>
                  </a:cubicBezTo>
                  <a:cubicBezTo>
                    <a:pt x="33" y="438"/>
                    <a:pt x="21" y="446"/>
                    <a:pt x="13" y="451"/>
                  </a:cubicBezTo>
                  <a:cubicBezTo>
                    <a:pt x="5" y="457"/>
                    <a:pt x="0" y="460"/>
                    <a:pt x="0" y="460"/>
                  </a:cubicBezTo>
                  <a:cubicBezTo>
                    <a:pt x="0" y="460"/>
                    <a:pt x="4" y="456"/>
                    <a:pt x="12" y="450"/>
                  </a:cubicBezTo>
                  <a:cubicBezTo>
                    <a:pt x="19" y="443"/>
                    <a:pt x="30" y="433"/>
                    <a:pt x="44" y="422"/>
                  </a:cubicBezTo>
                  <a:cubicBezTo>
                    <a:pt x="73" y="397"/>
                    <a:pt x="115" y="362"/>
                    <a:pt x="171" y="322"/>
                  </a:cubicBezTo>
                  <a:cubicBezTo>
                    <a:pt x="280" y="243"/>
                    <a:pt x="445" y="141"/>
                    <a:pt x="651" y="72"/>
                  </a:cubicBezTo>
                  <a:cubicBezTo>
                    <a:pt x="755" y="39"/>
                    <a:pt x="858" y="19"/>
                    <a:pt x="952" y="10"/>
                  </a:cubicBezTo>
                  <a:cubicBezTo>
                    <a:pt x="1047" y="0"/>
                    <a:pt x="1133" y="2"/>
                    <a:pt x="1204" y="9"/>
                  </a:cubicBezTo>
                  <a:cubicBezTo>
                    <a:pt x="1223" y="10"/>
                    <a:pt x="1240" y="12"/>
                    <a:pt x="1256" y="14"/>
                  </a:cubicBezTo>
                  <a:cubicBezTo>
                    <a:pt x="1272" y="16"/>
                    <a:pt x="1287" y="19"/>
                    <a:pt x="1301" y="21"/>
                  </a:cubicBezTo>
                  <a:cubicBezTo>
                    <a:pt x="1330" y="25"/>
                    <a:pt x="1354" y="31"/>
                    <a:pt x="1374" y="36"/>
                  </a:cubicBezTo>
                  <a:cubicBezTo>
                    <a:pt x="1394" y="40"/>
                    <a:pt x="1409" y="44"/>
                    <a:pt x="1419" y="47"/>
                  </a:cubicBezTo>
                  <a:cubicBezTo>
                    <a:pt x="1429" y="50"/>
                    <a:pt x="1435" y="52"/>
                    <a:pt x="1435" y="5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89" name="Freeform 53">
              <a:extLst>
                <a:ext uri="{FF2B5EF4-FFF2-40B4-BE49-F238E27FC236}">
                  <a16:creationId xmlns:a16="http://schemas.microsoft.com/office/drawing/2014/main" id="{3F94FC22-8311-D940-A974-F2132B3EAD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5450" y="3889375"/>
              <a:ext cx="349250" cy="176213"/>
            </a:xfrm>
            <a:custGeom>
              <a:avLst/>
              <a:gdLst>
                <a:gd name="T0" fmla="*/ 348890 w 971"/>
                <a:gd name="T1" fmla="*/ 0 h 489"/>
                <a:gd name="T2" fmla="*/ 348890 w 971"/>
                <a:gd name="T3" fmla="*/ 0 h 489"/>
                <a:gd name="T4" fmla="*/ 192429 w 971"/>
                <a:gd name="T5" fmla="*/ 124322 h 489"/>
                <a:gd name="T6" fmla="*/ 192429 w 971"/>
                <a:gd name="T7" fmla="*/ 124322 h 489"/>
                <a:gd name="T8" fmla="*/ 0 w 971"/>
                <a:gd name="T9" fmla="*/ 175853 h 489"/>
                <a:gd name="T10" fmla="*/ 0 w 971"/>
                <a:gd name="T11" fmla="*/ 175853 h 489"/>
                <a:gd name="T12" fmla="*/ 156821 w 971"/>
                <a:gd name="T13" fmla="*/ 52251 h 489"/>
                <a:gd name="T14" fmla="*/ 156821 w 971"/>
                <a:gd name="T15" fmla="*/ 52251 h 489"/>
                <a:gd name="T16" fmla="*/ 348890 w 971"/>
                <a:gd name="T17" fmla="*/ 0 h 4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1" h="489">
                  <a:moveTo>
                    <a:pt x="970" y="0"/>
                  </a:moveTo>
                  <a:lnTo>
                    <a:pt x="970" y="0"/>
                  </a:lnTo>
                  <a:cubicBezTo>
                    <a:pt x="970" y="0"/>
                    <a:pt x="803" y="209"/>
                    <a:pt x="535" y="345"/>
                  </a:cubicBezTo>
                  <a:cubicBezTo>
                    <a:pt x="268" y="478"/>
                    <a:pt x="0" y="488"/>
                    <a:pt x="0" y="488"/>
                  </a:cubicBezTo>
                  <a:cubicBezTo>
                    <a:pt x="0" y="488"/>
                    <a:pt x="168" y="280"/>
                    <a:pt x="436" y="145"/>
                  </a:cubicBezTo>
                  <a:cubicBezTo>
                    <a:pt x="704" y="10"/>
                    <a:pt x="970" y="0"/>
                    <a:pt x="97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90" name="Freeform 54">
              <a:extLst>
                <a:ext uri="{FF2B5EF4-FFF2-40B4-BE49-F238E27FC236}">
                  <a16:creationId xmlns:a16="http://schemas.microsoft.com/office/drawing/2014/main" id="{0D6F5D60-32AC-474A-BEB9-79073A8F88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4950" y="3843338"/>
              <a:ext cx="2365375" cy="890587"/>
            </a:xfrm>
            <a:custGeom>
              <a:avLst/>
              <a:gdLst>
                <a:gd name="T0" fmla="*/ 371434 w 6572"/>
                <a:gd name="T1" fmla="*/ 673695 h 2476"/>
                <a:gd name="T2" fmla="*/ 364596 w 6572"/>
                <a:gd name="T3" fmla="*/ 663624 h 2476"/>
                <a:gd name="T4" fmla="*/ 358837 w 6572"/>
                <a:gd name="T5" fmla="*/ 651035 h 2476"/>
                <a:gd name="T6" fmla="*/ 362077 w 6572"/>
                <a:gd name="T7" fmla="*/ 580896 h 2476"/>
                <a:gd name="T8" fmla="*/ 370355 w 6572"/>
                <a:gd name="T9" fmla="*/ 569026 h 2476"/>
                <a:gd name="T10" fmla="*/ 381872 w 6572"/>
                <a:gd name="T11" fmla="*/ 560034 h 2476"/>
                <a:gd name="T12" fmla="*/ 485168 w 6572"/>
                <a:gd name="T13" fmla="*/ 571544 h 2476"/>
                <a:gd name="T14" fmla="*/ 502444 w 6572"/>
                <a:gd name="T15" fmla="*/ 590967 h 2476"/>
                <a:gd name="T16" fmla="*/ 517561 w 6572"/>
                <a:gd name="T17" fmla="*/ 674415 h 2476"/>
                <a:gd name="T18" fmla="*/ 477970 w 6572"/>
                <a:gd name="T19" fmla="*/ 755704 h 2476"/>
                <a:gd name="T20" fmla="*/ 348400 w 6572"/>
                <a:gd name="T21" fmla="*/ 828721 h 2476"/>
                <a:gd name="T22" fmla="*/ 164482 w 6572"/>
                <a:gd name="T23" fmla="*/ 811456 h 2476"/>
                <a:gd name="T24" fmla="*/ 51468 w 6572"/>
                <a:gd name="T25" fmla="*/ 692039 h 2476"/>
                <a:gd name="T26" fmla="*/ 46429 w 6572"/>
                <a:gd name="T27" fmla="*/ 629813 h 2476"/>
                <a:gd name="T28" fmla="*/ 154764 w 6572"/>
                <a:gd name="T29" fmla="*/ 474428 h 2476"/>
                <a:gd name="T30" fmla="*/ 328244 w 6572"/>
                <a:gd name="T31" fmla="*/ 429108 h 2476"/>
                <a:gd name="T32" fmla="*/ 794697 w 6572"/>
                <a:gd name="T33" fmla="*/ 536654 h 2476"/>
                <a:gd name="T34" fmla="*/ 1521729 w 6572"/>
                <a:gd name="T35" fmla="*/ 702830 h 2476"/>
                <a:gd name="T36" fmla="*/ 1841336 w 6572"/>
                <a:gd name="T37" fmla="*/ 670818 h 2476"/>
                <a:gd name="T38" fmla="*/ 1903961 w 6572"/>
                <a:gd name="T39" fmla="*/ 651754 h 2476"/>
                <a:gd name="T40" fmla="*/ 1979904 w 6572"/>
                <a:gd name="T41" fmla="*/ 621541 h 2476"/>
                <a:gd name="T42" fmla="*/ 2024534 w 6572"/>
                <a:gd name="T43" fmla="*/ 599240 h 2476"/>
                <a:gd name="T44" fmla="*/ 2108394 w 6572"/>
                <a:gd name="T45" fmla="*/ 545646 h 2476"/>
                <a:gd name="T46" fmla="*/ 2183977 w 6572"/>
                <a:gd name="T47" fmla="*/ 480903 h 2476"/>
                <a:gd name="T48" fmla="*/ 2228607 w 6572"/>
                <a:gd name="T49" fmla="*/ 432345 h 2476"/>
                <a:gd name="T50" fmla="*/ 2363575 w 6572"/>
                <a:gd name="T51" fmla="*/ 126970 h 2476"/>
                <a:gd name="T52" fmla="*/ 2363215 w 6572"/>
                <a:gd name="T53" fmla="*/ 71938 h 2476"/>
                <a:gd name="T54" fmla="*/ 2356377 w 6572"/>
                <a:gd name="T55" fmla="*/ 32732 h 2476"/>
                <a:gd name="T56" fmla="*/ 2320025 w 6572"/>
                <a:gd name="T57" fmla="*/ 26617 h 2476"/>
                <a:gd name="T58" fmla="*/ 2298790 w 6572"/>
                <a:gd name="T59" fmla="*/ 104309 h 2476"/>
                <a:gd name="T60" fmla="*/ 2283314 w 6572"/>
                <a:gd name="T61" fmla="*/ 151429 h 2476"/>
                <a:gd name="T62" fmla="*/ 2198733 w 6572"/>
                <a:gd name="T63" fmla="*/ 309332 h 2476"/>
                <a:gd name="T64" fmla="*/ 1975585 w 6572"/>
                <a:gd name="T65" fmla="*/ 505721 h 2476"/>
                <a:gd name="T66" fmla="*/ 1923757 w 6572"/>
                <a:gd name="T67" fmla="*/ 530899 h 2476"/>
                <a:gd name="T68" fmla="*/ 1841696 w 6572"/>
                <a:gd name="T69" fmla="*/ 561832 h 2476"/>
                <a:gd name="T70" fmla="*/ 1670015 w 6572"/>
                <a:gd name="T71" fmla="*/ 599240 h 2476"/>
                <a:gd name="T72" fmla="*/ 1077592 w 6572"/>
                <a:gd name="T73" fmla="*/ 549603 h 2476"/>
                <a:gd name="T74" fmla="*/ 351639 w 6572"/>
                <a:gd name="T75" fmla="*/ 388823 h 2476"/>
                <a:gd name="T76" fmla="*/ 103296 w 6572"/>
                <a:gd name="T77" fmla="*/ 463997 h 2476"/>
                <a:gd name="T78" fmla="*/ 14757 w 6572"/>
                <a:gd name="T79" fmla="*/ 585931 h 2476"/>
                <a:gd name="T80" fmla="*/ 57587 w 6572"/>
                <a:gd name="T81" fmla="*/ 792392 h 2476"/>
                <a:gd name="T82" fmla="*/ 281455 w 6572"/>
                <a:gd name="T83" fmla="*/ 889508 h 2476"/>
                <a:gd name="T84" fmla="*/ 378993 w 6572"/>
                <a:gd name="T85" fmla="*/ 877998 h 2476"/>
                <a:gd name="T86" fmla="*/ 520800 w 6572"/>
                <a:gd name="T87" fmla="*/ 796349 h 2476"/>
                <a:gd name="T88" fmla="*/ 578387 w 6572"/>
                <a:gd name="T89" fmla="*/ 676213 h 2476"/>
                <a:gd name="T90" fmla="*/ 497045 w 6572"/>
                <a:gd name="T91" fmla="*/ 508599 h 2476"/>
                <a:gd name="T92" fmla="*/ 382232 w 6572"/>
                <a:gd name="T93" fmla="*/ 499247 h 2476"/>
                <a:gd name="T94" fmla="*/ 311328 w 6572"/>
                <a:gd name="T95" fmla="*/ 573702 h 2476"/>
                <a:gd name="T96" fmla="*/ 334723 w 6572"/>
                <a:gd name="T97" fmla="*/ 678731 h 2476"/>
                <a:gd name="T98" fmla="*/ 387631 w 6572"/>
                <a:gd name="T99" fmla="*/ 696356 h 247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6572" h="2476">
                  <a:moveTo>
                    <a:pt x="1077" y="1936"/>
                  </a:moveTo>
                  <a:lnTo>
                    <a:pt x="1077" y="1936"/>
                  </a:lnTo>
                  <a:cubicBezTo>
                    <a:pt x="1081" y="1921"/>
                    <a:pt x="1057" y="1904"/>
                    <a:pt x="1032" y="1873"/>
                  </a:cubicBezTo>
                  <a:cubicBezTo>
                    <a:pt x="1029" y="1869"/>
                    <a:pt x="1025" y="1864"/>
                    <a:pt x="1023" y="1860"/>
                  </a:cubicBezTo>
                  <a:cubicBezTo>
                    <a:pt x="1020" y="1855"/>
                    <a:pt x="1017" y="1850"/>
                    <a:pt x="1013" y="1845"/>
                  </a:cubicBezTo>
                  <a:cubicBezTo>
                    <a:pt x="1010" y="1840"/>
                    <a:pt x="1007" y="1834"/>
                    <a:pt x="1005" y="1829"/>
                  </a:cubicBezTo>
                  <a:cubicBezTo>
                    <a:pt x="1003" y="1822"/>
                    <a:pt x="999" y="1817"/>
                    <a:pt x="997" y="1810"/>
                  </a:cubicBezTo>
                  <a:cubicBezTo>
                    <a:pt x="987" y="1784"/>
                    <a:pt x="980" y="1753"/>
                    <a:pt x="981" y="1718"/>
                  </a:cubicBezTo>
                  <a:cubicBezTo>
                    <a:pt x="981" y="1684"/>
                    <a:pt x="988" y="1647"/>
                    <a:pt x="1006" y="1615"/>
                  </a:cubicBezTo>
                  <a:cubicBezTo>
                    <a:pt x="1010" y="1608"/>
                    <a:pt x="1014" y="1599"/>
                    <a:pt x="1020" y="1593"/>
                  </a:cubicBezTo>
                  <a:cubicBezTo>
                    <a:pt x="1023" y="1589"/>
                    <a:pt x="1025" y="1586"/>
                    <a:pt x="1029" y="1582"/>
                  </a:cubicBezTo>
                  <a:cubicBezTo>
                    <a:pt x="1032" y="1579"/>
                    <a:pt x="1035" y="1577"/>
                    <a:pt x="1039" y="1574"/>
                  </a:cubicBezTo>
                  <a:cubicBezTo>
                    <a:pt x="1044" y="1567"/>
                    <a:pt x="1054" y="1562"/>
                    <a:pt x="1061" y="1557"/>
                  </a:cubicBezTo>
                  <a:cubicBezTo>
                    <a:pt x="1070" y="1552"/>
                    <a:pt x="1078" y="1547"/>
                    <a:pt x="1087" y="1543"/>
                  </a:cubicBezTo>
                  <a:cubicBezTo>
                    <a:pt x="1160" y="1509"/>
                    <a:pt x="1273" y="1526"/>
                    <a:pt x="1348" y="1589"/>
                  </a:cubicBezTo>
                  <a:cubicBezTo>
                    <a:pt x="1358" y="1597"/>
                    <a:pt x="1366" y="1606"/>
                    <a:pt x="1374" y="1614"/>
                  </a:cubicBezTo>
                  <a:cubicBezTo>
                    <a:pt x="1381" y="1623"/>
                    <a:pt x="1389" y="1632"/>
                    <a:pt x="1396" y="1643"/>
                  </a:cubicBezTo>
                  <a:cubicBezTo>
                    <a:pt x="1409" y="1665"/>
                    <a:pt x="1420" y="1688"/>
                    <a:pt x="1428" y="1713"/>
                  </a:cubicBezTo>
                  <a:cubicBezTo>
                    <a:pt x="1444" y="1763"/>
                    <a:pt x="1447" y="1820"/>
                    <a:pt x="1438" y="1875"/>
                  </a:cubicBezTo>
                  <a:cubicBezTo>
                    <a:pt x="1429" y="1931"/>
                    <a:pt x="1409" y="1986"/>
                    <a:pt x="1380" y="2033"/>
                  </a:cubicBezTo>
                  <a:cubicBezTo>
                    <a:pt x="1365" y="2056"/>
                    <a:pt x="1347" y="2079"/>
                    <a:pt x="1328" y="2101"/>
                  </a:cubicBezTo>
                  <a:cubicBezTo>
                    <a:pt x="1309" y="2122"/>
                    <a:pt x="1288" y="2142"/>
                    <a:pt x="1266" y="2160"/>
                  </a:cubicBezTo>
                  <a:cubicBezTo>
                    <a:pt x="1177" y="2232"/>
                    <a:pt x="1068" y="2278"/>
                    <a:pt x="968" y="2304"/>
                  </a:cubicBezTo>
                  <a:cubicBezTo>
                    <a:pt x="868" y="2328"/>
                    <a:pt x="772" y="2329"/>
                    <a:pt x="693" y="2319"/>
                  </a:cubicBezTo>
                  <a:cubicBezTo>
                    <a:pt x="611" y="2310"/>
                    <a:pt x="532" y="2289"/>
                    <a:pt x="457" y="2256"/>
                  </a:cubicBezTo>
                  <a:cubicBezTo>
                    <a:pt x="383" y="2223"/>
                    <a:pt x="315" y="2178"/>
                    <a:pt x="260" y="2122"/>
                  </a:cubicBezTo>
                  <a:cubicBezTo>
                    <a:pt x="205" y="2066"/>
                    <a:pt x="163" y="1999"/>
                    <a:pt x="143" y="1924"/>
                  </a:cubicBezTo>
                  <a:cubicBezTo>
                    <a:pt x="132" y="1887"/>
                    <a:pt x="126" y="1849"/>
                    <a:pt x="126" y="1810"/>
                  </a:cubicBezTo>
                  <a:cubicBezTo>
                    <a:pt x="126" y="1800"/>
                    <a:pt x="126" y="1790"/>
                    <a:pt x="127" y="1780"/>
                  </a:cubicBezTo>
                  <a:lnTo>
                    <a:pt x="129" y="1751"/>
                  </a:lnTo>
                  <a:cubicBezTo>
                    <a:pt x="132" y="1732"/>
                    <a:pt x="136" y="1713"/>
                    <a:pt x="140" y="1693"/>
                  </a:cubicBezTo>
                  <a:cubicBezTo>
                    <a:pt x="179" y="1541"/>
                    <a:pt x="290" y="1405"/>
                    <a:pt x="430" y="1319"/>
                  </a:cubicBezTo>
                  <a:cubicBezTo>
                    <a:pt x="501" y="1274"/>
                    <a:pt x="576" y="1242"/>
                    <a:pt x="658" y="1222"/>
                  </a:cubicBezTo>
                  <a:cubicBezTo>
                    <a:pt x="740" y="1203"/>
                    <a:pt x="825" y="1194"/>
                    <a:pt x="912" y="1193"/>
                  </a:cubicBezTo>
                  <a:cubicBezTo>
                    <a:pt x="1128" y="1192"/>
                    <a:pt x="1345" y="1242"/>
                    <a:pt x="1561" y="1299"/>
                  </a:cubicBezTo>
                  <a:cubicBezTo>
                    <a:pt x="1778" y="1356"/>
                    <a:pt x="1992" y="1423"/>
                    <a:pt x="2208" y="1492"/>
                  </a:cubicBezTo>
                  <a:cubicBezTo>
                    <a:pt x="2639" y="1629"/>
                    <a:pt x="3074" y="1776"/>
                    <a:pt x="3530" y="1868"/>
                  </a:cubicBezTo>
                  <a:cubicBezTo>
                    <a:pt x="3758" y="1914"/>
                    <a:pt x="3991" y="1944"/>
                    <a:pt x="4228" y="1954"/>
                  </a:cubicBezTo>
                  <a:cubicBezTo>
                    <a:pt x="4464" y="1962"/>
                    <a:pt x="4703" y="1951"/>
                    <a:pt x="4939" y="1905"/>
                  </a:cubicBezTo>
                  <a:cubicBezTo>
                    <a:pt x="4999" y="1895"/>
                    <a:pt x="5058" y="1879"/>
                    <a:pt x="5116" y="1865"/>
                  </a:cubicBezTo>
                  <a:cubicBezTo>
                    <a:pt x="5145" y="1858"/>
                    <a:pt x="5174" y="1849"/>
                    <a:pt x="5203" y="1840"/>
                  </a:cubicBezTo>
                  <a:cubicBezTo>
                    <a:pt x="5232" y="1831"/>
                    <a:pt x="5261" y="1823"/>
                    <a:pt x="5290" y="1812"/>
                  </a:cubicBezTo>
                  <a:lnTo>
                    <a:pt x="5375" y="1781"/>
                  </a:lnTo>
                  <a:cubicBezTo>
                    <a:pt x="5404" y="1770"/>
                    <a:pt x="5432" y="1758"/>
                    <a:pt x="5460" y="1746"/>
                  </a:cubicBezTo>
                  <a:lnTo>
                    <a:pt x="5501" y="1728"/>
                  </a:lnTo>
                  <a:cubicBezTo>
                    <a:pt x="5516" y="1722"/>
                    <a:pt x="5529" y="1714"/>
                    <a:pt x="5543" y="1708"/>
                  </a:cubicBezTo>
                  <a:lnTo>
                    <a:pt x="5625" y="1666"/>
                  </a:lnTo>
                  <a:cubicBezTo>
                    <a:pt x="5652" y="1650"/>
                    <a:pt x="5678" y="1634"/>
                    <a:pt x="5705" y="1619"/>
                  </a:cubicBezTo>
                  <a:lnTo>
                    <a:pt x="5745" y="1595"/>
                  </a:lnTo>
                  <a:lnTo>
                    <a:pt x="5782" y="1569"/>
                  </a:lnTo>
                  <a:lnTo>
                    <a:pt x="5858" y="1517"/>
                  </a:lnTo>
                  <a:lnTo>
                    <a:pt x="5930" y="1459"/>
                  </a:lnTo>
                  <a:lnTo>
                    <a:pt x="5966" y="1430"/>
                  </a:lnTo>
                  <a:lnTo>
                    <a:pt x="6000" y="1400"/>
                  </a:lnTo>
                  <a:lnTo>
                    <a:pt x="6068" y="1337"/>
                  </a:lnTo>
                  <a:lnTo>
                    <a:pt x="6131" y="1271"/>
                  </a:lnTo>
                  <a:lnTo>
                    <a:pt x="6163" y="1237"/>
                  </a:lnTo>
                  <a:lnTo>
                    <a:pt x="6192" y="1202"/>
                  </a:lnTo>
                  <a:cubicBezTo>
                    <a:pt x="6306" y="1067"/>
                    <a:pt x="6399" y="917"/>
                    <a:pt x="6462" y="768"/>
                  </a:cubicBezTo>
                  <a:cubicBezTo>
                    <a:pt x="6528" y="620"/>
                    <a:pt x="6557" y="473"/>
                    <a:pt x="6567" y="353"/>
                  </a:cubicBezTo>
                  <a:cubicBezTo>
                    <a:pt x="6569" y="324"/>
                    <a:pt x="6570" y="296"/>
                    <a:pt x="6571" y="271"/>
                  </a:cubicBezTo>
                  <a:cubicBezTo>
                    <a:pt x="6571" y="246"/>
                    <a:pt x="6568" y="222"/>
                    <a:pt x="6566" y="200"/>
                  </a:cubicBezTo>
                  <a:cubicBezTo>
                    <a:pt x="6565" y="178"/>
                    <a:pt x="6562" y="158"/>
                    <a:pt x="6559" y="140"/>
                  </a:cubicBezTo>
                  <a:cubicBezTo>
                    <a:pt x="6557" y="121"/>
                    <a:pt x="6551" y="105"/>
                    <a:pt x="6547" y="91"/>
                  </a:cubicBezTo>
                  <a:cubicBezTo>
                    <a:pt x="6530" y="32"/>
                    <a:pt x="6512" y="4"/>
                    <a:pt x="6495" y="2"/>
                  </a:cubicBezTo>
                  <a:cubicBezTo>
                    <a:pt x="6478" y="0"/>
                    <a:pt x="6460" y="25"/>
                    <a:pt x="6446" y="74"/>
                  </a:cubicBezTo>
                  <a:cubicBezTo>
                    <a:pt x="6438" y="99"/>
                    <a:pt x="6432" y="129"/>
                    <a:pt x="6421" y="165"/>
                  </a:cubicBezTo>
                  <a:cubicBezTo>
                    <a:pt x="6411" y="201"/>
                    <a:pt x="6403" y="243"/>
                    <a:pt x="6387" y="290"/>
                  </a:cubicBezTo>
                  <a:cubicBezTo>
                    <a:pt x="6381" y="311"/>
                    <a:pt x="6375" y="332"/>
                    <a:pt x="6369" y="354"/>
                  </a:cubicBezTo>
                  <a:cubicBezTo>
                    <a:pt x="6361" y="375"/>
                    <a:pt x="6353" y="397"/>
                    <a:pt x="6344" y="421"/>
                  </a:cubicBezTo>
                  <a:cubicBezTo>
                    <a:pt x="6330" y="467"/>
                    <a:pt x="6306" y="513"/>
                    <a:pt x="6286" y="563"/>
                  </a:cubicBezTo>
                  <a:cubicBezTo>
                    <a:pt x="6238" y="659"/>
                    <a:pt x="6181" y="761"/>
                    <a:pt x="6109" y="860"/>
                  </a:cubicBezTo>
                  <a:cubicBezTo>
                    <a:pt x="6036" y="958"/>
                    <a:pt x="5951" y="1053"/>
                    <a:pt x="5858" y="1140"/>
                  </a:cubicBezTo>
                  <a:cubicBezTo>
                    <a:pt x="5765" y="1226"/>
                    <a:pt x="5661" y="1301"/>
                    <a:pt x="5558" y="1365"/>
                  </a:cubicBezTo>
                  <a:lnTo>
                    <a:pt x="5489" y="1406"/>
                  </a:lnTo>
                  <a:lnTo>
                    <a:pt x="5417" y="1442"/>
                  </a:lnTo>
                  <a:lnTo>
                    <a:pt x="5382" y="1460"/>
                  </a:lnTo>
                  <a:lnTo>
                    <a:pt x="5345" y="1476"/>
                  </a:lnTo>
                  <a:cubicBezTo>
                    <a:pt x="5320" y="1487"/>
                    <a:pt x="5295" y="1498"/>
                    <a:pt x="5270" y="1508"/>
                  </a:cubicBezTo>
                  <a:cubicBezTo>
                    <a:pt x="5220" y="1527"/>
                    <a:pt x="5170" y="1548"/>
                    <a:pt x="5117" y="1562"/>
                  </a:cubicBezTo>
                  <a:cubicBezTo>
                    <a:pt x="5091" y="1571"/>
                    <a:pt x="5066" y="1579"/>
                    <a:pt x="5040" y="1587"/>
                  </a:cubicBezTo>
                  <a:lnTo>
                    <a:pt x="4961" y="1607"/>
                  </a:lnTo>
                  <a:cubicBezTo>
                    <a:pt x="4856" y="1633"/>
                    <a:pt x="4749" y="1653"/>
                    <a:pt x="4640" y="1666"/>
                  </a:cubicBezTo>
                  <a:cubicBezTo>
                    <a:pt x="4532" y="1680"/>
                    <a:pt x="4423" y="1687"/>
                    <a:pt x="4313" y="1690"/>
                  </a:cubicBezTo>
                  <a:cubicBezTo>
                    <a:pt x="3873" y="1702"/>
                    <a:pt x="3432" y="1630"/>
                    <a:pt x="2994" y="1528"/>
                  </a:cubicBezTo>
                  <a:cubicBezTo>
                    <a:pt x="2556" y="1426"/>
                    <a:pt x="2120" y="1295"/>
                    <a:pt x="1671" y="1190"/>
                  </a:cubicBezTo>
                  <a:cubicBezTo>
                    <a:pt x="1447" y="1139"/>
                    <a:pt x="1218" y="1086"/>
                    <a:pt x="977" y="1081"/>
                  </a:cubicBezTo>
                  <a:cubicBezTo>
                    <a:pt x="858" y="1080"/>
                    <a:pt x="736" y="1090"/>
                    <a:pt x="617" y="1123"/>
                  </a:cubicBezTo>
                  <a:cubicBezTo>
                    <a:pt x="498" y="1154"/>
                    <a:pt x="384" y="1211"/>
                    <a:pt x="287" y="1290"/>
                  </a:cubicBezTo>
                  <a:cubicBezTo>
                    <a:pt x="245" y="1322"/>
                    <a:pt x="202" y="1366"/>
                    <a:pt x="157" y="1421"/>
                  </a:cubicBezTo>
                  <a:cubicBezTo>
                    <a:pt x="113" y="1477"/>
                    <a:pt x="69" y="1546"/>
                    <a:pt x="41" y="1629"/>
                  </a:cubicBezTo>
                  <a:cubicBezTo>
                    <a:pt x="12" y="1713"/>
                    <a:pt x="0" y="1813"/>
                    <a:pt x="17" y="1915"/>
                  </a:cubicBezTo>
                  <a:cubicBezTo>
                    <a:pt x="34" y="2017"/>
                    <a:pt x="84" y="2119"/>
                    <a:pt x="160" y="2203"/>
                  </a:cubicBezTo>
                  <a:cubicBezTo>
                    <a:pt x="235" y="2286"/>
                    <a:pt x="331" y="2351"/>
                    <a:pt x="438" y="2397"/>
                  </a:cubicBezTo>
                  <a:cubicBezTo>
                    <a:pt x="545" y="2442"/>
                    <a:pt x="661" y="2468"/>
                    <a:pt x="782" y="2473"/>
                  </a:cubicBezTo>
                  <a:cubicBezTo>
                    <a:pt x="842" y="2475"/>
                    <a:pt x="903" y="2472"/>
                    <a:pt x="963" y="2461"/>
                  </a:cubicBezTo>
                  <a:cubicBezTo>
                    <a:pt x="993" y="2456"/>
                    <a:pt x="1024" y="2449"/>
                    <a:pt x="1053" y="2441"/>
                  </a:cubicBezTo>
                  <a:cubicBezTo>
                    <a:pt x="1082" y="2433"/>
                    <a:pt x="1111" y="2423"/>
                    <a:pt x="1139" y="2413"/>
                  </a:cubicBezTo>
                  <a:cubicBezTo>
                    <a:pt x="1252" y="2370"/>
                    <a:pt x="1361" y="2306"/>
                    <a:pt x="1447" y="2214"/>
                  </a:cubicBezTo>
                  <a:cubicBezTo>
                    <a:pt x="1490" y="2169"/>
                    <a:pt x="1527" y="2117"/>
                    <a:pt x="1555" y="2060"/>
                  </a:cubicBezTo>
                  <a:cubicBezTo>
                    <a:pt x="1582" y="2002"/>
                    <a:pt x="1599" y="1942"/>
                    <a:pt x="1607" y="1880"/>
                  </a:cubicBezTo>
                  <a:cubicBezTo>
                    <a:pt x="1623" y="1758"/>
                    <a:pt x="1595" y="1628"/>
                    <a:pt x="1520" y="1529"/>
                  </a:cubicBezTo>
                  <a:cubicBezTo>
                    <a:pt x="1482" y="1478"/>
                    <a:pt x="1433" y="1440"/>
                    <a:pt x="1381" y="1414"/>
                  </a:cubicBezTo>
                  <a:cubicBezTo>
                    <a:pt x="1330" y="1388"/>
                    <a:pt x="1275" y="1373"/>
                    <a:pt x="1221" y="1368"/>
                  </a:cubicBezTo>
                  <a:cubicBezTo>
                    <a:pt x="1166" y="1364"/>
                    <a:pt x="1112" y="1370"/>
                    <a:pt x="1062" y="1388"/>
                  </a:cubicBezTo>
                  <a:cubicBezTo>
                    <a:pt x="1011" y="1406"/>
                    <a:pt x="967" y="1434"/>
                    <a:pt x="933" y="1471"/>
                  </a:cubicBezTo>
                  <a:cubicBezTo>
                    <a:pt x="898" y="1509"/>
                    <a:pt x="875" y="1553"/>
                    <a:pt x="865" y="1595"/>
                  </a:cubicBezTo>
                  <a:cubicBezTo>
                    <a:pt x="855" y="1638"/>
                    <a:pt x="852" y="1678"/>
                    <a:pt x="857" y="1715"/>
                  </a:cubicBezTo>
                  <a:cubicBezTo>
                    <a:pt x="864" y="1789"/>
                    <a:pt x="895" y="1848"/>
                    <a:pt x="930" y="1887"/>
                  </a:cubicBezTo>
                  <a:cubicBezTo>
                    <a:pt x="966" y="1926"/>
                    <a:pt x="1006" y="1942"/>
                    <a:pt x="1033" y="1947"/>
                  </a:cubicBezTo>
                  <a:cubicBezTo>
                    <a:pt x="1060" y="1950"/>
                    <a:pt x="1074" y="1945"/>
                    <a:pt x="1077" y="193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91" name="Freeform 55">
              <a:extLst>
                <a:ext uri="{FF2B5EF4-FFF2-40B4-BE49-F238E27FC236}">
                  <a16:creationId xmlns:a16="http://schemas.microsoft.com/office/drawing/2014/main" id="{3BB53C23-DE09-3045-B50B-AF76F34DC9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4550" y="4360863"/>
              <a:ext cx="52388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144" y="112"/>
                    <a:pt x="144" y="0"/>
                    <a:pt x="72" y="0"/>
                  </a:cubicBezTo>
                  <a:cubicBezTo>
                    <a:pt x="0" y="0"/>
                    <a:pt x="0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92" name="Freeform 56">
              <a:extLst>
                <a:ext uri="{FF2B5EF4-FFF2-40B4-BE49-F238E27FC236}">
                  <a16:creationId xmlns:a16="http://schemas.microsoft.com/office/drawing/2014/main" id="{63934B60-3771-6D4B-9A63-722C508DE9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95988" y="4391025"/>
              <a:ext cx="52387" cy="39688"/>
            </a:xfrm>
            <a:custGeom>
              <a:avLst/>
              <a:gdLst>
                <a:gd name="T0" fmla="*/ 26013 w 145"/>
                <a:gd name="T1" fmla="*/ 39334 h 112"/>
                <a:gd name="T2" fmla="*/ 26013 w 145"/>
                <a:gd name="T3" fmla="*/ 39334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4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144" y="111"/>
                    <a:pt x="144" y="0"/>
                    <a:pt x="72" y="0"/>
                  </a:cubicBezTo>
                  <a:cubicBezTo>
                    <a:pt x="0" y="0"/>
                    <a:pt x="0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93" name="Freeform 57">
              <a:extLst>
                <a:ext uri="{FF2B5EF4-FFF2-40B4-BE49-F238E27FC236}">
                  <a16:creationId xmlns:a16="http://schemas.microsoft.com/office/drawing/2014/main" id="{ED9A5BD3-AD9C-2F45-9AB2-E493ECB114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5838" y="4414838"/>
              <a:ext cx="52387" cy="41275"/>
            </a:xfrm>
            <a:custGeom>
              <a:avLst/>
              <a:gdLst>
                <a:gd name="T0" fmla="*/ 26194 w 144"/>
                <a:gd name="T1" fmla="*/ 40910 h 113"/>
                <a:gd name="T2" fmla="*/ 26194 w 144"/>
                <a:gd name="T3" fmla="*/ 40910 h 113"/>
                <a:gd name="T4" fmla="*/ 26194 w 144"/>
                <a:gd name="T5" fmla="*/ 0 h 113"/>
                <a:gd name="T6" fmla="*/ 26194 w 144"/>
                <a:gd name="T7" fmla="*/ 0 h 113"/>
                <a:gd name="T8" fmla="*/ 26194 w 144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4" h="113">
                  <a:moveTo>
                    <a:pt x="72" y="112"/>
                  </a:moveTo>
                  <a:lnTo>
                    <a:pt x="72" y="112"/>
                  </a:lnTo>
                  <a:cubicBezTo>
                    <a:pt x="143" y="112"/>
                    <a:pt x="143" y="0"/>
                    <a:pt x="72" y="0"/>
                  </a:cubicBezTo>
                  <a:cubicBezTo>
                    <a:pt x="0" y="0"/>
                    <a:pt x="0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94" name="Freeform 58">
              <a:extLst>
                <a:ext uri="{FF2B5EF4-FFF2-40B4-BE49-F238E27FC236}">
                  <a16:creationId xmlns:a16="http://schemas.microsoft.com/office/drawing/2014/main" id="{D1A0607E-9ED9-9A47-A07E-2A060BFFD6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2038" y="4438650"/>
              <a:ext cx="41275" cy="44450"/>
            </a:xfrm>
            <a:custGeom>
              <a:avLst/>
              <a:gdLst>
                <a:gd name="T0" fmla="*/ 40910 w 113"/>
                <a:gd name="T1" fmla="*/ 23300 h 124"/>
                <a:gd name="T2" fmla="*/ 40910 w 113"/>
                <a:gd name="T3" fmla="*/ 20791 h 124"/>
                <a:gd name="T4" fmla="*/ 40910 w 113"/>
                <a:gd name="T5" fmla="*/ 20791 h 124"/>
                <a:gd name="T6" fmla="*/ 20455 w 113"/>
                <a:gd name="T7" fmla="*/ 717 h 124"/>
                <a:gd name="T8" fmla="*/ 20455 w 113"/>
                <a:gd name="T9" fmla="*/ 717 h 124"/>
                <a:gd name="T10" fmla="*/ 0 w 113"/>
                <a:gd name="T11" fmla="*/ 20791 h 124"/>
                <a:gd name="T12" fmla="*/ 0 w 113"/>
                <a:gd name="T13" fmla="*/ 23300 h 124"/>
                <a:gd name="T14" fmla="*/ 0 w 113"/>
                <a:gd name="T15" fmla="*/ 23300 h 124"/>
                <a:gd name="T16" fmla="*/ 20455 w 113"/>
                <a:gd name="T17" fmla="*/ 43375 h 124"/>
                <a:gd name="T18" fmla="*/ 20455 w 113"/>
                <a:gd name="T19" fmla="*/ 43375 h 124"/>
                <a:gd name="T20" fmla="*/ 40910 w 113"/>
                <a:gd name="T21" fmla="*/ 23300 h 12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3" h="124">
                  <a:moveTo>
                    <a:pt x="112" y="65"/>
                  </a:moveTo>
                  <a:lnTo>
                    <a:pt x="112" y="58"/>
                  </a:lnTo>
                  <a:cubicBezTo>
                    <a:pt x="112" y="29"/>
                    <a:pt x="87" y="0"/>
                    <a:pt x="56" y="2"/>
                  </a:cubicBezTo>
                  <a:cubicBezTo>
                    <a:pt x="26" y="3"/>
                    <a:pt x="0" y="26"/>
                    <a:pt x="0" y="58"/>
                  </a:cubicBezTo>
                  <a:lnTo>
                    <a:pt x="0" y="65"/>
                  </a:lnTo>
                  <a:cubicBezTo>
                    <a:pt x="0" y="94"/>
                    <a:pt x="26" y="123"/>
                    <a:pt x="56" y="121"/>
                  </a:cubicBezTo>
                  <a:cubicBezTo>
                    <a:pt x="87" y="120"/>
                    <a:pt x="112" y="97"/>
                    <a:pt x="112" y="6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95" name="Freeform 59">
              <a:extLst>
                <a:ext uri="{FF2B5EF4-FFF2-40B4-BE49-F238E27FC236}">
                  <a16:creationId xmlns:a16="http://schemas.microsoft.com/office/drawing/2014/main" id="{02551518-53A9-8643-A15E-97BC7801F0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0300" y="4449763"/>
              <a:ext cx="52388" cy="39687"/>
            </a:xfrm>
            <a:custGeom>
              <a:avLst/>
              <a:gdLst>
                <a:gd name="T0" fmla="*/ 26013 w 145"/>
                <a:gd name="T1" fmla="*/ 39333 h 112"/>
                <a:gd name="T2" fmla="*/ 26013 w 145"/>
                <a:gd name="T3" fmla="*/ 39333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3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144" y="111"/>
                    <a:pt x="144" y="0"/>
                    <a:pt x="72" y="0"/>
                  </a:cubicBezTo>
                  <a:cubicBezTo>
                    <a:pt x="0" y="0"/>
                    <a:pt x="0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96" name="Freeform 60">
              <a:extLst>
                <a:ext uri="{FF2B5EF4-FFF2-40B4-BE49-F238E27FC236}">
                  <a16:creationId xmlns:a16="http://schemas.microsoft.com/office/drawing/2014/main" id="{754309EC-8755-F24D-8F64-0C521B228F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12013" y="3587750"/>
              <a:ext cx="349250" cy="584200"/>
            </a:xfrm>
            <a:custGeom>
              <a:avLst/>
              <a:gdLst>
                <a:gd name="T0" fmla="*/ 260049 w 971"/>
                <a:gd name="T1" fmla="*/ 3240 h 1623"/>
                <a:gd name="T2" fmla="*/ 260049 w 971"/>
                <a:gd name="T3" fmla="*/ 3240 h 1623"/>
                <a:gd name="T4" fmla="*/ 280551 w 971"/>
                <a:gd name="T5" fmla="*/ 2880 h 1623"/>
                <a:gd name="T6" fmla="*/ 280551 w 971"/>
                <a:gd name="T7" fmla="*/ 2880 h 1623"/>
                <a:gd name="T8" fmla="*/ 308246 w 971"/>
                <a:gd name="T9" fmla="*/ 26996 h 1623"/>
                <a:gd name="T10" fmla="*/ 308246 w 971"/>
                <a:gd name="T11" fmla="*/ 26996 h 1623"/>
                <a:gd name="T12" fmla="*/ 336661 w 971"/>
                <a:gd name="T13" fmla="*/ 95387 h 1623"/>
                <a:gd name="T14" fmla="*/ 336661 w 971"/>
                <a:gd name="T15" fmla="*/ 95387 h 1623"/>
                <a:gd name="T16" fmla="*/ 342056 w 971"/>
                <a:gd name="T17" fmla="*/ 224969 h 1623"/>
                <a:gd name="T18" fmla="*/ 342056 w 971"/>
                <a:gd name="T19" fmla="*/ 224969 h 1623"/>
                <a:gd name="T20" fmla="*/ 281630 w 971"/>
                <a:gd name="T21" fmla="*/ 390547 h 1623"/>
                <a:gd name="T22" fmla="*/ 281630 w 971"/>
                <a:gd name="T23" fmla="*/ 390547 h 1623"/>
                <a:gd name="T24" fmla="*/ 162576 w 971"/>
                <a:gd name="T25" fmla="*/ 514010 h 1623"/>
                <a:gd name="T26" fmla="*/ 162576 w 971"/>
                <a:gd name="T27" fmla="*/ 514010 h 1623"/>
                <a:gd name="T28" fmla="*/ 48557 w 971"/>
                <a:gd name="T29" fmla="*/ 571242 h 1623"/>
                <a:gd name="T30" fmla="*/ 48557 w 971"/>
                <a:gd name="T31" fmla="*/ 571242 h 1623"/>
                <a:gd name="T32" fmla="*/ 12949 w 971"/>
                <a:gd name="T33" fmla="*/ 580960 h 1623"/>
                <a:gd name="T34" fmla="*/ 12949 w 971"/>
                <a:gd name="T35" fmla="*/ 580960 h 1623"/>
                <a:gd name="T36" fmla="*/ 0 w 971"/>
                <a:gd name="T37" fmla="*/ 583840 h 1623"/>
                <a:gd name="T38" fmla="*/ 0 w 971"/>
                <a:gd name="T39" fmla="*/ 583840 h 1623"/>
                <a:gd name="T40" fmla="*/ 10790 w 971"/>
                <a:gd name="T41" fmla="*/ 576281 h 1623"/>
                <a:gd name="T42" fmla="*/ 10790 w 971"/>
                <a:gd name="T43" fmla="*/ 576281 h 1623"/>
                <a:gd name="T44" fmla="*/ 39205 w 971"/>
                <a:gd name="T45" fmla="*/ 554684 h 1623"/>
                <a:gd name="T46" fmla="*/ 39205 w 971"/>
                <a:gd name="T47" fmla="*/ 554684 h 1623"/>
                <a:gd name="T48" fmla="*/ 121212 w 971"/>
                <a:gd name="T49" fmla="*/ 470096 h 1623"/>
                <a:gd name="T50" fmla="*/ 121212 w 971"/>
                <a:gd name="T51" fmla="*/ 470096 h 1623"/>
                <a:gd name="T52" fmla="*/ 191350 w 971"/>
                <a:gd name="T53" fmla="*/ 344113 h 1623"/>
                <a:gd name="T54" fmla="*/ 191350 w 971"/>
                <a:gd name="T55" fmla="*/ 344113 h 1623"/>
                <a:gd name="T56" fmla="*/ 223002 w 971"/>
                <a:gd name="T57" fmla="*/ 209491 h 1623"/>
                <a:gd name="T58" fmla="*/ 223002 w 971"/>
                <a:gd name="T59" fmla="*/ 209491 h 1623"/>
                <a:gd name="T60" fmla="*/ 229476 w 971"/>
                <a:gd name="T61" fmla="*/ 107985 h 1623"/>
                <a:gd name="T62" fmla="*/ 229476 w 971"/>
                <a:gd name="T63" fmla="*/ 107985 h 1623"/>
                <a:gd name="T64" fmla="*/ 232713 w 971"/>
                <a:gd name="T65" fmla="*/ 47513 h 1623"/>
                <a:gd name="T66" fmla="*/ 232713 w 971"/>
                <a:gd name="T67" fmla="*/ 47513 h 1623"/>
                <a:gd name="T68" fmla="*/ 243504 w 971"/>
                <a:gd name="T69" fmla="*/ 15838 h 1623"/>
                <a:gd name="T70" fmla="*/ 243504 w 971"/>
                <a:gd name="T71" fmla="*/ 15838 h 1623"/>
                <a:gd name="T72" fmla="*/ 260049 w 971"/>
                <a:gd name="T73" fmla="*/ 3240 h 16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971" h="1623">
                  <a:moveTo>
                    <a:pt x="723" y="9"/>
                  </a:moveTo>
                  <a:lnTo>
                    <a:pt x="723" y="9"/>
                  </a:lnTo>
                  <a:cubicBezTo>
                    <a:pt x="739" y="3"/>
                    <a:pt x="758" y="0"/>
                    <a:pt x="780" y="8"/>
                  </a:cubicBezTo>
                  <a:cubicBezTo>
                    <a:pt x="803" y="17"/>
                    <a:pt x="830" y="36"/>
                    <a:pt x="857" y="75"/>
                  </a:cubicBezTo>
                  <a:cubicBezTo>
                    <a:pt x="885" y="115"/>
                    <a:pt x="915" y="175"/>
                    <a:pt x="936" y="265"/>
                  </a:cubicBezTo>
                  <a:cubicBezTo>
                    <a:pt x="958" y="354"/>
                    <a:pt x="970" y="474"/>
                    <a:pt x="951" y="625"/>
                  </a:cubicBezTo>
                  <a:cubicBezTo>
                    <a:pt x="932" y="776"/>
                    <a:pt x="875" y="941"/>
                    <a:pt x="783" y="1085"/>
                  </a:cubicBezTo>
                  <a:cubicBezTo>
                    <a:pt x="692" y="1229"/>
                    <a:pt x="571" y="1345"/>
                    <a:pt x="452" y="1428"/>
                  </a:cubicBezTo>
                  <a:cubicBezTo>
                    <a:pt x="333" y="1512"/>
                    <a:pt x="218" y="1560"/>
                    <a:pt x="135" y="1587"/>
                  </a:cubicBezTo>
                  <a:cubicBezTo>
                    <a:pt x="93" y="1601"/>
                    <a:pt x="60" y="1609"/>
                    <a:pt x="36" y="1614"/>
                  </a:cubicBezTo>
                  <a:cubicBezTo>
                    <a:pt x="13" y="1619"/>
                    <a:pt x="0" y="1622"/>
                    <a:pt x="0" y="1622"/>
                  </a:cubicBezTo>
                  <a:cubicBezTo>
                    <a:pt x="0" y="1622"/>
                    <a:pt x="11" y="1614"/>
                    <a:pt x="30" y="1601"/>
                  </a:cubicBezTo>
                  <a:cubicBezTo>
                    <a:pt x="50" y="1588"/>
                    <a:pt x="77" y="1567"/>
                    <a:pt x="109" y="1541"/>
                  </a:cubicBezTo>
                  <a:cubicBezTo>
                    <a:pt x="175" y="1488"/>
                    <a:pt x="260" y="1408"/>
                    <a:pt x="337" y="1306"/>
                  </a:cubicBezTo>
                  <a:cubicBezTo>
                    <a:pt x="415" y="1206"/>
                    <a:pt x="485" y="1083"/>
                    <a:pt x="532" y="956"/>
                  </a:cubicBezTo>
                  <a:cubicBezTo>
                    <a:pt x="580" y="829"/>
                    <a:pt x="605" y="699"/>
                    <a:pt x="620" y="582"/>
                  </a:cubicBezTo>
                  <a:cubicBezTo>
                    <a:pt x="634" y="466"/>
                    <a:pt x="636" y="374"/>
                    <a:pt x="638" y="300"/>
                  </a:cubicBezTo>
                  <a:cubicBezTo>
                    <a:pt x="639" y="228"/>
                    <a:pt x="642" y="173"/>
                    <a:pt x="647" y="132"/>
                  </a:cubicBezTo>
                  <a:cubicBezTo>
                    <a:pt x="654" y="91"/>
                    <a:pt x="664" y="63"/>
                    <a:pt x="677" y="44"/>
                  </a:cubicBezTo>
                  <a:cubicBezTo>
                    <a:pt x="691" y="24"/>
                    <a:pt x="707" y="14"/>
                    <a:pt x="723" y="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97" name="Freeform 61">
              <a:extLst>
                <a:ext uri="{FF2B5EF4-FFF2-40B4-BE49-F238E27FC236}">
                  <a16:creationId xmlns:a16="http://schemas.microsoft.com/office/drawing/2014/main" id="{E4CE9E40-83ED-FB47-B692-8410EC98DD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6613" y="4067175"/>
              <a:ext cx="1084262" cy="558800"/>
            </a:xfrm>
            <a:custGeom>
              <a:avLst/>
              <a:gdLst>
                <a:gd name="T0" fmla="*/ 865826 w 3013"/>
                <a:gd name="T1" fmla="*/ 298675 h 1551"/>
                <a:gd name="T2" fmla="*/ 858629 w 3013"/>
                <a:gd name="T3" fmla="*/ 297594 h 1551"/>
                <a:gd name="T4" fmla="*/ 822643 w 3013"/>
                <a:gd name="T5" fmla="*/ 286786 h 1551"/>
                <a:gd name="T6" fmla="*/ 781979 w 3013"/>
                <a:gd name="T7" fmla="*/ 283183 h 1551"/>
                <a:gd name="T8" fmla="*/ 735197 w 3013"/>
                <a:gd name="T9" fmla="*/ 302999 h 1551"/>
                <a:gd name="T10" fmla="*/ 716484 w 3013"/>
                <a:gd name="T11" fmla="*/ 329299 h 1551"/>
                <a:gd name="T12" fmla="*/ 712885 w 3013"/>
                <a:gd name="T13" fmla="*/ 381540 h 1551"/>
                <a:gd name="T14" fmla="*/ 716844 w 3013"/>
                <a:gd name="T15" fmla="*/ 389827 h 1551"/>
                <a:gd name="T16" fmla="*/ 721882 w 3013"/>
                <a:gd name="T17" fmla="*/ 398113 h 1551"/>
                <a:gd name="T18" fmla="*/ 790615 w 3013"/>
                <a:gd name="T19" fmla="*/ 435223 h 1551"/>
                <a:gd name="T20" fmla="*/ 823363 w 3013"/>
                <a:gd name="T21" fmla="*/ 436304 h 1551"/>
                <a:gd name="T22" fmla="*/ 839556 w 3013"/>
                <a:gd name="T23" fmla="*/ 433782 h 1551"/>
                <a:gd name="T24" fmla="*/ 847473 w 3013"/>
                <a:gd name="T25" fmla="*/ 431980 h 1551"/>
                <a:gd name="T26" fmla="*/ 890297 w 3013"/>
                <a:gd name="T27" fmla="*/ 411444 h 1551"/>
                <a:gd name="T28" fmla="*/ 946795 w 3013"/>
                <a:gd name="T29" fmla="*/ 350556 h 1551"/>
                <a:gd name="T30" fmla="*/ 941757 w 3013"/>
                <a:gd name="T31" fmla="*/ 181223 h 1551"/>
                <a:gd name="T32" fmla="*/ 908650 w 3013"/>
                <a:gd name="T33" fmla="*/ 140871 h 1551"/>
                <a:gd name="T34" fmla="*/ 894615 w 3013"/>
                <a:gd name="T35" fmla="*/ 130062 h 1551"/>
                <a:gd name="T36" fmla="*/ 873743 w 3013"/>
                <a:gd name="T37" fmla="*/ 117813 h 1551"/>
                <a:gd name="T38" fmla="*/ 827681 w 3013"/>
                <a:gd name="T39" fmla="*/ 100519 h 1551"/>
                <a:gd name="T40" fmla="*/ 776221 w 3013"/>
                <a:gd name="T41" fmla="*/ 93313 h 1551"/>
                <a:gd name="T42" fmla="*/ 668982 w 3013"/>
                <a:gd name="T43" fmla="*/ 105923 h 1551"/>
                <a:gd name="T44" fmla="*/ 617882 w 3013"/>
                <a:gd name="T45" fmla="*/ 123577 h 1551"/>
                <a:gd name="T46" fmla="*/ 473937 w 3013"/>
                <a:gd name="T47" fmla="*/ 203560 h 1551"/>
                <a:gd name="T48" fmla="*/ 300844 w 3013"/>
                <a:gd name="T49" fmla="*/ 314167 h 1551"/>
                <a:gd name="T50" fmla="*/ 85287 w 3013"/>
                <a:gd name="T51" fmla="*/ 385864 h 1551"/>
                <a:gd name="T52" fmla="*/ 38865 w 3013"/>
                <a:gd name="T53" fmla="*/ 385864 h 1551"/>
                <a:gd name="T54" fmla="*/ 10076 w 3013"/>
                <a:gd name="T55" fmla="*/ 382261 h 1551"/>
                <a:gd name="T56" fmla="*/ 0 w 3013"/>
                <a:gd name="T57" fmla="*/ 380460 h 1551"/>
                <a:gd name="T58" fmla="*/ 22311 w 3013"/>
                <a:gd name="T59" fmla="*/ 381180 h 1551"/>
                <a:gd name="T60" fmla="*/ 38865 w 3013"/>
                <a:gd name="T61" fmla="*/ 380460 h 1551"/>
                <a:gd name="T62" fmla="*/ 141785 w 3013"/>
                <a:gd name="T63" fmla="*/ 358122 h 1551"/>
                <a:gd name="T64" fmla="*/ 280692 w 3013"/>
                <a:gd name="T65" fmla="*/ 281742 h 1551"/>
                <a:gd name="T66" fmla="*/ 531875 w 3013"/>
                <a:gd name="T67" fmla="*/ 85748 h 1551"/>
                <a:gd name="T68" fmla="*/ 585134 w 3013"/>
                <a:gd name="T69" fmla="*/ 54043 h 1551"/>
                <a:gd name="T70" fmla="*/ 707847 w 3013"/>
                <a:gd name="T71" fmla="*/ 9367 h 1551"/>
                <a:gd name="T72" fmla="*/ 775501 w 3013"/>
                <a:gd name="T73" fmla="*/ 721 h 1551"/>
                <a:gd name="T74" fmla="*/ 882020 w 3013"/>
                <a:gd name="T75" fmla="*/ 12970 h 1551"/>
                <a:gd name="T76" fmla="*/ 916927 w 3013"/>
                <a:gd name="T77" fmla="*/ 25580 h 1551"/>
                <a:gd name="T78" fmla="*/ 1082463 w 3013"/>
                <a:gd name="T79" fmla="*/ 261926 h 1551"/>
                <a:gd name="T80" fmla="*/ 1077065 w 3013"/>
                <a:gd name="T81" fmla="*/ 337586 h 1551"/>
                <a:gd name="T82" fmla="*/ 957231 w 3013"/>
                <a:gd name="T83" fmla="*/ 511603 h 1551"/>
                <a:gd name="T84" fmla="*/ 897134 w 3013"/>
                <a:gd name="T85" fmla="*/ 542227 h 1551"/>
                <a:gd name="T86" fmla="*/ 864747 w 3013"/>
                <a:gd name="T87" fmla="*/ 551234 h 1551"/>
                <a:gd name="T88" fmla="*/ 847833 w 3013"/>
                <a:gd name="T89" fmla="*/ 554116 h 1551"/>
                <a:gd name="T90" fmla="*/ 713605 w 3013"/>
                <a:gd name="T91" fmla="*/ 534301 h 1551"/>
                <a:gd name="T92" fmla="*/ 627958 w 3013"/>
                <a:gd name="T93" fmla="*/ 461523 h 1551"/>
                <a:gd name="T94" fmla="*/ 609965 w 3013"/>
                <a:gd name="T95" fmla="*/ 424774 h 1551"/>
                <a:gd name="T96" fmla="*/ 606366 w 3013"/>
                <a:gd name="T97" fmla="*/ 411804 h 1551"/>
                <a:gd name="T98" fmla="*/ 628318 w 3013"/>
                <a:gd name="T99" fmla="*/ 278139 h 1551"/>
                <a:gd name="T100" fmla="*/ 679778 w 3013"/>
                <a:gd name="T101" fmla="*/ 225538 h 1551"/>
                <a:gd name="T102" fmla="*/ 789536 w 3013"/>
                <a:gd name="T103" fmla="*/ 205362 h 1551"/>
                <a:gd name="T104" fmla="*/ 852511 w 3013"/>
                <a:gd name="T105" fmla="*/ 235265 h 1551"/>
                <a:gd name="T106" fmla="*/ 880940 w 3013"/>
                <a:gd name="T107" fmla="*/ 279220 h 1551"/>
                <a:gd name="T108" fmla="*/ 881300 w 3013"/>
                <a:gd name="T109" fmla="*/ 287506 h 155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013" h="1551">
                  <a:moveTo>
                    <a:pt x="2435" y="823"/>
                  </a:moveTo>
                  <a:lnTo>
                    <a:pt x="2435" y="823"/>
                  </a:lnTo>
                  <a:cubicBezTo>
                    <a:pt x="2428" y="827"/>
                    <a:pt x="2419" y="830"/>
                    <a:pt x="2406" y="829"/>
                  </a:cubicBezTo>
                  <a:cubicBezTo>
                    <a:pt x="2400" y="828"/>
                    <a:pt x="2394" y="827"/>
                    <a:pt x="2386" y="826"/>
                  </a:cubicBezTo>
                  <a:cubicBezTo>
                    <a:pt x="2379" y="824"/>
                    <a:pt x="2370" y="821"/>
                    <a:pt x="2361" y="818"/>
                  </a:cubicBezTo>
                  <a:cubicBezTo>
                    <a:pt x="2341" y="812"/>
                    <a:pt x="2317" y="803"/>
                    <a:pt x="2286" y="796"/>
                  </a:cubicBezTo>
                  <a:cubicBezTo>
                    <a:pt x="2255" y="788"/>
                    <a:pt x="2216" y="782"/>
                    <a:pt x="2173" y="786"/>
                  </a:cubicBezTo>
                  <a:cubicBezTo>
                    <a:pt x="2150" y="788"/>
                    <a:pt x="2127" y="793"/>
                    <a:pt x="2105" y="801"/>
                  </a:cubicBezTo>
                  <a:cubicBezTo>
                    <a:pt x="2083" y="810"/>
                    <a:pt x="2062" y="823"/>
                    <a:pt x="2043" y="841"/>
                  </a:cubicBezTo>
                  <a:cubicBezTo>
                    <a:pt x="2023" y="859"/>
                    <a:pt x="2004" y="883"/>
                    <a:pt x="1991" y="914"/>
                  </a:cubicBezTo>
                  <a:cubicBezTo>
                    <a:pt x="1978" y="943"/>
                    <a:pt x="1969" y="978"/>
                    <a:pt x="1971" y="1010"/>
                  </a:cubicBezTo>
                  <a:cubicBezTo>
                    <a:pt x="1972" y="1028"/>
                    <a:pt x="1975" y="1043"/>
                    <a:pt x="1981" y="1059"/>
                  </a:cubicBezTo>
                  <a:cubicBezTo>
                    <a:pt x="1983" y="1063"/>
                    <a:pt x="1984" y="1066"/>
                    <a:pt x="1985" y="1071"/>
                  </a:cubicBezTo>
                  <a:lnTo>
                    <a:pt x="1992" y="1082"/>
                  </a:lnTo>
                  <a:cubicBezTo>
                    <a:pt x="1995" y="1090"/>
                    <a:pt x="2001" y="1098"/>
                    <a:pt x="2006" y="1105"/>
                  </a:cubicBezTo>
                  <a:cubicBezTo>
                    <a:pt x="2028" y="1136"/>
                    <a:pt x="2066" y="1164"/>
                    <a:pt x="2115" y="1185"/>
                  </a:cubicBezTo>
                  <a:cubicBezTo>
                    <a:pt x="2141" y="1195"/>
                    <a:pt x="2168" y="1203"/>
                    <a:pt x="2197" y="1208"/>
                  </a:cubicBezTo>
                  <a:cubicBezTo>
                    <a:pt x="2226" y="1212"/>
                    <a:pt x="2257" y="1215"/>
                    <a:pt x="2288" y="1211"/>
                  </a:cubicBezTo>
                  <a:cubicBezTo>
                    <a:pt x="2296" y="1211"/>
                    <a:pt x="2303" y="1210"/>
                    <a:pt x="2311" y="1209"/>
                  </a:cubicBezTo>
                  <a:cubicBezTo>
                    <a:pt x="2318" y="1208"/>
                    <a:pt x="2326" y="1207"/>
                    <a:pt x="2333" y="1204"/>
                  </a:cubicBezTo>
                  <a:cubicBezTo>
                    <a:pt x="2341" y="1203"/>
                    <a:pt x="2347" y="1201"/>
                    <a:pt x="2355" y="1199"/>
                  </a:cubicBezTo>
                  <a:cubicBezTo>
                    <a:pt x="2363" y="1196"/>
                    <a:pt x="2371" y="1194"/>
                    <a:pt x="2379" y="1191"/>
                  </a:cubicBezTo>
                  <a:cubicBezTo>
                    <a:pt x="2412" y="1179"/>
                    <a:pt x="2444" y="1163"/>
                    <a:pt x="2474" y="1142"/>
                  </a:cubicBezTo>
                  <a:cubicBezTo>
                    <a:pt x="2537" y="1101"/>
                    <a:pt x="2593" y="1042"/>
                    <a:pt x="2631" y="973"/>
                  </a:cubicBezTo>
                  <a:cubicBezTo>
                    <a:pt x="2670" y="904"/>
                    <a:pt x="2690" y="827"/>
                    <a:pt x="2688" y="745"/>
                  </a:cubicBezTo>
                  <a:cubicBezTo>
                    <a:pt x="2686" y="662"/>
                    <a:pt x="2661" y="576"/>
                    <a:pt x="2617" y="503"/>
                  </a:cubicBezTo>
                  <a:cubicBezTo>
                    <a:pt x="2595" y="465"/>
                    <a:pt x="2568" y="431"/>
                    <a:pt x="2537" y="402"/>
                  </a:cubicBezTo>
                  <a:lnTo>
                    <a:pt x="2525" y="391"/>
                  </a:lnTo>
                  <a:lnTo>
                    <a:pt x="2512" y="381"/>
                  </a:lnTo>
                  <a:cubicBezTo>
                    <a:pt x="2503" y="374"/>
                    <a:pt x="2495" y="368"/>
                    <a:pt x="2486" y="361"/>
                  </a:cubicBezTo>
                  <a:cubicBezTo>
                    <a:pt x="2467" y="349"/>
                    <a:pt x="2449" y="336"/>
                    <a:pt x="2428" y="327"/>
                  </a:cubicBezTo>
                  <a:cubicBezTo>
                    <a:pt x="2409" y="316"/>
                    <a:pt x="2387" y="308"/>
                    <a:pt x="2367" y="299"/>
                  </a:cubicBezTo>
                  <a:cubicBezTo>
                    <a:pt x="2345" y="292"/>
                    <a:pt x="2323" y="283"/>
                    <a:pt x="2300" y="279"/>
                  </a:cubicBezTo>
                  <a:cubicBezTo>
                    <a:pt x="2254" y="267"/>
                    <a:pt x="2205" y="262"/>
                    <a:pt x="2157" y="259"/>
                  </a:cubicBezTo>
                  <a:cubicBezTo>
                    <a:pt x="2107" y="257"/>
                    <a:pt x="2058" y="260"/>
                    <a:pt x="2008" y="265"/>
                  </a:cubicBezTo>
                  <a:cubicBezTo>
                    <a:pt x="1958" y="272"/>
                    <a:pt x="1908" y="281"/>
                    <a:pt x="1859" y="294"/>
                  </a:cubicBezTo>
                  <a:cubicBezTo>
                    <a:pt x="1811" y="308"/>
                    <a:pt x="1764" y="323"/>
                    <a:pt x="1717" y="343"/>
                  </a:cubicBezTo>
                  <a:cubicBezTo>
                    <a:pt x="1670" y="363"/>
                    <a:pt x="1623" y="385"/>
                    <a:pt x="1578" y="409"/>
                  </a:cubicBezTo>
                  <a:cubicBezTo>
                    <a:pt x="1488" y="456"/>
                    <a:pt x="1401" y="510"/>
                    <a:pt x="1317" y="565"/>
                  </a:cubicBezTo>
                  <a:cubicBezTo>
                    <a:pt x="1149" y="675"/>
                    <a:pt x="991" y="787"/>
                    <a:pt x="836" y="872"/>
                  </a:cubicBezTo>
                  <a:cubicBezTo>
                    <a:pt x="683" y="957"/>
                    <a:pt x="536" y="1014"/>
                    <a:pt x="409" y="1044"/>
                  </a:cubicBezTo>
                  <a:cubicBezTo>
                    <a:pt x="346" y="1059"/>
                    <a:pt x="288" y="1066"/>
                    <a:pt x="237" y="1071"/>
                  </a:cubicBezTo>
                  <a:cubicBezTo>
                    <a:pt x="186" y="1074"/>
                    <a:pt x="143" y="1073"/>
                    <a:pt x="108" y="1071"/>
                  </a:cubicBezTo>
                  <a:cubicBezTo>
                    <a:pt x="90" y="1069"/>
                    <a:pt x="75" y="1068"/>
                    <a:pt x="61" y="1066"/>
                  </a:cubicBezTo>
                  <a:cubicBezTo>
                    <a:pt x="48" y="1065"/>
                    <a:pt x="36" y="1062"/>
                    <a:pt x="28" y="1061"/>
                  </a:cubicBezTo>
                  <a:cubicBezTo>
                    <a:pt x="9" y="1058"/>
                    <a:pt x="0" y="1056"/>
                    <a:pt x="0" y="1056"/>
                  </a:cubicBezTo>
                  <a:cubicBezTo>
                    <a:pt x="0" y="1056"/>
                    <a:pt x="9" y="1057"/>
                    <a:pt x="28" y="1058"/>
                  </a:cubicBezTo>
                  <a:cubicBezTo>
                    <a:pt x="37" y="1058"/>
                    <a:pt x="48" y="1058"/>
                    <a:pt x="62" y="1058"/>
                  </a:cubicBezTo>
                  <a:cubicBezTo>
                    <a:pt x="75" y="1058"/>
                    <a:pt x="90" y="1057"/>
                    <a:pt x="108" y="1056"/>
                  </a:cubicBezTo>
                  <a:cubicBezTo>
                    <a:pt x="142" y="1055"/>
                    <a:pt x="185" y="1049"/>
                    <a:pt x="233" y="1040"/>
                  </a:cubicBezTo>
                  <a:cubicBezTo>
                    <a:pt x="281" y="1029"/>
                    <a:pt x="336" y="1016"/>
                    <a:pt x="394" y="994"/>
                  </a:cubicBezTo>
                  <a:cubicBezTo>
                    <a:pt x="511" y="951"/>
                    <a:pt x="644" y="880"/>
                    <a:pt x="780" y="782"/>
                  </a:cubicBezTo>
                  <a:cubicBezTo>
                    <a:pt x="917" y="685"/>
                    <a:pt x="1058" y="560"/>
                    <a:pt x="1218" y="430"/>
                  </a:cubicBezTo>
                  <a:cubicBezTo>
                    <a:pt x="1298" y="364"/>
                    <a:pt x="1384" y="299"/>
                    <a:pt x="1478" y="238"/>
                  </a:cubicBezTo>
                  <a:cubicBezTo>
                    <a:pt x="1525" y="207"/>
                    <a:pt x="1574" y="177"/>
                    <a:pt x="1626" y="150"/>
                  </a:cubicBezTo>
                  <a:cubicBezTo>
                    <a:pt x="1677" y="122"/>
                    <a:pt x="1733" y="98"/>
                    <a:pt x="1789" y="77"/>
                  </a:cubicBezTo>
                  <a:cubicBezTo>
                    <a:pt x="1847" y="56"/>
                    <a:pt x="1907" y="39"/>
                    <a:pt x="1967" y="26"/>
                  </a:cubicBezTo>
                  <a:cubicBezTo>
                    <a:pt x="2029" y="14"/>
                    <a:pt x="2091" y="4"/>
                    <a:pt x="2155" y="2"/>
                  </a:cubicBezTo>
                  <a:cubicBezTo>
                    <a:pt x="2220" y="0"/>
                    <a:pt x="2286" y="3"/>
                    <a:pt x="2352" y="14"/>
                  </a:cubicBezTo>
                  <a:cubicBezTo>
                    <a:pt x="2385" y="18"/>
                    <a:pt x="2418" y="28"/>
                    <a:pt x="2451" y="36"/>
                  </a:cubicBezTo>
                  <a:cubicBezTo>
                    <a:pt x="2484" y="47"/>
                    <a:pt x="2517" y="56"/>
                    <a:pt x="2548" y="71"/>
                  </a:cubicBezTo>
                  <a:cubicBezTo>
                    <a:pt x="2676" y="124"/>
                    <a:pt x="2792" y="220"/>
                    <a:pt x="2871" y="336"/>
                  </a:cubicBezTo>
                  <a:cubicBezTo>
                    <a:pt x="2951" y="453"/>
                    <a:pt x="2998" y="588"/>
                    <a:pt x="3008" y="727"/>
                  </a:cubicBezTo>
                  <a:cubicBezTo>
                    <a:pt x="3012" y="797"/>
                    <a:pt x="3008" y="868"/>
                    <a:pt x="2993" y="937"/>
                  </a:cubicBezTo>
                  <a:cubicBezTo>
                    <a:pt x="2978" y="1005"/>
                    <a:pt x="2954" y="1070"/>
                    <a:pt x="2922" y="1130"/>
                  </a:cubicBezTo>
                  <a:cubicBezTo>
                    <a:pt x="2859" y="1250"/>
                    <a:pt x="2768" y="1349"/>
                    <a:pt x="2660" y="1420"/>
                  </a:cubicBezTo>
                  <a:cubicBezTo>
                    <a:pt x="2607" y="1456"/>
                    <a:pt x="2551" y="1484"/>
                    <a:pt x="2493" y="1505"/>
                  </a:cubicBezTo>
                  <a:cubicBezTo>
                    <a:pt x="2478" y="1510"/>
                    <a:pt x="2463" y="1515"/>
                    <a:pt x="2448" y="1519"/>
                  </a:cubicBezTo>
                  <a:cubicBezTo>
                    <a:pt x="2434" y="1524"/>
                    <a:pt x="2418" y="1527"/>
                    <a:pt x="2403" y="1530"/>
                  </a:cubicBezTo>
                  <a:cubicBezTo>
                    <a:pt x="2387" y="1535"/>
                    <a:pt x="2372" y="1536"/>
                    <a:pt x="2356" y="1538"/>
                  </a:cubicBezTo>
                  <a:cubicBezTo>
                    <a:pt x="2341" y="1540"/>
                    <a:pt x="2326" y="1543"/>
                    <a:pt x="2311" y="1543"/>
                  </a:cubicBezTo>
                  <a:cubicBezTo>
                    <a:pt x="2191" y="1550"/>
                    <a:pt x="2081" y="1526"/>
                    <a:pt x="1983" y="1483"/>
                  </a:cubicBezTo>
                  <a:cubicBezTo>
                    <a:pt x="1887" y="1437"/>
                    <a:pt x="1801" y="1369"/>
                    <a:pt x="1745" y="1281"/>
                  </a:cubicBezTo>
                  <a:cubicBezTo>
                    <a:pt x="1731" y="1259"/>
                    <a:pt x="1718" y="1237"/>
                    <a:pt x="1708" y="1213"/>
                  </a:cubicBezTo>
                  <a:cubicBezTo>
                    <a:pt x="1704" y="1201"/>
                    <a:pt x="1699" y="1190"/>
                    <a:pt x="1695" y="1179"/>
                  </a:cubicBezTo>
                  <a:cubicBezTo>
                    <a:pt x="1691" y="1166"/>
                    <a:pt x="1688" y="1154"/>
                    <a:pt x="1685" y="1143"/>
                  </a:cubicBezTo>
                  <a:cubicBezTo>
                    <a:pt x="1672" y="1096"/>
                    <a:pt x="1667" y="1046"/>
                    <a:pt x="1670" y="1002"/>
                  </a:cubicBezTo>
                  <a:cubicBezTo>
                    <a:pt x="1676" y="911"/>
                    <a:pt x="1706" y="834"/>
                    <a:pt x="1746" y="772"/>
                  </a:cubicBezTo>
                  <a:cubicBezTo>
                    <a:pt x="1784" y="709"/>
                    <a:pt x="1836" y="661"/>
                    <a:pt x="1889" y="626"/>
                  </a:cubicBezTo>
                  <a:cubicBezTo>
                    <a:pt x="1943" y="592"/>
                    <a:pt x="2002" y="572"/>
                    <a:pt x="2054" y="565"/>
                  </a:cubicBezTo>
                  <a:cubicBezTo>
                    <a:pt x="2106" y="558"/>
                    <a:pt x="2153" y="562"/>
                    <a:pt x="2194" y="570"/>
                  </a:cubicBezTo>
                  <a:cubicBezTo>
                    <a:pt x="2275" y="586"/>
                    <a:pt x="2331" y="621"/>
                    <a:pt x="2369" y="653"/>
                  </a:cubicBezTo>
                  <a:cubicBezTo>
                    <a:pt x="2407" y="686"/>
                    <a:pt x="2427" y="718"/>
                    <a:pt x="2438" y="742"/>
                  </a:cubicBezTo>
                  <a:cubicBezTo>
                    <a:pt x="2443" y="755"/>
                    <a:pt x="2447" y="766"/>
                    <a:pt x="2448" y="775"/>
                  </a:cubicBezTo>
                  <a:cubicBezTo>
                    <a:pt x="2450" y="784"/>
                    <a:pt x="2450" y="792"/>
                    <a:pt x="2449" y="798"/>
                  </a:cubicBezTo>
                  <a:cubicBezTo>
                    <a:pt x="2447" y="811"/>
                    <a:pt x="2442" y="818"/>
                    <a:pt x="2435" y="82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</p:grpSp>
    </p:spTree>
    <p:extLst>
      <p:ext uri="{BB962C8B-B14F-4D97-AF65-F5344CB8AC3E}">
        <p14:creationId xmlns:p14="http://schemas.microsoft.com/office/powerpoint/2010/main" val="135113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969598" y="2017124"/>
            <a:ext cx="4019469" cy="3267813"/>
            <a:chOff x="4300539" y="1984376"/>
            <a:chExt cx="3589338" cy="2890838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4300539" y="1984376"/>
              <a:ext cx="3589338" cy="2170113"/>
            </a:xfrm>
            <a:custGeom>
              <a:avLst/>
              <a:gdLst>
                <a:gd name="T0" fmla="*/ 2537 w 2537"/>
                <a:gd name="T1" fmla="*/ 1533 h 1533"/>
                <a:gd name="T2" fmla="*/ 2537 w 2537"/>
                <a:gd name="T3" fmla="*/ 71 h 1533"/>
                <a:gd name="T4" fmla="*/ 2467 w 2537"/>
                <a:gd name="T5" fmla="*/ 0 h 1533"/>
                <a:gd name="T6" fmla="*/ 71 w 2537"/>
                <a:gd name="T7" fmla="*/ 0 h 1533"/>
                <a:gd name="T8" fmla="*/ 0 w 2537"/>
                <a:gd name="T9" fmla="*/ 71 h 1533"/>
                <a:gd name="T10" fmla="*/ 0 w 2537"/>
                <a:gd name="T11" fmla="*/ 1533 h 1533"/>
                <a:gd name="T12" fmla="*/ 2537 w 2537"/>
                <a:gd name="T13" fmla="*/ 1533 h 1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7" h="1533">
                  <a:moveTo>
                    <a:pt x="2537" y="1533"/>
                  </a:moveTo>
                  <a:cubicBezTo>
                    <a:pt x="2537" y="71"/>
                    <a:pt x="2537" y="71"/>
                    <a:pt x="2537" y="71"/>
                  </a:cubicBezTo>
                  <a:cubicBezTo>
                    <a:pt x="2537" y="32"/>
                    <a:pt x="2506" y="0"/>
                    <a:pt x="2467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32" y="0"/>
                    <a:pt x="0" y="32"/>
                    <a:pt x="0" y="71"/>
                  </a:cubicBezTo>
                  <a:cubicBezTo>
                    <a:pt x="0" y="1533"/>
                    <a:pt x="0" y="1533"/>
                    <a:pt x="0" y="1533"/>
                  </a:cubicBezTo>
                  <a:lnTo>
                    <a:pt x="2537" y="1533"/>
                  </a:ln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Roboto Regular" charset="0"/>
              </a:endParaRPr>
            </a:p>
          </p:txBody>
        </p:sp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4440239" y="2132014"/>
              <a:ext cx="3309938" cy="1873250"/>
            </a:xfrm>
            <a:custGeom>
              <a:avLst/>
              <a:gdLst>
                <a:gd name="T0" fmla="*/ 2075 w 2085"/>
                <a:gd name="T1" fmla="*/ 10 h 1180"/>
                <a:gd name="T2" fmla="*/ 2075 w 2085"/>
                <a:gd name="T3" fmla="*/ 1170 h 1180"/>
                <a:gd name="T4" fmla="*/ 10 w 2085"/>
                <a:gd name="T5" fmla="*/ 1170 h 1180"/>
                <a:gd name="T6" fmla="*/ 10 w 2085"/>
                <a:gd name="T7" fmla="*/ 10 h 1180"/>
                <a:gd name="T8" fmla="*/ 2075 w 2085"/>
                <a:gd name="T9" fmla="*/ 10 h 1180"/>
                <a:gd name="T10" fmla="*/ 2085 w 2085"/>
                <a:gd name="T11" fmla="*/ 0 h 1180"/>
                <a:gd name="T12" fmla="*/ 2075 w 2085"/>
                <a:gd name="T13" fmla="*/ 0 h 1180"/>
                <a:gd name="T14" fmla="*/ 10 w 2085"/>
                <a:gd name="T15" fmla="*/ 0 h 1180"/>
                <a:gd name="T16" fmla="*/ 0 w 2085"/>
                <a:gd name="T17" fmla="*/ 0 h 1180"/>
                <a:gd name="T18" fmla="*/ 0 w 2085"/>
                <a:gd name="T19" fmla="*/ 10 h 1180"/>
                <a:gd name="T20" fmla="*/ 0 w 2085"/>
                <a:gd name="T21" fmla="*/ 1170 h 1180"/>
                <a:gd name="T22" fmla="*/ 0 w 2085"/>
                <a:gd name="T23" fmla="*/ 1180 h 1180"/>
                <a:gd name="T24" fmla="*/ 10 w 2085"/>
                <a:gd name="T25" fmla="*/ 1180 h 1180"/>
                <a:gd name="T26" fmla="*/ 2075 w 2085"/>
                <a:gd name="T27" fmla="*/ 1180 h 1180"/>
                <a:gd name="T28" fmla="*/ 2085 w 2085"/>
                <a:gd name="T29" fmla="*/ 1180 h 1180"/>
                <a:gd name="T30" fmla="*/ 2085 w 2085"/>
                <a:gd name="T31" fmla="*/ 1170 h 1180"/>
                <a:gd name="T32" fmla="*/ 2085 w 2085"/>
                <a:gd name="T33" fmla="*/ 10 h 1180"/>
                <a:gd name="T34" fmla="*/ 2085 w 2085"/>
                <a:gd name="T35" fmla="*/ 0 h 1180"/>
                <a:gd name="T36" fmla="*/ 2085 w 2085"/>
                <a:gd name="T37" fmla="*/ 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85" h="1180">
                  <a:moveTo>
                    <a:pt x="2075" y="10"/>
                  </a:moveTo>
                  <a:lnTo>
                    <a:pt x="2075" y="1170"/>
                  </a:lnTo>
                  <a:lnTo>
                    <a:pt x="10" y="1170"/>
                  </a:lnTo>
                  <a:lnTo>
                    <a:pt x="10" y="10"/>
                  </a:lnTo>
                  <a:lnTo>
                    <a:pt x="2075" y="10"/>
                  </a:lnTo>
                  <a:close/>
                  <a:moveTo>
                    <a:pt x="2085" y="0"/>
                  </a:moveTo>
                  <a:lnTo>
                    <a:pt x="2075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170"/>
                  </a:lnTo>
                  <a:lnTo>
                    <a:pt x="0" y="1180"/>
                  </a:lnTo>
                  <a:lnTo>
                    <a:pt x="10" y="1180"/>
                  </a:lnTo>
                  <a:lnTo>
                    <a:pt x="2075" y="1180"/>
                  </a:lnTo>
                  <a:lnTo>
                    <a:pt x="2085" y="1180"/>
                  </a:lnTo>
                  <a:lnTo>
                    <a:pt x="2085" y="1170"/>
                  </a:lnTo>
                  <a:lnTo>
                    <a:pt x="2085" y="10"/>
                  </a:lnTo>
                  <a:lnTo>
                    <a:pt x="2085" y="0"/>
                  </a:lnTo>
                  <a:lnTo>
                    <a:pt x="2085" y="0"/>
                  </a:lnTo>
                  <a:close/>
                </a:path>
              </a:pathLst>
            </a:custGeom>
            <a:solidFill>
              <a:srgbClr val="0C0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Roboto Regular" charset="0"/>
              </a:endParaRPr>
            </a:p>
          </p:txBody>
        </p:sp>
        <p:sp>
          <p:nvSpPr>
            <p:cNvPr id="8" name="Freeform 7"/>
            <p:cNvSpPr>
              <a:spLocks noEditPoints="1"/>
            </p:cNvSpPr>
            <p:nvPr/>
          </p:nvSpPr>
          <p:spPr bwMode="auto">
            <a:xfrm>
              <a:off x="4440239" y="2132014"/>
              <a:ext cx="3309938" cy="1873250"/>
            </a:xfrm>
            <a:custGeom>
              <a:avLst/>
              <a:gdLst>
                <a:gd name="T0" fmla="*/ 2075 w 2085"/>
                <a:gd name="T1" fmla="*/ 10 h 1180"/>
                <a:gd name="T2" fmla="*/ 2075 w 2085"/>
                <a:gd name="T3" fmla="*/ 1170 h 1180"/>
                <a:gd name="T4" fmla="*/ 10 w 2085"/>
                <a:gd name="T5" fmla="*/ 1170 h 1180"/>
                <a:gd name="T6" fmla="*/ 10 w 2085"/>
                <a:gd name="T7" fmla="*/ 10 h 1180"/>
                <a:gd name="T8" fmla="*/ 2075 w 2085"/>
                <a:gd name="T9" fmla="*/ 10 h 1180"/>
                <a:gd name="T10" fmla="*/ 2085 w 2085"/>
                <a:gd name="T11" fmla="*/ 0 h 1180"/>
                <a:gd name="T12" fmla="*/ 2075 w 2085"/>
                <a:gd name="T13" fmla="*/ 0 h 1180"/>
                <a:gd name="T14" fmla="*/ 10 w 2085"/>
                <a:gd name="T15" fmla="*/ 0 h 1180"/>
                <a:gd name="T16" fmla="*/ 0 w 2085"/>
                <a:gd name="T17" fmla="*/ 0 h 1180"/>
                <a:gd name="T18" fmla="*/ 0 w 2085"/>
                <a:gd name="T19" fmla="*/ 10 h 1180"/>
                <a:gd name="T20" fmla="*/ 0 w 2085"/>
                <a:gd name="T21" fmla="*/ 1170 h 1180"/>
                <a:gd name="T22" fmla="*/ 0 w 2085"/>
                <a:gd name="T23" fmla="*/ 1180 h 1180"/>
                <a:gd name="T24" fmla="*/ 10 w 2085"/>
                <a:gd name="T25" fmla="*/ 1180 h 1180"/>
                <a:gd name="T26" fmla="*/ 2075 w 2085"/>
                <a:gd name="T27" fmla="*/ 1180 h 1180"/>
                <a:gd name="T28" fmla="*/ 2085 w 2085"/>
                <a:gd name="T29" fmla="*/ 1180 h 1180"/>
                <a:gd name="T30" fmla="*/ 2085 w 2085"/>
                <a:gd name="T31" fmla="*/ 1170 h 1180"/>
                <a:gd name="T32" fmla="*/ 2085 w 2085"/>
                <a:gd name="T33" fmla="*/ 10 h 1180"/>
                <a:gd name="T34" fmla="*/ 2085 w 2085"/>
                <a:gd name="T35" fmla="*/ 0 h 1180"/>
                <a:gd name="T36" fmla="*/ 2085 w 2085"/>
                <a:gd name="T37" fmla="*/ 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85" h="1180">
                  <a:moveTo>
                    <a:pt x="2075" y="10"/>
                  </a:moveTo>
                  <a:lnTo>
                    <a:pt x="2075" y="1170"/>
                  </a:lnTo>
                  <a:lnTo>
                    <a:pt x="10" y="1170"/>
                  </a:lnTo>
                  <a:lnTo>
                    <a:pt x="10" y="10"/>
                  </a:lnTo>
                  <a:lnTo>
                    <a:pt x="2075" y="10"/>
                  </a:lnTo>
                  <a:moveTo>
                    <a:pt x="2085" y="0"/>
                  </a:moveTo>
                  <a:lnTo>
                    <a:pt x="2075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170"/>
                  </a:lnTo>
                  <a:lnTo>
                    <a:pt x="0" y="1180"/>
                  </a:lnTo>
                  <a:lnTo>
                    <a:pt x="10" y="1180"/>
                  </a:lnTo>
                  <a:lnTo>
                    <a:pt x="2075" y="1180"/>
                  </a:lnTo>
                  <a:lnTo>
                    <a:pt x="2085" y="1180"/>
                  </a:lnTo>
                  <a:lnTo>
                    <a:pt x="2085" y="1170"/>
                  </a:lnTo>
                  <a:lnTo>
                    <a:pt x="2085" y="10"/>
                  </a:lnTo>
                  <a:lnTo>
                    <a:pt x="2085" y="0"/>
                  </a:lnTo>
                  <a:lnTo>
                    <a:pt x="208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Roboto Regular" charset="0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4456114" y="2147889"/>
              <a:ext cx="3278188" cy="1841500"/>
            </a:xfrm>
            <a:prstGeom prst="rect">
              <a:avLst/>
            </a:prstGeom>
            <a:solidFill>
              <a:srgbClr val="7E7E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Roboto Regular" charset="0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5484814" y="4826001"/>
              <a:ext cx="1208088" cy="49213"/>
            </a:xfrm>
            <a:custGeom>
              <a:avLst/>
              <a:gdLst>
                <a:gd name="T0" fmla="*/ 852 w 854"/>
                <a:gd name="T1" fmla="*/ 24 h 35"/>
                <a:gd name="T2" fmla="*/ 478 w 854"/>
                <a:gd name="T3" fmla="*/ 5 h 35"/>
                <a:gd name="T4" fmla="*/ 478 w 854"/>
                <a:gd name="T5" fmla="*/ 0 h 35"/>
                <a:gd name="T6" fmla="*/ 427 w 854"/>
                <a:gd name="T7" fmla="*/ 3 h 35"/>
                <a:gd name="T8" fmla="*/ 375 w 854"/>
                <a:gd name="T9" fmla="*/ 0 h 35"/>
                <a:gd name="T10" fmla="*/ 375 w 854"/>
                <a:gd name="T11" fmla="*/ 5 h 35"/>
                <a:gd name="T12" fmla="*/ 1 w 854"/>
                <a:gd name="T13" fmla="*/ 24 h 35"/>
                <a:gd name="T14" fmla="*/ 24 w 854"/>
                <a:gd name="T15" fmla="*/ 35 h 35"/>
                <a:gd name="T16" fmla="*/ 375 w 854"/>
                <a:gd name="T17" fmla="*/ 35 h 35"/>
                <a:gd name="T18" fmla="*/ 478 w 854"/>
                <a:gd name="T19" fmla="*/ 35 h 35"/>
                <a:gd name="T20" fmla="*/ 829 w 854"/>
                <a:gd name="T21" fmla="*/ 35 h 35"/>
                <a:gd name="T22" fmla="*/ 852 w 854"/>
                <a:gd name="T23" fmla="*/ 2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4" h="35">
                  <a:moveTo>
                    <a:pt x="852" y="24"/>
                  </a:moveTo>
                  <a:cubicBezTo>
                    <a:pt x="478" y="5"/>
                    <a:pt x="478" y="5"/>
                    <a:pt x="478" y="5"/>
                  </a:cubicBezTo>
                  <a:cubicBezTo>
                    <a:pt x="478" y="0"/>
                    <a:pt x="478" y="0"/>
                    <a:pt x="478" y="0"/>
                  </a:cubicBezTo>
                  <a:cubicBezTo>
                    <a:pt x="427" y="3"/>
                    <a:pt x="427" y="3"/>
                    <a:pt x="427" y="3"/>
                  </a:cubicBezTo>
                  <a:cubicBezTo>
                    <a:pt x="375" y="0"/>
                    <a:pt x="375" y="0"/>
                    <a:pt x="375" y="0"/>
                  </a:cubicBezTo>
                  <a:cubicBezTo>
                    <a:pt x="375" y="5"/>
                    <a:pt x="375" y="5"/>
                    <a:pt x="375" y="5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0" y="35"/>
                    <a:pt x="24" y="35"/>
                  </a:cubicBezTo>
                  <a:cubicBezTo>
                    <a:pt x="41" y="35"/>
                    <a:pt x="247" y="35"/>
                    <a:pt x="375" y="35"/>
                  </a:cubicBezTo>
                  <a:cubicBezTo>
                    <a:pt x="435" y="35"/>
                    <a:pt x="478" y="35"/>
                    <a:pt x="478" y="35"/>
                  </a:cubicBezTo>
                  <a:cubicBezTo>
                    <a:pt x="606" y="35"/>
                    <a:pt x="812" y="35"/>
                    <a:pt x="829" y="35"/>
                  </a:cubicBezTo>
                  <a:cubicBezTo>
                    <a:pt x="854" y="35"/>
                    <a:pt x="852" y="24"/>
                    <a:pt x="852" y="24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Roboto Regular" charset="0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5478464" y="4446589"/>
              <a:ext cx="1219200" cy="417513"/>
            </a:xfrm>
            <a:custGeom>
              <a:avLst/>
              <a:gdLst>
                <a:gd name="T0" fmla="*/ 790 w 861"/>
                <a:gd name="T1" fmla="*/ 274 h 295"/>
                <a:gd name="T2" fmla="*/ 738 w 861"/>
                <a:gd name="T3" fmla="*/ 224 h 295"/>
                <a:gd name="T4" fmla="*/ 714 w 861"/>
                <a:gd name="T5" fmla="*/ 0 h 295"/>
                <a:gd name="T6" fmla="*/ 431 w 861"/>
                <a:gd name="T7" fmla="*/ 4 h 295"/>
                <a:gd name="T8" fmla="*/ 147 w 861"/>
                <a:gd name="T9" fmla="*/ 0 h 295"/>
                <a:gd name="T10" fmla="*/ 124 w 861"/>
                <a:gd name="T11" fmla="*/ 224 h 295"/>
                <a:gd name="T12" fmla="*/ 72 w 861"/>
                <a:gd name="T13" fmla="*/ 274 h 295"/>
                <a:gd name="T14" fmla="*/ 0 w 861"/>
                <a:gd name="T15" fmla="*/ 291 h 295"/>
                <a:gd name="T16" fmla="*/ 0 w 861"/>
                <a:gd name="T17" fmla="*/ 295 h 295"/>
                <a:gd name="T18" fmla="*/ 379 w 861"/>
                <a:gd name="T19" fmla="*/ 295 h 295"/>
                <a:gd name="T20" fmla="*/ 482 w 861"/>
                <a:gd name="T21" fmla="*/ 295 h 295"/>
                <a:gd name="T22" fmla="*/ 861 w 861"/>
                <a:gd name="T23" fmla="*/ 295 h 295"/>
                <a:gd name="T24" fmla="*/ 861 w 861"/>
                <a:gd name="T25" fmla="*/ 291 h 295"/>
                <a:gd name="T26" fmla="*/ 790 w 861"/>
                <a:gd name="T27" fmla="*/ 274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1" h="295">
                  <a:moveTo>
                    <a:pt x="790" y="274"/>
                  </a:moveTo>
                  <a:cubicBezTo>
                    <a:pt x="760" y="268"/>
                    <a:pt x="744" y="271"/>
                    <a:pt x="738" y="224"/>
                  </a:cubicBezTo>
                  <a:cubicBezTo>
                    <a:pt x="731" y="177"/>
                    <a:pt x="714" y="0"/>
                    <a:pt x="714" y="0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47" y="0"/>
                    <a:pt x="130" y="177"/>
                    <a:pt x="124" y="224"/>
                  </a:cubicBezTo>
                  <a:cubicBezTo>
                    <a:pt x="117" y="271"/>
                    <a:pt x="102" y="268"/>
                    <a:pt x="72" y="274"/>
                  </a:cubicBezTo>
                  <a:cubicBezTo>
                    <a:pt x="42" y="280"/>
                    <a:pt x="0" y="287"/>
                    <a:pt x="0" y="29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379" y="295"/>
                    <a:pt x="379" y="295"/>
                    <a:pt x="379" y="295"/>
                  </a:cubicBezTo>
                  <a:cubicBezTo>
                    <a:pt x="482" y="295"/>
                    <a:pt x="482" y="295"/>
                    <a:pt x="482" y="295"/>
                  </a:cubicBezTo>
                  <a:cubicBezTo>
                    <a:pt x="861" y="295"/>
                    <a:pt x="861" y="295"/>
                    <a:pt x="861" y="295"/>
                  </a:cubicBezTo>
                  <a:cubicBezTo>
                    <a:pt x="861" y="295"/>
                    <a:pt x="861" y="295"/>
                    <a:pt x="861" y="291"/>
                  </a:cubicBezTo>
                  <a:cubicBezTo>
                    <a:pt x="861" y="287"/>
                    <a:pt x="820" y="280"/>
                    <a:pt x="790" y="274"/>
                  </a:cubicBez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Roboto Regular" charset="0"/>
              </a:endParaRPr>
            </a:p>
          </p:txBody>
        </p:sp>
        <p:sp>
          <p:nvSpPr>
            <p:cNvPr id="14" name="Oval 11"/>
            <p:cNvSpPr>
              <a:spLocks noChangeArrowheads="1"/>
            </p:cNvSpPr>
            <p:nvPr/>
          </p:nvSpPr>
          <p:spPr bwMode="auto">
            <a:xfrm>
              <a:off x="6070602" y="2044701"/>
              <a:ext cx="49213" cy="49213"/>
            </a:xfrm>
            <a:prstGeom prst="ellipse">
              <a:avLst/>
            </a:prstGeom>
            <a:solidFill>
              <a:srgbClr val="2C2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Roboto Regular" charset="0"/>
              </a:endParaRPr>
            </a:p>
          </p:txBody>
        </p:sp>
        <p:sp>
          <p:nvSpPr>
            <p:cNvPr id="15" name="Oval 12"/>
            <p:cNvSpPr>
              <a:spLocks noChangeArrowheads="1"/>
            </p:cNvSpPr>
            <p:nvPr/>
          </p:nvSpPr>
          <p:spPr bwMode="auto">
            <a:xfrm>
              <a:off x="6070602" y="2041526"/>
              <a:ext cx="49213" cy="49213"/>
            </a:xfrm>
            <a:prstGeom prst="ellipse">
              <a:avLst/>
            </a:prstGeom>
            <a:solidFill>
              <a:srgbClr val="0A0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Roboto Regular" charset="0"/>
              </a:endParaRPr>
            </a:p>
          </p:txBody>
        </p:sp>
        <p:sp>
          <p:nvSpPr>
            <p:cNvPr id="16" name="Oval 13"/>
            <p:cNvSpPr>
              <a:spLocks noChangeArrowheads="1"/>
            </p:cNvSpPr>
            <p:nvPr/>
          </p:nvSpPr>
          <p:spPr bwMode="auto">
            <a:xfrm>
              <a:off x="6078539" y="2049464"/>
              <a:ext cx="33338" cy="3175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Roboto Regular" charset="0"/>
              </a:endParaRPr>
            </a:p>
          </p:txBody>
        </p:sp>
        <p:sp>
          <p:nvSpPr>
            <p:cNvPr id="17" name="Oval 14"/>
            <p:cNvSpPr>
              <a:spLocks noChangeArrowheads="1"/>
            </p:cNvSpPr>
            <p:nvPr/>
          </p:nvSpPr>
          <p:spPr bwMode="auto">
            <a:xfrm>
              <a:off x="6088064" y="2055814"/>
              <a:ext cx="15875" cy="19050"/>
            </a:xfrm>
            <a:prstGeom prst="ellipse">
              <a:avLst/>
            </a:prstGeom>
            <a:solidFill>
              <a:srgbClr val="2C99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Roboto Regular" charset="0"/>
              </a:endParaRPr>
            </a:p>
          </p:txBody>
        </p:sp>
        <p:sp>
          <p:nvSpPr>
            <p:cNvPr id="18" name="Oval 15"/>
            <p:cNvSpPr>
              <a:spLocks noChangeArrowheads="1"/>
            </p:cNvSpPr>
            <p:nvPr/>
          </p:nvSpPr>
          <p:spPr bwMode="auto">
            <a:xfrm>
              <a:off x="6092827" y="2063751"/>
              <a:ext cx="476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Roboto Regular" charset="0"/>
              </a:endParaRPr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auto">
            <a:xfrm>
              <a:off x="5478464" y="4446589"/>
              <a:ext cx="985838" cy="417513"/>
            </a:xfrm>
            <a:custGeom>
              <a:avLst/>
              <a:gdLst>
                <a:gd name="T0" fmla="*/ 696 w 696"/>
                <a:gd name="T1" fmla="*/ 10 h 295"/>
                <a:gd name="T2" fmla="*/ 573 w 696"/>
                <a:gd name="T3" fmla="*/ 2 h 295"/>
                <a:gd name="T4" fmla="*/ 431 w 696"/>
                <a:gd name="T5" fmla="*/ 4 h 295"/>
                <a:gd name="T6" fmla="*/ 147 w 696"/>
                <a:gd name="T7" fmla="*/ 0 h 295"/>
                <a:gd name="T8" fmla="*/ 124 w 696"/>
                <a:gd name="T9" fmla="*/ 224 h 295"/>
                <a:gd name="T10" fmla="*/ 72 w 696"/>
                <a:gd name="T11" fmla="*/ 274 h 295"/>
                <a:gd name="T12" fmla="*/ 0 w 696"/>
                <a:gd name="T13" fmla="*/ 291 h 295"/>
                <a:gd name="T14" fmla="*/ 0 w 696"/>
                <a:gd name="T15" fmla="*/ 295 h 295"/>
                <a:gd name="T16" fmla="*/ 379 w 696"/>
                <a:gd name="T17" fmla="*/ 295 h 295"/>
                <a:gd name="T18" fmla="*/ 432 w 696"/>
                <a:gd name="T19" fmla="*/ 295 h 295"/>
                <a:gd name="T20" fmla="*/ 696 w 696"/>
                <a:gd name="T21" fmla="*/ 1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6" h="295">
                  <a:moveTo>
                    <a:pt x="696" y="10"/>
                  </a:moveTo>
                  <a:cubicBezTo>
                    <a:pt x="573" y="2"/>
                    <a:pt x="573" y="2"/>
                    <a:pt x="573" y="2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47" y="0"/>
                    <a:pt x="130" y="177"/>
                    <a:pt x="124" y="224"/>
                  </a:cubicBezTo>
                  <a:cubicBezTo>
                    <a:pt x="117" y="271"/>
                    <a:pt x="102" y="268"/>
                    <a:pt x="72" y="274"/>
                  </a:cubicBezTo>
                  <a:cubicBezTo>
                    <a:pt x="42" y="280"/>
                    <a:pt x="0" y="287"/>
                    <a:pt x="0" y="29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379" y="295"/>
                    <a:pt x="379" y="295"/>
                    <a:pt x="379" y="295"/>
                  </a:cubicBezTo>
                  <a:cubicBezTo>
                    <a:pt x="432" y="295"/>
                    <a:pt x="432" y="295"/>
                    <a:pt x="432" y="295"/>
                  </a:cubicBezTo>
                  <a:lnTo>
                    <a:pt x="696" y="10"/>
                  </a:lnTo>
                  <a:close/>
                </a:path>
              </a:pathLst>
            </a:custGeom>
            <a:solidFill>
              <a:srgbClr val="A8A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Roboto Regular" charset="0"/>
              </a:endParaRPr>
            </a:p>
          </p:txBody>
        </p:sp>
        <p:sp>
          <p:nvSpPr>
            <p:cNvPr id="20" name="Freeform 17"/>
            <p:cNvSpPr>
              <a:spLocks/>
            </p:cNvSpPr>
            <p:nvPr/>
          </p:nvSpPr>
          <p:spPr bwMode="auto">
            <a:xfrm>
              <a:off x="4300539" y="4154489"/>
              <a:ext cx="3589338" cy="341313"/>
            </a:xfrm>
            <a:custGeom>
              <a:avLst/>
              <a:gdLst>
                <a:gd name="T0" fmla="*/ 0 w 2537"/>
                <a:gd name="T1" fmla="*/ 0 h 241"/>
                <a:gd name="T2" fmla="*/ 0 w 2537"/>
                <a:gd name="T3" fmla="*/ 170 h 241"/>
                <a:gd name="T4" fmla="*/ 71 w 2537"/>
                <a:gd name="T5" fmla="*/ 241 h 241"/>
                <a:gd name="T6" fmla="*/ 2467 w 2537"/>
                <a:gd name="T7" fmla="*/ 241 h 241"/>
                <a:gd name="T8" fmla="*/ 2537 w 2537"/>
                <a:gd name="T9" fmla="*/ 170 h 241"/>
                <a:gd name="T10" fmla="*/ 2537 w 2537"/>
                <a:gd name="T11" fmla="*/ 0 h 241"/>
                <a:gd name="T12" fmla="*/ 0 w 2537"/>
                <a:gd name="T13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7" h="241">
                  <a:moveTo>
                    <a:pt x="0" y="0"/>
                  </a:moveTo>
                  <a:cubicBezTo>
                    <a:pt x="0" y="170"/>
                    <a:pt x="0" y="170"/>
                    <a:pt x="0" y="170"/>
                  </a:cubicBezTo>
                  <a:cubicBezTo>
                    <a:pt x="0" y="209"/>
                    <a:pt x="32" y="241"/>
                    <a:pt x="71" y="241"/>
                  </a:cubicBezTo>
                  <a:cubicBezTo>
                    <a:pt x="2467" y="241"/>
                    <a:pt x="2467" y="241"/>
                    <a:pt x="2467" y="241"/>
                  </a:cubicBezTo>
                  <a:cubicBezTo>
                    <a:pt x="2506" y="241"/>
                    <a:pt x="2537" y="209"/>
                    <a:pt x="2537" y="170"/>
                  </a:cubicBezTo>
                  <a:cubicBezTo>
                    <a:pt x="2537" y="0"/>
                    <a:pt x="2537" y="0"/>
                    <a:pt x="253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Roboto Regular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7497660" y="2312988"/>
            <a:ext cx="34609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blipFill>
                  <a:blip r:embed="rId2"/>
                  <a:stretch>
                    <a:fillRect/>
                  </a:stretch>
                </a:blipFill>
                <a:latin typeface="Lora" panose="02000503000000020004" pitchFamily="2" charset="77"/>
                <a:cs typeface="Arima Madurai Black" pitchFamily="2" charset="77"/>
              </a:rPr>
              <a:t>Desktop Project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142318" y="4309041"/>
            <a:ext cx="4171640" cy="833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000" i="1" dirty="0">
                <a:solidFill>
                  <a:schemeClr val="bg2"/>
                </a:solidFill>
                <a:latin typeface="Lora" panose="02000503000000020004" pitchFamily="2" charset="77"/>
                <a:ea typeface="Lato Light" panose="020F0502020204030203" pitchFamily="34" charset="0"/>
                <a:cs typeface="Arima Madurai Light" pitchFamily="2" charset="77"/>
              </a:rPr>
              <a:t>Itself is what the end-user derives value from also can refer.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6A7B4690-E93F-FD45-BB28-9E6D61AE2F8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7569" b="7569"/>
          <a:stretch>
            <a:fillRect/>
          </a:stretch>
        </p:blipFill>
        <p:spPr/>
      </p:pic>
      <p:grpSp>
        <p:nvGrpSpPr>
          <p:cNvPr id="23" name="Group 1">
            <a:extLst>
              <a:ext uri="{FF2B5EF4-FFF2-40B4-BE49-F238E27FC236}">
                <a16:creationId xmlns:a16="http://schemas.microsoft.com/office/drawing/2014/main" id="{39A84EC6-3E11-814C-AD31-6DB6220C0FE4}"/>
              </a:ext>
            </a:extLst>
          </p:cNvPr>
          <p:cNvGrpSpPr>
            <a:grpSpLocks/>
          </p:cNvGrpSpPr>
          <p:nvPr/>
        </p:nvGrpSpPr>
        <p:grpSpPr bwMode="auto">
          <a:xfrm>
            <a:off x="7846181" y="1439638"/>
            <a:ext cx="2795880" cy="696614"/>
            <a:chOff x="2530475" y="3197225"/>
            <a:chExt cx="5740400" cy="1536700"/>
          </a:xfrm>
          <a:solidFill>
            <a:schemeClr val="accent1"/>
          </a:solidFill>
        </p:grpSpPr>
        <p:sp>
          <p:nvSpPr>
            <p:cNvPr id="24" name="Freeform 1">
              <a:extLst>
                <a:ext uri="{FF2B5EF4-FFF2-40B4-BE49-F238E27FC236}">
                  <a16:creationId xmlns:a16="http://schemas.microsoft.com/office/drawing/2014/main" id="{40E34216-345F-524A-8916-02475D5D36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2675" y="3468688"/>
              <a:ext cx="1703388" cy="795337"/>
            </a:xfrm>
            <a:custGeom>
              <a:avLst/>
              <a:gdLst>
                <a:gd name="T0" fmla="*/ 469503 w 4731"/>
                <a:gd name="T1" fmla="*/ 357524 h 2209"/>
                <a:gd name="T2" fmla="*/ 492906 w 4731"/>
                <a:gd name="T3" fmla="*/ 353923 h 2209"/>
                <a:gd name="T4" fmla="*/ 597320 w 4731"/>
                <a:gd name="T5" fmla="*/ 380566 h 2209"/>
                <a:gd name="T6" fmla="*/ 629364 w 4731"/>
                <a:gd name="T7" fmla="*/ 411890 h 2209"/>
                <a:gd name="T8" fmla="*/ 645566 w 4731"/>
                <a:gd name="T9" fmla="*/ 516303 h 2209"/>
                <a:gd name="T10" fmla="*/ 611002 w 4731"/>
                <a:gd name="T11" fmla="*/ 583271 h 2209"/>
                <a:gd name="T12" fmla="*/ 446100 w 4731"/>
                <a:gd name="T13" fmla="*/ 674002 h 2209"/>
                <a:gd name="T14" fmla="*/ 417656 w 4731"/>
                <a:gd name="T15" fmla="*/ 676523 h 2209"/>
                <a:gd name="T16" fmla="*/ 326564 w 4731"/>
                <a:gd name="T17" fmla="*/ 665361 h 2209"/>
                <a:gd name="T18" fmla="*/ 265356 w 4731"/>
                <a:gd name="T19" fmla="*/ 641238 h 2209"/>
                <a:gd name="T20" fmla="*/ 222150 w 4731"/>
                <a:gd name="T21" fmla="*/ 613515 h 2209"/>
                <a:gd name="T22" fmla="*/ 208828 w 4731"/>
                <a:gd name="T23" fmla="*/ 602353 h 2209"/>
                <a:gd name="T24" fmla="*/ 129617 w 4731"/>
                <a:gd name="T25" fmla="*/ 330520 h 2209"/>
                <a:gd name="T26" fmla="*/ 156621 w 4731"/>
                <a:gd name="T27" fmla="*/ 256351 h 2209"/>
                <a:gd name="T28" fmla="*/ 233671 w 4731"/>
                <a:gd name="T29" fmla="*/ 167060 h 2209"/>
                <a:gd name="T30" fmla="*/ 250233 w 4731"/>
                <a:gd name="T31" fmla="*/ 155539 h 2209"/>
                <a:gd name="T32" fmla="*/ 345646 w 4731"/>
                <a:gd name="T33" fmla="*/ 114494 h 2209"/>
                <a:gd name="T34" fmla="*/ 519189 w 4731"/>
                <a:gd name="T35" fmla="*/ 104053 h 2209"/>
                <a:gd name="T36" fmla="*/ 844313 w 4731"/>
                <a:gd name="T37" fmla="*/ 237629 h 2209"/>
                <a:gd name="T38" fmla="*/ 984012 w 4731"/>
                <a:gd name="T39" fmla="*/ 341322 h 2209"/>
                <a:gd name="T40" fmla="*/ 1474397 w 4731"/>
                <a:gd name="T41" fmla="*/ 641958 h 2209"/>
                <a:gd name="T42" fmla="*/ 1487359 w 4731"/>
                <a:gd name="T43" fmla="*/ 645919 h 2209"/>
                <a:gd name="T44" fmla="*/ 1524444 w 4731"/>
                <a:gd name="T45" fmla="*/ 654560 h 2209"/>
                <a:gd name="T46" fmla="*/ 1547847 w 4731"/>
                <a:gd name="T47" fmla="*/ 658880 h 2209"/>
                <a:gd name="T48" fmla="*/ 1569810 w 4731"/>
                <a:gd name="T49" fmla="*/ 662121 h 2209"/>
                <a:gd name="T50" fmla="*/ 1609415 w 4731"/>
                <a:gd name="T51" fmla="*/ 665361 h 2209"/>
                <a:gd name="T52" fmla="*/ 1668463 w 4731"/>
                <a:gd name="T53" fmla="*/ 664641 h 2209"/>
                <a:gd name="T54" fmla="*/ 1687546 w 4731"/>
                <a:gd name="T55" fmla="*/ 662841 h 2209"/>
                <a:gd name="T56" fmla="*/ 1687546 w 4731"/>
                <a:gd name="T57" fmla="*/ 661401 h 2209"/>
                <a:gd name="T58" fmla="*/ 1668103 w 4731"/>
                <a:gd name="T59" fmla="*/ 661761 h 2209"/>
                <a:gd name="T60" fmla="*/ 1609775 w 4731"/>
                <a:gd name="T61" fmla="*/ 657440 h 2209"/>
                <a:gd name="T62" fmla="*/ 1571250 w 4731"/>
                <a:gd name="T63" fmla="*/ 650959 h 2209"/>
                <a:gd name="T64" fmla="*/ 1550368 w 4731"/>
                <a:gd name="T65" fmla="*/ 646279 h 2209"/>
                <a:gd name="T66" fmla="*/ 1528045 w 4731"/>
                <a:gd name="T67" fmla="*/ 640518 h 2209"/>
                <a:gd name="T68" fmla="*/ 1492400 w 4731"/>
                <a:gd name="T69" fmla="*/ 628997 h 2209"/>
                <a:gd name="T70" fmla="*/ 1480158 w 4731"/>
                <a:gd name="T71" fmla="*/ 624316 h 2209"/>
                <a:gd name="T72" fmla="*/ 1023257 w 4731"/>
                <a:gd name="T73" fmla="*/ 295236 h 2209"/>
                <a:gd name="T74" fmla="*/ 885719 w 4731"/>
                <a:gd name="T75" fmla="*/ 179662 h 2209"/>
                <a:gd name="T76" fmla="*/ 532151 w 4731"/>
                <a:gd name="T77" fmla="*/ 12602 h 2209"/>
                <a:gd name="T78" fmla="*/ 322243 w 4731"/>
                <a:gd name="T79" fmla="*/ 15482 h 2209"/>
                <a:gd name="T80" fmla="*/ 194786 w 4731"/>
                <a:gd name="T81" fmla="*/ 64448 h 2209"/>
                <a:gd name="T82" fmla="*/ 171383 w 4731"/>
                <a:gd name="T83" fmla="*/ 79570 h 2209"/>
                <a:gd name="T84" fmla="*/ 57968 w 4731"/>
                <a:gd name="T85" fmla="*/ 201625 h 2209"/>
                <a:gd name="T86" fmla="*/ 17282 w 4731"/>
                <a:gd name="T87" fmla="*/ 303877 h 2209"/>
                <a:gd name="T88" fmla="*/ 61928 w 4731"/>
                <a:gd name="T89" fmla="*/ 612435 h 2209"/>
                <a:gd name="T90" fmla="*/ 76690 w 4731"/>
                <a:gd name="T91" fmla="*/ 634757 h 2209"/>
                <a:gd name="T92" fmla="*/ 110535 w 4731"/>
                <a:gd name="T93" fmla="*/ 674362 h 2209"/>
                <a:gd name="T94" fmla="*/ 128897 w 4731"/>
                <a:gd name="T95" fmla="*/ 692004 h 2209"/>
                <a:gd name="T96" fmla="*/ 168503 w 4731"/>
                <a:gd name="T97" fmla="*/ 722968 h 2209"/>
                <a:gd name="T98" fmla="*/ 209908 w 4731"/>
                <a:gd name="T99" fmla="*/ 747811 h 2209"/>
                <a:gd name="T100" fmla="*/ 380571 w 4731"/>
                <a:gd name="T101" fmla="*/ 794257 h 2209"/>
                <a:gd name="T102" fmla="*/ 422337 w 4731"/>
                <a:gd name="T103" fmla="*/ 794257 h 2209"/>
                <a:gd name="T104" fmla="*/ 603441 w 4731"/>
                <a:gd name="T105" fmla="*/ 738450 h 2209"/>
                <a:gd name="T106" fmla="*/ 699214 w 4731"/>
                <a:gd name="T107" fmla="*/ 645919 h 2209"/>
                <a:gd name="T108" fmla="*/ 747460 w 4731"/>
                <a:gd name="T109" fmla="*/ 524224 h 2209"/>
                <a:gd name="T110" fmla="*/ 748900 w 4731"/>
                <a:gd name="T111" fmla="*/ 510542 h 2209"/>
                <a:gd name="T112" fmla="*/ 746380 w 4731"/>
                <a:gd name="T113" fmla="*/ 457976 h 2209"/>
                <a:gd name="T114" fmla="*/ 740979 w 4731"/>
                <a:gd name="T115" fmla="*/ 433493 h 2209"/>
                <a:gd name="T116" fmla="*/ 635485 w 4731"/>
                <a:gd name="T117" fmla="*/ 312518 h 2209"/>
                <a:gd name="T118" fmla="*/ 533231 w 4731"/>
                <a:gd name="T119" fmla="*/ 295236 h 2209"/>
                <a:gd name="T120" fmla="*/ 457621 w 4731"/>
                <a:gd name="T121" fmla="*/ 342762 h 220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731" h="2209">
                  <a:moveTo>
                    <a:pt x="1273" y="983"/>
                  </a:moveTo>
                  <a:lnTo>
                    <a:pt x="1273" y="983"/>
                  </a:lnTo>
                  <a:cubicBezTo>
                    <a:pt x="1279" y="990"/>
                    <a:pt x="1289" y="993"/>
                    <a:pt x="1304" y="993"/>
                  </a:cubicBezTo>
                  <a:cubicBezTo>
                    <a:pt x="1319" y="992"/>
                    <a:pt x="1340" y="988"/>
                    <a:pt x="1369" y="983"/>
                  </a:cubicBezTo>
                  <a:cubicBezTo>
                    <a:pt x="1398" y="980"/>
                    <a:pt x="1436" y="977"/>
                    <a:pt x="1485" y="985"/>
                  </a:cubicBezTo>
                  <a:cubicBezTo>
                    <a:pt x="1534" y="992"/>
                    <a:pt x="1595" y="1012"/>
                    <a:pt x="1659" y="1057"/>
                  </a:cubicBezTo>
                  <a:cubicBezTo>
                    <a:pt x="1690" y="1080"/>
                    <a:pt x="1721" y="1109"/>
                    <a:pt x="1748" y="1144"/>
                  </a:cubicBezTo>
                  <a:cubicBezTo>
                    <a:pt x="1774" y="1180"/>
                    <a:pt x="1794" y="1222"/>
                    <a:pt x="1802" y="1267"/>
                  </a:cubicBezTo>
                  <a:cubicBezTo>
                    <a:pt x="1810" y="1316"/>
                    <a:pt x="1810" y="1374"/>
                    <a:pt x="1793" y="1434"/>
                  </a:cubicBezTo>
                  <a:cubicBezTo>
                    <a:pt x="1776" y="1494"/>
                    <a:pt x="1746" y="1559"/>
                    <a:pt x="1697" y="1620"/>
                  </a:cubicBezTo>
                  <a:cubicBezTo>
                    <a:pt x="1650" y="1680"/>
                    <a:pt x="1587" y="1737"/>
                    <a:pt x="1511" y="1782"/>
                  </a:cubicBezTo>
                  <a:cubicBezTo>
                    <a:pt x="1434" y="1825"/>
                    <a:pt x="1342" y="1859"/>
                    <a:pt x="1239" y="1872"/>
                  </a:cubicBezTo>
                  <a:cubicBezTo>
                    <a:pt x="1213" y="1877"/>
                    <a:pt x="1186" y="1876"/>
                    <a:pt x="1160" y="1879"/>
                  </a:cubicBezTo>
                  <a:cubicBezTo>
                    <a:pt x="1132" y="1880"/>
                    <a:pt x="1105" y="1878"/>
                    <a:pt x="1077" y="1878"/>
                  </a:cubicBezTo>
                  <a:cubicBezTo>
                    <a:pt x="1021" y="1872"/>
                    <a:pt x="964" y="1865"/>
                    <a:pt x="907" y="1848"/>
                  </a:cubicBezTo>
                  <a:cubicBezTo>
                    <a:pt x="849" y="1833"/>
                    <a:pt x="793" y="1808"/>
                    <a:pt x="737" y="1781"/>
                  </a:cubicBezTo>
                  <a:cubicBezTo>
                    <a:pt x="710" y="1765"/>
                    <a:pt x="681" y="1751"/>
                    <a:pt x="656" y="1732"/>
                  </a:cubicBezTo>
                  <a:cubicBezTo>
                    <a:pt x="644" y="1722"/>
                    <a:pt x="630" y="1715"/>
                    <a:pt x="617" y="1704"/>
                  </a:cubicBezTo>
                  <a:cubicBezTo>
                    <a:pt x="606" y="1694"/>
                    <a:pt x="593" y="1684"/>
                    <a:pt x="580" y="1673"/>
                  </a:cubicBezTo>
                  <a:cubicBezTo>
                    <a:pt x="485" y="1588"/>
                    <a:pt x="412" y="1476"/>
                    <a:pt x="373" y="1342"/>
                  </a:cubicBezTo>
                  <a:cubicBezTo>
                    <a:pt x="333" y="1210"/>
                    <a:pt x="329" y="1060"/>
                    <a:pt x="360" y="918"/>
                  </a:cubicBezTo>
                  <a:cubicBezTo>
                    <a:pt x="376" y="847"/>
                    <a:pt x="401" y="777"/>
                    <a:pt x="435" y="712"/>
                  </a:cubicBezTo>
                  <a:cubicBezTo>
                    <a:pt x="469" y="648"/>
                    <a:pt x="513" y="589"/>
                    <a:pt x="564" y="537"/>
                  </a:cubicBezTo>
                  <a:cubicBezTo>
                    <a:pt x="592" y="512"/>
                    <a:pt x="618" y="485"/>
                    <a:pt x="649" y="464"/>
                  </a:cubicBezTo>
                  <a:lnTo>
                    <a:pt x="672" y="448"/>
                  </a:lnTo>
                  <a:cubicBezTo>
                    <a:pt x="680" y="442"/>
                    <a:pt x="687" y="436"/>
                    <a:pt x="695" y="432"/>
                  </a:cubicBezTo>
                  <a:lnTo>
                    <a:pt x="744" y="403"/>
                  </a:lnTo>
                  <a:cubicBezTo>
                    <a:pt x="812" y="367"/>
                    <a:pt x="883" y="336"/>
                    <a:pt x="960" y="318"/>
                  </a:cubicBezTo>
                  <a:cubicBezTo>
                    <a:pt x="1112" y="276"/>
                    <a:pt x="1279" y="272"/>
                    <a:pt x="1442" y="289"/>
                  </a:cubicBezTo>
                  <a:cubicBezTo>
                    <a:pt x="1605" y="308"/>
                    <a:pt x="1765" y="354"/>
                    <a:pt x="1914" y="418"/>
                  </a:cubicBezTo>
                  <a:cubicBezTo>
                    <a:pt x="2065" y="485"/>
                    <a:pt x="2209" y="568"/>
                    <a:pt x="2345" y="660"/>
                  </a:cubicBezTo>
                  <a:cubicBezTo>
                    <a:pt x="2480" y="751"/>
                    <a:pt x="2609" y="850"/>
                    <a:pt x="2733" y="948"/>
                  </a:cubicBezTo>
                  <a:cubicBezTo>
                    <a:pt x="2983" y="1144"/>
                    <a:pt x="3216" y="1335"/>
                    <a:pt x="3448" y="1481"/>
                  </a:cubicBezTo>
                  <a:cubicBezTo>
                    <a:pt x="3679" y="1625"/>
                    <a:pt x="3901" y="1728"/>
                    <a:pt x="4095" y="1783"/>
                  </a:cubicBezTo>
                  <a:cubicBezTo>
                    <a:pt x="4107" y="1787"/>
                    <a:pt x="4119" y="1791"/>
                    <a:pt x="4131" y="1794"/>
                  </a:cubicBezTo>
                  <a:cubicBezTo>
                    <a:pt x="4143" y="1796"/>
                    <a:pt x="4155" y="1800"/>
                    <a:pt x="4166" y="1802"/>
                  </a:cubicBezTo>
                  <a:cubicBezTo>
                    <a:pt x="4189" y="1808"/>
                    <a:pt x="4212" y="1813"/>
                    <a:pt x="4234" y="1818"/>
                  </a:cubicBezTo>
                  <a:cubicBezTo>
                    <a:pt x="4256" y="1822"/>
                    <a:pt x="4278" y="1826"/>
                    <a:pt x="4299" y="1830"/>
                  </a:cubicBezTo>
                  <a:cubicBezTo>
                    <a:pt x="4309" y="1832"/>
                    <a:pt x="4320" y="1833"/>
                    <a:pt x="4330" y="1835"/>
                  </a:cubicBezTo>
                  <a:cubicBezTo>
                    <a:pt x="4340" y="1836"/>
                    <a:pt x="4350" y="1838"/>
                    <a:pt x="4360" y="1839"/>
                  </a:cubicBezTo>
                  <a:cubicBezTo>
                    <a:pt x="4399" y="1843"/>
                    <a:pt x="4435" y="1848"/>
                    <a:pt x="4470" y="1848"/>
                  </a:cubicBezTo>
                  <a:cubicBezTo>
                    <a:pt x="4503" y="1849"/>
                    <a:pt x="4533" y="1851"/>
                    <a:pt x="4561" y="1849"/>
                  </a:cubicBezTo>
                  <a:cubicBezTo>
                    <a:pt x="4589" y="1848"/>
                    <a:pt x="4613" y="1848"/>
                    <a:pt x="4634" y="1846"/>
                  </a:cubicBezTo>
                  <a:cubicBezTo>
                    <a:pt x="4655" y="1844"/>
                    <a:pt x="4673" y="1842"/>
                    <a:pt x="4687" y="1841"/>
                  </a:cubicBezTo>
                  <a:cubicBezTo>
                    <a:pt x="4715" y="1838"/>
                    <a:pt x="4730" y="1836"/>
                    <a:pt x="4730" y="1836"/>
                  </a:cubicBezTo>
                  <a:cubicBezTo>
                    <a:pt x="4730" y="1836"/>
                    <a:pt x="4715" y="1836"/>
                    <a:pt x="4687" y="1837"/>
                  </a:cubicBezTo>
                  <a:cubicBezTo>
                    <a:pt x="4672" y="1837"/>
                    <a:pt x="4655" y="1838"/>
                    <a:pt x="4633" y="1838"/>
                  </a:cubicBezTo>
                  <a:cubicBezTo>
                    <a:pt x="4613" y="1838"/>
                    <a:pt x="4589" y="1836"/>
                    <a:pt x="4561" y="1835"/>
                  </a:cubicBezTo>
                  <a:cubicBezTo>
                    <a:pt x="4534" y="1835"/>
                    <a:pt x="4504" y="1830"/>
                    <a:pt x="4471" y="1826"/>
                  </a:cubicBezTo>
                  <a:cubicBezTo>
                    <a:pt x="4439" y="1823"/>
                    <a:pt x="4402" y="1815"/>
                    <a:pt x="4364" y="1808"/>
                  </a:cubicBezTo>
                  <a:cubicBezTo>
                    <a:pt x="4355" y="1806"/>
                    <a:pt x="4346" y="1804"/>
                    <a:pt x="4336" y="1802"/>
                  </a:cubicBezTo>
                  <a:cubicBezTo>
                    <a:pt x="4326" y="1800"/>
                    <a:pt x="4316" y="1797"/>
                    <a:pt x="4306" y="1795"/>
                  </a:cubicBezTo>
                  <a:cubicBezTo>
                    <a:pt x="4286" y="1790"/>
                    <a:pt x="4265" y="1784"/>
                    <a:pt x="4244" y="1779"/>
                  </a:cubicBezTo>
                  <a:cubicBezTo>
                    <a:pt x="4223" y="1772"/>
                    <a:pt x="4201" y="1765"/>
                    <a:pt x="4179" y="1758"/>
                  </a:cubicBezTo>
                  <a:cubicBezTo>
                    <a:pt x="4168" y="1754"/>
                    <a:pt x="4157" y="1751"/>
                    <a:pt x="4145" y="1747"/>
                  </a:cubicBezTo>
                  <a:cubicBezTo>
                    <a:pt x="4134" y="1742"/>
                    <a:pt x="4123" y="1738"/>
                    <a:pt x="4111" y="1734"/>
                  </a:cubicBezTo>
                  <a:cubicBezTo>
                    <a:pt x="3927" y="1666"/>
                    <a:pt x="3720" y="1550"/>
                    <a:pt x="3508" y="1393"/>
                  </a:cubicBezTo>
                  <a:cubicBezTo>
                    <a:pt x="3294" y="1237"/>
                    <a:pt x="3079" y="1033"/>
                    <a:pt x="2842" y="820"/>
                  </a:cubicBezTo>
                  <a:cubicBezTo>
                    <a:pt x="2722" y="713"/>
                    <a:pt x="2597" y="603"/>
                    <a:pt x="2460" y="499"/>
                  </a:cubicBezTo>
                  <a:cubicBezTo>
                    <a:pt x="2324" y="394"/>
                    <a:pt x="2175" y="295"/>
                    <a:pt x="2012" y="211"/>
                  </a:cubicBezTo>
                  <a:cubicBezTo>
                    <a:pt x="1847" y="129"/>
                    <a:pt x="1667" y="67"/>
                    <a:pt x="1478" y="35"/>
                  </a:cubicBezTo>
                  <a:cubicBezTo>
                    <a:pt x="1289" y="5"/>
                    <a:pt x="1091" y="0"/>
                    <a:pt x="895" y="43"/>
                  </a:cubicBezTo>
                  <a:cubicBezTo>
                    <a:pt x="797" y="62"/>
                    <a:pt x="701" y="98"/>
                    <a:pt x="609" y="142"/>
                  </a:cubicBezTo>
                  <a:lnTo>
                    <a:pt x="541" y="179"/>
                  </a:lnTo>
                  <a:cubicBezTo>
                    <a:pt x="529" y="185"/>
                    <a:pt x="519" y="192"/>
                    <a:pt x="508" y="199"/>
                  </a:cubicBezTo>
                  <a:lnTo>
                    <a:pt x="476" y="221"/>
                  </a:lnTo>
                  <a:cubicBezTo>
                    <a:pt x="432" y="249"/>
                    <a:pt x="394" y="283"/>
                    <a:pt x="355" y="317"/>
                  </a:cubicBezTo>
                  <a:cubicBezTo>
                    <a:pt x="279" y="388"/>
                    <a:pt x="213" y="471"/>
                    <a:pt x="161" y="560"/>
                  </a:cubicBezTo>
                  <a:cubicBezTo>
                    <a:pt x="110" y="650"/>
                    <a:pt x="74" y="746"/>
                    <a:pt x="48" y="844"/>
                  </a:cubicBezTo>
                  <a:cubicBezTo>
                    <a:pt x="0" y="1039"/>
                    <a:pt x="2" y="1244"/>
                    <a:pt x="55" y="1433"/>
                  </a:cubicBezTo>
                  <a:cubicBezTo>
                    <a:pt x="80" y="1529"/>
                    <a:pt x="122" y="1619"/>
                    <a:pt x="172" y="1701"/>
                  </a:cubicBezTo>
                  <a:cubicBezTo>
                    <a:pt x="186" y="1722"/>
                    <a:pt x="199" y="1742"/>
                    <a:pt x="213" y="1763"/>
                  </a:cubicBezTo>
                  <a:cubicBezTo>
                    <a:pt x="228" y="1782"/>
                    <a:pt x="243" y="1801"/>
                    <a:pt x="258" y="1820"/>
                  </a:cubicBezTo>
                  <a:cubicBezTo>
                    <a:pt x="272" y="1839"/>
                    <a:pt x="290" y="1856"/>
                    <a:pt x="307" y="1873"/>
                  </a:cubicBezTo>
                  <a:cubicBezTo>
                    <a:pt x="324" y="1889"/>
                    <a:pt x="340" y="1907"/>
                    <a:pt x="358" y="1922"/>
                  </a:cubicBezTo>
                  <a:cubicBezTo>
                    <a:pt x="376" y="1937"/>
                    <a:pt x="394" y="1953"/>
                    <a:pt x="412" y="1967"/>
                  </a:cubicBezTo>
                  <a:cubicBezTo>
                    <a:pt x="430" y="1983"/>
                    <a:pt x="449" y="1994"/>
                    <a:pt x="468" y="2008"/>
                  </a:cubicBezTo>
                  <a:cubicBezTo>
                    <a:pt x="505" y="2035"/>
                    <a:pt x="544" y="2055"/>
                    <a:pt x="583" y="2077"/>
                  </a:cubicBezTo>
                  <a:cubicBezTo>
                    <a:pt x="662" y="2116"/>
                    <a:pt x="740" y="2149"/>
                    <a:pt x="821" y="2168"/>
                  </a:cubicBezTo>
                  <a:cubicBezTo>
                    <a:pt x="900" y="2191"/>
                    <a:pt x="980" y="2200"/>
                    <a:pt x="1057" y="2206"/>
                  </a:cubicBezTo>
                  <a:cubicBezTo>
                    <a:pt x="1097" y="2206"/>
                    <a:pt x="1135" y="2208"/>
                    <a:pt x="1173" y="2206"/>
                  </a:cubicBezTo>
                  <a:cubicBezTo>
                    <a:pt x="1211" y="2202"/>
                    <a:pt x="1248" y="2202"/>
                    <a:pt x="1284" y="2195"/>
                  </a:cubicBezTo>
                  <a:cubicBezTo>
                    <a:pt x="1431" y="2172"/>
                    <a:pt x="1563" y="2121"/>
                    <a:pt x="1676" y="2051"/>
                  </a:cubicBezTo>
                  <a:cubicBezTo>
                    <a:pt x="1788" y="1978"/>
                    <a:pt x="1876" y="1890"/>
                    <a:pt x="1942" y="1794"/>
                  </a:cubicBezTo>
                  <a:cubicBezTo>
                    <a:pt x="2008" y="1700"/>
                    <a:pt x="2050" y="1597"/>
                    <a:pt x="2070" y="1494"/>
                  </a:cubicBezTo>
                  <a:cubicBezTo>
                    <a:pt x="2073" y="1481"/>
                    <a:pt x="2074" y="1469"/>
                    <a:pt x="2076" y="1456"/>
                  </a:cubicBezTo>
                  <a:cubicBezTo>
                    <a:pt x="2077" y="1443"/>
                    <a:pt x="2078" y="1430"/>
                    <a:pt x="2080" y="1418"/>
                  </a:cubicBezTo>
                  <a:cubicBezTo>
                    <a:pt x="2081" y="1393"/>
                    <a:pt x="2081" y="1368"/>
                    <a:pt x="2081" y="1344"/>
                  </a:cubicBezTo>
                  <a:cubicBezTo>
                    <a:pt x="2079" y="1319"/>
                    <a:pt x="2077" y="1295"/>
                    <a:pt x="2073" y="1272"/>
                  </a:cubicBezTo>
                  <a:cubicBezTo>
                    <a:pt x="2068" y="1248"/>
                    <a:pt x="2064" y="1227"/>
                    <a:pt x="2058" y="1204"/>
                  </a:cubicBezTo>
                  <a:cubicBezTo>
                    <a:pt x="2031" y="1110"/>
                    <a:pt x="1981" y="1038"/>
                    <a:pt x="1929" y="985"/>
                  </a:cubicBezTo>
                  <a:cubicBezTo>
                    <a:pt x="1876" y="931"/>
                    <a:pt x="1819" y="894"/>
                    <a:pt x="1765" y="868"/>
                  </a:cubicBezTo>
                  <a:cubicBezTo>
                    <a:pt x="1656" y="817"/>
                    <a:pt x="1557" y="809"/>
                    <a:pt x="1481" y="820"/>
                  </a:cubicBezTo>
                  <a:cubicBezTo>
                    <a:pt x="1405" y="831"/>
                    <a:pt x="1353" y="861"/>
                    <a:pt x="1322" y="887"/>
                  </a:cubicBezTo>
                  <a:cubicBezTo>
                    <a:pt x="1290" y="913"/>
                    <a:pt x="1276" y="936"/>
                    <a:pt x="1271" y="952"/>
                  </a:cubicBezTo>
                  <a:cubicBezTo>
                    <a:pt x="1265" y="968"/>
                    <a:pt x="1268" y="978"/>
                    <a:pt x="1273" y="98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5" name="Freeform 2">
              <a:extLst>
                <a:ext uri="{FF2B5EF4-FFF2-40B4-BE49-F238E27FC236}">
                  <a16:creationId xmlns:a16="http://schemas.microsoft.com/office/drawing/2014/main" id="{8AC85903-BE19-D04D-815E-3330CA7ACE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7600" y="3311525"/>
              <a:ext cx="1666875" cy="820738"/>
            </a:xfrm>
            <a:custGeom>
              <a:avLst/>
              <a:gdLst>
                <a:gd name="T0" fmla="*/ 3239 w 4632"/>
                <a:gd name="T1" fmla="*/ 113031 h 2280"/>
                <a:gd name="T2" fmla="*/ 28789 w 4632"/>
                <a:gd name="T3" fmla="*/ 121671 h 2280"/>
                <a:gd name="T4" fmla="*/ 57938 w 4632"/>
                <a:gd name="T5" fmla="*/ 118071 h 2280"/>
                <a:gd name="T6" fmla="*/ 78450 w 4632"/>
                <a:gd name="T7" fmla="*/ 114471 h 2280"/>
                <a:gd name="T8" fmla="*/ 103640 w 4632"/>
                <a:gd name="T9" fmla="*/ 110872 h 2280"/>
                <a:gd name="T10" fmla="*/ 170574 w 4632"/>
                <a:gd name="T11" fmla="*/ 105112 h 2280"/>
                <a:gd name="T12" fmla="*/ 263778 w 4632"/>
                <a:gd name="T13" fmla="*/ 110152 h 2280"/>
                <a:gd name="T14" fmla="*/ 385411 w 4632"/>
                <a:gd name="T15" fmla="*/ 139309 h 2280"/>
                <a:gd name="T16" fmla="*/ 532234 w 4632"/>
                <a:gd name="T17" fmla="*/ 208064 h 2280"/>
                <a:gd name="T18" fmla="*/ 692732 w 4632"/>
                <a:gd name="T19" fmla="*/ 323976 h 2280"/>
                <a:gd name="T20" fmla="*/ 858268 w 4632"/>
                <a:gd name="T21" fmla="*/ 466165 h 2280"/>
                <a:gd name="T22" fmla="*/ 943915 w 4632"/>
                <a:gd name="T23" fmla="*/ 538519 h 2280"/>
                <a:gd name="T24" fmla="*/ 1031721 w 4632"/>
                <a:gd name="T25" fmla="*/ 607274 h 2280"/>
                <a:gd name="T26" fmla="*/ 1212011 w 4632"/>
                <a:gd name="T27" fmla="*/ 721386 h 2280"/>
                <a:gd name="T28" fmla="*/ 1387263 w 4632"/>
                <a:gd name="T29" fmla="*/ 790500 h 2280"/>
                <a:gd name="T30" fmla="*/ 1465353 w 4632"/>
                <a:gd name="T31" fmla="*/ 807779 h 2280"/>
                <a:gd name="T32" fmla="*/ 1500979 w 4632"/>
                <a:gd name="T33" fmla="*/ 813179 h 2280"/>
                <a:gd name="T34" fmla="*/ 1533727 w 4632"/>
                <a:gd name="T35" fmla="*/ 816778 h 2280"/>
                <a:gd name="T36" fmla="*/ 1548841 w 4632"/>
                <a:gd name="T37" fmla="*/ 818218 h 2280"/>
                <a:gd name="T38" fmla="*/ 1563235 w 4632"/>
                <a:gd name="T39" fmla="*/ 818578 h 2280"/>
                <a:gd name="T40" fmla="*/ 1589865 w 4632"/>
                <a:gd name="T41" fmla="*/ 819658 h 2280"/>
                <a:gd name="T42" fmla="*/ 1631609 w 4632"/>
                <a:gd name="T43" fmla="*/ 819298 h 2280"/>
                <a:gd name="T44" fmla="*/ 1666515 w 4632"/>
                <a:gd name="T45" fmla="*/ 817858 h 2280"/>
                <a:gd name="T46" fmla="*/ 1631609 w 4632"/>
                <a:gd name="T47" fmla="*/ 813899 h 2280"/>
                <a:gd name="T48" fmla="*/ 1590944 w 4632"/>
                <a:gd name="T49" fmla="*/ 808499 h 2280"/>
                <a:gd name="T50" fmla="*/ 1565394 w 4632"/>
                <a:gd name="T51" fmla="*/ 804179 h 2280"/>
                <a:gd name="T52" fmla="*/ 1551360 w 4632"/>
                <a:gd name="T53" fmla="*/ 801659 h 2280"/>
                <a:gd name="T54" fmla="*/ 1536605 w 4632"/>
                <a:gd name="T55" fmla="*/ 798060 h 2280"/>
                <a:gd name="T56" fmla="*/ 1505657 w 4632"/>
                <a:gd name="T57" fmla="*/ 790500 h 2280"/>
                <a:gd name="T58" fmla="*/ 1471830 w 4632"/>
                <a:gd name="T59" fmla="*/ 780421 h 2280"/>
                <a:gd name="T60" fmla="*/ 1399498 w 4632"/>
                <a:gd name="T61" fmla="*/ 754503 h 2280"/>
                <a:gd name="T62" fmla="*/ 1242599 w 4632"/>
                <a:gd name="T63" fmla="*/ 669909 h 2280"/>
                <a:gd name="T64" fmla="*/ 1083901 w 4632"/>
                <a:gd name="T65" fmla="*/ 543559 h 2280"/>
                <a:gd name="T66" fmla="*/ 1005451 w 4632"/>
                <a:gd name="T67" fmla="*/ 469405 h 2280"/>
                <a:gd name="T68" fmla="*/ 927721 w 4632"/>
                <a:gd name="T69" fmla="*/ 392010 h 2280"/>
                <a:gd name="T70" fmla="*/ 767943 w 4632"/>
                <a:gd name="T71" fmla="*/ 236502 h 2280"/>
                <a:gd name="T72" fmla="*/ 594490 w 4632"/>
                <a:gd name="T73" fmla="*/ 105112 h 2280"/>
                <a:gd name="T74" fmla="*/ 420677 w 4632"/>
                <a:gd name="T75" fmla="*/ 27718 h 2280"/>
                <a:gd name="T76" fmla="*/ 272415 w 4632"/>
                <a:gd name="T77" fmla="*/ 2160 h 2280"/>
                <a:gd name="T78" fmla="*/ 159058 w 4632"/>
                <a:gd name="T79" fmla="*/ 10799 h 2280"/>
                <a:gd name="T80" fmla="*/ 80609 w 4632"/>
                <a:gd name="T81" fmla="*/ 36357 h 2280"/>
                <a:gd name="T82" fmla="*/ 53619 w 4632"/>
                <a:gd name="T83" fmla="*/ 50396 h 2280"/>
                <a:gd name="T84" fmla="*/ 33467 w 4632"/>
                <a:gd name="T85" fmla="*/ 64075 h 2280"/>
                <a:gd name="T86" fmla="*/ 9716 w 4632"/>
                <a:gd name="T87" fmla="*/ 87473 h 22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632" h="2280">
                  <a:moveTo>
                    <a:pt x="9" y="314"/>
                  </a:moveTo>
                  <a:lnTo>
                    <a:pt x="9" y="314"/>
                  </a:lnTo>
                  <a:cubicBezTo>
                    <a:pt x="18" y="329"/>
                    <a:pt x="38" y="339"/>
                    <a:pt x="80" y="338"/>
                  </a:cubicBezTo>
                  <a:cubicBezTo>
                    <a:pt x="101" y="337"/>
                    <a:pt x="126" y="332"/>
                    <a:pt x="161" y="328"/>
                  </a:cubicBezTo>
                  <a:cubicBezTo>
                    <a:pt x="178" y="326"/>
                    <a:pt x="197" y="322"/>
                    <a:pt x="218" y="318"/>
                  </a:cubicBezTo>
                  <a:cubicBezTo>
                    <a:pt x="239" y="315"/>
                    <a:pt x="262" y="312"/>
                    <a:pt x="288" y="308"/>
                  </a:cubicBezTo>
                  <a:cubicBezTo>
                    <a:pt x="339" y="301"/>
                    <a:pt x="400" y="295"/>
                    <a:pt x="474" y="292"/>
                  </a:cubicBezTo>
                  <a:cubicBezTo>
                    <a:pt x="548" y="292"/>
                    <a:pt x="633" y="291"/>
                    <a:pt x="733" y="306"/>
                  </a:cubicBezTo>
                  <a:cubicBezTo>
                    <a:pt x="832" y="320"/>
                    <a:pt x="945" y="345"/>
                    <a:pt x="1071" y="387"/>
                  </a:cubicBezTo>
                  <a:cubicBezTo>
                    <a:pt x="1197" y="430"/>
                    <a:pt x="1334" y="489"/>
                    <a:pt x="1479" y="578"/>
                  </a:cubicBezTo>
                  <a:cubicBezTo>
                    <a:pt x="1625" y="667"/>
                    <a:pt x="1775" y="777"/>
                    <a:pt x="1925" y="900"/>
                  </a:cubicBezTo>
                  <a:cubicBezTo>
                    <a:pt x="2076" y="1023"/>
                    <a:pt x="2228" y="1159"/>
                    <a:pt x="2385" y="1295"/>
                  </a:cubicBezTo>
                  <a:cubicBezTo>
                    <a:pt x="2463" y="1363"/>
                    <a:pt x="2542" y="1430"/>
                    <a:pt x="2623" y="1496"/>
                  </a:cubicBezTo>
                  <a:cubicBezTo>
                    <a:pt x="2704" y="1562"/>
                    <a:pt x="2784" y="1625"/>
                    <a:pt x="2867" y="1687"/>
                  </a:cubicBezTo>
                  <a:cubicBezTo>
                    <a:pt x="3031" y="1809"/>
                    <a:pt x="3199" y="1919"/>
                    <a:pt x="3368" y="2004"/>
                  </a:cubicBezTo>
                  <a:cubicBezTo>
                    <a:pt x="3536" y="2090"/>
                    <a:pt x="3702" y="2154"/>
                    <a:pt x="3855" y="2196"/>
                  </a:cubicBezTo>
                  <a:cubicBezTo>
                    <a:pt x="3932" y="2215"/>
                    <a:pt x="4004" y="2234"/>
                    <a:pt x="4072" y="2244"/>
                  </a:cubicBezTo>
                  <a:cubicBezTo>
                    <a:pt x="4107" y="2249"/>
                    <a:pt x="4139" y="2257"/>
                    <a:pt x="4171" y="2259"/>
                  </a:cubicBezTo>
                  <a:cubicBezTo>
                    <a:pt x="4202" y="2262"/>
                    <a:pt x="4233" y="2266"/>
                    <a:pt x="4262" y="2269"/>
                  </a:cubicBezTo>
                  <a:cubicBezTo>
                    <a:pt x="4277" y="2270"/>
                    <a:pt x="4291" y="2272"/>
                    <a:pt x="4304" y="2273"/>
                  </a:cubicBezTo>
                  <a:cubicBezTo>
                    <a:pt x="4318" y="2274"/>
                    <a:pt x="4331" y="2274"/>
                    <a:pt x="4344" y="2274"/>
                  </a:cubicBezTo>
                  <a:cubicBezTo>
                    <a:pt x="4371" y="2275"/>
                    <a:pt x="4395" y="2276"/>
                    <a:pt x="4418" y="2277"/>
                  </a:cubicBezTo>
                  <a:cubicBezTo>
                    <a:pt x="4463" y="2279"/>
                    <a:pt x="4502" y="2277"/>
                    <a:pt x="4534" y="2276"/>
                  </a:cubicBezTo>
                  <a:cubicBezTo>
                    <a:pt x="4597" y="2273"/>
                    <a:pt x="4631" y="2272"/>
                    <a:pt x="4631" y="2272"/>
                  </a:cubicBezTo>
                  <a:cubicBezTo>
                    <a:pt x="4631" y="2272"/>
                    <a:pt x="4597" y="2268"/>
                    <a:pt x="4534" y="2261"/>
                  </a:cubicBezTo>
                  <a:cubicBezTo>
                    <a:pt x="4503" y="2258"/>
                    <a:pt x="4464" y="2255"/>
                    <a:pt x="4421" y="2246"/>
                  </a:cubicBezTo>
                  <a:cubicBezTo>
                    <a:pt x="4398" y="2242"/>
                    <a:pt x="4375" y="2238"/>
                    <a:pt x="4350" y="2234"/>
                  </a:cubicBezTo>
                  <a:cubicBezTo>
                    <a:pt x="4336" y="2231"/>
                    <a:pt x="4323" y="2229"/>
                    <a:pt x="4311" y="2227"/>
                  </a:cubicBezTo>
                  <a:cubicBezTo>
                    <a:pt x="4298" y="2224"/>
                    <a:pt x="4284" y="2220"/>
                    <a:pt x="4270" y="2217"/>
                  </a:cubicBezTo>
                  <a:cubicBezTo>
                    <a:pt x="4242" y="2210"/>
                    <a:pt x="4214" y="2204"/>
                    <a:pt x="4184" y="2196"/>
                  </a:cubicBezTo>
                  <a:cubicBezTo>
                    <a:pt x="4153" y="2189"/>
                    <a:pt x="4123" y="2178"/>
                    <a:pt x="4090" y="2168"/>
                  </a:cubicBezTo>
                  <a:cubicBezTo>
                    <a:pt x="4026" y="2150"/>
                    <a:pt x="3959" y="2123"/>
                    <a:pt x="3889" y="2096"/>
                  </a:cubicBezTo>
                  <a:cubicBezTo>
                    <a:pt x="3749" y="2038"/>
                    <a:pt x="3601" y="1959"/>
                    <a:pt x="3453" y="1861"/>
                  </a:cubicBezTo>
                  <a:cubicBezTo>
                    <a:pt x="3304" y="1762"/>
                    <a:pt x="3157" y="1642"/>
                    <a:pt x="3012" y="1510"/>
                  </a:cubicBezTo>
                  <a:cubicBezTo>
                    <a:pt x="2939" y="1444"/>
                    <a:pt x="2866" y="1374"/>
                    <a:pt x="2794" y="1304"/>
                  </a:cubicBezTo>
                  <a:cubicBezTo>
                    <a:pt x="2721" y="1235"/>
                    <a:pt x="2650" y="1162"/>
                    <a:pt x="2578" y="1089"/>
                  </a:cubicBezTo>
                  <a:cubicBezTo>
                    <a:pt x="2433" y="943"/>
                    <a:pt x="2287" y="794"/>
                    <a:pt x="2134" y="657"/>
                  </a:cubicBezTo>
                  <a:cubicBezTo>
                    <a:pt x="1980" y="520"/>
                    <a:pt x="1819" y="393"/>
                    <a:pt x="1652" y="292"/>
                  </a:cubicBezTo>
                  <a:cubicBezTo>
                    <a:pt x="1485" y="189"/>
                    <a:pt x="1319" y="121"/>
                    <a:pt x="1169" y="77"/>
                  </a:cubicBezTo>
                  <a:cubicBezTo>
                    <a:pt x="1018" y="32"/>
                    <a:pt x="880" y="12"/>
                    <a:pt x="757" y="6"/>
                  </a:cubicBezTo>
                  <a:cubicBezTo>
                    <a:pt x="636" y="0"/>
                    <a:pt x="529" y="14"/>
                    <a:pt x="442" y="30"/>
                  </a:cubicBezTo>
                  <a:cubicBezTo>
                    <a:pt x="353" y="49"/>
                    <a:pt x="281" y="74"/>
                    <a:pt x="224" y="101"/>
                  </a:cubicBezTo>
                  <a:cubicBezTo>
                    <a:pt x="195" y="114"/>
                    <a:pt x="171" y="127"/>
                    <a:pt x="149" y="140"/>
                  </a:cubicBezTo>
                  <a:cubicBezTo>
                    <a:pt x="127" y="154"/>
                    <a:pt x="109" y="167"/>
                    <a:pt x="93" y="178"/>
                  </a:cubicBezTo>
                  <a:cubicBezTo>
                    <a:pt x="61" y="201"/>
                    <a:pt x="41" y="225"/>
                    <a:pt x="27" y="243"/>
                  </a:cubicBezTo>
                  <a:cubicBezTo>
                    <a:pt x="0" y="279"/>
                    <a:pt x="1" y="301"/>
                    <a:pt x="9" y="31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" name="Freeform 3">
              <a:extLst>
                <a:ext uri="{FF2B5EF4-FFF2-40B4-BE49-F238E27FC236}">
                  <a16:creationId xmlns:a16="http://schemas.microsoft.com/office/drawing/2014/main" id="{F06773E0-1062-FD40-8E61-38F0C39230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2963" y="3486150"/>
              <a:ext cx="366712" cy="561975"/>
            </a:xfrm>
            <a:custGeom>
              <a:avLst/>
              <a:gdLst>
                <a:gd name="T0" fmla="*/ 144310 w 1019"/>
                <a:gd name="T1" fmla="*/ 8989 h 1563"/>
                <a:gd name="T2" fmla="*/ 144310 w 1019"/>
                <a:gd name="T3" fmla="*/ 8989 h 1563"/>
                <a:gd name="T4" fmla="*/ 131714 w 1019"/>
                <a:gd name="T5" fmla="*/ 1079 h 1563"/>
                <a:gd name="T6" fmla="*/ 131714 w 1019"/>
                <a:gd name="T7" fmla="*/ 1079 h 1563"/>
                <a:gd name="T8" fmla="*/ 96446 w 1019"/>
                <a:gd name="T9" fmla="*/ 9708 h 1563"/>
                <a:gd name="T10" fmla="*/ 96446 w 1019"/>
                <a:gd name="T11" fmla="*/ 9708 h 1563"/>
                <a:gd name="T12" fmla="*/ 37787 w 1019"/>
                <a:gd name="T13" fmla="*/ 65078 h 1563"/>
                <a:gd name="T14" fmla="*/ 37787 w 1019"/>
                <a:gd name="T15" fmla="*/ 65078 h 1563"/>
                <a:gd name="T16" fmla="*/ 1080 w 1019"/>
                <a:gd name="T17" fmla="*/ 200988 h 1563"/>
                <a:gd name="T18" fmla="*/ 1080 w 1019"/>
                <a:gd name="T19" fmla="*/ 200988 h 1563"/>
                <a:gd name="T20" fmla="*/ 20513 w 1019"/>
                <a:gd name="T21" fmla="*/ 291235 h 1563"/>
                <a:gd name="T22" fmla="*/ 20513 w 1019"/>
                <a:gd name="T23" fmla="*/ 291235 h 1563"/>
                <a:gd name="T24" fmla="*/ 68016 w 1019"/>
                <a:gd name="T25" fmla="*/ 373212 h 1563"/>
                <a:gd name="T26" fmla="*/ 68016 w 1019"/>
                <a:gd name="T27" fmla="*/ 373212 h 1563"/>
                <a:gd name="T28" fmla="*/ 132074 w 1019"/>
                <a:gd name="T29" fmla="*/ 438650 h 1563"/>
                <a:gd name="T30" fmla="*/ 132074 w 1019"/>
                <a:gd name="T31" fmla="*/ 438650 h 1563"/>
                <a:gd name="T32" fmla="*/ 201530 w 1019"/>
                <a:gd name="T33" fmla="*/ 486110 h 1563"/>
                <a:gd name="T34" fmla="*/ 201530 w 1019"/>
                <a:gd name="T35" fmla="*/ 486110 h 1563"/>
                <a:gd name="T36" fmla="*/ 318489 w 1019"/>
                <a:gd name="T37" fmla="*/ 542559 h 1563"/>
                <a:gd name="T38" fmla="*/ 318489 w 1019"/>
                <a:gd name="T39" fmla="*/ 542559 h 1563"/>
                <a:gd name="T40" fmla="*/ 366352 w 1019"/>
                <a:gd name="T41" fmla="*/ 561615 h 1563"/>
                <a:gd name="T42" fmla="*/ 366352 w 1019"/>
                <a:gd name="T43" fmla="*/ 561615 h 1563"/>
                <a:gd name="T44" fmla="*/ 324607 w 1019"/>
                <a:gd name="T45" fmla="*/ 531773 h 1563"/>
                <a:gd name="T46" fmla="*/ 324607 w 1019"/>
                <a:gd name="T47" fmla="*/ 531773 h 1563"/>
                <a:gd name="T48" fmla="*/ 224921 w 1019"/>
                <a:gd name="T49" fmla="*/ 453391 h 1563"/>
                <a:gd name="T50" fmla="*/ 224921 w 1019"/>
                <a:gd name="T51" fmla="*/ 453391 h 1563"/>
                <a:gd name="T52" fmla="*/ 123797 w 1019"/>
                <a:gd name="T53" fmla="*/ 334740 h 1563"/>
                <a:gd name="T54" fmla="*/ 123797 w 1019"/>
                <a:gd name="T55" fmla="*/ 334740 h 1563"/>
                <a:gd name="T56" fmla="*/ 92848 w 1019"/>
                <a:gd name="T57" fmla="*/ 265707 h 1563"/>
                <a:gd name="T58" fmla="*/ 92848 w 1019"/>
                <a:gd name="T59" fmla="*/ 265707 h 1563"/>
                <a:gd name="T60" fmla="*/ 81332 w 1019"/>
                <a:gd name="T61" fmla="*/ 198471 h 1563"/>
                <a:gd name="T62" fmla="*/ 81332 w 1019"/>
                <a:gd name="T63" fmla="*/ 198471 h 1563"/>
                <a:gd name="T64" fmla="*/ 100765 w 1019"/>
                <a:gd name="T65" fmla="*/ 100314 h 1563"/>
                <a:gd name="T66" fmla="*/ 100765 w 1019"/>
                <a:gd name="T67" fmla="*/ 100314 h 1563"/>
                <a:gd name="T68" fmla="*/ 129555 w 1019"/>
                <a:gd name="T69" fmla="*/ 49618 h 1563"/>
                <a:gd name="T70" fmla="*/ 129555 w 1019"/>
                <a:gd name="T71" fmla="*/ 49618 h 1563"/>
                <a:gd name="T72" fmla="*/ 144310 w 1019"/>
                <a:gd name="T73" fmla="*/ 23730 h 1563"/>
                <a:gd name="T74" fmla="*/ 144310 w 1019"/>
                <a:gd name="T75" fmla="*/ 23730 h 1563"/>
                <a:gd name="T76" fmla="*/ 144310 w 1019"/>
                <a:gd name="T77" fmla="*/ 8989 h 156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9" h="1563">
                  <a:moveTo>
                    <a:pt x="401" y="25"/>
                  </a:moveTo>
                  <a:lnTo>
                    <a:pt x="401" y="25"/>
                  </a:lnTo>
                  <a:cubicBezTo>
                    <a:pt x="395" y="15"/>
                    <a:pt x="386" y="6"/>
                    <a:pt x="366" y="3"/>
                  </a:cubicBezTo>
                  <a:cubicBezTo>
                    <a:pt x="345" y="0"/>
                    <a:pt x="313" y="3"/>
                    <a:pt x="268" y="27"/>
                  </a:cubicBezTo>
                  <a:cubicBezTo>
                    <a:pt x="222" y="51"/>
                    <a:pt x="162" y="97"/>
                    <a:pt x="105" y="181"/>
                  </a:cubicBezTo>
                  <a:cubicBezTo>
                    <a:pt x="51" y="266"/>
                    <a:pt x="0" y="391"/>
                    <a:pt x="3" y="559"/>
                  </a:cubicBezTo>
                  <a:cubicBezTo>
                    <a:pt x="6" y="644"/>
                    <a:pt x="25" y="728"/>
                    <a:pt x="57" y="810"/>
                  </a:cubicBezTo>
                  <a:cubicBezTo>
                    <a:pt x="90" y="892"/>
                    <a:pt x="135" y="969"/>
                    <a:pt x="189" y="1038"/>
                  </a:cubicBezTo>
                  <a:cubicBezTo>
                    <a:pt x="242" y="1106"/>
                    <a:pt x="303" y="1167"/>
                    <a:pt x="367" y="1220"/>
                  </a:cubicBezTo>
                  <a:cubicBezTo>
                    <a:pt x="431" y="1271"/>
                    <a:pt x="496" y="1315"/>
                    <a:pt x="560" y="1352"/>
                  </a:cubicBezTo>
                  <a:cubicBezTo>
                    <a:pt x="687" y="1426"/>
                    <a:pt x="802" y="1475"/>
                    <a:pt x="885" y="1509"/>
                  </a:cubicBezTo>
                  <a:cubicBezTo>
                    <a:pt x="968" y="1543"/>
                    <a:pt x="1018" y="1562"/>
                    <a:pt x="1018" y="1562"/>
                  </a:cubicBezTo>
                  <a:cubicBezTo>
                    <a:pt x="1018" y="1562"/>
                    <a:pt x="975" y="1530"/>
                    <a:pt x="902" y="1479"/>
                  </a:cubicBezTo>
                  <a:cubicBezTo>
                    <a:pt x="830" y="1426"/>
                    <a:pt x="729" y="1354"/>
                    <a:pt x="625" y="1261"/>
                  </a:cubicBezTo>
                  <a:cubicBezTo>
                    <a:pt x="521" y="1170"/>
                    <a:pt x="417" y="1058"/>
                    <a:pt x="344" y="931"/>
                  </a:cubicBezTo>
                  <a:cubicBezTo>
                    <a:pt x="307" y="869"/>
                    <a:pt x="278" y="802"/>
                    <a:pt x="258" y="739"/>
                  </a:cubicBezTo>
                  <a:cubicBezTo>
                    <a:pt x="239" y="675"/>
                    <a:pt x="228" y="609"/>
                    <a:pt x="226" y="552"/>
                  </a:cubicBezTo>
                  <a:cubicBezTo>
                    <a:pt x="224" y="435"/>
                    <a:pt x="253" y="344"/>
                    <a:pt x="280" y="279"/>
                  </a:cubicBezTo>
                  <a:cubicBezTo>
                    <a:pt x="310" y="214"/>
                    <a:pt x="339" y="171"/>
                    <a:pt x="360" y="138"/>
                  </a:cubicBezTo>
                  <a:cubicBezTo>
                    <a:pt x="382" y="105"/>
                    <a:pt x="395" y="83"/>
                    <a:pt x="401" y="66"/>
                  </a:cubicBezTo>
                  <a:cubicBezTo>
                    <a:pt x="407" y="48"/>
                    <a:pt x="405" y="34"/>
                    <a:pt x="401" y="2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" name="Freeform 4">
              <a:extLst>
                <a:ext uri="{FF2B5EF4-FFF2-40B4-BE49-F238E27FC236}">
                  <a16:creationId xmlns:a16="http://schemas.microsoft.com/office/drawing/2014/main" id="{4544F548-A23D-BF41-B20C-BAE09CB464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8338" y="3197225"/>
              <a:ext cx="434975" cy="733425"/>
            </a:xfrm>
            <a:custGeom>
              <a:avLst/>
              <a:gdLst>
                <a:gd name="T0" fmla="*/ 427413 w 1208"/>
                <a:gd name="T1" fmla="*/ 144812 h 2036"/>
                <a:gd name="T2" fmla="*/ 434615 w 1208"/>
                <a:gd name="T3" fmla="*/ 129322 h 2036"/>
                <a:gd name="T4" fmla="*/ 433895 w 1208"/>
                <a:gd name="T5" fmla="*/ 120677 h 2036"/>
                <a:gd name="T6" fmla="*/ 430654 w 1208"/>
                <a:gd name="T7" fmla="*/ 109509 h 2036"/>
                <a:gd name="T8" fmla="*/ 428494 w 1208"/>
                <a:gd name="T9" fmla="*/ 102665 h 2036"/>
                <a:gd name="T10" fmla="*/ 424893 w 1208"/>
                <a:gd name="T11" fmla="*/ 95461 h 2036"/>
                <a:gd name="T12" fmla="*/ 415171 w 1208"/>
                <a:gd name="T13" fmla="*/ 79610 h 2036"/>
                <a:gd name="T14" fmla="*/ 400047 w 1208"/>
                <a:gd name="T15" fmla="*/ 61959 h 2036"/>
                <a:gd name="T16" fmla="*/ 379163 w 1208"/>
                <a:gd name="T17" fmla="*/ 43588 h 2036"/>
                <a:gd name="T18" fmla="*/ 315789 w 1208"/>
                <a:gd name="T19" fmla="*/ 11888 h 2036"/>
                <a:gd name="T20" fmla="*/ 221088 w 1208"/>
                <a:gd name="T21" fmla="*/ 4323 h 2036"/>
                <a:gd name="T22" fmla="*/ 207405 w 1208"/>
                <a:gd name="T23" fmla="*/ 6844 h 2036"/>
                <a:gd name="T24" fmla="*/ 193002 w 1208"/>
                <a:gd name="T25" fmla="*/ 10086 h 2036"/>
                <a:gd name="T26" fmla="*/ 178599 w 1208"/>
                <a:gd name="T27" fmla="*/ 14769 h 2036"/>
                <a:gd name="T28" fmla="*/ 164556 w 1208"/>
                <a:gd name="T29" fmla="*/ 20173 h 2036"/>
                <a:gd name="T30" fmla="*/ 109104 w 1208"/>
                <a:gd name="T31" fmla="*/ 53674 h 2036"/>
                <a:gd name="T32" fmla="*/ 25566 w 1208"/>
                <a:gd name="T33" fmla="*/ 164264 h 2036"/>
                <a:gd name="T34" fmla="*/ 5401 w 1208"/>
                <a:gd name="T35" fmla="*/ 233788 h 2036"/>
                <a:gd name="T36" fmla="*/ 1080 w 1208"/>
                <a:gd name="T37" fmla="*/ 305834 h 2036"/>
                <a:gd name="T38" fmla="*/ 34207 w 1208"/>
                <a:gd name="T39" fmla="*/ 440920 h 2036"/>
                <a:gd name="T40" fmla="*/ 99742 w 1208"/>
                <a:gd name="T41" fmla="*/ 549709 h 2036"/>
                <a:gd name="T42" fmla="*/ 239812 w 1208"/>
                <a:gd name="T43" fmla="*/ 686235 h 2036"/>
                <a:gd name="T44" fmla="*/ 285182 w 1208"/>
                <a:gd name="T45" fmla="*/ 721177 h 2036"/>
                <a:gd name="T46" fmla="*/ 301746 w 1208"/>
                <a:gd name="T47" fmla="*/ 733065 h 2036"/>
                <a:gd name="T48" fmla="*/ 287343 w 1208"/>
                <a:gd name="T49" fmla="*/ 718295 h 2036"/>
                <a:gd name="T50" fmla="*/ 248454 w 1208"/>
                <a:gd name="T51" fmla="*/ 677229 h 2036"/>
                <a:gd name="T52" fmla="*/ 132869 w 1208"/>
                <a:gd name="T53" fmla="*/ 527014 h 2036"/>
                <a:gd name="T54" fmla="*/ 85699 w 1208"/>
                <a:gd name="T55" fmla="*/ 421467 h 2036"/>
                <a:gd name="T56" fmla="*/ 68775 w 1208"/>
                <a:gd name="T57" fmla="*/ 304753 h 2036"/>
                <a:gd name="T58" fmla="*/ 95421 w 1208"/>
                <a:gd name="T59" fmla="*/ 196324 h 2036"/>
                <a:gd name="T60" fmla="*/ 158795 w 1208"/>
                <a:gd name="T61" fmla="*/ 116354 h 2036"/>
                <a:gd name="T62" fmla="*/ 196603 w 1208"/>
                <a:gd name="T63" fmla="*/ 93299 h 2036"/>
                <a:gd name="T64" fmla="*/ 205965 w 1208"/>
                <a:gd name="T65" fmla="*/ 88976 h 2036"/>
                <a:gd name="T66" fmla="*/ 214967 w 1208"/>
                <a:gd name="T67" fmla="*/ 86095 h 2036"/>
                <a:gd name="T68" fmla="*/ 224329 w 1208"/>
                <a:gd name="T69" fmla="*/ 83933 h 2036"/>
                <a:gd name="T70" fmla="*/ 232971 w 1208"/>
                <a:gd name="T71" fmla="*/ 81772 h 2036"/>
                <a:gd name="T72" fmla="*/ 298145 w 1208"/>
                <a:gd name="T73" fmla="*/ 82132 h 2036"/>
                <a:gd name="T74" fmla="*/ 345675 w 1208"/>
                <a:gd name="T75" fmla="*/ 97262 h 2036"/>
                <a:gd name="T76" fmla="*/ 363319 w 1208"/>
                <a:gd name="T77" fmla="*/ 106628 h 2036"/>
                <a:gd name="T78" fmla="*/ 377362 w 1208"/>
                <a:gd name="T79" fmla="*/ 115633 h 2036"/>
                <a:gd name="T80" fmla="*/ 388885 w 1208"/>
                <a:gd name="T81" fmla="*/ 123919 h 2036"/>
                <a:gd name="T82" fmla="*/ 393566 w 1208"/>
                <a:gd name="T83" fmla="*/ 127521 h 2036"/>
                <a:gd name="T84" fmla="*/ 397887 w 1208"/>
                <a:gd name="T85" fmla="*/ 131123 h 2036"/>
                <a:gd name="T86" fmla="*/ 405449 w 1208"/>
                <a:gd name="T87" fmla="*/ 136527 h 2036"/>
                <a:gd name="T88" fmla="*/ 411210 w 1208"/>
                <a:gd name="T89" fmla="*/ 141210 h 20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208" h="2036">
                  <a:moveTo>
                    <a:pt x="1187" y="402"/>
                  </a:moveTo>
                  <a:lnTo>
                    <a:pt x="1187" y="402"/>
                  </a:lnTo>
                  <a:cubicBezTo>
                    <a:pt x="1197" y="398"/>
                    <a:pt x="1206" y="387"/>
                    <a:pt x="1207" y="359"/>
                  </a:cubicBezTo>
                  <a:cubicBezTo>
                    <a:pt x="1207" y="352"/>
                    <a:pt x="1207" y="344"/>
                    <a:pt x="1205" y="335"/>
                  </a:cubicBezTo>
                  <a:cubicBezTo>
                    <a:pt x="1203" y="325"/>
                    <a:pt x="1201" y="315"/>
                    <a:pt x="1196" y="304"/>
                  </a:cubicBezTo>
                  <a:cubicBezTo>
                    <a:pt x="1194" y="298"/>
                    <a:pt x="1192" y="291"/>
                    <a:pt x="1190" y="285"/>
                  </a:cubicBezTo>
                  <a:cubicBezTo>
                    <a:pt x="1187" y="278"/>
                    <a:pt x="1183" y="272"/>
                    <a:pt x="1180" y="265"/>
                  </a:cubicBezTo>
                  <a:cubicBezTo>
                    <a:pt x="1172" y="252"/>
                    <a:pt x="1165" y="235"/>
                    <a:pt x="1153" y="221"/>
                  </a:cubicBezTo>
                  <a:cubicBezTo>
                    <a:pt x="1141" y="205"/>
                    <a:pt x="1128" y="188"/>
                    <a:pt x="1111" y="172"/>
                  </a:cubicBezTo>
                  <a:cubicBezTo>
                    <a:pt x="1095" y="154"/>
                    <a:pt x="1075" y="138"/>
                    <a:pt x="1053" y="121"/>
                  </a:cubicBezTo>
                  <a:cubicBezTo>
                    <a:pt x="1008" y="88"/>
                    <a:pt x="950" y="56"/>
                    <a:pt x="877" y="33"/>
                  </a:cubicBezTo>
                  <a:cubicBezTo>
                    <a:pt x="804" y="12"/>
                    <a:pt x="715" y="0"/>
                    <a:pt x="614" y="12"/>
                  </a:cubicBezTo>
                  <a:cubicBezTo>
                    <a:pt x="601" y="14"/>
                    <a:pt x="588" y="16"/>
                    <a:pt x="576" y="19"/>
                  </a:cubicBezTo>
                  <a:cubicBezTo>
                    <a:pt x="563" y="22"/>
                    <a:pt x="549" y="24"/>
                    <a:pt x="536" y="28"/>
                  </a:cubicBezTo>
                  <a:cubicBezTo>
                    <a:pt x="523" y="32"/>
                    <a:pt x="510" y="36"/>
                    <a:pt x="496" y="41"/>
                  </a:cubicBezTo>
                  <a:cubicBezTo>
                    <a:pt x="483" y="46"/>
                    <a:pt x="470" y="51"/>
                    <a:pt x="457" y="56"/>
                  </a:cubicBezTo>
                  <a:cubicBezTo>
                    <a:pt x="405" y="79"/>
                    <a:pt x="352" y="109"/>
                    <a:pt x="303" y="149"/>
                  </a:cubicBezTo>
                  <a:cubicBezTo>
                    <a:pt x="205" y="227"/>
                    <a:pt x="123" y="334"/>
                    <a:pt x="71" y="456"/>
                  </a:cubicBezTo>
                  <a:cubicBezTo>
                    <a:pt x="45" y="518"/>
                    <a:pt x="26" y="582"/>
                    <a:pt x="15" y="649"/>
                  </a:cubicBezTo>
                  <a:cubicBezTo>
                    <a:pt x="3" y="715"/>
                    <a:pt x="0" y="783"/>
                    <a:pt x="3" y="849"/>
                  </a:cubicBezTo>
                  <a:cubicBezTo>
                    <a:pt x="10" y="982"/>
                    <a:pt x="45" y="1109"/>
                    <a:pt x="95" y="1224"/>
                  </a:cubicBezTo>
                  <a:cubicBezTo>
                    <a:pt x="144" y="1337"/>
                    <a:pt x="209" y="1439"/>
                    <a:pt x="277" y="1526"/>
                  </a:cubicBezTo>
                  <a:cubicBezTo>
                    <a:pt x="414" y="1701"/>
                    <a:pt x="561" y="1821"/>
                    <a:pt x="666" y="1905"/>
                  </a:cubicBezTo>
                  <a:cubicBezTo>
                    <a:pt x="719" y="1947"/>
                    <a:pt x="762" y="1979"/>
                    <a:pt x="792" y="2002"/>
                  </a:cubicBezTo>
                  <a:cubicBezTo>
                    <a:pt x="821" y="2023"/>
                    <a:pt x="838" y="2035"/>
                    <a:pt x="838" y="2035"/>
                  </a:cubicBezTo>
                  <a:cubicBezTo>
                    <a:pt x="838" y="2035"/>
                    <a:pt x="823" y="2020"/>
                    <a:pt x="798" y="1994"/>
                  </a:cubicBezTo>
                  <a:cubicBezTo>
                    <a:pt x="772" y="1968"/>
                    <a:pt x="735" y="1929"/>
                    <a:pt x="690" y="1880"/>
                  </a:cubicBezTo>
                  <a:cubicBezTo>
                    <a:pt x="600" y="1782"/>
                    <a:pt x="475" y="1642"/>
                    <a:pt x="369" y="1463"/>
                  </a:cubicBezTo>
                  <a:cubicBezTo>
                    <a:pt x="316" y="1374"/>
                    <a:pt x="270" y="1275"/>
                    <a:pt x="238" y="1170"/>
                  </a:cubicBezTo>
                  <a:cubicBezTo>
                    <a:pt x="205" y="1065"/>
                    <a:pt x="187" y="954"/>
                    <a:pt x="191" y="846"/>
                  </a:cubicBezTo>
                  <a:cubicBezTo>
                    <a:pt x="195" y="738"/>
                    <a:pt x="221" y="636"/>
                    <a:pt x="265" y="545"/>
                  </a:cubicBezTo>
                  <a:cubicBezTo>
                    <a:pt x="310" y="454"/>
                    <a:pt x="373" y="378"/>
                    <a:pt x="441" y="323"/>
                  </a:cubicBezTo>
                  <a:cubicBezTo>
                    <a:pt x="476" y="295"/>
                    <a:pt x="512" y="275"/>
                    <a:pt x="546" y="259"/>
                  </a:cubicBezTo>
                  <a:cubicBezTo>
                    <a:pt x="555" y="255"/>
                    <a:pt x="564" y="252"/>
                    <a:pt x="572" y="247"/>
                  </a:cubicBezTo>
                  <a:cubicBezTo>
                    <a:pt x="581" y="245"/>
                    <a:pt x="589" y="242"/>
                    <a:pt x="597" y="239"/>
                  </a:cubicBezTo>
                  <a:cubicBezTo>
                    <a:pt x="606" y="236"/>
                    <a:pt x="614" y="234"/>
                    <a:pt x="623" y="233"/>
                  </a:cubicBezTo>
                  <a:cubicBezTo>
                    <a:pt x="631" y="230"/>
                    <a:pt x="639" y="228"/>
                    <a:pt x="647" y="227"/>
                  </a:cubicBezTo>
                  <a:cubicBezTo>
                    <a:pt x="714" y="215"/>
                    <a:pt x="775" y="218"/>
                    <a:pt x="828" y="228"/>
                  </a:cubicBezTo>
                  <a:cubicBezTo>
                    <a:pt x="880" y="238"/>
                    <a:pt x="924" y="254"/>
                    <a:pt x="960" y="270"/>
                  </a:cubicBezTo>
                  <a:cubicBezTo>
                    <a:pt x="978" y="279"/>
                    <a:pt x="995" y="287"/>
                    <a:pt x="1009" y="296"/>
                  </a:cubicBezTo>
                  <a:cubicBezTo>
                    <a:pt x="1024" y="304"/>
                    <a:pt x="1037" y="313"/>
                    <a:pt x="1048" y="321"/>
                  </a:cubicBezTo>
                  <a:cubicBezTo>
                    <a:pt x="1061" y="328"/>
                    <a:pt x="1070" y="337"/>
                    <a:pt x="1080" y="344"/>
                  </a:cubicBezTo>
                  <a:cubicBezTo>
                    <a:pt x="1084" y="348"/>
                    <a:pt x="1089" y="351"/>
                    <a:pt x="1093" y="354"/>
                  </a:cubicBezTo>
                  <a:cubicBezTo>
                    <a:pt x="1097" y="357"/>
                    <a:pt x="1101" y="361"/>
                    <a:pt x="1105" y="364"/>
                  </a:cubicBezTo>
                  <a:cubicBezTo>
                    <a:pt x="1112" y="370"/>
                    <a:pt x="1120" y="375"/>
                    <a:pt x="1126" y="379"/>
                  </a:cubicBezTo>
                  <a:cubicBezTo>
                    <a:pt x="1132" y="384"/>
                    <a:pt x="1137" y="388"/>
                    <a:pt x="1142" y="392"/>
                  </a:cubicBezTo>
                  <a:cubicBezTo>
                    <a:pt x="1163" y="405"/>
                    <a:pt x="1177" y="406"/>
                    <a:pt x="1187" y="40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B345E040-6D6E-1D46-9B0B-9CEAF61AE3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6288" y="4033838"/>
              <a:ext cx="546100" cy="141287"/>
            </a:xfrm>
            <a:custGeom>
              <a:avLst/>
              <a:gdLst>
                <a:gd name="T0" fmla="*/ 6480 w 1517"/>
                <a:gd name="T1" fmla="*/ 128704 h 393"/>
                <a:gd name="T2" fmla="*/ 6480 w 1517"/>
                <a:gd name="T3" fmla="*/ 128704 h 393"/>
                <a:gd name="T4" fmla="*/ 44638 w 1517"/>
                <a:gd name="T5" fmla="*/ 135175 h 393"/>
                <a:gd name="T6" fmla="*/ 44638 w 1517"/>
                <a:gd name="T7" fmla="*/ 135175 h 393"/>
                <a:gd name="T8" fmla="*/ 175314 w 1517"/>
                <a:gd name="T9" fmla="*/ 93472 h 393"/>
                <a:gd name="T10" fmla="*/ 175314 w 1517"/>
                <a:gd name="T11" fmla="*/ 93472 h 393"/>
                <a:gd name="T12" fmla="*/ 291229 w 1517"/>
                <a:gd name="T13" fmla="*/ 69385 h 393"/>
                <a:gd name="T14" fmla="*/ 291229 w 1517"/>
                <a:gd name="T15" fmla="*/ 69385 h 393"/>
                <a:gd name="T16" fmla="*/ 412545 w 1517"/>
                <a:gd name="T17" fmla="*/ 65071 h 393"/>
                <a:gd name="T18" fmla="*/ 412545 w 1517"/>
                <a:gd name="T19" fmla="*/ 65071 h 393"/>
                <a:gd name="T20" fmla="*/ 507581 w 1517"/>
                <a:gd name="T21" fmla="*/ 79092 h 393"/>
                <a:gd name="T22" fmla="*/ 507581 w 1517"/>
                <a:gd name="T23" fmla="*/ 79092 h 393"/>
                <a:gd name="T24" fmla="*/ 535660 w 1517"/>
                <a:gd name="T25" fmla="*/ 86642 h 393"/>
                <a:gd name="T26" fmla="*/ 535660 w 1517"/>
                <a:gd name="T27" fmla="*/ 86642 h 393"/>
                <a:gd name="T28" fmla="*/ 545740 w 1517"/>
                <a:gd name="T29" fmla="*/ 89518 h 393"/>
                <a:gd name="T30" fmla="*/ 545740 w 1517"/>
                <a:gd name="T31" fmla="*/ 89518 h 393"/>
                <a:gd name="T32" fmla="*/ 537100 w 1517"/>
                <a:gd name="T33" fmla="*/ 83406 h 393"/>
                <a:gd name="T34" fmla="*/ 537100 w 1517"/>
                <a:gd name="T35" fmla="*/ 83406 h 393"/>
                <a:gd name="T36" fmla="*/ 512621 w 1517"/>
                <a:gd name="T37" fmla="*/ 67588 h 393"/>
                <a:gd name="T38" fmla="*/ 512621 w 1517"/>
                <a:gd name="T39" fmla="*/ 67588 h 393"/>
                <a:gd name="T40" fmla="*/ 420465 w 1517"/>
                <a:gd name="T41" fmla="*/ 25525 h 393"/>
                <a:gd name="T42" fmla="*/ 420465 w 1517"/>
                <a:gd name="T43" fmla="*/ 25525 h 393"/>
                <a:gd name="T44" fmla="*/ 288709 w 1517"/>
                <a:gd name="T45" fmla="*/ 2157 h 393"/>
                <a:gd name="T46" fmla="*/ 288709 w 1517"/>
                <a:gd name="T47" fmla="*/ 2157 h 393"/>
                <a:gd name="T48" fmla="*/ 153714 w 1517"/>
                <a:gd name="T49" fmla="*/ 16537 h 393"/>
                <a:gd name="T50" fmla="*/ 153714 w 1517"/>
                <a:gd name="T51" fmla="*/ 16537 h 393"/>
                <a:gd name="T52" fmla="*/ 125275 w 1517"/>
                <a:gd name="T53" fmla="*/ 25166 h 393"/>
                <a:gd name="T54" fmla="*/ 125275 w 1517"/>
                <a:gd name="T55" fmla="*/ 25166 h 393"/>
                <a:gd name="T56" fmla="*/ 100796 w 1517"/>
                <a:gd name="T57" fmla="*/ 35232 h 393"/>
                <a:gd name="T58" fmla="*/ 100796 w 1517"/>
                <a:gd name="T59" fmla="*/ 35232 h 393"/>
                <a:gd name="T60" fmla="*/ 61558 w 1517"/>
                <a:gd name="T61" fmla="*/ 55005 h 393"/>
                <a:gd name="T62" fmla="*/ 61558 w 1517"/>
                <a:gd name="T63" fmla="*/ 55005 h 393"/>
                <a:gd name="T64" fmla="*/ 34559 w 1517"/>
                <a:gd name="T65" fmla="*/ 74418 h 393"/>
                <a:gd name="T66" fmla="*/ 34559 w 1517"/>
                <a:gd name="T67" fmla="*/ 74418 h 393"/>
                <a:gd name="T68" fmla="*/ 17279 w 1517"/>
                <a:gd name="T69" fmla="*/ 90596 h 393"/>
                <a:gd name="T70" fmla="*/ 17279 w 1517"/>
                <a:gd name="T71" fmla="*/ 90596 h 393"/>
                <a:gd name="T72" fmla="*/ 6480 w 1517"/>
                <a:gd name="T73" fmla="*/ 128704 h 39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517" h="393">
                  <a:moveTo>
                    <a:pt x="18" y="358"/>
                  </a:moveTo>
                  <a:lnTo>
                    <a:pt x="18" y="358"/>
                  </a:lnTo>
                  <a:cubicBezTo>
                    <a:pt x="31" y="376"/>
                    <a:pt x="59" y="392"/>
                    <a:pt x="124" y="376"/>
                  </a:cubicBezTo>
                  <a:cubicBezTo>
                    <a:pt x="191" y="363"/>
                    <a:pt x="294" y="316"/>
                    <a:pt x="487" y="260"/>
                  </a:cubicBezTo>
                  <a:cubicBezTo>
                    <a:pt x="584" y="233"/>
                    <a:pt x="694" y="207"/>
                    <a:pt x="809" y="193"/>
                  </a:cubicBezTo>
                  <a:cubicBezTo>
                    <a:pt x="923" y="178"/>
                    <a:pt x="1040" y="174"/>
                    <a:pt x="1146" y="181"/>
                  </a:cubicBezTo>
                  <a:cubicBezTo>
                    <a:pt x="1252" y="187"/>
                    <a:pt x="1344" y="206"/>
                    <a:pt x="1410" y="220"/>
                  </a:cubicBezTo>
                  <a:cubicBezTo>
                    <a:pt x="1443" y="228"/>
                    <a:pt x="1470" y="237"/>
                    <a:pt x="1488" y="241"/>
                  </a:cubicBezTo>
                  <a:cubicBezTo>
                    <a:pt x="1506" y="246"/>
                    <a:pt x="1516" y="249"/>
                    <a:pt x="1516" y="249"/>
                  </a:cubicBezTo>
                  <a:cubicBezTo>
                    <a:pt x="1516" y="249"/>
                    <a:pt x="1508" y="243"/>
                    <a:pt x="1492" y="232"/>
                  </a:cubicBezTo>
                  <a:cubicBezTo>
                    <a:pt x="1476" y="222"/>
                    <a:pt x="1453" y="206"/>
                    <a:pt x="1424" y="188"/>
                  </a:cubicBezTo>
                  <a:cubicBezTo>
                    <a:pt x="1363" y="154"/>
                    <a:pt x="1276" y="107"/>
                    <a:pt x="1168" y="71"/>
                  </a:cubicBezTo>
                  <a:cubicBezTo>
                    <a:pt x="1060" y="37"/>
                    <a:pt x="932" y="11"/>
                    <a:pt x="802" y="6"/>
                  </a:cubicBezTo>
                  <a:cubicBezTo>
                    <a:pt x="671" y="0"/>
                    <a:pt x="540" y="15"/>
                    <a:pt x="427" y="46"/>
                  </a:cubicBezTo>
                  <a:cubicBezTo>
                    <a:pt x="399" y="54"/>
                    <a:pt x="373" y="61"/>
                    <a:pt x="348" y="70"/>
                  </a:cubicBezTo>
                  <a:cubicBezTo>
                    <a:pt x="323" y="78"/>
                    <a:pt x="301" y="89"/>
                    <a:pt x="280" y="98"/>
                  </a:cubicBezTo>
                  <a:cubicBezTo>
                    <a:pt x="237" y="115"/>
                    <a:pt x="202" y="136"/>
                    <a:pt x="171" y="153"/>
                  </a:cubicBezTo>
                  <a:cubicBezTo>
                    <a:pt x="141" y="171"/>
                    <a:pt x="116" y="190"/>
                    <a:pt x="96" y="207"/>
                  </a:cubicBezTo>
                  <a:cubicBezTo>
                    <a:pt x="76" y="224"/>
                    <a:pt x="59" y="238"/>
                    <a:pt x="48" y="252"/>
                  </a:cubicBezTo>
                  <a:cubicBezTo>
                    <a:pt x="0" y="311"/>
                    <a:pt x="6" y="340"/>
                    <a:pt x="18" y="35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1BF4F3AE-ED4A-3A4C-AFD5-9F9C715027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3650" y="3622675"/>
              <a:ext cx="244475" cy="409575"/>
            </a:xfrm>
            <a:custGeom>
              <a:avLst/>
              <a:gdLst>
                <a:gd name="T0" fmla="*/ 149701 w 681"/>
                <a:gd name="T1" fmla="*/ 409215 h 1139"/>
                <a:gd name="T2" fmla="*/ 149701 w 681"/>
                <a:gd name="T3" fmla="*/ 409215 h 1139"/>
                <a:gd name="T4" fmla="*/ 145752 w 681"/>
                <a:gd name="T5" fmla="*/ 404900 h 1139"/>
                <a:gd name="T6" fmla="*/ 145752 w 681"/>
                <a:gd name="T7" fmla="*/ 404900 h 1139"/>
                <a:gd name="T8" fmla="*/ 135700 w 681"/>
                <a:gd name="T9" fmla="*/ 391955 h 1139"/>
                <a:gd name="T10" fmla="*/ 135700 w 681"/>
                <a:gd name="T11" fmla="*/ 391955 h 1139"/>
                <a:gd name="T12" fmla="*/ 106262 w 681"/>
                <a:gd name="T13" fmla="*/ 343410 h 1139"/>
                <a:gd name="T14" fmla="*/ 106262 w 681"/>
                <a:gd name="T15" fmla="*/ 343410 h 1139"/>
                <a:gd name="T16" fmla="*/ 87954 w 681"/>
                <a:gd name="T17" fmla="*/ 181234 h 1139"/>
                <a:gd name="T18" fmla="*/ 87954 w 681"/>
                <a:gd name="T19" fmla="*/ 181234 h 1139"/>
                <a:gd name="T20" fmla="*/ 176266 w 681"/>
                <a:gd name="T21" fmla="*/ 44230 h 1139"/>
                <a:gd name="T22" fmla="*/ 176266 w 681"/>
                <a:gd name="T23" fmla="*/ 44230 h 1139"/>
                <a:gd name="T24" fmla="*/ 224012 w 681"/>
                <a:gd name="T25" fmla="*/ 13664 h 1139"/>
                <a:gd name="T26" fmla="*/ 224012 w 681"/>
                <a:gd name="T27" fmla="*/ 13664 h 1139"/>
                <a:gd name="T28" fmla="*/ 238731 w 681"/>
                <a:gd name="T29" fmla="*/ 6832 h 1139"/>
                <a:gd name="T30" fmla="*/ 238731 w 681"/>
                <a:gd name="T31" fmla="*/ 6832 h 1139"/>
                <a:gd name="T32" fmla="*/ 244116 w 681"/>
                <a:gd name="T33" fmla="*/ 4675 h 1139"/>
                <a:gd name="T34" fmla="*/ 244116 w 681"/>
                <a:gd name="T35" fmla="*/ 4675 h 1139"/>
                <a:gd name="T36" fmla="*/ 238372 w 681"/>
                <a:gd name="T37" fmla="*/ 3596 h 1139"/>
                <a:gd name="T38" fmla="*/ 238372 w 681"/>
                <a:gd name="T39" fmla="*/ 3596 h 1139"/>
                <a:gd name="T40" fmla="*/ 221499 w 681"/>
                <a:gd name="T41" fmla="*/ 1438 h 1139"/>
                <a:gd name="T42" fmla="*/ 221499 w 681"/>
                <a:gd name="T43" fmla="*/ 1438 h 1139"/>
                <a:gd name="T44" fmla="*/ 158316 w 681"/>
                <a:gd name="T45" fmla="*/ 8271 h 1139"/>
                <a:gd name="T46" fmla="*/ 158316 w 681"/>
                <a:gd name="T47" fmla="*/ 8271 h 1139"/>
                <a:gd name="T48" fmla="*/ 116314 w 681"/>
                <a:gd name="T49" fmla="*/ 25531 h 1139"/>
                <a:gd name="T50" fmla="*/ 116314 w 681"/>
                <a:gd name="T51" fmla="*/ 25531 h 1139"/>
                <a:gd name="T52" fmla="*/ 73594 w 681"/>
                <a:gd name="T53" fmla="*/ 56096 h 1139"/>
                <a:gd name="T54" fmla="*/ 73594 w 681"/>
                <a:gd name="T55" fmla="*/ 56096 h 1139"/>
                <a:gd name="T56" fmla="*/ 10052 w 681"/>
                <a:gd name="T57" fmla="*/ 162895 h 1139"/>
                <a:gd name="T58" fmla="*/ 10052 w 681"/>
                <a:gd name="T59" fmla="*/ 162895 h 1139"/>
                <a:gd name="T60" fmla="*/ 19745 w 681"/>
                <a:gd name="T61" fmla="*/ 286954 h 1139"/>
                <a:gd name="T62" fmla="*/ 19745 w 681"/>
                <a:gd name="T63" fmla="*/ 286954 h 1139"/>
                <a:gd name="T64" fmla="*/ 44515 w 681"/>
                <a:gd name="T65" fmla="*/ 333701 h 1139"/>
                <a:gd name="T66" fmla="*/ 44515 w 681"/>
                <a:gd name="T67" fmla="*/ 333701 h 1139"/>
                <a:gd name="T68" fmla="*/ 74671 w 681"/>
                <a:gd name="T69" fmla="*/ 367862 h 1139"/>
                <a:gd name="T70" fmla="*/ 74671 w 681"/>
                <a:gd name="T71" fmla="*/ 367862 h 1139"/>
                <a:gd name="T72" fmla="*/ 128161 w 681"/>
                <a:gd name="T73" fmla="*/ 402024 h 1139"/>
                <a:gd name="T74" fmla="*/ 128161 w 681"/>
                <a:gd name="T75" fmla="*/ 402024 h 1139"/>
                <a:gd name="T76" fmla="*/ 144316 w 681"/>
                <a:gd name="T77" fmla="*/ 407417 h 1139"/>
                <a:gd name="T78" fmla="*/ 144316 w 681"/>
                <a:gd name="T79" fmla="*/ 407417 h 1139"/>
                <a:gd name="T80" fmla="*/ 149701 w 681"/>
                <a:gd name="T81" fmla="*/ 409215 h 113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81" h="1139">
                  <a:moveTo>
                    <a:pt x="417" y="1138"/>
                  </a:moveTo>
                  <a:lnTo>
                    <a:pt x="417" y="1138"/>
                  </a:lnTo>
                  <a:cubicBezTo>
                    <a:pt x="417" y="1138"/>
                    <a:pt x="413" y="1134"/>
                    <a:pt x="406" y="1126"/>
                  </a:cubicBezTo>
                  <a:cubicBezTo>
                    <a:pt x="400" y="1117"/>
                    <a:pt x="389" y="1106"/>
                    <a:pt x="378" y="1090"/>
                  </a:cubicBezTo>
                  <a:cubicBezTo>
                    <a:pt x="354" y="1060"/>
                    <a:pt x="323" y="1013"/>
                    <a:pt x="296" y="955"/>
                  </a:cubicBezTo>
                  <a:cubicBezTo>
                    <a:pt x="241" y="839"/>
                    <a:pt x="208" y="668"/>
                    <a:pt x="245" y="504"/>
                  </a:cubicBezTo>
                  <a:cubicBezTo>
                    <a:pt x="284" y="341"/>
                    <a:pt x="390" y="202"/>
                    <a:pt x="491" y="123"/>
                  </a:cubicBezTo>
                  <a:cubicBezTo>
                    <a:pt x="541" y="83"/>
                    <a:pt x="589" y="54"/>
                    <a:pt x="624" y="38"/>
                  </a:cubicBezTo>
                  <a:cubicBezTo>
                    <a:pt x="641" y="28"/>
                    <a:pt x="655" y="24"/>
                    <a:pt x="665" y="19"/>
                  </a:cubicBezTo>
                  <a:cubicBezTo>
                    <a:pt x="675" y="15"/>
                    <a:pt x="680" y="13"/>
                    <a:pt x="680" y="13"/>
                  </a:cubicBezTo>
                  <a:cubicBezTo>
                    <a:pt x="680" y="13"/>
                    <a:pt x="675" y="11"/>
                    <a:pt x="664" y="10"/>
                  </a:cubicBezTo>
                  <a:cubicBezTo>
                    <a:pt x="654" y="8"/>
                    <a:pt x="637" y="4"/>
                    <a:pt x="617" y="4"/>
                  </a:cubicBezTo>
                  <a:cubicBezTo>
                    <a:pt x="576" y="0"/>
                    <a:pt x="515" y="3"/>
                    <a:pt x="441" y="23"/>
                  </a:cubicBezTo>
                  <a:cubicBezTo>
                    <a:pt x="404" y="33"/>
                    <a:pt x="365" y="49"/>
                    <a:pt x="324" y="71"/>
                  </a:cubicBezTo>
                  <a:cubicBezTo>
                    <a:pt x="285" y="94"/>
                    <a:pt x="243" y="120"/>
                    <a:pt x="205" y="156"/>
                  </a:cubicBezTo>
                  <a:cubicBezTo>
                    <a:pt x="127" y="227"/>
                    <a:pt x="58" y="330"/>
                    <a:pt x="28" y="453"/>
                  </a:cubicBezTo>
                  <a:cubicBezTo>
                    <a:pt x="0" y="578"/>
                    <a:pt x="16" y="700"/>
                    <a:pt x="55" y="798"/>
                  </a:cubicBezTo>
                  <a:cubicBezTo>
                    <a:pt x="73" y="847"/>
                    <a:pt x="98" y="890"/>
                    <a:pt x="124" y="928"/>
                  </a:cubicBezTo>
                  <a:cubicBezTo>
                    <a:pt x="151" y="965"/>
                    <a:pt x="179" y="997"/>
                    <a:pt x="208" y="1023"/>
                  </a:cubicBezTo>
                  <a:cubicBezTo>
                    <a:pt x="265" y="1074"/>
                    <a:pt x="319" y="1103"/>
                    <a:pt x="357" y="1118"/>
                  </a:cubicBezTo>
                  <a:cubicBezTo>
                    <a:pt x="375" y="1127"/>
                    <a:pt x="392" y="1130"/>
                    <a:pt x="402" y="1133"/>
                  </a:cubicBezTo>
                  <a:cubicBezTo>
                    <a:pt x="412" y="1136"/>
                    <a:pt x="417" y="1138"/>
                    <a:pt x="417" y="113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id="{26657DA3-51F9-6244-8C26-C20335303A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1763" y="3779838"/>
              <a:ext cx="223837" cy="258762"/>
            </a:xfrm>
            <a:custGeom>
              <a:avLst/>
              <a:gdLst>
                <a:gd name="T0" fmla="*/ 223478 w 623"/>
                <a:gd name="T1" fmla="*/ 234649 h 719"/>
                <a:gd name="T2" fmla="*/ 223478 w 623"/>
                <a:gd name="T3" fmla="*/ 234649 h 719"/>
                <a:gd name="T4" fmla="*/ 219166 w 623"/>
                <a:gd name="T5" fmla="*/ 233570 h 719"/>
                <a:gd name="T6" fmla="*/ 219166 w 623"/>
                <a:gd name="T7" fmla="*/ 233570 h 719"/>
                <a:gd name="T8" fmla="*/ 208747 w 623"/>
                <a:gd name="T9" fmla="*/ 230331 h 719"/>
                <a:gd name="T10" fmla="*/ 208747 w 623"/>
                <a:gd name="T11" fmla="*/ 230331 h 719"/>
                <a:gd name="T12" fmla="*/ 173177 w 623"/>
                <a:gd name="T13" fmla="*/ 215935 h 719"/>
                <a:gd name="T14" fmla="*/ 173177 w 623"/>
                <a:gd name="T15" fmla="*/ 215935 h 719"/>
                <a:gd name="T16" fmla="*/ 94134 w 623"/>
                <a:gd name="T17" fmla="*/ 148635 h 719"/>
                <a:gd name="T18" fmla="*/ 94134 w 623"/>
                <a:gd name="T19" fmla="*/ 148635 h 719"/>
                <a:gd name="T20" fmla="*/ 53534 w 623"/>
                <a:gd name="T21" fmla="*/ 53264 h 719"/>
                <a:gd name="T22" fmla="*/ 53534 w 623"/>
                <a:gd name="T23" fmla="*/ 53264 h 719"/>
                <a:gd name="T24" fmla="*/ 50660 w 623"/>
                <a:gd name="T25" fmla="*/ 15475 h 719"/>
                <a:gd name="T26" fmla="*/ 50660 w 623"/>
                <a:gd name="T27" fmla="*/ 15475 h 719"/>
                <a:gd name="T28" fmla="*/ 50660 w 623"/>
                <a:gd name="T29" fmla="*/ 3959 h 719"/>
                <a:gd name="T30" fmla="*/ 50660 w 623"/>
                <a:gd name="T31" fmla="*/ 3959 h 719"/>
                <a:gd name="T32" fmla="*/ 51019 w 623"/>
                <a:gd name="T33" fmla="*/ 0 h 719"/>
                <a:gd name="T34" fmla="*/ 51019 w 623"/>
                <a:gd name="T35" fmla="*/ 0 h 719"/>
                <a:gd name="T36" fmla="*/ 47785 w 623"/>
                <a:gd name="T37" fmla="*/ 2159 h 719"/>
                <a:gd name="T38" fmla="*/ 47785 w 623"/>
                <a:gd name="T39" fmla="*/ 2159 h 719"/>
                <a:gd name="T40" fmla="*/ 38803 w 623"/>
                <a:gd name="T41" fmla="*/ 10077 h 719"/>
                <a:gd name="T42" fmla="*/ 38803 w 623"/>
                <a:gd name="T43" fmla="*/ 10077 h 719"/>
                <a:gd name="T44" fmla="*/ 14012 w 623"/>
                <a:gd name="T45" fmla="*/ 46786 h 719"/>
                <a:gd name="T46" fmla="*/ 14012 w 623"/>
                <a:gd name="T47" fmla="*/ 46786 h 719"/>
                <a:gd name="T48" fmla="*/ 1078 w 623"/>
                <a:gd name="T49" fmla="*/ 114086 h 719"/>
                <a:gd name="T50" fmla="*/ 1078 w 623"/>
                <a:gd name="T51" fmla="*/ 114086 h 719"/>
                <a:gd name="T52" fmla="*/ 29821 w 623"/>
                <a:gd name="T53" fmla="*/ 196141 h 719"/>
                <a:gd name="T54" fmla="*/ 29821 w 623"/>
                <a:gd name="T55" fmla="*/ 196141 h 719"/>
                <a:gd name="T56" fmla="*/ 99882 w 623"/>
                <a:gd name="T57" fmla="*/ 247965 h 719"/>
                <a:gd name="T58" fmla="*/ 99882 w 623"/>
                <a:gd name="T59" fmla="*/ 247965 h 719"/>
                <a:gd name="T60" fmla="*/ 167429 w 623"/>
                <a:gd name="T61" fmla="*/ 255883 h 719"/>
                <a:gd name="T62" fmla="*/ 167429 w 623"/>
                <a:gd name="T63" fmla="*/ 255883 h 719"/>
                <a:gd name="T64" fmla="*/ 209825 w 623"/>
                <a:gd name="T65" fmla="*/ 242567 h 719"/>
                <a:gd name="T66" fmla="*/ 209825 w 623"/>
                <a:gd name="T67" fmla="*/ 242567 h 719"/>
                <a:gd name="T68" fmla="*/ 219885 w 623"/>
                <a:gd name="T69" fmla="*/ 236809 h 719"/>
                <a:gd name="T70" fmla="*/ 219885 w 623"/>
                <a:gd name="T71" fmla="*/ 236809 h 719"/>
                <a:gd name="T72" fmla="*/ 223478 w 623"/>
                <a:gd name="T73" fmla="*/ 234649 h 71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623" h="719">
                  <a:moveTo>
                    <a:pt x="622" y="652"/>
                  </a:moveTo>
                  <a:lnTo>
                    <a:pt x="622" y="652"/>
                  </a:lnTo>
                  <a:cubicBezTo>
                    <a:pt x="622" y="652"/>
                    <a:pt x="617" y="650"/>
                    <a:pt x="610" y="649"/>
                  </a:cubicBezTo>
                  <a:cubicBezTo>
                    <a:pt x="604" y="646"/>
                    <a:pt x="594" y="644"/>
                    <a:pt x="581" y="640"/>
                  </a:cubicBezTo>
                  <a:cubicBezTo>
                    <a:pt x="555" y="633"/>
                    <a:pt x="519" y="619"/>
                    <a:pt x="482" y="600"/>
                  </a:cubicBezTo>
                  <a:cubicBezTo>
                    <a:pt x="405" y="562"/>
                    <a:pt x="322" y="494"/>
                    <a:pt x="262" y="413"/>
                  </a:cubicBezTo>
                  <a:cubicBezTo>
                    <a:pt x="203" y="333"/>
                    <a:pt x="162" y="233"/>
                    <a:pt x="149" y="148"/>
                  </a:cubicBezTo>
                  <a:cubicBezTo>
                    <a:pt x="142" y="106"/>
                    <a:pt x="140" y="69"/>
                    <a:pt x="141" y="43"/>
                  </a:cubicBezTo>
                  <a:cubicBezTo>
                    <a:pt x="140" y="29"/>
                    <a:pt x="141" y="18"/>
                    <a:pt x="141" y="11"/>
                  </a:cubicBezTo>
                  <a:cubicBezTo>
                    <a:pt x="142" y="4"/>
                    <a:pt x="142" y="0"/>
                    <a:pt x="142" y="0"/>
                  </a:cubicBezTo>
                  <a:cubicBezTo>
                    <a:pt x="142" y="0"/>
                    <a:pt x="139" y="2"/>
                    <a:pt x="133" y="6"/>
                  </a:cubicBezTo>
                  <a:cubicBezTo>
                    <a:pt x="128" y="11"/>
                    <a:pt x="118" y="18"/>
                    <a:pt x="108" y="28"/>
                  </a:cubicBezTo>
                  <a:cubicBezTo>
                    <a:pt x="88" y="48"/>
                    <a:pt x="61" y="82"/>
                    <a:pt x="39" y="130"/>
                  </a:cubicBezTo>
                  <a:cubicBezTo>
                    <a:pt x="17" y="179"/>
                    <a:pt x="0" y="243"/>
                    <a:pt x="3" y="317"/>
                  </a:cubicBezTo>
                  <a:cubicBezTo>
                    <a:pt x="6" y="390"/>
                    <a:pt x="30" y="473"/>
                    <a:pt x="83" y="545"/>
                  </a:cubicBezTo>
                  <a:cubicBezTo>
                    <a:pt x="137" y="617"/>
                    <a:pt x="209" y="665"/>
                    <a:pt x="278" y="689"/>
                  </a:cubicBezTo>
                  <a:cubicBezTo>
                    <a:pt x="347" y="714"/>
                    <a:pt x="414" y="718"/>
                    <a:pt x="466" y="711"/>
                  </a:cubicBezTo>
                  <a:cubicBezTo>
                    <a:pt x="519" y="704"/>
                    <a:pt x="559" y="688"/>
                    <a:pt x="584" y="674"/>
                  </a:cubicBezTo>
                  <a:cubicBezTo>
                    <a:pt x="597" y="669"/>
                    <a:pt x="606" y="662"/>
                    <a:pt x="612" y="658"/>
                  </a:cubicBezTo>
                  <a:cubicBezTo>
                    <a:pt x="618" y="654"/>
                    <a:pt x="622" y="652"/>
                    <a:pt x="622" y="65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05D6FF13-3470-C043-81A2-7D63A423A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1825" y="3784600"/>
              <a:ext cx="485775" cy="255588"/>
            </a:xfrm>
            <a:custGeom>
              <a:avLst/>
              <a:gdLst>
                <a:gd name="T0" fmla="*/ 0 w 1349"/>
                <a:gd name="T1" fmla="*/ 0 h 710"/>
                <a:gd name="T2" fmla="*/ 9723 w 1349"/>
                <a:gd name="T3" fmla="*/ 20519 h 710"/>
                <a:gd name="T4" fmla="*/ 15124 w 1349"/>
                <a:gd name="T5" fmla="*/ 31679 h 710"/>
                <a:gd name="T6" fmla="*/ 22686 w 1349"/>
                <a:gd name="T7" fmla="*/ 44278 h 710"/>
                <a:gd name="T8" fmla="*/ 42132 w 1349"/>
                <a:gd name="T9" fmla="*/ 74157 h 710"/>
                <a:gd name="T10" fmla="*/ 54375 w 1349"/>
                <a:gd name="T11" fmla="*/ 91076 h 710"/>
                <a:gd name="T12" fmla="*/ 69139 w 1349"/>
                <a:gd name="T13" fmla="*/ 108355 h 710"/>
                <a:gd name="T14" fmla="*/ 104069 w 1349"/>
                <a:gd name="T15" fmla="*/ 143993 h 710"/>
                <a:gd name="T16" fmla="*/ 198775 w 1349"/>
                <a:gd name="T17" fmla="*/ 208790 h 710"/>
                <a:gd name="T18" fmla="*/ 307525 w 1349"/>
                <a:gd name="T19" fmla="*/ 246228 h 710"/>
                <a:gd name="T20" fmla="*/ 356859 w 1349"/>
                <a:gd name="T21" fmla="*/ 253428 h 710"/>
                <a:gd name="T22" fmla="*/ 379545 w 1349"/>
                <a:gd name="T23" fmla="*/ 254868 h 710"/>
                <a:gd name="T24" fmla="*/ 400431 w 1349"/>
                <a:gd name="T25" fmla="*/ 254868 h 710"/>
                <a:gd name="T26" fmla="*/ 436081 w 1349"/>
                <a:gd name="T27" fmla="*/ 253068 h 710"/>
                <a:gd name="T28" fmla="*/ 450485 w 1349"/>
                <a:gd name="T29" fmla="*/ 251268 h 710"/>
                <a:gd name="T30" fmla="*/ 462729 w 1349"/>
                <a:gd name="T31" fmla="*/ 249108 h 710"/>
                <a:gd name="T32" fmla="*/ 485415 w 1349"/>
                <a:gd name="T33" fmla="*/ 244789 h 710"/>
                <a:gd name="T34" fmla="*/ 463809 w 1349"/>
                <a:gd name="T35" fmla="*/ 236869 h 710"/>
                <a:gd name="T36" fmla="*/ 452646 w 1349"/>
                <a:gd name="T37" fmla="*/ 232909 h 710"/>
                <a:gd name="T38" fmla="*/ 439322 w 1349"/>
                <a:gd name="T39" fmla="*/ 227509 h 710"/>
                <a:gd name="T40" fmla="*/ 407273 w 1349"/>
                <a:gd name="T41" fmla="*/ 215630 h 710"/>
                <a:gd name="T42" fmla="*/ 389268 w 1349"/>
                <a:gd name="T43" fmla="*/ 208430 h 710"/>
                <a:gd name="T44" fmla="*/ 370183 w 1349"/>
                <a:gd name="T45" fmla="*/ 200151 h 710"/>
                <a:gd name="T46" fmla="*/ 328051 w 1349"/>
                <a:gd name="T47" fmla="*/ 181791 h 710"/>
                <a:gd name="T48" fmla="*/ 235145 w 1349"/>
                <a:gd name="T49" fmla="*/ 137154 h 710"/>
                <a:gd name="T50" fmla="*/ 144040 w 1349"/>
                <a:gd name="T51" fmla="*/ 88916 h 710"/>
                <a:gd name="T52" fmla="*/ 104429 w 1349"/>
                <a:gd name="T53" fmla="*/ 66237 h 710"/>
                <a:gd name="T54" fmla="*/ 86064 w 1349"/>
                <a:gd name="T55" fmla="*/ 55437 h 710"/>
                <a:gd name="T56" fmla="*/ 69859 w 1349"/>
                <a:gd name="T57" fmla="*/ 44998 h 710"/>
                <a:gd name="T58" fmla="*/ 41051 w 1349"/>
                <a:gd name="T59" fmla="*/ 26639 h 710"/>
                <a:gd name="T60" fmla="*/ 28808 w 1349"/>
                <a:gd name="T61" fmla="*/ 19079 h 710"/>
                <a:gd name="T62" fmla="*/ 19085 w 1349"/>
                <a:gd name="T63" fmla="*/ 12239 h 71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349" h="71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8" y="21"/>
                    <a:pt x="27" y="57"/>
                  </a:cubicBezTo>
                  <a:cubicBezTo>
                    <a:pt x="31" y="67"/>
                    <a:pt x="36" y="77"/>
                    <a:pt x="42" y="88"/>
                  </a:cubicBezTo>
                  <a:cubicBezTo>
                    <a:pt x="48" y="99"/>
                    <a:pt x="55" y="110"/>
                    <a:pt x="63" y="123"/>
                  </a:cubicBezTo>
                  <a:cubicBezTo>
                    <a:pt x="77" y="148"/>
                    <a:pt x="94" y="177"/>
                    <a:pt x="117" y="206"/>
                  </a:cubicBezTo>
                  <a:cubicBezTo>
                    <a:pt x="128" y="221"/>
                    <a:pt x="139" y="237"/>
                    <a:pt x="151" y="253"/>
                  </a:cubicBezTo>
                  <a:cubicBezTo>
                    <a:pt x="164" y="269"/>
                    <a:pt x="178" y="284"/>
                    <a:pt x="192" y="301"/>
                  </a:cubicBezTo>
                  <a:cubicBezTo>
                    <a:pt x="220" y="334"/>
                    <a:pt x="253" y="366"/>
                    <a:pt x="289" y="400"/>
                  </a:cubicBezTo>
                  <a:cubicBezTo>
                    <a:pt x="363" y="465"/>
                    <a:pt x="451" y="529"/>
                    <a:pt x="552" y="580"/>
                  </a:cubicBezTo>
                  <a:cubicBezTo>
                    <a:pt x="654" y="631"/>
                    <a:pt x="758" y="664"/>
                    <a:pt x="854" y="684"/>
                  </a:cubicBezTo>
                  <a:cubicBezTo>
                    <a:pt x="902" y="693"/>
                    <a:pt x="948" y="701"/>
                    <a:pt x="991" y="704"/>
                  </a:cubicBezTo>
                  <a:cubicBezTo>
                    <a:pt x="1013" y="706"/>
                    <a:pt x="1034" y="708"/>
                    <a:pt x="1054" y="708"/>
                  </a:cubicBezTo>
                  <a:cubicBezTo>
                    <a:pt x="1074" y="708"/>
                    <a:pt x="1093" y="708"/>
                    <a:pt x="1112" y="708"/>
                  </a:cubicBezTo>
                  <a:cubicBezTo>
                    <a:pt x="1149" y="709"/>
                    <a:pt x="1182" y="705"/>
                    <a:pt x="1211" y="703"/>
                  </a:cubicBezTo>
                  <a:cubicBezTo>
                    <a:pt x="1226" y="701"/>
                    <a:pt x="1239" y="700"/>
                    <a:pt x="1251" y="698"/>
                  </a:cubicBezTo>
                  <a:cubicBezTo>
                    <a:pt x="1264" y="696"/>
                    <a:pt x="1275" y="694"/>
                    <a:pt x="1285" y="692"/>
                  </a:cubicBezTo>
                  <a:cubicBezTo>
                    <a:pt x="1326" y="685"/>
                    <a:pt x="1348" y="680"/>
                    <a:pt x="1348" y="680"/>
                  </a:cubicBezTo>
                  <a:cubicBezTo>
                    <a:pt x="1348" y="680"/>
                    <a:pt x="1326" y="671"/>
                    <a:pt x="1288" y="658"/>
                  </a:cubicBezTo>
                  <a:cubicBezTo>
                    <a:pt x="1279" y="654"/>
                    <a:pt x="1268" y="651"/>
                    <a:pt x="1257" y="647"/>
                  </a:cubicBezTo>
                  <a:cubicBezTo>
                    <a:pt x="1245" y="642"/>
                    <a:pt x="1233" y="638"/>
                    <a:pt x="1220" y="632"/>
                  </a:cubicBezTo>
                  <a:cubicBezTo>
                    <a:pt x="1194" y="622"/>
                    <a:pt x="1164" y="612"/>
                    <a:pt x="1131" y="599"/>
                  </a:cubicBezTo>
                  <a:cubicBezTo>
                    <a:pt x="1116" y="592"/>
                    <a:pt x="1099" y="586"/>
                    <a:pt x="1081" y="579"/>
                  </a:cubicBezTo>
                  <a:cubicBezTo>
                    <a:pt x="1063" y="572"/>
                    <a:pt x="1046" y="564"/>
                    <a:pt x="1028" y="556"/>
                  </a:cubicBezTo>
                  <a:cubicBezTo>
                    <a:pt x="990" y="541"/>
                    <a:pt x="952" y="523"/>
                    <a:pt x="911" y="505"/>
                  </a:cubicBezTo>
                  <a:cubicBezTo>
                    <a:pt x="830" y="467"/>
                    <a:pt x="743" y="426"/>
                    <a:pt x="653" y="381"/>
                  </a:cubicBezTo>
                  <a:cubicBezTo>
                    <a:pt x="563" y="335"/>
                    <a:pt x="478" y="290"/>
                    <a:pt x="400" y="247"/>
                  </a:cubicBezTo>
                  <a:cubicBezTo>
                    <a:pt x="361" y="225"/>
                    <a:pt x="323" y="205"/>
                    <a:pt x="290" y="184"/>
                  </a:cubicBezTo>
                  <a:cubicBezTo>
                    <a:pt x="272" y="173"/>
                    <a:pt x="255" y="164"/>
                    <a:pt x="239" y="154"/>
                  </a:cubicBezTo>
                  <a:cubicBezTo>
                    <a:pt x="223" y="144"/>
                    <a:pt x="208" y="134"/>
                    <a:pt x="194" y="125"/>
                  </a:cubicBezTo>
                  <a:cubicBezTo>
                    <a:pt x="163" y="108"/>
                    <a:pt x="137" y="90"/>
                    <a:pt x="114" y="74"/>
                  </a:cubicBezTo>
                  <a:cubicBezTo>
                    <a:pt x="101" y="67"/>
                    <a:pt x="90" y="60"/>
                    <a:pt x="80" y="53"/>
                  </a:cubicBezTo>
                  <a:cubicBezTo>
                    <a:pt x="70" y="46"/>
                    <a:pt x="61" y="40"/>
                    <a:pt x="53" y="34"/>
                  </a:cubicBezTo>
                  <a:cubicBezTo>
                    <a:pt x="20" y="12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4" name="Freeform 9">
              <a:extLst>
                <a:ext uri="{FF2B5EF4-FFF2-40B4-BE49-F238E27FC236}">
                  <a16:creationId xmlns:a16="http://schemas.microsoft.com/office/drawing/2014/main" id="{58037CAD-375C-AC48-ADC5-C0CE376719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5213" y="3657600"/>
              <a:ext cx="525462" cy="430213"/>
            </a:xfrm>
            <a:custGeom>
              <a:avLst/>
              <a:gdLst>
                <a:gd name="T0" fmla="*/ 0 w 1460"/>
                <a:gd name="T1" fmla="*/ 2518 h 1196"/>
                <a:gd name="T2" fmla="*/ 0 w 1460"/>
                <a:gd name="T3" fmla="*/ 2518 h 1196"/>
                <a:gd name="T4" fmla="*/ 20875 w 1460"/>
                <a:gd name="T5" fmla="*/ 24101 h 1196"/>
                <a:gd name="T6" fmla="*/ 20875 w 1460"/>
                <a:gd name="T7" fmla="*/ 24101 h 1196"/>
                <a:gd name="T8" fmla="*/ 76300 w 1460"/>
                <a:gd name="T9" fmla="*/ 77697 h 1196"/>
                <a:gd name="T10" fmla="*/ 76300 w 1460"/>
                <a:gd name="T11" fmla="*/ 77697 h 1196"/>
                <a:gd name="T12" fmla="*/ 113010 w 1460"/>
                <a:gd name="T13" fmla="*/ 112589 h 1196"/>
                <a:gd name="T14" fmla="*/ 113010 w 1460"/>
                <a:gd name="T15" fmla="*/ 112589 h 1196"/>
                <a:gd name="T16" fmla="*/ 154399 w 1460"/>
                <a:gd name="T17" fmla="*/ 151078 h 1196"/>
                <a:gd name="T18" fmla="*/ 154399 w 1460"/>
                <a:gd name="T19" fmla="*/ 151078 h 1196"/>
                <a:gd name="T20" fmla="*/ 248695 w 1460"/>
                <a:gd name="T21" fmla="*/ 233452 h 1196"/>
                <a:gd name="T22" fmla="*/ 248695 w 1460"/>
                <a:gd name="T23" fmla="*/ 233452 h 1196"/>
                <a:gd name="T24" fmla="*/ 348389 w 1460"/>
                <a:gd name="T25" fmla="*/ 308991 h 1196"/>
                <a:gd name="T26" fmla="*/ 348389 w 1460"/>
                <a:gd name="T27" fmla="*/ 308991 h 1196"/>
                <a:gd name="T28" fmla="*/ 394456 w 1460"/>
                <a:gd name="T29" fmla="*/ 341724 h 1196"/>
                <a:gd name="T30" fmla="*/ 394456 w 1460"/>
                <a:gd name="T31" fmla="*/ 341724 h 1196"/>
                <a:gd name="T32" fmla="*/ 436205 w 1460"/>
                <a:gd name="T33" fmla="*/ 370861 h 1196"/>
                <a:gd name="T34" fmla="*/ 436205 w 1460"/>
                <a:gd name="T35" fmla="*/ 370861 h 1196"/>
                <a:gd name="T36" fmla="*/ 499909 w 1460"/>
                <a:gd name="T37" fmla="*/ 413666 h 1196"/>
                <a:gd name="T38" fmla="*/ 499909 w 1460"/>
                <a:gd name="T39" fmla="*/ 413666 h 1196"/>
                <a:gd name="T40" fmla="*/ 525102 w 1460"/>
                <a:gd name="T41" fmla="*/ 429853 h 1196"/>
                <a:gd name="T42" fmla="*/ 525102 w 1460"/>
                <a:gd name="T43" fmla="*/ 429853 h 1196"/>
                <a:gd name="T44" fmla="*/ 520783 w 1460"/>
                <a:gd name="T45" fmla="*/ 400357 h 1196"/>
                <a:gd name="T46" fmla="*/ 520783 w 1460"/>
                <a:gd name="T47" fmla="*/ 400357 h 1196"/>
                <a:gd name="T48" fmla="*/ 518264 w 1460"/>
                <a:gd name="T49" fmla="*/ 384890 h 1196"/>
                <a:gd name="T50" fmla="*/ 518264 w 1460"/>
                <a:gd name="T51" fmla="*/ 384890 h 1196"/>
                <a:gd name="T52" fmla="*/ 513585 w 1460"/>
                <a:gd name="T53" fmla="*/ 366544 h 1196"/>
                <a:gd name="T54" fmla="*/ 513585 w 1460"/>
                <a:gd name="T55" fmla="*/ 366544 h 1196"/>
                <a:gd name="T56" fmla="*/ 500269 w 1460"/>
                <a:gd name="T57" fmla="*/ 322300 h 1196"/>
                <a:gd name="T58" fmla="*/ 500269 w 1460"/>
                <a:gd name="T59" fmla="*/ 322300 h 1196"/>
                <a:gd name="T60" fmla="*/ 490551 w 1460"/>
                <a:gd name="T61" fmla="*/ 297840 h 1196"/>
                <a:gd name="T62" fmla="*/ 490551 w 1460"/>
                <a:gd name="T63" fmla="*/ 297840 h 1196"/>
                <a:gd name="T64" fmla="*/ 478314 w 1460"/>
                <a:gd name="T65" fmla="*/ 271581 h 1196"/>
                <a:gd name="T66" fmla="*/ 478314 w 1460"/>
                <a:gd name="T67" fmla="*/ 271581 h 1196"/>
                <a:gd name="T68" fmla="*/ 447003 w 1460"/>
                <a:gd name="T69" fmla="*/ 216186 h 1196"/>
                <a:gd name="T70" fmla="*/ 447003 w 1460"/>
                <a:gd name="T71" fmla="*/ 216186 h 1196"/>
                <a:gd name="T72" fmla="*/ 350188 w 1460"/>
                <a:gd name="T73" fmla="*/ 108992 h 1196"/>
                <a:gd name="T74" fmla="*/ 350188 w 1460"/>
                <a:gd name="T75" fmla="*/ 108992 h 1196"/>
                <a:gd name="T76" fmla="*/ 225301 w 1460"/>
                <a:gd name="T77" fmla="*/ 35971 h 1196"/>
                <a:gd name="T78" fmla="*/ 225301 w 1460"/>
                <a:gd name="T79" fmla="*/ 35971 h 1196"/>
                <a:gd name="T80" fmla="*/ 164837 w 1460"/>
                <a:gd name="T81" fmla="*/ 16187 h 1196"/>
                <a:gd name="T82" fmla="*/ 164837 w 1460"/>
                <a:gd name="T83" fmla="*/ 16187 h 1196"/>
                <a:gd name="T84" fmla="*/ 137124 w 1460"/>
                <a:gd name="T85" fmla="*/ 9712 h 1196"/>
                <a:gd name="T86" fmla="*/ 137124 w 1460"/>
                <a:gd name="T87" fmla="*/ 9712 h 1196"/>
                <a:gd name="T88" fmla="*/ 110851 w 1460"/>
                <a:gd name="T89" fmla="*/ 5036 h 1196"/>
                <a:gd name="T90" fmla="*/ 110851 w 1460"/>
                <a:gd name="T91" fmla="*/ 5036 h 1196"/>
                <a:gd name="T92" fmla="*/ 65143 w 1460"/>
                <a:gd name="T93" fmla="*/ 719 h 1196"/>
                <a:gd name="T94" fmla="*/ 65143 w 1460"/>
                <a:gd name="T95" fmla="*/ 719 h 1196"/>
                <a:gd name="T96" fmla="*/ 46068 w 1460"/>
                <a:gd name="T97" fmla="*/ 0 h 1196"/>
                <a:gd name="T98" fmla="*/ 46068 w 1460"/>
                <a:gd name="T99" fmla="*/ 0 h 1196"/>
                <a:gd name="T100" fmla="*/ 30232 w 1460"/>
                <a:gd name="T101" fmla="*/ 360 h 1196"/>
                <a:gd name="T102" fmla="*/ 30232 w 1460"/>
                <a:gd name="T103" fmla="*/ 360 h 1196"/>
                <a:gd name="T104" fmla="*/ 0 w 1460"/>
                <a:gd name="T105" fmla="*/ 2518 h 119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460" h="1196">
                  <a:moveTo>
                    <a:pt x="0" y="7"/>
                  </a:moveTo>
                  <a:lnTo>
                    <a:pt x="0" y="7"/>
                  </a:lnTo>
                  <a:cubicBezTo>
                    <a:pt x="0" y="7"/>
                    <a:pt x="21" y="30"/>
                    <a:pt x="58" y="67"/>
                  </a:cubicBezTo>
                  <a:cubicBezTo>
                    <a:pt x="96" y="102"/>
                    <a:pt x="148" y="153"/>
                    <a:pt x="212" y="216"/>
                  </a:cubicBezTo>
                  <a:cubicBezTo>
                    <a:pt x="243" y="245"/>
                    <a:pt x="278" y="278"/>
                    <a:pt x="314" y="313"/>
                  </a:cubicBezTo>
                  <a:cubicBezTo>
                    <a:pt x="351" y="346"/>
                    <a:pt x="389" y="384"/>
                    <a:pt x="429" y="420"/>
                  </a:cubicBezTo>
                  <a:cubicBezTo>
                    <a:pt x="509" y="495"/>
                    <a:pt x="596" y="572"/>
                    <a:pt x="691" y="649"/>
                  </a:cubicBezTo>
                  <a:cubicBezTo>
                    <a:pt x="785" y="727"/>
                    <a:pt x="878" y="796"/>
                    <a:pt x="968" y="859"/>
                  </a:cubicBezTo>
                  <a:cubicBezTo>
                    <a:pt x="1011" y="892"/>
                    <a:pt x="1055" y="921"/>
                    <a:pt x="1096" y="950"/>
                  </a:cubicBezTo>
                  <a:cubicBezTo>
                    <a:pt x="1137" y="979"/>
                    <a:pt x="1176" y="1006"/>
                    <a:pt x="1212" y="1031"/>
                  </a:cubicBezTo>
                  <a:cubicBezTo>
                    <a:pt x="1285" y="1081"/>
                    <a:pt x="1346" y="1121"/>
                    <a:pt x="1389" y="1150"/>
                  </a:cubicBezTo>
                  <a:cubicBezTo>
                    <a:pt x="1432" y="1179"/>
                    <a:pt x="1459" y="1195"/>
                    <a:pt x="1459" y="1195"/>
                  </a:cubicBezTo>
                  <a:cubicBezTo>
                    <a:pt x="1459" y="1195"/>
                    <a:pt x="1456" y="1165"/>
                    <a:pt x="1447" y="1113"/>
                  </a:cubicBezTo>
                  <a:cubicBezTo>
                    <a:pt x="1445" y="1099"/>
                    <a:pt x="1442" y="1085"/>
                    <a:pt x="1440" y="1070"/>
                  </a:cubicBezTo>
                  <a:cubicBezTo>
                    <a:pt x="1436" y="1054"/>
                    <a:pt x="1432" y="1037"/>
                    <a:pt x="1427" y="1019"/>
                  </a:cubicBezTo>
                  <a:cubicBezTo>
                    <a:pt x="1417" y="983"/>
                    <a:pt x="1407" y="940"/>
                    <a:pt x="1390" y="896"/>
                  </a:cubicBezTo>
                  <a:cubicBezTo>
                    <a:pt x="1382" y="875"/>
                    <a:pt x="1373" y="851"/>
                    <a:pt x="1363" y="828"/>
                  </a:cubicBezTo>
                  <a:cubicBezTo>
                    <a:pt x="1353" y="803"/>
                    <a:pt x="1341" y="779"/>
                    <a:pt x="1329" y="755"/>
                  </a:cubicBezTo>
                  <a:cubicBezTo>
                    <a:pt x="1305" y="704"/>
                    <a:pt x="1275" y="654"/>
                    <a:pt x="1242" y="601"/>
                  </a:cubicBezTo>
                  <a:cubicBezTo>
                    <a:pt x="1173" y="499"/>
                    <a:pt x="1083" y="394"/>
                    <a:pt x="973" y="303"/>
                  </a:cubicBezTo>
                  <a:cubicBezTo>
                    <a:pt x="862" y="213"/>
                    <a:pt x="741" y="147"/>
                    <a:pt x="626" y="100"/>
                  </a:cubicBezTo>
                  <a:cubicBezTo>
                    <a:pt x="568" y="78"/>
                    <a:pt x="513" y="58"/>
                    <a:pt x="458" y="45"/>
                  </a:cubicBezTo>
                  <a:cubicBezTo>
                    <a:pt x="432" y="38"/>
                    <a:pt x="406" y="31"/>
                    <a:pt x="381" y="27"/>
                  </a:cubicBezTo>
                  <a:cubicBezTo>
                    <a:pt x="356" y="22"/>
                    <a:pt x="331" y="18"/>
                    <a:pt x="308" y="14"/>
                  </a:cubicBezTo>
                  <a:cubicBezTo>
                    <a:pt x="261" y="7"/>
                    <a:pt x="218" y="4"/>
                    <a:pt x="181" y="2"/>
                  </a:cubicBezTo>
                  <a:cubicBezTo>
                    <a:pt x="162" y="1"/>
                    <a:pt x="144" y="0"/>
                    <a:pt x="128" y="0"/>
                  </a:cubicBezTo>
                  <a:cubicBezTo>
                    <a:pt x="112" y="1"/>
                    <a:pt x="97" y="1"/>
                    <a:pt x="84" y="1"/>
                  </a:cubicBezTo>
                  <a:cubicBezTo>
                    <a:pt x="30" y="4"/>
                    <a:pt x="0" y="7"/>
                    <a:pt x="0" y="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8EF64766-1AF1-254A-8D95-A73BFDD359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1588" y="3400425"/>
              <a:ext cx="311150" cy="452438"/>
            </a:xfrm>
            <a:custGeom>
              <a:avLst/>
              <a:gdLst>
                <a:gd name="T0" fmla="*/ 0 w 863"/>
                <a:gd name="T1" fmla="*/ 0 h 1258"/>
                <a:gd name="T2" fmla="*/ 0 w 863"/>
                <a:gd name="T3" fmla="*/ 0 h 1258"/>
                <a:gd name="T4" fmla="*/ 105640 w 863"/>
                <a:gd name="T5" fmla="*/ 260026 h 1258"/>
                <a:gd name="T6" fmla="*/ 105640 w 863"/>
                <a:gd name="T7" fmla="*/ 260026 h 1258"/>
                <a:gd name="T8" fmla="*/ 310789 w 863"/>
                <a:gd name="T9" fmla="*/ 452078 h 1258"/>
                <a:gd name="T10" fmla="*/ 310789 w 863"/>
                <a:gd name="T11" fmla="*/ 452078 h 1258"/>
                <a:gd name="T12" fmla="*/ 205150 w 863"/>
                <a:gd name="T13" fmla="*/ 192052 h 1258"/>
                <a:gd name="T14" fmla="*/ 205150 w 863"/>
                <a:gd name="T15" fmla="*/ 192052 h 1258"/>
                <a:gd name="T16" fmla="*/ 0 w 863"/>
                <a:gd name="T17" fmla="*/ 0 h 12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63" h="1258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5" y="376"/>
                    <a:pt x="293" y="723"/>
                  </a:cubicBezTo>
                  <a:cubicBezTo>
                    <a:pt x="531" y="1070"/>
                    <a:pt x="862" y="1257"/>
                    <a:pt x="862" y="1257"/>
                  </a:cubicBezTo>
                  <a:cubicBezTo>
                    <a:pt x="862" y="1257"/>
                    <a:pt x="806" y="882"/>
                    <a:pt x="569" y="534"/>
                  </a:cubicBezTo>
                  <a:cubicBezTo>
                    <a:pt x="331" y="187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062E72DA-BF30-3342-8C70-35D39B0167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4925" y="3640138"/>
              <a:ext cx="44450" cy="41275"/>
            </a:xfrm>
            <a:custGeom>
              <a:avLst/>
              <a:gdLst>
                <a:gd name="T0" fmla="*/ 20960 w 123"/>
                <a:gd name="T1" fmla="*/ 0 h 113"/>
                <a:gd name="T2" fmla="*/ 23490 w 123"/>
                <a:gd name="T3" fmla="*/ 0 h 113"/>
                <a:gd name="T4" fmla="*/ 23490 w 123"/>
                <a:gd name="T5" fmla="*/ 0 h 113"/>
                <a:gd name="T6" fmla="*/ 43727 w 123"/>
                <a:gd name="T7" fmla="*/ 20455 h 113"/>
                <a:gd name="T8" fmla="*/ 43727 w 123"/>
                <a:gd name="T9" fmla="*/ 20455 h 113"/>
                <a:gd name="T10" fmla="*/ 23490 w 123"/>
                <a:gd name="T11" fmla="*/ 40910 h 113"/>
                <a:gd name="T12" fmla="*/ 20960 w 123"/>
                <a:gd name="T13" fmla="*/ 40910 h 113"/>
                <a:gd name="T14" fmla="*/ 20960 w 123"/>
                <a:gd name="T15" fmla="*/ 40910 h 113"/>
                <a:gd name="T16" fmla="*/ 361 w 123"/>
                <a:gd name="T17" fmla="*/ 20455 h 113"/>
                <a:gd name="T18" fmla="*/ 361 w 123"/>
                <a:gd name="T19" fmla="*/ 20455 h 113"/>
                <a:gd name="T20" fmla="*/ 20960 w 123"/>
                <a:gd name="T21" fmla="*/ 0 h 1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3" h="113">
                  <a:moveTo>
                    <a:pt x="58" y="0"/>
                  </a:moveTo>
                  <a:lnTo>
                    <a:pt x="65" y="0"/>
                  </a:lnTo>
                  <a:cubicBezTo>
                    <a:pt x="94" y="0"/>
                    <a:pt x="122" y="26"/>
                    <a:pt x="121" y="56"/>
                  </a:cubicBezTo>
                  <a:cubicBezTo>
                    <a:pt x="119" y="86"/>
                    <a:pt x="96" y="112"/>
                    <a:pt x="65" y="112"/>
                  </a:cubicBezTo>
                  <a:lnTo>
                    <a:pt x="58" y="112"/>
                  </a:lnTo>
                  <a:cubicBezTo>
                    <a:pt x="28" y="112"/>
                    <a:pt x="0" y="86"/>
                    <a:pt x="1" y="56"/>
                  </a:cubicBezTo>
                  <a:cubicBezTo>
                    <a:pt x="3" y="26"/>
                    <a:pt x="26" y="0"/>
                    <a:pt x="5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F76CECC0-509F-084E-855F-B33C295ED5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3013" y="3608388"/>
              <a:ext cx="52387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0" y="112"/>
                    <a:pt x="0" y="0"/>
                    <a:pt x="72" y="0"/>
                  </a:cubicBezTo>
                  <a:cubicBezTo>
                    <a:pt x="144" y="0"/>
                    <a:pt x="144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F7403777-58CA-2A49-A99C-E47979B039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1575" y="3589338"/>
              <a:ext cx="52388" cy="39687"/>
            </a:xfrm>
            <a:custGeom>
              <a:avLst/>
              <a:gdLst>
                <a:gd name="T0" fmla="*/ 26013 w 145"/>
                <a:gd name="T1" fmla="*/ 39333 h 112"/>
                <a:gd name="T2" fmla="*/ 26013 w 145"/>
                <a:gd name="T3" fmla="*/ 39333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3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0" y="111"/>
                    <a:pt x="0" y="0"/>
                    <a:pt x="72" y="0"/>
                  </a:cubicBezTo>
                  <a:cubicBezTo>
                    <a:pt x="144" y="0"/>
                    <a:pt x="144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5AC98C5B-5004-9342-B522-0F9D8D8880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1725" y="3595688"/>
              <a:ext cx="52388" cy="39687"/>
            </a:xfrm>
            <a:custGeom>
              <a:avLst/>
              <a:gdLst>
                <a:gd name="T0" fmla="*/ 26013 w 145"/>
                <a:gd name="T1" fmla="*/ 39333 h 112"/>
                <a:gd name="T2" fmla="*/ 26013 w 145"/>
                <a:gd name="T3" fmla="*/ 39333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3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0" y="111"/>
                    <a:pt x="0" y="0"/>
                    <a:pt x="72" y="0"/>
                  </a:cubicBezTo>
                  <a:cubicBezTo>
                    <a:pt x="144" y="0"/>
                    <a:pt x="144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0" name="Freeform 15">
              <a:extLst>
                <a:ext uri="{FF2B5EF4-FFF2-40B4-BE49-F238E27FC236}">
                  <a16:creationId xmlns:a16="http://schemas.microsoft.com/office/drawing/2014/main" id="{443DDC93-8330-584E-BC5C-4451D3FC55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4725" y="3308350"/>
              <a:ext cx="44450" cy="41275"/>
            </a:xfrm>
            <a:custGeom>
              <a:avLst/>
              <a:gdLst>
                <a:gd name="T0" fmla="*/ 23318 w 122"/>
                <a:gd name="T1" fmla="*/ 40910 h 113"/>
                <a:gd name="T2" fmla="*/ 20403 w 122"/>
                <a:gd name="T3" fmla="*/ 40910 h 113"/>
                <a:gd name="T4" fmla="*/ 20403 w 122"/>
                <a:gd name="T5" fmla="*/ 40910 h 113"/>
                <a:gd name="T6" fmla="*/ 364 w 122"/>
                <a:gd name="T7" fmla="*/ 20455 h 113"/>
                <a:gd name="T8" fmla="*/ 364 w 122"/>
                <a:gd name="T9" fmla="*/ 20455 h 113"/>
                <a:gd name="T10" fmla="*/ 20403 w 122"/>
                <a:gd name="T11" fmla="*/ 0 h 113"/>
                <a:gd name="T12" fmla="*/ 23318 w 122"/>
                <a:gd name="T13" fmla="*/ 0 h 113"/>
                <a:gd name="T14" fmla="*/ 23318 w 122"/>
                <a:gd name="T15" fmla="*/ 0 h 113"/>
                <a:gd name="T16" fmla="*/ 43721 w 122"/>
                <a:gd name="T17" fmla="*/ 20455 h 113"/>
                <a:gd name="T18" fmla="*/ 43721 w 122"/>
                <a:gd name="T19" fmla="*/ 20455 h 113"/>
                <a:gd name="T20" fmla="*/ 23318 w 122"/>
                <a:gd name="T21" fmla="*/ 40910 h 1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2" h="113">
                  <a:moveTo>
                    <a:pt x="64" y="112"/>
                  </a:moveTo>
                  <a:lnTo>
                    <a:pt x="56" y="112"/>
                  </a:lnTo>
                  <a:cubicBezTo>
                    <a:pt x="27" y="112"/>
                    <a:pt x="0" y="87"/>
                    <a:pt x="1" y="56"/>
                  </a:cubicBezTo>
                  <a:cubicBezTo>
                    <a:pt x="2" y="26"/>
                    <a:pt x="25" y="0"/>
                    <a:pt x="56" y="0"/>
                  </a:cubicBezTo>
                  <a:lnTo>
                    <a:pt x="64" y="0"/>
                  </a:lnTo>
                  <a:cubicBezTo>
                    <a:pt x="94" y="0"/>
                    <a:pt x="121" y="26"/>
                    <a:pt x="120" y="56"/>
                  </a:cubicBezTo>
                  <a:cubicBezTo>
                    <a:pt x="119" y="87"/>
                    <a:pt x="95" y="112"/>
                    <a:pt x="64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1637A28B-81BE-AB45-90E6-0B5D97764C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1225" y="3297238"/>
              <a:ext cx="52388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0" y="112"/>
                    <a:pt x="0" y="0"/>
                    <a:pt x="72" y="0"/>
                  </a:cubicBezTo>
                  <a:cubicBezTo>
                    <a:pt x="144" y="0"/>
                    <a:pt x="144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924D29B3-68CB-CA4F-B531-625AAF7957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138" y="3316288"/>
              <a:ext cx="52387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0" y="112"/>
                    <a:pt x="0" y="0"/>
                    <a:pt x="72" y="0"/>
                  </a:cubicBezTo>
                  <a:cubicBezTo>
                    <a:pt x="144" y="0"/>
                    <a:pt x="144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3" name="Freeform 18">
              <a:extLst>
                <a:ext uri="{FF2B5EF4-FFF2-40B4-BE49-F238E27FC236}">
                  <a16:creationId xmlns:a16="http://schemas.microsoft.com/office/drawing/2014/main" id="{AC32BC18-8EAE-2F4F-BEA7-E7EE020081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8513" y="3382963"/>
              <a:ext cx="52387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0" y="112"/>
                    <a:pt x="0" y="0"/>
                    <a:pt x="72" y="0"/>
                  </a:cubicBezTo>
                  <a:cubicBezTo>
                    <a:pt x="144" y="0"/>
                    <a:pt x="144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4" name="Freeform 19">
              <a:extLst>
                <a:ext uri="{FF2B5EF4-FFF2-40B4-BE49-F238E27FC236}">
                  <a16:creationId xmlns:a16="http://schemas.microsoft.com/office/drawing/2014/main" id="{58A06935-E0E8-1142-96C4-D113F5B0D7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0313" y="3313113"/>
              <a:ext cx="627062" cy="231775"/>
            </a:xfrm>
            <a:custGeom>
              <a:avLst/>
              <a:gdLst>
                <a:gd name="T0" fmla="*/ 0 w 1740"/>
                <a:gd name="T1" fmla="*/ 64984 h 642"/>
                <a:gd name="T2" fmla="*/ 0 w 1740"/>
                <a:gd name="T3" fmla="*/ 64984 h 642"/>
                <a:gd name="T4" fmla="*/ 6126 w 1740"/>
                <a:gd name="T5" fmla="*/ 61734 h 642"/>
                <a:gd name="T6" fmla="*/ 6126 w 1740"/>
                <a:gd name="T7" fmla="*/ 61734 h 642"/>
                <a:gd name="T8" fmla="*/ 23064 w 1740"/>
                <a:gd name="T9" fmla="*/ 53431 h 642"/>
                <a:gd name="T10" fmla="*/ 23064 w 1740"/>
                <a:gd name="T11" fmla="*/ 53431 h 642"/>
                <a:gd name="T12" fmla="*/ 89014 w 1740"/>
                <a:gd name="T13" fmla="*/ 31770 h 642"/>
                <a:gd name="T14" fmla="*/ 89014 w 1740"/>
                <a:gd name="T15" fmla="*/ 31770 h 642"/>
                <a:gd name="T16" fmla="*/ 193524 w 1740"/>
                <a:gd name="T17" fmla="*/ 23466 h 642"/>
                <a:gd name="T18" fmla="*/ 193524 w 1740"/>
                <a:gd name="T19" fmla="*/ 23466 h 642"/>
                <a:gd name="T20" fmla="*/ 321459 w 1740"/>
                <a:gd name="T21" fmla="*/ 47655 h 642"/>
                <a:gd name="T22" fmla="*/ 321459 w 1740"/>
                <a:gd name="T23" fmla="*/ 47655 h 642"/>
                <a:gd name="T24" fmla="*/ 540931 w 1740"/>
                <a:gd name="T25" fmla="*/ 165347 h 642"/>
                <a:gd name="T26" fmla="*/ 540931 w 1740"/>
                <a:gd name="T27" fmla="*/ 165347 h 642"/>
                <a:gd name="T28" fmla="*/ 603637 w 1740"/>
                <a:gd name="T29" fmla="*/ 213363 h 642"/>
                <a:gd name="T30" fmla="*/ 603637 w 1740"/>
                <a:gd name="T31" fmla="*/ 213363 h 642"/>
                <a:gd name="T32" fmla="*/ 626702 w 1740"/>
                <a:gd name="T33" fmla="*/ 231414 h 642"/>
                <a:gd name="T34" fmla="*/ 626702 w 1740"/>
                <a:gd name="T35" fmla="*/ 231414 h 642"/>
                <a:gd name="T36" fmla="*/ 606520 w 1740"/>
                <a:gd name="T37" fmla="*/ 210114 h 642"/>
                <a:gd name="T38" fmla="*/ 606520 w 1740"/>
                <a:gd name="T39" fmla="*/ 210114 h 642"/>
                <a:gd name="T40" fmla="*/ 549220 w 1740"/>
                <a:gd name="T41" fmla="*/ 154517 h 642"/>
                <a:gd name="T42" fmla="*/ 549220 w 1740"/>
                <a:gd name="T43" fmla="*/ 154517 h 642"/>
                <a:gd name="T44" fmla="*/ 456602 w 1740"/>
                <a:gd name="T45" fmla="*/ 83035 h 642"/>
                <a:gd name="T46" fmla="*/ 456602 w 1740"/>
                <a:gd name="T47" fmla="*/ 83035 h 642"/>
                <a:gd name="T48" fmla="*/ 330109 w 1740"/>
                <a:gd name="T49" fmla="*/ 21661 h 642"/>
                <a:gd name="T50" fmla="*/ 330109 w 1740"/>
                <a:gd name="T51" fmla="*/ 21661 h 642"/>
                <a:gd name="T52" fmla="*/ 193885 w 1740"/>
                <a:gd name="T53" fmla="*/ 722 h 642"/>
                <a:gd name="T54" fmla="*/ 193885 w 1740"/>
                <a:gd name="T55" fmla="*/ 722 h 642"/>
                <a:gd name="T56" fmla="*/ 85410 w 1740"/>
                <a:gd name="T57" fmla="*/ 18773 h 642"/>
                <a:gd name="T58" fmla="*/ 85410 w 1740"/>
                <a:gd name="T59" fmla="*/ 18773 h 642"/>
                <a:gd name="T60" fmla="*/ 20902 w 1740"/>
                <a:gd name="T61" fmla="*/ 49821 h 642"/>
                <a:gd name="T62" fmla="*/ 20902 w 1740"/>
                <a:gd name="T63" fmla="*/ 49821 h 642"/>
                <a:gd name="T64" fmla="*/ 5406 w 1740"/>
                <a:gd name="T65" fmla="*/ 60651 h 642"/>
                <a:gd name="T66" fmla="*/ 5406 w 1740"/>
                <a:gd name="T67" fmla="*/ 60651 h 642"/>
                <a:gd name="T68" fmla="*/ 0 w 1740"/>
                <a:gd name="T69" fmla="*/ 64984 h 64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740" h="642">
                  <a:moveTo>
                    <a:pt x="0" y="180"/>
                  </a:moveTo>
                  <a:lnTo>
                    <a:pt x="0" y="180"/>
                  </a:lnTo>
                  <a:cubicBezTo>
                    <a:pt x="0" y="180"/>
                    <a:pt x="6" y="177"/>
                    <a:pt x="17" y="171"/>
                  </a:cubicBezTo>
                  <a:cubicBezTo>
                    <a:pt x="28" y="166"/>
                    <a:pt x="42" y="157"/>
                    <a:pt x="64" y="148"/>
                  </a:cubicBezTo>
                  <a:cubicBezTo>
                    <a:pt x="105" y="129"/>
                    <a:pt x="168" y="106"/>
                    <a:pt x="247" y="88"/>
                  </a:cubicBezTo>
                  <a:cubicBezTo>
                    <a:pt x="327" y="70"/>
                    <a:pt x="427" y="60"/>
                    <a:pt x="537" y="65"/>
                  </a:cubicBezTo>
                  <a:cubicBezTo>
                    <a:pt x="648" y="70"/>
                    <a:pt x="770" y="92"/>
                    <a:pt x="892" y="132"/>
                  </a:cubicBezTo>
                  <a:cubicBezTo>
                    <a:pt x="1141" y="213"/>
                    <a:pt x="1352" y="350"/>
                    <a:pt x="1501" y="458"/>
                  </a:cubicBezTo>
                  <a:cubicBezTo>
                    <a:pt x="1575" y="511"/>
                    <a:pt x="1635" y="558"/>
                    <a:pt x="1675" y="591"/>
                  </a:cubicBezTo>
                  <a:cubicBezTo>
                    <a:pt x="1716" y="623"/>
                    <a:pt x="1739" y="641"/>
                    <a:pt x="1739" y="641"/>
                  </a:cubicBezTo>
                  <a:cubicBezTo>
                    <a:pt x="1739" y="641"/>
                    <a:pt x="1720" y="620"/>
                    <a:pt x="1683" y="582"/>
                  </a:cubicBezTo>
                  <a:cubicBezTo>
                    <a:pt x="1647" y="544"/>
                    <a:pt x="1594" y="490"/>
                    <a:pt x="1524" y="428"/>
                  </a:cubicBezTo>
                  <a:cubicBezTo>
                    <a:pt x="1455" y="366"/>
                    <a:pt x="1369" y="297"/>
                    <a:pt x="1267" y="230"/>
                  </a:cubicBezTo>
                  <a:cubicBezTo>
                    <a:pt x="1165" y="164"/>
                    <a:pt x="1046" y="103"/>
                    <a:pt x="916" y="60"/>
                  </a:cubicBezTo>
                  <a:cubicBezTo>
                    <a:pt x="785" y="17"/>
                    <a:pt x="655" y="0"/>
                    <a:pt x="538" y="2"/>
                  </a:cubicBezTo>
                  <a:cubicBezTo>
                    <a:pt x="421" y="3"/>
                    <a:pt x="318" y="23"/>
                    <a:pt x="237" y="52"/>
                  </a:cubicBezTo>
                  <a:cubicBezTo>
                    <a:pt x="156" y="80"/>
                    <a:pt x="97" y="112"/>
                    <a:pt x="58" y="138"/>
                  </a:cubicBezTo>
                  <a:cubicBezTo>
                    <a:pt x="39" y="150"/>
                    <a:pt x="25" y="162"/>
                    <a:pt x="15" y="168"/>
                  </a:cubicBezTo>
                  <a:cubicBezTo>
                    <a:pt x="5" y="176"/>
                    <a:pt x="0" y="180"/>
                    <a:pt x="0" y="18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5" name="Freeform 20">
              <a:extLst>
                <a:ext uri="{FF2B5EF4-FFF2-40B4-BE49-F238E27FC236}">
                  <a16:creationId xmlns:a16="http://schemas.microsoft.com/office/drawing/2014/main" id="{40AAEF98-FAC5-AF47-A73D-5BD7EBE831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8250" y="3255963"/>
              <a:ext cx="622300" cy="214312"/>
            </a:xfrm>
            <a:custGeom>
              <a:avLst/>
              <a:gdLst>
                <a:gd name="T0" fmla="*/ 0 w 1730"/>
                <a:gd name="T1" fmla="*/ 50257 h 597"/>
                <a:gd name="T2" fmla="*/ 0 w 1730"/>
                <a:gd name="T3" fmla="*/ 50257 h 597"/>
                <a:gd name="T4" fmla="*/ 6835 w 1730"/>
                <a:gd name="T5" fmla="*/ 47745 h 597"/>
                <a:gd name="T6" fmla="*/ 6835 w 1730"/>
                <a:gd name="T7" fmla="*/ 47745 h 597"/>
                <a:gd name="T8" fmla="*/ 25539 w 1730"/>
                <a:gd name="T9" fmla="*/ 41283 h 597"/>
                <a:gd name="T10" fmla="*/ 25539 w 1730"/>
                <a:gd name="T11" fmla="*/ 41283 h 597"/>
                <a:gd name="T12" fmla="*/ 96762 w 1730"/>
                <a:gd name="T13" fmla="*/ 25847 h 597"/>
                <a:gd name="T14" fmla="*/ 96762 w 1730"/>
                <a:gd name="T15" fmla="*/ 25847 h 597"/>
                <a:gd name="T16" fmla="*/ 329855 w 1730"/>
                <a:gd name="T17" fmla="*/ 49539 h 597"/>
                <a:gd name="T18" fmla="*/ 329855 w 1730"/>
                <a:gd name="T19" fmla="*/ 49539 h 597"/>
                <a:gd name="T20" fmla="*/ 541005 w 1730"/>
                <a:gd name="T21" fmla="*/ 156157 h 597"/>
                <a:gd name="T22" fmla="*/ 541005 w 1730"/>
                <a:gd name="T23" fmla="*/ 156157 h 597"/>
                <a:gd name="T24" fmla="*/ 600358 w 1730"/>
                <a:gd name="T25" fmla="*/ 198158 h 597"/>
                <a:gd name="T26" fmla="*/ 600358 w 1730"/>
                <a:gd name="T27" fmla="*/ 198158 h 597"/>
                <a:gd name="T28" fmla="*/ 621940 w 1730"/>
                <a:gd name="T29" fmla="*/ 213953 h 597"/>
                <a:gd name="T30" fmla="*/ 621940 w 1730"/>
                <a:gd name="T31" fmla="*/ 213953 h 597"/>
                <a:gd name="T32" fmla="*/ 603235 w 1730"/>
                <a:gd name="T33" fmla="*/ 194568 h 597"/>
                <a:gd name="T34" fmla="*/ 603235 w 1730"/>
                <a:gd name="T35" fmla="*/ 194568 h 597"/>
                <a:gd name="T36" fmla="*/ 549279 w 1730"/>
                <a:gd name="T37" fmla="*/ 145388 h 597"/>
                <a:gd name="T38" fmla="*/ 549279 w 1730"/>
                <a:gd name="T39" fmla="*/ 145388 h 597"/>
                <a:gd name="T40" fmla="*/ 460790 w 1730"/>
                <a:gd name="T41" fmla="*/ 81130 h 597"/>
                <a:gd name="T42" fmla="*/ 460790 w 1730"/>
                <a:gd name="T43" fmla="*/ 81130 h 597"/>
                <a:gd name="T44" fmla="*/ 338488 w 1730"/>
                <a:gd name="T45" fmla="*/ 23693 h 597"/>
                <a:gd name="T46" fmla="*/ 338488 w 1730"/>
                <a:gd name="T47" fmla="*/ 23693 h 597"/>
                <a:gd name="T48" fmla="*/ 204316 w 1730"/>
                <a:gd name="T49" fmla="*/ 718 h 597"/>
                <a:gd name="T50" fmla="*/ 204316 w 1730"/>
                <a:gd name="T51" fmla="*/ 718 h 597"/>
                <a:gd name="T52" fmla="*/ 94244 w 1730"/>
                <a:gd name="T53" fmla="*/ 12564 h 597"/>
                <a:gd name="T54" fmla="*/ 94244 w 1730"/>
                <a:gd name="T55" fmla="*/ 12564 h 597"/>
                <a:gd name="T56" fmla="*/ 24101 w 1730"/>
                <a:gd name="T57" fmla="*/ 37334 h 597"/>
                <a:gd name="T58" fmla="*/ 24101 w 1730"/>
                <a:gd name="T59" fmla="*/ 37334 h 597"/>
                <a:gd name="T60" fmla="*/ 6115 w 1730"/>
                <a:gd name="T61" fmla="*/ 47027 h 597"/>
                <a:gd name="T62" fmla="*/ 6115 w 1730"/>
                <a:gd name="T63" fmla="*/ 47027 h 597"/>
                <a:gd name="T64" fmla="*/ 0 w 1730"/>
                <a:gd name="T65" fmla="*/ 50257 h 5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730" h="597">
                  <a:moveTo>
                    <a:pt x="0" y="140"/>
                  </a:moveTo>
                  <a:lnTo>
                    <a:pt x="0" y="140"/>
                  </a:lnTo>
                  <a:cubicBezTo>
                    <a:pt x="0" y="140"/>
                    <a:pt x="6" y="138"/>
                    <a:pt x="19" y="133"/>
                  </a:cubicBezTo>
                  <a:cubicBezTo>
                    <a:pt x="31" y="129"/>
                    <a:pt x="48" y="122"/>
                    <a:pt x="71" y="115"/>
                  </a:cubicBezTo>
                  <a:cubicBezTo>
                    <a:pt x="117" y="101"/>
                    <a:pt x="184" y="83"/>
                    <a:pt x="269" y="72"/>
                  </a:cubicBezTo>
                  <a:cubicBezTo>
                    <a:pt x="437" y="48"/>
                    <a:pt x="674" y="58"/>
                    <a:pt x="917" y="138"/>
                  </a:cubicBezTo>
                  <a:cubicBezTo>
                    <a:pt x="1161" y="218"/>
                    <a:pt x="1363" y="341"/>
                    <a:pt x="1504" y="435"/>
                  </a:cubicBezTo>
                  <a:cubicBezTo>
                    <a:pt x="1575" y="482"/>
                    <a:pt x="1630" y="523"/>
                    <a:pt x="1669" y="552"/>
                  </a:cubicBezTo>
                  <a:cubicBezTo>
                    <a:pt x="1707" y="580"/>
                    <a:pt x="1729" y="596"/>
                    <a:pt x="1729" y="596"/>
                  </a:cubicBezTo>
                  <a:cubicBezTo>
                    <a:pt x="1729" y="596"/>
                    <a:pt x="1710" y="577"/>
                    <a:pt x="1677" y="542"/>
                  </a:cubicBezTo>
                  <a:cubicBezTo>
                    <a:pt x="1643" y="509"/>
                    <a:pt x="1593" y="461"/>
                    <a:pt x="1527" y="405"/>
                  </a:cubicBezTo>
                  <a:cubicBezTo>
                    <a:pt x="1461" y="349"/>
                    <a:pt x="1379" y="286"/>
                    <a:pt x="1281" y="226"/>
                  </a:cubicBezTo>
                  <a:cubicBezTo>
                    <a:pt x="1183" y="165"/>
                    <a:pt x="1068" y="109"/>
                    <a:pt x="941" y="66"/>
                  </a:cubicBezTo>
                  <a:cubicBezTo>
                    <a:pt x="812" y="25"/>
                    <a:pt x="685" y="4"/>
                    <a:pt x="568" y="2"/>
                  </a:cubicBezTo>
                  <a:cubicBezTo>
                    <a:pt x="452" y="0"/>
                    <a:pt x="347" y="14"/>
                    <a:pt x="262" y="35"/>
                  </a:cubicBezTo>
                  <a:cubicBezTo>
                    <a:pt x="176" y="56"/>
                    <a:pt x="111" y="83"/>
                    <a:pt x="67" y="104"/>
                  </a:cubicBezTo>
                  <a:cubicBezTo>
                    <a:pt x="45" y="115"/>
                    <a:pt x="29" y="124"/>
                    <a:pt x="17" y="131"/>
                  </a:cubicBezTo>
                  <a:cubicBezTo>
                    <a:pt x="6" y="136"/>
                    <a:pt x="0" y="140"/>
                    <a:pt x="0" y="14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6" name="Freeform 21">
              <a:extLst>
                <a:ext uri="{FF2B5EF4-FFF2-40B4-BE49-F238E27FC236}">
                  <a16:creationId xmlns:a16="http://schemas.microsoft.com/office/drawing/2014/main" id="{207067E8-4969-A741-B8A4-C7AEAE3DAB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9688" y="3209925"/>
              <a:ext cx="517525" cy="166688"/>
            </a:xfrm>
            <a:custGeom>
              <a:avLst/>
              <a:gdLst>
                <a:gd name="T0" fmla="*/ 0 w 1436"/>
                <a:gd name="T1" fmla="*/ 18802 h 461"/>
                <a:gd name="T2" fmla="*/ 0 w 1436"/>
                <a:gd name="T3" fmla="*/ 18802 h 461"/>
                <a:gd name="T4" fmla="*/ 6127 w 1436"/>
                <a:gd name="T5" fmla="*/ 17717 h 461"/>
                <a:gd name="T6" fmla="*/ 6127 w 1436"/>
                <a:gd name="T7" fmla="*/ 17717 h 461"/>
                <a:gd name="T8" fmla="*/ 22344 w 1436"/>
                <a:gd name="T9" fmla="*/ 15548 h 461"/>
                <a:gd name="T10" fmla="*/ 22344 w 1436"/>
                <a:gd name="T11" fmla="*/ 15548 h 461"/>
                <a:gd name="T12" fmla="*/ 48653 w 1436"/>
                <a:gd name="T13" fmla="*/ 13378 h 461"/>
                <a:gd name="T14" fmla="*/ 48653 w 1436"/>
                <a:gd name="T15" fmla="*/ 13378 h 461"/>
                <a:gd name="T16" fmla="*/ 65231 w 1436"/>
                <a:gd name="T17" fmla="*/ 12294 h 461"/>
                <a:gd name="T18" fmla="*/ 65231 w 1436"/>
                <a:gd name="T19" fmla="*/ 12294 h 461"/>
                <a:gd name="T20" fmla="*/ 83611 w 1436"/>
                <a:gd name="T21" fmla="*/ 12294 h 461"/>
                <a:gd name="T22" fmla="*/ 83611 w 1436"/>
                <a:gd name="T23" fmla="*/ 12294 h 461"/>
                <a:gd name="T24" fmla="*/ 172268 w 1436"/>
                <a:gd name="T25" fmla="*/ 18441 h 461"/>
                <a:gd name="T26" fmla="*/ 172268 w 1436"/>
                <a:gd name="T27" fmla="*/ 18441 h 461"/>
                <a:gd name="T28" fmla="*/ 277143 w 1436"/>
                <a:gd name="T29" fmla="*/ 43751 h 461"/>
                <a:gd name="T30" fmla="*/ 277143 w 1436"/>
                <a:gd name="T31" fmla="*/ 43751 h 461"/>
                <a:gd name="T32" fmla="*/ 450852 w 1436"/>
                <a:gd name="T33" fmla="*/ 124022 h 461"/>
                <a:gd name="T34" fmla="*/ 450852 w 1436"/>
                <a:gd name="T35" fmla="*/ 124022 h 461"/>
                <a:gd name="T36" fmla="*/ 499505 w 1436"/>
                <a:gd name="T37" fmla="*/ 154394 h 461"/>
                <a:gd name="T38" fmla="*/ 499505 w 1436"/>
                <a:gd name="T39" fmla="*/ 154394 h 461"/>
                <a:gd name="T40" fmla="*/ 512479 w 1436"/>
                <a:gd name="T41" fmla="*/ 163072 h 461"/>
                <a:gd name="T42" fmla="*/ 512479 w 1436"/>
                <a:gd name="T43" fmla="*/ 163072 h 461"/>
                <a:gd name="T44" fmla="*/ 517165 w 1436"/>
                <a:gd name="T45" fmla="*/ 166326 h 461"/>
                <a:gd name="T46" fmla="*/ 517165 w 1436"/>
                <a:gd name="T47" fmla="*/ 166326 h 461"/>
                <a:gd name="T48" fmla="*/ 513200 w 1436"/>
                <a:gd name="T49" fmla="*/ 162711 h 461"/>
                <a:gd name="T50" fmla="*/ 513200 w 1436"/>
                <a:gd name="T51" fmla="*/ 162711 h 461"/>
                <a:gd name="T52" fmla="*/ 501307 w 1436"/>
                <a:gd name="T53" fmla="*/ 152586 h 461"/>
                <a:gd name="T54" fmla="*/ 501307 w 1436"/>
                <a:gd name="T55" fmla="*/ 152586 h 461"/>
                <a:gd name="T56" fmla="*/ 455898 w 1436"/>
                <a:gd name="T57" fmla="*/ 116428 h 461"/>
                <a:gd name="T58" fmla="*/ 455898 w 1436"/>
                <a:gd name="T59" fmla="*/ 116428 h 461"/>
                <a:gd name="T60" fmla="*/ 282548 w 1436"/>
                <a:gd name="T61" fmla="*/ 26034 h 461"/>
                <a:gd name="T62" fmla="*/ 282548 w 1436"/>
                <a:gd name="T63" fmla="*/ 26034 h 461"/>
                <a:gd name="T64" fmla="*/ 174070 w 1436"/>
                <a:gd name="T65" fmla="*/ 3616 h 461"/>
                <a:gd name="T66" fmla="*/ 174070 w 1436"/>
                <a:gd name="T67" fmla="*/ 3616 h 461"/>
                <a:gd name="T68" fmla="*/ 83251 w 1436"/>
                <a:gd name="T69" fmla="*/ 3254 h 461"/>
                <a:gd name="T70" fmla="*/ 83251 w 1436"/>
                <a:gd name="T71" fmla="*/ 3254 h 461"/>
                <a:gd name="T72" fmla="*/ 64510 w 1436"/>
                <a:gd name="T73" fmla="*/ 5062 h 461"/>
                <a:gd name="T74" fmla="*/ 64510 w 1436"/>
                <a:gd name="T75" fmla="*/ 5062 h 461"/>
                <a:gd name="T76" fmla="*/ 48293 w 1436"/>
                <a:gd name="T77" fmla="*/ 7593 h 461"/>
                <a:gd name="T78" fmla="*/ 48293 w 1436"/>
                <a:gd name="T79" fmla="*/ 7593 h 461"/>
                <a:gd name="T80" fmla="*/ 21984 w 1436"/>
                <a:gd name="T81" fmla="*/ 13017 h 461"/>
                <a:gd name="T82" fmla="*/ 21984 w 1436"/>
                <a:gd name="T83" fmla="*/ 13017 h 461"/>
                <a:gd name="T84" fmla="*/ 5766 w 1436"/>
                <a:gd name="T85" fmla="*/ 16994 h 461"/>
                <a:gd name="T86" fmla="*/ 5766 w 1436"/>
                <a:gd name="T87" fmla="*/ 16994 h 461"/>
                <a:gd name="T88" fmla="*/ 0 w 1436"/>
                <a:gd name="T89" fmla="*/ 18802 h 46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436" h="461">
                  <a:moveTo>
                    <a:pt x="0" y="52"/>
                  </a:moveTo>
                  <a:lnTo>
                    <a:pt x="0" y="52"/>
                  </a:lnTo>
                  <a:cubicBezTo>
                    <a:pt x="0" y="52"/>
                    <a:pt x="6" y="51"/>
                    <a:pt x="17" y="49"/>
                  </a:cubicBezTo>
                  <a:cubicBezTo>
                    <a:pt x="27" y="47"/>
                    <a:pt x="42" y="46"/>
                    <a:pt x="62" y="43"/>
                  </a:cubicBezTo>
                  <a:cubicBezTo>
                    <a:pt x="83" y="41"/>
                    <a:pt x="107" y="38"/>
                    <a:pt x="135" y="37"/>
                  </a:cubicBezTo>
                  <a:cubicBezTo>
                    <a:pt x="150" y="36"/>
                    <a:pt x="165" y="35"/>
                    <a:pt x="181" y="34"/>
                  </a:cubicBezTo>
                  <a:cubicBezTo>
                    <a:pt x="197" y="34"/>
                    <a:pt x="214" y="34"/>
                    <a:pt x="232" y="34"/>
                  </a:cubicBezTo>
                  <a:cubicBezTo>
                    <a:pt x="303" y="34"/>
                    <a:pt x="387" y="38"/>
                    <a:pt x="478" y="51"/>
                  </a:cubicBezTo>
                  <a:cubicBezTo>
                    <a:pt x="569" y="66"/>
                    <a:pt x="668" y="88"/>
                    <a:pt x="769" y="121"/>
                  </a:cubicBezTo>
                  <a:cubicBezTo>
                    <a:pt x="968" y="186"/>
                    <a:pt x="1135" y="275"/>
                    <a:pt x="1251" y="343"/>
                  </a:cubicBezTo>
                  <a:cubicBezTo>
                    <a:pt x="1309" y="377"/>
                    <a:pt x="1355" y="407"/>
                    <a:pt x="1386" y="427"/>
                  </a:cubicBezTo>
                  <a:cubicBezTo>
                    <a:pt x="1402" y="438"/>
                    <a:pt x="1415" y="446"/>
                    <a:pt x="1422" y="451"/>
                  </a:cubicBezTo>
                  <a:cubicBezTo>
                    <a:pt x="1430" y="457"/>
                    <a:pt x="1435" y="460"/>
                    <a:pt x="1435" y="460"/>
                  </a:cubicBezTo>
                  <a:cubicBezTo>
                    <a:pt x="1435" y="460"/>
                    <a:pt x="1431" y="456"/>
                    <a:pt x="1424" y="450"/>
                  </a:cubicBezTo>
                  <a:cubicBezTo>
                    <a:pt x="1416" y="443"/>
                    <a:pt x="1406" y="433"/>
                    <a:pt x="1391" y="422"/>
                  </a:cubicBezTo>
                  <a:cubicBezTo>
                    <a:pt x="1362" y="397"/>
                    <a:pt x="1320" y="362"/>
                    <a:pt x="1265" y="322"/>
                  </a:cubicBezTo>
                  <a:cubicBezTo>
                    <a:pt x="1155" y="243"/>
                    <a:pt x="991" y="141"/>
                    <a:pt x="784" y="72"/>
                  </a:cubicBezTo>
                  <a:cubicBezTo>
                    <a:pt x="680" y="39"/>
                    <a:pt x="578" y="19"/>
                    <a:pt x="483" y="10"/>
                  </a:cubicBezTo>
                  <a:cubicBezTo>
                    <a:pt x="388" y="0"/>
                    <a:pt x="302" y="2"/>
                    <a:pt x="231" y="9"/>
                  </a:cubicBezTo>
                  <a:cubicBezTo>
                    <a:pt x="212" y="10"/>
                    <a:pt x="195" y="12"/>
                    <a:pt x="179" y="14"/>
                  </a:cubicBezTo>
                  <a:cubicBezTo>
                    <a:pt x="163" y="16"/>
                    <a:pt x="148" y="19"/>
                    <a:pt x="134" y="21"/>
                  </a:cubicBezTo>
                  <a:cubicBezTo>
                    <a:pt x="105" y="25"/>
                    <a:pt x="81" y="31"/>
                    <a:pt x="61" y="36"/>
                  </a:cubicBezTo>
                  <a:cubicBezTo>
                    <a:pt x="41" y="40"/>
                    <a:pt x="26" y="44"/>
                    <a:pt x="16" y="47"/>
                  </a:cubicBezTo>
                  <a:cubicBezTo>
                    <a:pt x="5" y="50"/>
                    <a:pt x="0" y="52"/>
                    <a:pt x="0" y="5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7" name="Freeform 22">
              <a:extLst>
                <a:ext uri="{FF2B5EF4-FFF2-40B4-BE49-F238E27FC236}">
                  <a16:creationId xmlns:a16="http://schemas.microsoft.com/office/drawing/2014/main" id="{F057E1BD-834C-8645-9EF3-00C3B0F1D7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6650" y="3889375"/>
              <a:ext cx="349250" cy="176213"/>
            </a:xfrm>
            <a:custGeom>
              <a:avLst/>
              <a:gdLst>
                <a:gd name="T0" fmla="*/ 0 w 971"/>
                <a:gd name="T1" fmla="*/ 0 h 489"/>
                <a:gd name="T2" fmla="*/ 0 w 971"/>
                <a:gd name="T3" fmla="*/ 0 h 489"/>
                <a:gd name="T4" fmla="*/ 156101 w 971"/>
                <a:gd name="T5" fmla="*/ 124322 h 489"/>
                <a:gd name="T6" fmla="*/ 156101 w 971"/>
                <a:gd name="T7" fmla="*/ 124322 h 489"/>
                <a:gd name="T8" fmla="*/ 348890 w 971"/>
                <a:gd name="T9" fmla="*/ 175853 h 489"/>
                <a:gd name="T10" fmla="*/ 348890 w 971"/>
                <a:gd name="T11" fmla="*/ 175853 h 489"/>
                <a:gd name="T12" fmla="*/ 192429 w 971"/>
                <a:gd name="T13" fmla="*/ 52251 h 489"/>
                <a:gd name="T14" fmla="*/ 192429 w 971"/>
                <a:gd name="T15" fmla="*/ 52251 h 489"/>
                <a:gd name="T16" fmla="*/ 0 w 971"/>
                <a:gd name="T17" fmla="*/ 0 h 4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1" h="489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167" y="209"/>
                    <a:pt x="434" y="345"/>
                  </a:cubicBezTo>
                  <a:cubicBezTo>
                    <a:pt x="702" y="478"/>
                    <a:pt x="970" y="488"/>
                    <a:pt x="970" y="488"/>
                  </a:cubicBezTo>
                  <a:cubicBezTo>
                    <a:pt x="970" y="488"/>
                    <a:pt x="803" y="280"/>
                    <a:pt x="535" y="145"/>
                  </a:cubicBezTo>
                  <a:cubicBezTo>
                    <a:pt x="267" y="1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8" name="Freeform 23">
              <a:extLst>
                <a:ext uri="{FF2B5EF4-FFF2-40B4-BE49-F238E27FC236}">
                  <a16:creationId xmlns:a16="http://schemas.microsoft.com/office/drawing/2014/main" id="{C0DB636B-C33F-3546-81DB-566B2B50C5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1025" y="3843338"/>
              <a:ext cx="2365375" cy="890587"/>
            </a:xfrm>
            <a:custGeom>
              <a:avLst/>
              <a:gdLst>
                <a:gd name="T0" fmla="*/ 1993221 w 6572"/>
                <a:gd name="T1" fmla="*/ 673695 h 2476"/>
                <a:gd name="T2" fmla="*/ 2000059 w 6572"/>
                <a:gd name="T3" fmla="*/ 663624 h 2476"/>
                <a:gd name="T4" fmla="*/ 2005818 w 6572"/>
                <a:gd name="T5" fmla="*/ 651035 h 2476"/>
                <a:gd name="T6" fmla="*/ 2002579 w 6572"/>
                <a:gd name="T7" fmla="*/ 580896 h 2476"/>
                <a:gd name="T8" fmla="*/ 1994300 w 6572"/>
                <a:gd name="T9" fmla="*/ 569026 h 2476"/>
                <a:gd name="T10" fmla="*/ 1982783 w 6572"/>
                <a:gd name="T11" fmla="*/ 560034 h 2476"/>
                <a:gd name="T12" fmla="*/ 1879847 w 6572"/>
                <a:gd name="T13" fmla="*/ 571544 h 2476"/>
                <a:gd name="T14" fmla="*/ 1862211 w 6572"/>
                <a:gd name="T15" fmla="*/ 590967 h 2476"/>
                <a:gd name="T16" fmla="*/ 1847094 w 6572"/>
                <a:gd name="T17" fmla="*/ 674415 h 2476"/>
                <a:gd name="T18" fmla="*/ 1886325 w 6572"/>
                <a:gd name="T19" fmla="*/ 755704 h 2476"/>
                <a:gd name="T20" fmla="*/ 2016255 w 6572"/>
                <a:gd name="T21" fmla="*/ 828721 h 2476"/>
                <a:gd name="T22" fmla="*/ 2200173 w 6572"/>
                <a:gd name="T23" fmla="*/ 811456 h 2476"/>
                <a:gd name="T24" fmla="*/ 2313547 w 6572"/>
                <a:gd name="T25" fmla="*/ 692039 h 2476"/>
                <a:gd name="T26" fmla="*/ 2318226 w 6572"/>
                <a:gd name="T27" fmla="*/ 629813 h 2476"/>
                <a:gd name="T28" fmla="*/ 2209891 w 6572"/>
                <a:gd name="T29" fmla="*/ 474428 h 2476"/>
                <a:gd name="T30" fmla="*/ 2036771 w 6572"/>
                <a:gd name="T31" fmla="*/ 429108 h 2476"/>
                <a:gd name="T32" fmla="*/ 1569958 w 6572"/>
                <a:gd name="T33" fmla="*/ 536654 h 2476"/>
                <a:gd name="T34" fmla="*/ 843286 w 6572"/>
                <a:gd name="T35" fmla="*/ 702830 h 2476"/>
                <a:gd name="T36" fmla="*/ 523319 w 6572"/>
                <a:gd name="T37" fmla="*/ 670818 h 2476"/>
                <a:gd name="T38" fmla="*/ 460694 w 6572"/>
                <a:gd name="T39" fmla="*/ 651754 h 2476"/>
                <a:gd name="T40" fmla="*/ 384391 w 6572"/>
                <a:gd name="T41" fmla="*/ 621541 h 2476"/>
                <a:gd name="T42" fmla="*/ 340122 w 6572"/>
                <a:gd name="T43" fmla="*/ 599240 h 2476"/>
                <a:gd name="T44" fmla="*/ 256261 w 6572"/>
                <a:gd name="T45" fmla="*/ 545646 h 2476"/>
                <a:gd name="T46" fmla="*/ 180678 w 6572"/>
                <a:gd name="T47" fmla="*/ 480903 h 2476"/>
                <a:gd name="T48" fmla="*/ 136049 w 6572"/>
                <a:gd name="T49" fmla="*/ 432345 h 2476"/>
                <a:gd name="T50" fmla="*/ 1080 w 6572"/>
                <a:gd name="T51" fmla="*/ 126970 h 2476"/>
                <a:gd name="T52" fmla="*/ 1440 w 6572"/>
                <a:gd name="T53" fmla="*/ 71938 h 2476"/>
                <a:gd name="T54" fmla="*/ 7918 w 6572"/>
                <a:gd name="T55" fmla="*/ 32732 h 2476"/>
                <a:gd name="T56" fmla="*/ 44990 w 6572"/>
                <a:gd name="T57" fmla="*/ 26617 h 2476"/>
                <a:gd name="T58" fmla="*/ 65865 w 6572"/>
                <a:gd name="T59" fmla="*/ 104309 h 2476"/>
                <a:gd name="T60" fmla="*/ 81341 w 6572"/>
                <a:gd name="T61" fmla="*/ 151429 h 2476"/>
                <a:gd name="T62" fmla="*/ 165922 w 6572"/>
                <a:gd name="T63" fmla="*/ 309332 h 2476"/>
                <a:gd name="T64" fmla="*/ 389430 w 6572"/>
                <a:gd name="T65" fmla="*/ 505721 h 2476"/>
                <a:gd name="T66" fmla="*/ 440898 w 6572"/>
                <a:gd name="T67" fmla="*/ 530899 h 2476"/>
                <a:gd name="T68" fmla="*/ 522600 w 6572"/>
                <a:gd name="T69" fmla="*/ 561832 h 2476"/>
                <a:gd name="T70" fmla="*/ 694280 w 6572"/>
                <a:gd name="T71" fmla="*/ 599240 h 2476"/>
                <a:gd name="T72" fmla="*/ 1287063 w 6572"/>
                <a:gd name="T73" fmla="*/ 549603 h 2476"/>
                <a:gd name="T74" fmla="*/ 2012656 w 6572"/>
                <a:gd name="T75" fmla="*/ 388823 h 2476"/>
                <a:gd name="T76" fmla="*/ 2261359 w 6572"/>
                <a:gd name="T77" fmla="*/ 463997 h 2476"/>
                <a:gd name="T78" fmla="*/ 2350258 w 6572"/>
                <a:gd name="T79" fmla="*/ 585931 h 2476"/>
                <a:gd name="T80" fmla="*/ 2307068 w 6572"/>
                <a:gd name="T81" fmla="*/ 792392 h 2476"/>
                <a:gd name="T82" fmla="*/ 2083560 w 6572"/>
                <a:gd name="T83" fmla="*/ 889508 h 2476"/>
                <a:gd name="T84" fmla="*/ 1985662 w 6572"/>
                <a:gd name="T85" fmla="*/ 877998 h 2476"/>
                <a:gd name="T86" fmla="*/ 1843855 w 6572"/>
                <a:gd name="T87" fmla="*/ 796349 h 2476"/>
                <a:gd name="T88" fmla="*/ 1786268 w 6572"/>
                <a:gd name="T89" fmla="*/ 676213 h 2476"/>
                <a:gd name="T90" fmla="*/ 1867250 w 6572"/>
                <a:gd name="T91" fmla="*/ 508599 h 2476"/>
                <a:gd name="T92" fmla="*/ 1982783 w 6572"/>
                <a:gd name="T93" fmla="*/ 499247 h 2476"/>
                <a:gd name="T94" fmla="*/ 2053327 w 6572"/>
                <a:gd name="T95" fmla="*/ 573702 h 2476"/>
                <a:gd name="T96" fmla="*/ 2029932 w 6572"/>
                <a:gd name="T97" fmla="*/ 678731 h 2476"/>
                <a:gd name="T98" fmla="*/ 1977384 w 6572"/>
                <a:gd name="T99" fmla="*/ 696356 h 247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6572" h="2476">
                  <a:moveTo>
                    <a:pt x="5494" y="1936"/>
                  </a:moveTo>
                  <a:lnTo>
                    <a:pt x="5494" y="1936"/>
                  </a:lnTo>
                  <a:cubicBezTo>
                    <a:pt x="5490" y="1921"/>
                    <a:pt x="5513" y="1904"/>
                    <a:pt x="5538" y="1873"/>
                  </a:cubicBezTo>
                  <a:cubicBezTo>
                    <a:pt x="5541" y="1869"/>
                    <a:pt x="5544" y="1864"/>
                    <a:pt x="5548" y="1860"/>
                  </a:cubicBezTo>
                  <a:cubicBezTo>
                    <a:pt x="5551" y="1855"/>
                    <a:pt x="5554" y="1850"/>
                    <a:pt x="5557" y="1845"/>
                  </a:cubicBezTo>
                  <a:cubicBezTo>
                    <a:pt x="5560" y="1840"/>
                    <a:pt x="5563" y="1834"/>
                    <a:pt x="5565" y="1829"/>
                  </a:cubicBezTo>
                  <a:cubicBezTo>
                    <a:pt x="5568" y="1822"/>
                    <a:pt x="5571" y="1817"/>
                    <a:pt x="5573" y="1810"/>
                  </a:cubicBezTo>
                  <a:cubicBezTo>
                    <a:pt x="5583" y="1784"/>
                    <a:pt x="5590" y="1753"/>
                    <a:pt x="5590" y="1718"/>
                  </a:cubicBezTo>
                  <a:cubicBezTo>
                    <a:pt x="5589" y="1684"/>
                    <a:pt x="5582" y="1647"/>
                    <a:pt x="5564" y="1615"/>
                  </a:cubicBezTo>
                  <a:cubicBezTo>
                    <a:pt x="5560" y="1608"/>
                    <a:pt x="5556" y="1599"/>
                    <a:pt x="5550" y="1593"/>
                  </a:cubicBezTo>
                  <a:cubicBezTo>
                    <a:pt x="5547" y="1589"/>
                    <a:pt x="5544" y="1586"/>
                    <a:pt x="5541" y="1582"/>
                  </a:cubicBezTo>
                  <a:cubicBezTo>
                    <a:pt x="5538" y="1579"/>
                    <a:pt x="5535" y="1577"/>
                    <a:pt x="5531" y="1574"/>
                  </a:cubicBezTo>
                  <a:cubicBezTo>
                    <a:pt x="5526" y="1567"/>
                    <a:pt x="5517" y="1562"/>
                    <a:pt x="5509" y="1557"/>
                  </a:cubicBezTo>
                  <a:cubicBezTo>
                    <a:pt x="5501" y="1552"/>
                    <a:pt x="5493" y="1547"/>
                    <a:pt x="5483" y="1543"/>
                  </a:cubicBezTo>
                  <a:cubicBezTo>
                    <a:pt x="5410" y="1509"/>
                    <a:pt x="5297" y="1526"/>
                    <a:pt x="5223" y="1589"/>
                  </a:cubicBezTo>
                  <a:cubicBezTo>
                    <a:pt x="5213" y="1597"/>
                    <a:pt x="5205" y="1606"/>
                    <a:pt x="5196" y="1614"/>
                  </a:cubicBezTo>
                  <a:cubicBezTo>
                    <a:pt x="5189" y="1623"/>
                    <a:pt x="5181" y="1632"/>
                    <a:pt x="5174" y="1643"/>
                  </a:cubicBezTo>
                  <a:cubicBezTo>
                    <a:pt x="5161" y="1665"/>
                    <a:pt x="5150" y="1688"/>
                    <a:pt x="5143" y="1713"/>
                  </a:cubicBezTo>
                  <a:cubicBezTo>
                    <a:pt x="5127" y="1763"/>
                    <a:pt x="5124" y="1820"/>
                    <a:pt x="5132" y="1875"/>
                  </a:cubicBezTo>
                  <a:cubicBezTo>
                    <a:pt x="5141" y="1931"/>
                    <a:pt x="5161" y="1986"/>
                    <a:pt x="5190" y="2033"/>
                  </a:cubicBezTo>
                  <a:cubicBezTo>
                    <a:pt x="5206" y="2056"/>
                    <a:pt x="5223" y="2079"/>
                    <a:pt x="5241" y="2101"/>
                  </a:cubicBezTo>
                  <a:cubicBezTo>
                    <a:pt x="5261" y="2122"/>
                    <a:pt x="5282" y="2142"/>
                    <a:pt x="5304" y="2160"/>
                  </a:cubicBezTo>
                  <a:cubicBezTo>
                    <a:pt x="5393" y="2232"/>
                    <a:pt x="5502" y="2278"/>
                    <a:pt x="5602" y="2304"/>
                  </a:cubicBezTo>
                  <a:cubicBezTo>
                    <a:pt x="5702" y="2328"/>
                    <a:pt x="5798" y="2329"/>
                    <a:pt x="5877" y="2319"/>
                  </a:cubicBezTo>
                  <a:cubicBezTo>
                    <a:pt x="5958" y="2310"/>
                    <a:pt x="6038" y="2289"/>
                    <a:pt x="6113" y="2256"/>
                  </a:cubicBezTo>
                  <a:cubicBezTo>
                    <a:pt x="6187" y="2223"/>
                    <a:pt x="6255" y="2178"/>
                    <a:pt x="6310" y="2122"/>
                  </a:cubicBezTo>
                  <a:cubicBezTo>
                    <a:pt x="6365" y="2066"/>
                    <a:pt x="6407" y="1999"/>
                    <a:pt x="6428" y="1924"/>
                  </a:cubicBezTo>
                  <a:cubicBezTo>
                    <a:pt x="6438" y="1887"/>
                    <a:pt x="6444" y="1849"/>
                    <a:pt x="6444" y="1810"/>
                  </a:cubicBezTo>
                  <a:cubicBezTo>
                    <a:pt x="6445" y="1800"/>
                    <a:pt x="6444" y="1790"/>
                    <a:pt x="6443" y="1780"/>
                  </a:cubicBezTo>
                  <a:lnTo>
                    <a:pt x="6441" y="1751"/>
                  </a:lnTo>
                  <a:cubicBezTo>
                    <a:pt x="6439" y="1732"/>
                    <a:pt x="6434" y="1713"/>
                    <a:pt x="6430" y="1693"/>
                  </a:cubicBezTo>
                  <a:cubicBezTo>
                    <a:pt x="6391" y="1541"/>
                    <a:pt x="6280" y="1405"/>
                    <a:pt x="6140" y="1319"/>
                  </a:cubicBezTo>
                  <a:cubicBezTo>
                    <a:pt x="6069" y="1274"/>
                    <a:pt x="5994" y="1242"/>
                    <a:pt x="5912" y="1222"/>
                  </a:cubicBezTo>
                  <a:cubicBezTo>
                    <a:pt x="5830" y="1203"/>
                    <a:pt x="5745" y="1194"/>
                    <a:pt x="5659" y="1193"/>
                  </a:cubicBezTo>
                  <a:cubicBezTo>
                    <a:pt x="5442" y="1192"/>
                    <a:pt x="5225" y="1242"/>
                    <a:pt x="5009" y="1299"/>
                  </a:cubicBezTo>
                  <a:cubicBezTo>
                    <a:pt x="4793" y="1356"/>
                    <a:pt x="4578" y="1423"/>
                    <a:pt x="4362" y="1492"/>
                  </a:cubicBezTo>
                  <a:cubicBezTo>
                    <a:pt x="3931" y="1629"/>
                    <a:pt x="3497" y="1776"/>
                    <a:pt x="3040" y="1868"/>
                  </a:cubicBezTo>
                  <a:cubicBezTo>
                    <a:pt x="2812" y="1914"/>
                    <a:pt x="2579" y="1944"/>
                    <a:pt x="2343" y="1954"/>
                  </a:cubicBezTo>
                  <a:cubicBezTo>
                    <a:pt x="2107" y="1962"/>
                    <a:pt x="1867" y="1951"/>
                    <a:pt x="1631" y="1905"/>
                  </a:cubicBezTo>
                  <a:cubicBezTo>
                    <a:pt x="1571" y="1895"/>
                    <a:pt x="1513" y="1879"/>
                    <a:pt x="1454" y="1865"/>
                  </a:cubicBezTo>
                  <a:cubicBezTo>
                    <a:pt x="1425" y="1858"/>
                    <a:pt x="1396" y="1849"/>
                    <a:pt x="1367" y="1840"/>
                  </a:cubicBezTo>
                  <a:cubicBezTo>
                    <a:pt x="1338" y="1831"/>
                    <a:pt x="1309" y="1823"/>
                    <a:pt x="1280" y="1812"/>
                  </a:cubicBezTo>
                  <a:lnTo>
                    <a:pt x="1195" y="1781"/>
                  </a:lnTo>
                  <a:cubicBezTo>
                    <a:pt x="1167" y="1770"/>
                    <a:pt x="1138" y="1758"/>
                    <a:pt x="1111" y="1746"/>
                  </a:cubicBezTo>
                  <a:lnTo>
                    <a:pt x="1068" y="1728"/>
                  </a:lnTo>
                  <a:cubicBezTo>
                    <a:pt x="1054" y="1722"/>
                    <a:pt x="1041" y="1714"/>
                    <a:pt x="1027" y="1708"/>
                  </a:cubicBezTo>
                  <a:lnTo>
                    <a:pt x="945" y="1666"/>
                  </a:lnTo>
                  <a:cubicBezTo>
                    <a:pt x="918" y="1650"/>
                    <a:pt x="892" y="1634"/>
                    <a:pt x="865" y="1619"/>
                  </a:cubicBezTo>
                  <a:lnTo>
                    <a:pt x="826" y="1595"/>
                  </a:lnTo>
                  <a:lnTo>
                    <a:pt x="788" y="1569"/>
                  </a:lnTo>
                  <a:lnTo>
                    <a:pt x="712" y="1517"/>
                  </a:lnTo>
                  <a:lnTo>
                    <a:pt x="640" y="1459"/>
                  </a:lnTo>
                  <a:lnTo>
                    <a:pt x="604" y="1430"/>
                  </a:lnTo>
                  <a:lnTo>
                    <a:pt x="570" y="1400"/>
                  </a:lnTo>
                  <a:lnTo>
                    <a:pt x="502" y="1337"/>
                  </a:lnTo>
                  <a:lnTo>
                    <a:pt x="439" y="1271"/>
                  </a:lnTo>
                  <a:lnTo>
                    <a:pt x="407" y="1237"/>
                  </a:lnTo>
                  <a:lnTo>
                    <a:pt x="378" y="1202"/>
                  </a:lnTo>
                  <a:cubicBezTo>
                    <a:pt x="264" y="1067"/>
                    <a:pt x="171" y="917"/>
                    <a:pt x="108" y="768"/>
                  </a:cubicBezTo>
                  <a:cubicBezTo>
                    <a:pt x="42" y="620"/>
                    <a:pt x="13" y="473"/>
                    <a:pt x="3" y="353"/>
                  </a:cubicBezTo>
                  <a:cubicBezTo>
                    <a:pt x="1" y="324"/>
                    <a:pt x="0" y="296"/>
                    <a:pt x="0" y="271"/>
                  </a:cubicBezTo>
                  <a:cubicBezTo>
                    <a:pt x="0" y="246"/>
                    <a:pt x="2" y="222"/>
                    <a:pt x="4" y="200"/>
                  </a:cubicBezTo>
                  <a:cubicBezTo>
                    <a:pt x="6" y="178"/>
                    <a:pt x="8" y="158"/>
                    <a:pt x="11" y="140"/>
                  </a:cubicBezTo>
                  <a:cubicBezTo>
                    <a:pt x="13" y="121"/>
                    <a:pt x="19" y="105"/>
                    <a:pt x="22" y="91"/>
                  </a:cubicBezTo>
                  <a:cubicBezTo>
                    <a:pt x="40" y="32"/>
                    <a:pt x="58" y="4"/>
                    <a:pt x="75" y="2"/>
                  </a:cubicBezTo>
                  <a:cubicBezTo>
                    <a:pt x="92" y="0"/>
                    <a:pt x="109" y="25"/>
                    <a:pt x="125" y="74"/>
                  </a:cubicBezTo>
                  <a:cubicBezTo>
                    <a:pt x="132" y="99"/>
                    <a:pt x="138" y="129"/>
                    <a:pt x="149" y="165"/>
                  </a:cubicBezTo>
                  <a:cubicBezTo>
                    <a:pt x="159" y="201"/>
                    <a:pt x="167" y="243"/>
                    <a:pt x="183" y="290"/>
                  </a:cubicBezTo>
                  <a:cubicBezTo>
                    <a:pt x="189" y="311"/>
                    <a:pt x="196" y="332"/>
                    <a:pt x="202" y="354"/>
                  </a:cubicBezTo>
                  <a:cubicBezTo>
                    <a:pt x="209" y="375"/>
                    <a:pt x="217" y="397"/>
                    <a:pt x="226" y="421"/>
                  </a:cubicBezTo>
                  <a:cubicBezTo>
                    <a:pt x="240" y="467"/>
                    <a:pt x="264" y="513"/>
                    <a:pt x="284" y="563"/>
                  </a:cubicBezTo>
                  <a:cubicBezTo>
                    <a:pt x="332" y="659"/>
                    <a:pt x="389" y="761"/>
                    <a:pt x="461" y="860"/>
                  </a:cubicBezTo>
                  <a:cubicBezTo>
                    <a:pt x="534" y="958"/>
                    <a:pt x="619" y="1053"/>
                    <a:pt x="712" y="1140"/>
                  </a:cubicBezTo>
                  <a:cubicBezTo>
                    <a:pt x="805" y="1226"/>
                    <a:pt x="909" y="1301"/>
                    <a:pt x="1012" y="1365"/>
                  </a:cubicBezTo>
                  <a:lnTo>
                    <a:pt x="1082" y="1406"/>
                  </a:lnTo>
                  <a:lnTo>
                    <a:pt x="1153" y="1442"/>
                  </a:lnTo>
                  <a:lnTo>
                    <a:pt x="1188" y="1460"/>
                  </a:lnTo>
                  <a:lnTo>
                    <a:pt x="1225" y="1476"/>
                  </a:lnTo>
                  <a:cubicBezTo>
                    <a:pt x="1250" y="1487"/>
                    <a:pt x="1275" y="1498"/>
                    <a:pt x="1300" y="1508"/>
                  </a:cubicBezTo>
                  <a:cubicBezTo>
                    <a:pt x="1351" y="1527"/>
                    <a:pt x="1400" y="1548"/>
                    <a:pt x="1452" y="1562"/>
                  </a:cubicBezTo>
                  <a:cubicBezTo>
                    <a:pt x="1479" y="1571"/>
                    <a:pt x="1504" y="1579"/>
                    <a:pt x="1530" y="1587"/>
                  </a:cubicBezTo>
                  <a:lnTo>
                    <a:pt x="1609" y="1607"/>
                  </a:lnTo>
                  <a:cubicBezTo>
                    <a:pt x="1714" y="1633"/>
                    <a:pt x="1822" y="1653"/>
                    <a:pt x="1929" y="1666"/>
                  </a:cubicBezTo>
                  <a:cubicBezTo>
                    <a:pt x="2038" y="1680"/>
                    <a:pt x="2147" y="1687"/>
                    <a:pt x="2257" y="1690"/>
                  </a:cubicBezTo>
                  <a:cubicBezTo>
                    <a:pt x="2697" y="1702"/>
                    <a:pt x="3138" y="1630"/>
                    <a:pt x="3576" y="1528"/>
                  </a:cubicBezTo>
                  <a:cubicBezTo>
                    <a:pt x="4014" y="1426"/>
                    <a:pt x="4450" y="1295"/>
                    <a:pt x="4899" y="1190"/>
                  </a:cubicBezTo>
                  <a:cubicBezTo>
                    <a:pt x="5123" y="1139"/>
                    <a:pt x="5352" y="1086"/>
                    <a:pt x="5592" y="1081"/>
                  </a:cubicBezTo>
                  <a:cubicBezTo>
                    <a:pt x="5712" y="1080"/>
                    <a:pt x="5834" y="1090"/>
                    <a:pt x="5953" y="1123"/>
                  </a:cubicBezTo>
                  <a:cubicBezTo>
                    <a:pt x="6073" y="1154"/>
                    <a:pt x="6186" y="1211"/>
                    <a:pt x="6283" y="1290"/>
                  </a:cubicBezTo>
                  <a:cubicBezTo>
                    <a:pt x="6324" y="1322"/>
                    <a:pt x="6368" y="1366"/>
                    <a:pt x="6413" y="1421"/>
                  </a:cubicBezTo>
                  <a:cubicBezTo>
                    <a:pt x="6457" y="1477"/>
                    <a:pt x="6501" y="1546"/>
                    <a:pt x="6530" y="1629"/>
                  </a:cubicBezTo>
                  <a:cubicBezTo>
                    <a:pt x="6558" y="1713"/>
                    <a:pt x="6571" y="1813"/>
                    <a:pt x="6553" y="1915"/>
                  </a:cubicBezTo>
                  <a:cubicBezTo>
                    <a:pt x="6536" y="2017"/>
                    <a:pt x="6486" y="2119"/>
                    <a:pt x="6410" y="2203"/>
                  </a:cubicBezTo>
                  <a:cubicBezTo>
                    <a:pt x="6336" y="2286"/>
                    <a:pt x="6239" y="2351"/>
                    <a:pt x="6132" y="2397"/>
                  </a:cubicBezTo>
                  <a:cubicBezTo>
                    <a:pt x="6025" y="2442"/>
                    <a:pt x="5909" y="2468"/>
                    <a:pt x="5789" y="2473"/>
                  </a:cubicBezTo>
                  <a:cubicBezTo>
                    <a:pt x="5728" y="2475"/>
                    <a:pt x="5668" y="2472"/>
                    <a:pt x="5607" y="2461"/>
                  </a:cubicBezTo>
                  <a:cubicBezTo>
                    <a:pt x="5577" y="2456"/>
                    <a:pt x="5547" y="2449"/>
                    <a:pt x="5517" y="2441"/>
                  </a:cubicBezTo>
                  <a:cubicBezTo>
                    <a:pt x="5488" y="2433"/>
                    <a:pt x="5460" y="2423"/>
                    <a:pt x="5431" y="2413"/>
                  </a:cubicBezTo>
                  <a:cubicBezTo>
                    <a:pt x="5318" y="2370"/>
                    <a:pt x="5210" y="2306"/>
                    <a:pt x="5123" y="2214"/>
                  </a:cubicBezTo>
                  <a:cubicBezTo>
                    <a:pt x="5080" y="2169"/>
                    <a:pt x="5043" y="2117"/>
                    <a:pt x="5015" y="2060"/>
                  </a:cubicBezTo>
                  <a:cubicBezTo>
                    <a:pt x="4988" y="2002"/>
                    <a:pt x="4971" y="1942"/>
                    <a:pt x="4963" y="1880"/>
                  </a:cubicBezTo>
                  <a:cubicBezTo>
                    <a:pt x="4948" y="1758"/>
                    <a:pt x="4975" y="1628"/>
                    <a:pt x="5050" y="1529"/>
                  </a:cubicBezTo>
                  <a:cubicBezTo>
                    <a:pt x="5089" y="1478"/>
                    <a:pt x="5137" y="1440"/>
                    <a:pt x="5188" y="1414"/>
                  </a:cubicBezTo>
                  <a:cubicBezTo>
                    <a:pt x="5240" y="1388"/>
                    <a:pt x="5295" y="1373"/>
                    <a:pt x="5349" y="1368"/>
                  </a:cubicBezTo>
                  <a:cubicBezTo>
                    <a:pt x="5404" y="1364"/>
                    <a:pt x="5459" y="1370"/>
                    <a:pt x="5509" y="1388"/>
                  </a:cubicBezTo>
                  <a:cubicBezTo>
                    <a:pt x="5559" y="1406"/>
                    <a:pt x="5602" y="1434"/>
                    <a:pt x="5637" y="1471"/>
                  </a:cubicBezTo>
                  <a:cubicBezTo>
                    <a:pt x="5672" y="1509"/>
                    <a:pt x="5695" y="1553"/>
                    <a:pt x="5705" y="1595"/>
                  </a:cubicBezTo>
                  <a:cubicBezTo>
                    <a:pt x="5715" y="1638"/>
                    <a:pt x="5718" y="1678"/>
                    <a:pt x="5714" y="1715"/>
                  </a:cubicBezTo>
                  <a:cubicBezTo>
                    <a:pt x="5707" y="1789"/>
                    <a:pt x="5675" y="1848"/>
                    <a:pt x="5640" y="1887"/>
                  </a:cubicBezTo>
                  <a:cubicBezTo>
                    <a:pt x="5604" y="1926"/>
                    <a:pt x="5564" y="1942"/>
                    <a:pt x="5538" y="1947"/>
                  </a:cubicBezTo>
                  <a:cubicBezTo>
                    <a:pt x="5510" y="1950"/>
                    <a:pt x="5496" y="1945"/>
                    <a:pt x="5494" y="193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9" name="Freeform 24">
              <a:extLst>
                <a:ext uri="{FF2B5EF4-FFF2-40B4-BE49-F238E27FC236}">
                  <a16:creationId xmlns:a16="http://schemas.microsoft.com/office/drawing/2014/main" id="{3B5C255E-F57B-B240-81D8-C5600E8BF5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6000" y="4360863"/>
              <a:ext cx="52388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0" y="112"/>
                    <a:pt x="0" y="0"/>
                    <a:pt x="72" y="0"/>
                  </a:cubicBezTo>
                  <a:cubicBezTo>
                    <a:pt x="144" y="0"/>
                    <a:pt x="144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0" name="Freeform 25">
              <a:extLst>
                <a:ext uri="{FF2B5EF4-FFF2-40B4-BE49-F238E27FC236}">
                  <a16:creationId xmlns:a16="http://schemas.microsoft.com/office/drawing/2014/main" id="{E51F416D-7E73-B745-A6A8-C7376D0BC0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975" y="4391025"/>
              <a:ext cx="52388" cy="39688"/>
            </a:xfrm>
            <a:custGeom>
              <a:avLst/>
              <a:gdLst>
                <a:gd name="T0" fmla="*/ 26013 w 145"/>
                <a:gd name="T1" fmla="*/ 39334 h 112"/>
                <a:gd name="T2" fmla="*/ 26013 w 145"/>
                <a:gd name="T3" fmla="*/ 39334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4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0" y="111"/>
                    <a:pt x="0" y="0"/>
                    <a:pt x="72" y="0"/>
                  </a:cubicBezTo>
                  <a:cubicBezTo>
                    <a:pt x="144" y="0"/>
                    <a:pt x="144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" name="Freeform 26">
              <a:extLst>
                <a:ext uri="{FF2B5EF4-FFF2-40B4-BE49-F238E27FC236}">
                  <a16:creationId xmlns:a16="http://schemas.microsoft.com/office/drawing/2014/main" id="{BBC85CCD-68D3-A24C-A92D-43AB19436E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3125" y="4414838"/>
              <a:ext cx="52388" cy="41275"/>
            </a:xfrm>
            <a:custGeom>
              <a:avLst/>
              <a:gdLst>
                <a:gd name="T0" fmla="*/ 26375 w 145"/>
                <a:gd name="T1" fmla="*/ 40910 h 113"/>
                <a:gd name="T2" fmla="*/ 26375 w 145"/>
                <a:gd name="T3" fmla="*/ 40910 h 113"/>
                <a:gd name="T4" fmla="*/ 26375 w 145"/>
                <a:gd name="T5" fmla="*/ 0 h 113"/>
                <a:gd name="T6" fmla="*/ 26375 w 145"/>
                <a:gd name="T7" fmla="*/ 0 h 113"/>
                <a:gd name="T8" fmla="*/ 26375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3" y="112"/>
                  </a:moveTo>
                  <a:lnTo>
                    <a:pt x="73" y="112"/>
                  </a:lnTo>
                  <a:cubicBezTo>
                    <a:pt x="0" y="112"/>
                    <a:pt x="0" y="0"/>
                    <a:pt x="73" y="0"/>
                  </a:cubicBezTo>
                  <a:cubicBezTo>
                    <a:pt x="144" y="0"/>
                    <a:pt x="144" y="112"/>
                    <a:pt x="73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" name="Freeform 27">
              <a:extLst>
                <a:ext uri="{FF2B5EF4-FFF2-40B4-BE49-F238E27FC236}">
                  <a16:creationId xmlns:a16="http://schemas.microsoft.com/office/drawing/2014/main" id="{E891776E-2643-D44F-8F32-2CF1287294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9625" y="4438650"/>
              <a:ext cx="41275" cy="44450"/>
            </a:xfrm>
            <a:custGeom>
              <a:avLst/>
              <a:gdLst>
                <a:gd name="T0" fmla="*/ 0 w 113"/>
                <a:gd name="T1" fmla="*/ 23300 h 124"/>
                <a:gd name="T2" fmla="*/ 0 w 113"/>
                <a:gd name="T3" fmla="*/ 20791 h 124"/>
                <a:gd name="T4" fmla="*/ 0 w 113"/>
                <a:gd name="T5" fmla="*/ 20791 h 124"/>
                <a:gd name="T6" fmla="*/ 20455 w 113"/>
                <a:gd name="T7" fmla="*/ 717 h 124"/>
                <a:gd name="T8" fmla="*/ 20455 w 113"/>
                <a:gd name="T9" fmla="*/ 717 h 124"/>
                <a:gd name="T10" fmla="*/ 40910 w 113"/>
                <a:gd name="T11" fmla="*/ 20791 h 124"/>
                <a:gd name="T12" fmla="*/ 40910 w 113"/>
                <a:gd name="T13" fmla="*/ 23300 h 124"/>
                <a:gd name="T14" fmla="*/ 40910 w 113"/>
                <a:gd name="T15" fmla="*/ 23300 h 124"/>
                <a:gd name="T16" fmla="*/ 20455 w 113"/>
                <a:gd name="T17" fmla="*/ 43375 h 124"/>
                <a:gd name="T18" fmla="*/ 20455 w 113"/>
                <a:gd name="T19" fmla="*/ 43375 h 124"/>
                <a:gd name="T20" fmla="*/ 0 w 113"/>
                <a:gd name="T21" fmla="*/ 23300 h 12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3" h="124">
                  <a:moveTo>
                    <a:pt x="0" y="65"/>
                  </a:moveTo>
                  <a:lnTo>
                    <a:pt x="0" y="58"/>
                  </a:lnTo>
                  <a:cubicBezTo>
                    <a:pt x="0" y="29"/>
                    <a:pt x="26" y="0"/>
                    <a:pt x="56" y="2"/>
                  </a:cubicBezTo>
                  <a:cubicBezTo>
                    <a:pt x="86" y="3"/>
                    <a:pt x="112" y="26"/>
                    <a:pt x="112" y="58"/>
                  </a:cubicBezTo>
                  <a:lnTo>
                    <a:pt x="112" y="65"/>
                  </a:lnTo>
                  <a:cubicBezTo>
                    <a:pt x="112" y="94"/>
                    <a:pt x="86" y="123"/>
                    <a:pt x="56" y="121"/>
                  </a:cubicBezTo>
                  <a:cubicBezTo>
                    <a:pt x="26" y="120"/>
                    <a:pt x="0" y="97"/>
                    <a:pt x="0" y="6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" name="Freeform 28">
              <a:extLst>
                <a:ext uri="{FF2B5EF4-FFF2-40B4-BE49-F238E27FC236}">
                  <a16:creationId xmlns:a16="http://schemas.microsoft.com/office/drawing/2014/main" id="{14779F91-E6BD-C443-850E-80C48D4587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8663" y="4449763"/>
              <a:ext cx="52387" cy="39687"/>
            </a:xfrm>
            <a:custGeom>
              <a:avLst/>
              <a:gdLst>
                <a:gd name="T0" fmla="*/ 25652 w 145"/>
                <a:gd name="T1" fmla="*/ 39333 h 112"/>
                <a:gd name="T2" fmla="*/ 25652 w 145"/>
                <a:gd name="T3" fmla="*/ 39333 h 112"/>
                <a:gd name="T4" fmla="*/ 25652 w 145"/>
                <a:gd name="T5" fmla="*/ 0 h 112"/>
                <a:gd name="T6" fmla="*/ 25652 w 145"/>
                <a:gd name="T7" fmla="*/ 0 h 112"/>
                <a:gd name="T8" fmla="*/ 25652 w 145"/>
                <a:gd name="T9" fmla="*/ 39333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1" y="111"/>
                  </a:moveTo>
                  <a:lnTo>
                    <a:pt x="71" y="111"/>
                  </a:lnTo>
                  <a:cubicBezTo>
                    <a:pt x="0" y="111"/>
                    <a:pt x="0" y="0"/>
                    <a:pt x="71" y="0"/>
                  </a:cubicBezTo>
                  <a:cubicBezTo>
                    <a:pt x="143" y="0"/>
                    <a:pt x="144" y="111"/>
                    <a:pt x="71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4" name="Freeform 29">
              <a:extLst>
                <a:ext uri="{FF2B5EF4-FFF2-40B4-BE49-F238E27FC236}">
                  <a16:creationId xmlns:a16="http://schemas.microsoft.com/office/drawing/2014/main" id="{8881662A-7181-5748-975F-94F83F01C5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0088" y="3587750"/>
              <a:ext cx="349250" cy="584200"/>
            </a:xfrm>
            <a:custGeom>
              <a:avLst/>
              <a:gdLst>
                <a:gd name="T0" fmla="*/ 88841 w 971"/>
                <a:gd name="T1" fmla="*/ 3240 h 1623"/>
                <a:gd name="T2" fmla="*/ 88841 w 971"/>
                <a:gd name="T3" fmla="*/ 3240 h 1623"/>
                <a:gd name="T4" fmla="*/ 68339 w 971"/>
                <a:gd name="T5" fmla="*/ 2880 h 1623"/>
                <a:gd name="T6" fmla="*/ 68339 w 971"/>
                <a:gd name="T7" fmla="*/ 2880 h 1623"/>
                <a:gd name="T8" fmla="*/ 40644 w 971"/>
                <a:gd name="T9" fmla="*/ 26996 h 1623"/>
                <a:gd name="T10" fmla="*/ 40644 w 971"/>
                <a:gd name="T11" fmla="*/ 26996 h 1623"/>
                <a:gd name="T12" fmla="*/ 12229 w 971"/>
                <a:gd name="T13" fmla="*/ 95387 h 1623"/>
                <a:gd name="T14" fmla="*/ 12229 w 971"/>
                <a:gd name="T15" fmla="*/ 95387 h 1623"/>
                <a:gd name="T16" fmla="*/ 6834 w 971"/>
                <a:gd name="T17" fmla="*/ 224969 h 1623"/>
                <a:gd name="T18" fmla="*/ 6834 w 971"/>
                <a:gd name="T19" fmla="*/ 224969 h 1623"/>
                <a:gd name="T20" fmla="*/ 67260 w 971"/>
                <a:gd name="T21" fmla="*/ 390547 h 1623"/>
                <a:gd name="T22" fmla="*/ 67260 w 971"/>
                <a:gd name="T23" fmla="*/ 390547 h 1623"/>
                <a:gd name="T24" fmla="*/ 186315 w 971"/>
                <a:gd name="T25" fmla="*/ 514010 h 1623"/>
                <a:gd name="T26" fmla="*/ 186315 w 971"/>
                <a:gd name="T27" fmla="*/ 514010 h 1623"/>
                <a:gd name="T28" fmla="*/ 300693 w 971"/>
                <a:gd name="T29" fmla="*/ 571242 h 1623"/>
                <a:gd name="T30" fmla="*/ 300693 w 971"/>
                <a:gd name="T31" fmla="*/ 571242 h 1623"/>
                <a:gd name="T32" fmla="*/ 335942 w 971"/>
                <a:gd name="T33" fmla="*/ 580960 h 1623"/>
                <a:gd name="T34" fmla="*/ 335942 w 971"/>
                <a:gd name="T35" fmla="*/ 580960 h 1623"/>
                <a:gd name="T36" fmla="*/ 348890 w 971"/>
                <a:gd name="T37" fmla="*/ 583840 h 1623"/>
                <a:gd name="T38" fmla="*/ 348890 w 971"/>
                <a:gd name="T39" fmla="*/ 583840 h 1623"/>
                <a:gd name="T40" fmla="*/ 338100 w 971"/>
                <a:gd name="T41" fmla="*/ 576281 h 1623"/>
                <a:gd name="T42" fmla="*/ 338100 w 971"/>
                <a:gd name="T43" fmla="*/ 576281 h 1623"/>
                <a:gd name="T44" fmla="*/ 309325 w 971"/>
                <a:gd name="T45" fmla="*/ 554684 h 1623"/>
                <a:gd name="T46" fmla="*/ 309325 w 971"/>
                <a:gd name="T47" fmla="*/ 554684 h 1623"/>
                <a:gd name="T48" fmla="*/ 227318 w 971"/>
                <a:gd name="T49" fmla="*/ 470096 h 1623"/>
                <a:gd name="T50" fmla="*/ 227318 w 971"/>
                <a:gd name="T51" fmla="*/ 470096 h 1623"/>
                <a:gd name="T52" fmla="*/ 157540 w 971"/>
                <a:gd name="T53" fmla="*/ 344113 h 1623"/>
                <a:gd name="T54" fmla="*/ 157540 w 971"/>
                <a:gd name="T55" fmla="*/ 344113 h 1623"/>
                <a:gd name="T56" fmla="*/ 126248 w 971"/>
                <a:gd name="T57" fmla="*/ 209491 h 1623"/>
                <a:gd name="T58" fmla="*/ 126248 w 971"/>
                <a:gd name="T59" fmla="*/ 209491 h 1623"/>
                <a:gd name="T60" fmla="*/ 119774 w 971"/>
                <a:gd name="T61" fmla="*/ 107985 h 1623"/>
                <a:gd name="T62" fmla="*/ 119774 w 971"/>
                <a:gd name="T63" fmla="*/ 107985 h 1623"/>
                <a:gd name="T64" fmla="*/ 115817 w 971"/>
                <a:gd name="T65" fmla="*/ 47513 h 1623"/>
                <a:gd name="T66" fmla="*/ 115817 w 971"/>
                <a:gd name="T67" fmla="*/ 47513 h 1623"/>
                <a:gd name="T68" fmla="*/ 105027 w 971"/>
                <a:gd name="T69" fmla="*/ 15838 h 1623"/>
                <a:gd name="T70" fmla="*/ 105027 w 971"/>
                <a:gd name="T71" fmla="*/ 15838 h 1623"/>
                <a:gd name="T72" fmla="*/ 88841 w 971"/>
                <a:gd name="T73" fmla="*/ 3240 h 16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971" h="1623">
                  <a:moveTo>
                    <a:pt x="247" y="9"/>
                  </a:moveTo>
                  <a:lnTo>
                    <a:pt x="247" y="9"/>
                  </a:lnTo>
                  <a:cubicBezTo>
                    <a:pt x="231" y="3"/>
                    <a:pt x="213" y="0"/>
                    <a:pt x="190" y="8"/>
                  </a:cubicBezTo>
                  <a:cubicBezTo>
                    <a:pt x="167" y="17"/>
                    <a:pt x="140" y="36"/>
                    <a:pt x="113" y="75"/>
                  </a:cubicBezTo>
                  <a:cubicBezTo>
                    <a:pt x="85" y="115"/>
                    <a:pt x="55" y="175"/>
                    <a:pt x="34" y="265"/>
                  </a:cubicBezTo>
                  <a:cubicBezTo>
                    <a:pt x="13" y="354"/>
                    <a:pt x="0" y="474"/>
                    <a:pt x="19" y="625"/>
                  </a:cubicBezTo>
                  <a:cubicBezTo>
                    <a:pt x="37" y="776"/>
                    <a:pt x="96" y="941"/>
                    <a:pt x="187" y="1085"/>
                  </a:cubicBezTo>
                  <a:cubicBezTo>
                    <a:pt x="278" y="1229"/>
                    <a:pt x="399" y="1345"/>
                    <a:pt x="518" y="1428"/>
                  </a:cubicBezTo>
                  <a:cubicBezTo>
                    <a:pt x="637" y="1512"/>
                    <a:pt x="753" y="1560"/>
                    <a:pt x="836" y="1587"/>
                  </a:cubicBezTo>
                  <a:cubicBezTo>
                    <a:pt x="877" y="1601"/>
                    <a:pt x="911" y="1609"/>
                    <a:pt x="934" y="1614"/>
                  </a:cubicBezTo>
                  <a:cubicBezTo>
                    <a:pt x="957" y="1619"/>
                    <a:pt x="970" y="1622"/>
                    <a:pt x="970" y="1622"/>
                  </a:cubicBezTo>
                  <a:cubicBezTo>
                    <a:pt x="970" y="1622"/>
                    <a:pt x="959" y="1614"/>
                    <a:pt x="940" y="1601"/>
                  </a:cubicBezTo>
                  <a:cubicBezTo>
                    <a:pt x="920" y="1588"/>
                    <a:pt x="893" y="1567"/>
                    <a:pt x="860" y="1541"/>
                  </a:cubicBezTo>
                  <a:cubicBezTo>
                    <a:pt x="795" y="1488"/>
                    <a:pt x="710" y="1408"/>
                    <a:pt x="632" y="1306"/>
                  </a:cubicBezTo>
                  <a:cubicBezTo>
                    <a:pt x="555" y="1206"/>
                    <a:pt x="485" y="1083"/>
                    <a:pt x="438" y="956"/>
                  </a:cubicBezTo>
                  <a:cubicBezTo>
                    <a:pt x="390" y="829"/>
                    <a:pt x="365" y="699"/>
                    <a:pt x="351" y="582"/>
                  </a:cubicBezTo>
                  <a:cubicBezTo>
                    <a:pt x="336" y="466"/>
                    <a:pt x="335" y="374"/>
                    <a:pt x="333" y="300"/>
                  </a:cubicBezTo>
                  <a:cubicBezTo>
                    <a:pt x="331" y="228"/>
                    <a:pt x="329" y="173"/>
                    <a:pt x="322" y="132"/>
                  </a:cubicBezTo>
                  <a:cubicBezTo>
                    <a:pt x="316" y="91"/>
                    <a:pt x="306" y="63"/>
                    <a:pt x="292" y="44"/>
                  </a:cubicBezTo>
                  <a:cubicBezTo>
                    <a:pt x="279" y="24"/>
                    <a:pt x="263" y="14"/>
                    <a:pt x="247" y="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5" name="Freeform 30">
              <a:extLst>
                <a:ext uri="{FF2B5EF4-FFF2-40B4-BE49-F238E27FC236}">
                  <a16:creationId xmlns:a16="http://schemas.microsoft.com/office/drawing/2014/main" id="{F773E20D-3337-BB48-9AFB-BF9BA6D18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0475" y="4067175"/>
              <a:ext cx="1084263" cy="558800"/>
            </a:xfrm>
            <a:custGeom>
              <a:avLst/>
              <a:gdLst>
                <a:gd name="T0" fmla="*/ 218076 w 3013"/>
                <a:gd name="T1" fmla="*/ 298675 h 1551"/>
                <a:gd name="T2" fmla="*/ 225273 w 3013"/>
                <a:gd name="T3" fmla="*/ 297594 h 1551"/>
                <a:gd name="T4" fmla="*/ 261260 w 3013"/>
                <a:gd name="T5" fmla="*/ 286786 h 1551"/>
                <a:gd name="T6" fmla="*/ 302284 w 3013"/>
                <a:gd name="T7" fmla="*/ 283183 h 1551"/>
                <a:gd name="T8" fmla="*/ 348706 w 3013"/>
                <a:gd name="T9" fmla="*/ 302999 h 1551"/>
                <a:gd name="T10" fmla="*/ 367419 w 3013"/>
                <a:gd name="T11" fmla="*/ 329299 h 1551"/>
                <a:gd name="T12" fmla="*/ 371017 w 3013"/>
                <a:gd name="T13" fmla="*/ 381540 h 1551"/>
                <a:gd name="T14" fmla="*/ 367059 w 3013"/>
                <a:gd name="T15" fmla="*/ 389827 h 1551"/>
                <a:gd name="T16" fmla="*/ 362021 w 3013"/>
                <a:gd name="T17" fmla="*/ 398113 h 1551"/>
                <a:gd name="T18" fmla="*/ 293287 w 3013"/>
                <a:gd name="T19" fmla="*/ 435223 h 1551"/>
                <a:gd name="T20" fmla="*/ 260540 w 3013"/>
                <a:gd name="T21" fmla="*/ 436304 h 1551"/>
                <a:gd name="T22" fmla="*/ 244346 w 3013"/>
                <a:gd name="T23" fmla="*/ 433782 h 1551"/>
                <a:gd name="T24" fmla="*/ 236429 w 3013"/>
                <a:gd name="T25" fmla="*/ 431980 h 1551"/>
                <a:gd name="T26" fmla="*/ 193246 w 3013"/>
                <a:gd name="T27" fmla="*/ 411444 h 1551"/>
                <a:gd name="T28" fmla="*/ 137107 w 3013"/>
                <a:gd name="T29" fmla="*/ 350556 h 1551"/>
                <a:gd name="T30" fmla="*/ 142145 w 3013"/>
                <a:gd name="T31" fmla="*/ 181223 h 1551"/>
                <a:gd name="T32" fmla="*/ 175253 w 3013"/>
                <a:gd name="T33" fmla="*/ 140871 h 1551"/>
                <a:gd name="T34" fmla="*/ 189287 w 3013"/>
                <a:gd name="T35" fmla="*/ 130062 h 1551"/>
                <a:gd name="T36" fmla="*/ 209799 w 3013"/>
                <a:gd name="T37" fmla="*/ 117813 h 1551"/>
                <a:gd name="T38" fmla="*/ 256221 w 3013"/>
                <a:gd name="T39" fmla="*/ 100519 h 1551"/>
                <a:gd name="T40" fmla="*/ 307682 w 3013"/>
                <a:gd name="T41" fmla="*/ 93313 h 1551"/>
                <a:gd name="T42" fmla="*/ 414920 w 3013"/>
                <a:gd name="T43" fmla="*/ 105923 h 1551"/>
                <a:gd name="T44" fmla="*/ 466021 w 3013"/>
                <a:gd name="T45" fmla="*/ 123577 h 1551"/>
                <a:gd name="T46" fmla="*/ 610325 w 3013"/>
                <a:gd name="T47" fmla="*/ 203560 h 1551"/>
                <a:gd name="T48" fmla="*/ 783059 w 3013"/>
                <a:gd name="T49" fmla="*/ 314167 h 1551"/>
                <a:gd name="T50" fmla="*/ 998616 w 3013"/>
                <a:gd name="T51" fmla="*/ 385864 h 1551"/>
                <a:gd name="T52" fmla="*/ 1045038 w 3013"/>
                <a:gd name="T53" fmla="*/ 385864 h 1551"/>
                <a:gd name="T54" fmla="*/ 1074187 w 3013"/>
                <a:gd name="T55" fmla="*/ 382261 h 1551"/>
                <a:gd name="T56" fmla="*/ 1083903 w 3013"/>
                <a:gd name="T57" fmla="*/ 380460 h 1551"/>
                <a:gd name="T58" fmla="*/ 1061952 w 3013"/>
                <a:gd name="T59" fmla="*/ 381180 h 1551"/>
                <a:gd name="T60" fmla="*/ 1045038 w 3013"/>
                <a:gd name="T61" fmla="*/ 380460 h 1551"/>
                <a:gd name="T62" fmla="*/ 942118 w 3013"/>
                <a:gd name="T63" fmla="*/ 358122 h 1551"/>
                <a:gd name="T64" fmla="*/ 803211 w 3013"/>
                <a:gd name="T65" fmla="*/ 281742 h 1551"/>
                <a:gd name="T66" fmla="*/ 552388 w 3013"/>
                <a:gd name="T67" fmla="*/ 85748 h 1551"/>
                <a:gd name="T68" fmla="*/ 499128 w 3013"/>
                <a:gd name="T69" fmla="*/ 54043 h 1551"/>
                <a:gd name="T70" fmla="*/ 376055 w 3013"/>
                <a:gd name="T71" fmla="*/ 9367 h 1551"/>
                <a:gd name="T72" fmla="*/ 308401 w 3013"/>
                <a:gd name="T73" fmla="*/ 721 h 1551"/>
                <a:gd name="T74" fmla="*/ 201882 w 3013"/>
                <a:gd name="T75" fmla="*/ 12970 h 1551"/>
                <a:gd name="T76" fmla="*/ 166976 w 3013"/>
                <a:gd name="T77" fmla="*/ 25580 h 1551"/>
                <a:gd name="T78" fmla="*/ 1799 w 3013"/>
                <a:gd name="T79" fmla="*/ 261926 h 1551"/>
                <a:gd name="T80" fmla="*/ 7197 w 3013"/>
                <a:gd name="T81" fmla="*/ 337586 h 1551"/>
                <a:gd name="T82" fmla="*/ 126311 w 3013"/>
                <a:gd name="T83" fmla="*/ 511603 h 1551"/>
                <a:gd name="T84" fmla="*/ 186768 w 3013"/>
                <a:gd name="T85" fmla="*/ 542227 h 1551"/>
                <a:gd name="T86" fmla="*/ 219516 w 3013"/>
                <a:gd name="T87" fmla="*/ 551234 h 1551"/>
                <a:gd name="T88" fmla="*/ 236069 w 3013"/>
                <a:gd name="T89" fmla="*/ 554116 h 1551"/>
                <a:gd name="T90" fmla="*/ 370298 w 3013"/>
                <a:gd name="T91" fmla="*/ 534301 h 1551"/>
                <a:gd name="T92" fmla="*/ 455945 w 3013"/>
                <a:gd name="T93" fmla="*/ 461523 h 1551"/>
                <a:gd name="T94" fmla="*/ 473938 w 3013"/>
                <a:gd name="T95" fmla="*/ 424774 h 1551"/>
                <a:gd name="T96" fmla="*/ 477536 w 3013"/>
                <a:gd name="T97" fmla="*/ 411804 h 1551"/>
                <a:gd name="T98" fmla="*/ 455945 w 3013"/>
                <a:gd name="T99" fmla="*/ 278139 h 1551"/>
                <a:gd name="T100" fmla="*/ 404125 w 3013"/>
                <a:gd name="T101" fmla="*/ 225538 h 1551"/>
                <a:gd name="T102" fmla="*/ 294727 w 3013"/>
                <a:gd name="T103" fmla="*/ 205362 h 1551"/>
                <a:gd name="T104" fmla="*/ 231751 w 3013"/>
                <a:gd name="T105" fmla="*/ 235265 h 1551"/>
                <a:gd name="T106" fmla="*/ 202602 w 3013"/>
                <a:gd name="T107" fmla="*/ 279220 h 1551"/>
                <a:gd name="T108" fmla="*/ 202602 w 3013"/>
                <a:gd name="T109" fmla="*/ 287506 h 155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013" h="1551">
                  <a:moveTo>
                    <a:pt x="577" y="823"/>
                  </a:moveTo>
                  <a:lnTo>
                    <a:pt x="577" y="823"/>
                  </a:lnTo>
                  <a:cubicBezTo>
                    <a:pt x="585" y="827"/>
                    <a:pt x="593" y="830"/>
                    <a:pt x="606" y="829"/>
                  </a:cubicBezTo>
                  <a:cubicBezTo>
                    <a:pt x="611" y="828"/>
                    <a:pt x="619" y="827"/>
                    <a:pt x="626" y="826"/>
                  </a:cubicBezTo>
                  <a:cubicBezTo>
                    <a:pt x="633" y="824"/>
                    <a:pt x="642" y="821"/>
                    <a:pt x="651" y="818"/>
                  </a:cubicBezTo>
                  <a:cubicBezTo>
                    <a:pt x="671" y="812"/>
                    <a:pt x="695" y="803"/>
                    <a:pt x="726" y="796"/>
                  </a:cubicBezTo>
                  <a:cubicBezTo>
                    <a:pt x="757" y="788"/>
                    <a:pt x="795" y="782"/>
                    <a:pt x="840" y="786"/>
                  </a:cubicBezTo>
                  <a:cubicBezTo>
                    <a:pt x="862" y="788"/>
                    <a:pt x="885" y="793"/>
                    <a:pt x="907" y="801"/>
                  </a:cubicBezTo>
                  <a:cubicBezTo>
                    <a:pt x="930" y="810"/>
                    <a:pt x="950" y="823"/>
                    <a:pt x="969" y="841"/>
                  </a:cubicBezTo>
                  <a:cubicBezTo>
                    <a:pt x="989" y="859"/>
                    <a:pt x="1008" y="883"/>
                    <a:pt x="1021" y="914"/>
                  </a:cubicBezTo>
                  <a:cubicBezTo>
                    <a:pt x="1034" y="943"/>
                    <a:pt x="1043" y="978"/>
                    <a:pt x="1041" y="1010"/>
                  </a:cubicBezTo>
                  <a:cubicBezTo>
                    <a:pt x="1040" y="1028"/>
                    <a:pt x="1037" y="1043"/>
                    <a:pt x="1031" y="1059"/>
                  </a:cubicBezTo>
                  <a:cubicBezTo>
                    <a:pt x="1030" y="1063"/>
                    <a:pt x="1028" y="1066"/>
                    <a:pt x="1027" y="1071"/>
                  </a:cubicBezTo>
                  <a:lnTo>
                    <a:pt x="1020" y="1082"/>
                  </a:lnTo>
                  <a:cubicBezTo>
                    <a:pt x="1017" y="1090"/>
                    <a:pt x="1011" y="1098"/>
                    <a:pt x="1006" y="1105"/>
                  </a:cubicBezTo>
                  <a:cubicBezTo>
                    <a:pt x="984" y="1136"/>
                    <a:pt x="946" y="1164"/>
                    <a:pt x="897" y="1185"/>
                  </a:cubicBezTo>
                  <a:cubicBezTo>
                    <a:pt x="872" y="1195"/>
                    <a:pt x="844" y="1203"/>
                    <a:pt x="815" y="1208"/>
                  </a:cubicBezTo>
                  <a:cubicBezTo>
                    <a:pt x="785" y="1212"/>
                    <a:pt x="755" y="1215"/>
                    <a:pt x="724" y="1211"/>
                  </a:cubicBezTo>
                  <a:cubicBezTo>
                    <a:pt x="717" y="1211"/>
                    <a:pt x="709" y="1210"/>
                    <a:pt x="701" y="1209"/>
                  </a:cubicBezTo>
                  <a:cubicBezTo>
                    <a:pt x="694" y="1208"/>
                    <a:pt x="686" y="1207"/>
                    <a:pt x="679" y="1204"/>
                  </a:cubicBezTo>
                  <a:cubicBezTo>
                    <a:pt x="672" y="1203"/>
                    <a:pt x="665" y="1201"/>
                    <a:pt x="657" y="1199"/>
                  </a:cubicBezTo>
                  <a:cubicBezTo>
                    <a:pt x="649" y="1196"/>
                    <a:pt x="641" y="1194"/>
                    <a:pt x="633" y="1191"/>
                  </a:cubicBezTo>
                  <a:cubicBezTo>
                    <a:pt x="600" y="1179"/>
                    <a:pt x="569" y="1163"/>
                    <a:pt x="537" y="1142"/>
                  </a:cubicBezTo>
                  <a:cubicBezTo>
                    <a:pt x="475" y="1101"/>
                    <a:pt x="419" y="1042"/>
                    <a:pt x="381" y="973"/>
                  </a:cubicBezTo>
                  <a:cubicBezTo>
                    <a:pt x="343" y="904"/>
                    <a:pt x="322" y="827"/>
                    <a:pt x="324" y="745"/>
                  </a:cubicBezTo>
                  <a:cubicBezTo>
                    <a:pt x="326" y="662"/>
                    <a:pt x="351" y="576"/>
                    <a:pt x="395" y="503"/>
                  </a:cubicBezTo>
                  <a:cubicBezTo>
                    <a:pt x="418" y="465"/>
                    <a:pt x="445" y="431"/>
                    <a:pt x="476" y="402"/>
                  </a:cubicBezTo>
                  <a:lnTo>
                    <a:pt x="487" y="391"/>
                  </a:lnTo>
                  <a:lnTo>
                    <a:pt x="500" y="381"/>
                  </a:lnTo>
                  <a:cubicBezTo>
                    <a:pt x="509" y="374"/>
                    <a:pt x="517" y="368"/>
                    <a:pt x="526" y="361"/>
                  </a:cubicBezTo>
                  <a:cubicBezTo>
                    <a:pt x="545" y="349"/>
                    <a:pt x="563" y="336"/>
                    <a:pt x="583" y="327"/>
                  </a:cubicBezTo>
                  <a:cubicBezTo>
                    <a:pt x="603" y="316"/>
                    <a:pt x="625" y="308"/>
                    <a:pt x="646" y="299"/>
                  </a:cubicBezTo>
                  <a:cubicBezTo>
                    <a:pt x="667" y="292"/>
                    <a:pt x="689" y="283"/>
                    <a:pt x="712" y="279"/>
                  </a:cubicBezTo>
                  <a:cubicBezTo>
                    <a:pt x="758" y="267"/>
                    <a:pt x="807" y="262"/>
                    <a:pt x="855" y="259"/>
                  </a:cubicBezTo>
                  <a:cubicBezTo>
                    <a:pt x="905" y="257"/>
                    <a:pt x="954" y="260"/>
                    <a:pt x="1004" y="265"/>
                  </a:cubicBezTo>
                  <a:cubicBezTo>
                    <a:pt x="1054" y="272"/>
                    <a:pt x="1104" y="281"/>
                    <a:pt x="1153" y="294"/>
                  </a:cubicBezTo>
                  <a:cubicBezTo>
                    <a:pt x="1201" y="308"/>
                    <a:pt x="1248" y="323"/>
                    <a:pt x="1295" y="343"/>
                  </a:cubicBezTo>
                  <a:cubicBezTo>
                    <a:pt x="1343" y="363"/>
                    <a:pt x="1388" y="385"/>
                    <a:pt x="1434" y="409"/>
                  </a:cubicBezTo>
                  <a:cubicBezTo>
                    <a:pt x="1525" y="456"/>
                    <a:pt x="1612" y="510"/>
                    <a:pt x="1696" y="565"/>
                  </a:cubicBezTo>
                  <a:cubicBezTo>
                    <a:pt x="1864" y="675"/>
                    <a:pt x="2022" y="787"/>
                    <a:pt x="2176" y="872"/>
                  </a:cubicBezTo>
                  <a:cubicBezTo>
                    <a:pt x="2329" y="957"/>
                    <a:pt x="2476" y="1014"/>
                    <a:pt x="2603" y="1044"/>
                  </a:cubicBezTo>
                  <a:cubicBezTo>
                    <a:pt x="2666" y="1059"/>
                    <a:pt x="2724" y="1066"/>
                    <a:pt x="2775" y="1071"/>
                  </a:cubicBezTo>
                  <a:cubicBezTo>
                    <a:pt x="2826" y="1074"/>
                    <a:pt x="2869" y="1073"/>
                    <a:pt x="2904" y="1071"/>
                  </a:cubicBezTo>
                  <a:cubicBezTo>
                    <a:pt x="2922" y="1069"/>
                    <a:pt x="2937" y="1068"/>
                    <a:pt x="2951" y="1066"/>
                  </a:cubicBezTo>
                  <a:cubicBezTo>
                    <a:pt x="2964" y="1065"/>
                    <a:pt x="2976" y="1062"/>
                    <a:pt x="2985" y="1061"/>
                  </a:cubicBezTo>
                  <a:cubicBezTo>
                    <a:pt x="3003" y="1058"/>
                    <a:pt x="3012" y="1056"/>
                    <a:pt x="3012" y="1056"/>
                  </a:cubicBezTo>
                  <a:cubicBezTo>
                    <a:pt x="3012" y="1056"/>
                    <a:pt x="3003" y="1057"/>
                    <a:pt x="2984" y="1058"/>
                  </a:cubicBezTo>
                  <a:cubicBezTo>
                    <a:pt x="2975" y="1058"/>
                    <a:pt x="2964" y="1058"/>
                    <a:pt x="2951" y="1058"/>
                  </a:cubicBezTo>
                  <a:cubicBezTo>
                    <a:pt x="2937" y="1058"/>
                    <a:pt x="2922" y="1057"/>
                    <a:pt x="2904" y="1056"/>
                  </a:cubicBezTo>
                  <a:cubicBezTo>
                    <a:pt x="2870" y="1055"/>
                    <a:pt x="2827" y="1049"/>
                    <a:pt x="2779" y="1040"/>
                  </a:cubicBezTo>
                  <a:cubicBezTo>
                    <a:pt x="2731" y="1029"/>
                    <a:pt x="2676" y="1016"/>
                    <a:pt x="2618" y="994"/>
                  </a:cubicBezTo>
                  <a:cubicBezTo>
                    <a:pt x="2501" y="951"/>
                    <a:pt x="2368" y="880"/>
                    <a:pt x="2232" y="782"/>
                  </a:cubicBezTo>
                  <a:cubicBezTo>
                    <a:pt x="2095" y="685"/>
                    <a:pt x="1954" y="560"/>
                    <a:pt x="1794" y="430"/>
                  </a:cubicBezTo>
                  <a:cubicBezTo>
                    <a:pt x="1714" y="364"/>
                    <a:pt x="1629" y="299"/>
                    <a:pt x="1535" y="238"/>
                  </a:cubicBezTo>
                  <a:cubicBezTo>
                    <a:pt x="1487" y="207"/>
                    <a:pt x="1438" y="177"/>
                    <a:pt x="1387" y="150"/>
                  </a:cubicBezTo>
                  <a:cubicBezTo>
                    <a:pt x="1335" y="122"/>
                    <a:pt x="1279" y="98"/>
                    <a:pt x="1222" y="77"/>
                  </a:cubicBezTo>
                  <a:cubicBezTo>
                    <a:pt x="1165" y="56"/>
                    <a:pt x="1106" y="39"/>
                    <a:pt x="1045" y="26"/>
                  </a:cubicBezTo>
                  <a:cubicBezTo>
                    <a:pt x="984" y="14"/>
                    <a:pt x="921" y="4"/>
                    <a:pt x="857" y="2"/>
                  </a:cubicBezTo>
                  <a:cubicBezTo>
                    <a:pt x="792" y="0"/>
                    <a:pt x="726" y="3"/>
                    <a:pt x="660" y="14"/>
                  </a:cubicBezTo>
                  <a:cubicBezTo>
                    <a:pt x="627" y="18"/>
                    <a:pt x="594" y="28"/>
                    <a:pt x="561" y="36"/>
                  </a:cubicBezTo>
                  <a:cubicBezTo>
                    <a:pt x="529" y="47"/>
                    <a:pt x="496" y="56"/>
                    <a:pt x="464" y="71"/>
                  </a:cubicBezTo>
                  <a:cubicBezTo>
                    <a:pt x="336" y="124"/>
                    <a:pt x="220" y="220"/>
                    <a:pt x="141" y="336"/>
                  </a:cubicBezTo>
                  <a:cubicBezTo>
                    <a:pt x="62" y="453"/>
                    <a:pt x="15" y="588"/>
                    <a:pt x="5" y="727"/>
                  </a:cubicBezTo>
                  <a:cubicBezTo>
                    <a:pt x="0" y="797"/>
                    <a:pt x="5" y="868"/>
                    <a:pt x="20" y="937"/>
                  </a:cubicBezTo>
                  <a:cubicBezTo>
                    <a:pt x="34" y="1005"/>
                    <a:pt x="58" y="1070"/>
                    <a:pt x="90" y="1130"/>
                  </a:cubicBezTo>
                  <a:cubicBezTo>
                    <a:pt x="153" y="1250"/>
                    <a:pt x="245" y="1349"/>
                    <a:pt x="351" y="1420"/>
                  </a:cubicBezTo>
                  <a:cubicBezTo>
                    <a:pt x="405" y="1456"/>
                    <a:pt x="462" y="1484"/>
                    <a:pt x="519" y="1505"/>
                  </a:cubicBezTo>
                  <a:cubicBezTo>
                    <a:pt x="534" y="1510"/>
                    <a:pt x="549" y="1515"/>
                    <a:pt x="563" y="1519"/>
                  </a:cubicBezTo>
                  <a:cubicBezTo>
                    <a:pt x="578" y="1524"/>
                    <a:pt x="595" y="1527"/>
                    <a:pt x="610" y="1530"/>
                  </a:cubicBezTo>
                  <a:cubicBezTo>
                    <a:pt x="625" y="1535"/>
                    <a:pt x="640" y="1536"/>
                    <a:pt x="656" y="1538"/>
                  </a:cubicBezTo>
                  <a:cubicBezTo>
                    <a:pt x="671" y="1540"/>
                    <a:pt x="686" y="1543"/>
                    <a:pt x="701" y="1543"/>
                  </a:cubicBezTo>
                  <a:cubicBezTo>
                    <a:pt x="821" y="1550"/>
                    <a:pt x="932" y="1526"/>
                    <a:pt x="1029" y="1483"/>
                  </a:cubicBezTo>
                  <a:cubicBezTo>
                    <a:pt x="1125" y="1437"/>
                    <a:pt x="1211" y="1369"/>
                    <a:pt x="1267" y="1281"/>
                  </a:cubicBezTo>
                  <a:cubicBezTo>
                    <a:pt x="1280" y="1259"/>
                    <a:pt x="1294" y="1237"/>
                    <a:pt x="1304" y="1213"/>
                  </a:cubicBezTo>
                  <a:cubicBezTo>
                    <a:pt x="1308" y="1201"/>
                    <a:pt x="1314" y="1190"/>
                    <a:pt x="1317" y="1179"/>
                  </a:cubicBezTo>
                  <a:cubicBezTo>
                    <a:pt x="1321" y="1166"/>
                    <a:pt x="1325" y="1154"/>
                    <a:pt x="1327" y="1143"/>
                  </a:cubicBezTo>
                  <a:cubicBezTo>
                    <a:pt x="1341" y="1096"/>
                    <a:pt x="1345" y="1046"/>
                    <a:pt x="1342" y="1002"/>
                  </a:cubicBezTo>
                  <a:cubicBezTo>
                    <a:pt x="1336" y="911"/>
                    <a:pt x="1306" y="834"/>
                    <a:pt x="1267" y="772"/>
                  </a:cubicBezTo>
                  <a:cubicBezTo>
                    <a:pt x="1228" y="709"/>
                    <a:pt x="1176" y="661"/>
                    <a:pt x="1123" y="626"/>
                  </a:cubicBezTo>
                  <a:cubicBezTo>
                    <a:pt x="1069" y="592"/>
                    <a:pt x="1010" y="572"/>
                    <a:pt x="958" y="565"/>
                  </a:cubicBezTo>
                  <a:cubicBezTo>
                    <a:pt x="906" y="558"/>
                    <a:pt x="859" y="562"/>
                    <a:pt x="819" y="570"/>
                  </a:cubicBezTo>
                  <a:cubicBezTo>
                    <a:pt x="738" y="586"/>
                    <a:pt x="682" y="621"/>
                    <a:pt x="644" y="653"/>
                  </a:cubicBezTo>
                  <a:cubicBezTo>
                    <a:pt x="606" y="686"/>
                    <a:pt x="585" y="718"/>
                    <a:pt x="574" y="742"/>
                  </a:cubicBezTo>
                  <a:cubicBezTo>
                    <a:pt x="569" y="755"/>
                    <a:pt x="565" y="766"/>
                    <a:pt x="563" y="775"/>
                  </a:cubicBezTo>
                  <a:cubicBezTo>
                    <a:pt x="562" y="784"/>
                    <a:pt x="562" y="792"/>
                    <a:pt x="563" y="798"/>
                  </a:cubicBezTo>
                  <a:cubicBezTo>
                    <a:pt x="565" y="811"/>
                    <a:pt x="570" y="818"/>
                    <a:pt x="577" y="82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6" name="Freeform 31">
              <a:extLst>
                <a:ext uri="{FF2B5EF4-FFF2-40B4-BE49-F238E27FC236}">
                  <a16:creationId xmlns:a16="http://schemas.microsoft.com/office/drawing/2014/main" id="{559A976A-9FC4-F346-B821-BCFA040C82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6875" y="3468688"/>
              <a:ext cx="1703388" cy="795337"/>
            </a:xfrm>
            <a:custGeom>
              <a:avLst/>
              <a:gdLst>
                <a:gd name="T0" fmla="*/ 1233264 w 4732"/>
                <a:gd name="T1" fmla="*/ 357524 h 2209"/>
                <a:gd name="T2" fmla="*/ 1209866 w 4732"/>
                <a:gd name="T3" fmla="*/ 353923 h 2209"/>
                <a:gd name="T4" fmla="*/ 1105834 w 4732"/>
                <a:gd name="T5" fmla="*/ 380566 h 2209"/>
                <a:gd name="T6" fmla="*/ 1073437 w 4732"/>
                <a:gd name="T7" fmla="*/ 411890 h 2209"/>
                <a:gd name="T8" fmla="*/ 1057598 w 4732"/>
                <a:gd name="T9" fmla="*/ 516303 h 2209"/>
                <a:gd name="T10" fmla="*/ 1091795 w 4732"/>
                <a:gd name="T11" fmla="*/ 583271 h 2209"/>
                <a:gd name="T12" fmla="*/ 1257023 w 4732"/>
                <a:gd name="T13" fmla="*/ 674002 h 2209"/>
                <a:gd name="T14" fmla="*/ 1285100 w 4732"/>
                <a:gd name="T15" fmla="*/ 676523 h 2209"/>
                <a:gd name="T16" fmla="*/ 1376533 w 4732"/>
                <a:gd name="T17" fmla="*/ 665361 h 2209"/>
                <a:gd name="T18" fmla="*/ 1437369 w 4732"/>
                <a:gd name="T19" fmla="*/ 641238 h 2209"/>
                <a:gd name="T20" fmla="*/ 1480565 w 4732"/>
                <a:gd name="T21" fmla="*/ 613515 h 2209"/>
                <a:gd name="T22" fmla="*/ 1493524 w 4732"/>
                <a:gd name="T23" fmla="*/ 602353 h 2209"/>
                <a:gd name="T24" fmla="*/ 1573078 w 4732"/>
                <a:gd name="T25" fmla="*/ 330520 h 2209"/>
                <a:gd name="T26" fmla="*/ 1546440 w 4732"/>
                <a:gd name="T27" fmla="*/ 256351 h 2209"/>
                <a:gd name="T28" fmla="*/ 1469046 w 4732"/>
                <a:gd name="T29" fmla="*/ 167060 h 2209"/>
                <a:gd name="T30" fmla="*/ 1452487 w 4732"/>
                <a:gd name="T31" fmla="*/ 155539 h 2209"/>
                <a:gd name="T32" fmla="*/ 1357095 w 4732"/>
                <a:gd name="T33" fmla="*/ 114494 h 2209"/>
                <a:gd name="T34" fmla="*/ 1183588 w 4732"/>
                <a:gd name="T35" fmla="*/ 104053 h 2209"/>
                <a:gd name="T36" fmla="*/ 858893 w 4732"/>
                <a:gd name="T37" fmla="*/ 237629 h 2209"/>
                <a:gd name="T38" fmla="*/ 718864 w 4732"/>
                <a:gd name="T39" fmla="*/ 341322 h 2209"/>
                <a:gd name="T40" fmla="*/ 228582 w 4732"/>
                <a:gd name="T41" fmla="*/ 641958 h 2209"/>
                <a:gd name="T42" fmla="*/ 215623 w 4732"/>
                <a:gd name="T43" fmla="*/ 645919 h 2209"/>
                <a:gd name="T44" fmla="*/ 178546 w 4732"/>
                <a:gd name="T45" fmla="*/ 654560 h 2209"/>
                <a:gd name="T46" fmla="*/ 155148 w 4732"/>
                <a:gd name="T47" fmla="*/ 658880 h 2209"/>
                <a:gd name="T48" fmla="*/ 133190 w 4732"/>
                <a:gd name="T49" fmla="*/ 662121 h 2209"/>
                <a:gd name="T50" fmla="*/ 93953 w 4732"/>
                <a:gd name="T51" fmla="*/ 665361 h 2209"/>
                <a:gd name="T52" fmla="*/ 34557 w 4732"/>
                <a:gd name="T53" fmla="*/ 664641 h 2209"/>
                <a:gd name="T54" fmla="*/ 15479 w 4732"/>
                <a:gd name="T55" fmla="*/ 662841 h 2209"/>
                <a:gd name="T56" fmla="*/ 15839 w 4732"/>
                <a:gd name="T57" fmla="*/ 661401 h 2209"/>
                <a:gd name="T58" fmla="*/ 34917 w 4732"/>
                <a:gd name="T59" fmla="*/ 661761 h 2209"/>
                <a:gd name="T60" fmla="*/ 93233 w 4732"/>
                <a:gd name="T61" fmla="*/ 657440 h 2209"/>
                <a:gd name="T62" fmla="*/ 131390 w 4732"/>
                <a:gd name="T63" fmla="*/ 650959 h 2209"/>
                <a:gd name="T64" fmla="*/ 152628 w 4732"/>
                <a:gd name="T65" fmla="*/ 646279 h 2209"/>
                <a:gd name="T66" fmla="*/ 174946 w 4732"/>
                <a:gd name="T67" fmla="*/ 640518 h 2209"/>
                <a:gd name="T68" fmla="*/ 210584 w 4732"/>
                <a:gd name="T69" fmla="*/ 628997 h 2209"/>
                <a:gd name="T70" fmla="*/ 222823 w 4732"/>
                <a:gd name="T71" fmla="*/ 624316 h 2209"/>
                <a:gd name="T72" fmla="*/ 679987 w 4732"/>
                <a:gd name="T73" fmla="*/ 295236 h 2209"/>
                <a:gd name="T74" fmla="*/ 817137 w 4732"/>
                <a:gd name="T75" fmla="*/ 179662 h 2209"/>
                <a:gd name="T76" fmla="*/ 1170629 w 4732"/>
                <a:gd name="T77" fmla="*/ 12602 h 2209"/>
                <a:gd name="T78" fmla="*/ 1380493 w 4732"/>
                <a:gd name="T79" fmla="*/ 15482 h 2209"/>
                <a:gd name="T80" fmla="*/ 1507923 w 4732"/>
                <a:gd name="T81" fmla="*/ 64448 h 2209"/>
                <a:gd name="T82" fmla="*/ 1531321 w 4732"/>
                <a:gd name="T83" fmla="*/ 79570 h 2209"/>
                <a:gd name="T84" fmla="*/ 1644713 w 4732"/>
                <a:gd name="T85" fmla="*/ 201625 h 2209"/>
                <a:gd name="T86" fmla="*/ 1685389 w 4732"/>
                <a:gd name="T87" fmla="*/ 303877 h 2209"/>
                <a:gd name="T88" fmla="*/ 1640753 w 4732"/>
                <a:gd name="T89" fmla="*/ 612435 h 2209"/>
                <a:gd name="T90" fmla="*/ 1625994 w 4732"/>
                <a:gd name="T91" fmla="*/ 634757 h 2209"/>
                <a:gd name="T92" fmla="*/ 1592157 w 4732"/>
                <a:gd name="T93" fmla="*/ 674362 h 2209"/>
                <a:gd name="T94" fmla="*/ 1573798 w 4732"/>
                <a:gd name="T95" fmla="*/ 692004 h 2209"/>
                <a:gd name="T96" fmla="*/ 1534201 w 4732"/>
                <a:gd name="T97" fmla="*/ 722968 h 2209"/>
                <a:gd name="T98" fmla="*/ 1493164 w 4732"/>
                <a:gd name="T99" fmla="*/ 747811 h 2209"/>
                <a:gd name="T100" fmla="*/ 1322178 w 4732"/>
                <a:gd name="T101" fmla="*/ 794257 h 2209"/>
                <a:gd name="T102" fmla="*/ 1280781 w 4732"/>
                <a:gd name="T103" fmla="*/ 794257 h 2209"/>
                <a:gd name="T104" fmla="*/ 1099355 w 4732"/>
                <a:gd name="T105" fmla="*/ 738450 h 2209"/>
                <a:gd name="T106" fmla="*/ 1003962 w 4732"/>
                <a:gd name="T107" fmla="*/ 645919 h 2209"/>
                <a:gd name="T108" fmla="*/ 955726 w 4732"/>
                <a:gd name="T109" fmla="*/ 524224 h 2209"/>
                <a:gd name="T110" fmla="*/ 954286 w 4732"/>
                <a:gd name="T111" fmla="*/ 510542 h 2209"/>
                <a:gd name="T112" fmla="*/ 956446 w 4732"/>
                <a:gd name="T113" fmla="*/ 457976 h 2209"/>
                <a:gd name="T114" fmla="*/ 961845 w 4732"/>
                <a:gd name="T115" fmla="*/ 433493 h 2209"/>
                <a:gd name="T116" fmla="*/ 1067317 w 4732"/>
                <a:gd name="T117" fmla="*/ 312518 h 2209"/>
                <a:gd name="T118" fmla="*/ 1169549 w 4732"/>
                <a:gd name="T119" fmla="*/ 295236 h 2209"/>
                <a:gd name="T120" fmla="*/ 1245144 w 4732"/>
                <a:gd name="T121" fmla="*/ 342762 h 220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732" h="2209">
                  <a:moveTo>
                    <a:pt x="3457" y="983"/>
                  </a:moveTo>
                  <a:lnTo>
                    <a:pt x="3457" y="983"/>
                  </a:lnTo>
                  <a:cubicBezTo>
                    <a:pt x="3451" y="990"/>
                    <a:pt x="3441" y="993"/>
                    <a:pt x="3426" y="993"/>
                  </a:cubicBezTo>
                  <a:cubicBezTo>
                    <a:pt x="3411" y="992"/>
                    <a:pt x="3390" y="988"/>
                    <a:pt x="3361" y="983"/>
                  </a:cubicBezTo>
                  <a:cubicBezTo>
                    <a:pt x="3331" y="980"/>
                    <a:pt x="3294" y="977"/>
                    <a:pt x="3245" y="985"/>
                  </a:cubicBezTo>
                  <a:cubicBezTo>
                    <a:pt x="3196" y="992"/>
                    <a:pt x="3135" y="1012"/>
                    <a:pt x="3072" y="1057"/>
                  </a:cubicBezTo>
                  <a:cubicBezTo>
                    <a:pt x="3040" y="1080"/>
                    <a:pt x="3008" y="1109"/>
                    <a:pt x="2982" y="1144"/>
                  </a:cubicBezTo>
                  <a:cubicBezTo>
                    <a:pt x="2955" y="1180"/>
                    <a:pt x="2936" y="1222"/>
                    <a:pt x="2928" y="1267"/>
                  </a:cubicBezTo>
                  <a:cubicBezTo>
                    <a:pt x="2920" y="1316"/>
                    <a:pt x="2921" y="1374"/>
                    <a:pt x="2938" y="1434"/>
                  </a:cubicBezTo>
                  <a:cubicBezTo>
                    <a:pt x="2954" y="1494"/>
                    <a:pt x="2984" y="1559"/>
                    <a:pt x="3033" y="1620"/>
                  </a:cubicBezTo>
                  <a:cubicBezTo>
                    <a:pt x="3080" y="1680"/>
                    <a:pt x="3144" y="1737"/>
                    <a:pt x="3219" y="1782"/>
                  </a:cubicBezTo>
                  <a:cubicBezTo>
                    <a:pt x="3296" y="1825"/>
                    <a:pt x="3388" y="1859"/>
                    <a:pt x="3492" y="1872"/>
                  </a:cubicBezTo>
                  <a:cubicBezTo>
                    <a:pt x="3517" y="1877"/>
                    <a:pt x="3544" y="1876"/>
                    <a:pt x="3570" y="1879"/>
                  </a:cubicBezTo>
                  <a:cubicBezTo>
                    <a:pt x="3598" y="1880"/>
                    <a:pt x="3625" y="1878"/>
                    <a:pt x="3653" y="1878"/>
                  </a:cubicBezTo>
                  <a:cubicBezTo>
                    <a:pt x="3709" y="1872"/>
                    <a:pt x="3766" y="1865"/>
                    <a:pt x="3824" y="1848"/>
                  </a:cubicBezTo>
                  <a:cubicBezTo>
                    <a:pt x="3881" y="1833"/>
                    <a:pt x="3937" y="1808"/>
                    <a:pt x="3993" y="1781"/>
                  </a:cubicBezTo>
                  <a:cubicBezTo>
                    <a:pt x="4020" y="1765"/>
                    <a:pt x="4048" y="1751"/>
                    <a:pt x="4074" y="1732"/>
                  </a:cubicBezTo>
                  <a:cubicBezTo>
                    <a:pt x="4086" y="1722"/>
                    <a:pt x="4101" y="1715"/>
                    <a:pt x="4113" y="1704"/>
                  </a:cubicBezTo>
                  <a:cubicBezTo>
                    <a:pt x="4125" y="1694"/>
                    <a:pt x="4137" y="1684"/>
                    <a:pt x="4149" y="1673"/>
                  </a:cubicBezTo>
                  <a:cubicBezTo>
                    <a:pt x="4245" y="1588"/>
                    <a:pt x="4319" y="1476"/>
                    <a:pt x="4358" y="1342"/>
                  </a:cubicBezTo>
                  <a:cubicBezTo>
                    <a:pt x="4397" y="1210"/>
                    <a:pt x="4402" y="1060"/>
                    <a:pt x="4370" y="918"/>
                  </a:cubicBezTo>
                  <a:cubicBezTo>
                    <a:pt x="4354" y="847"/>
                    <a:pt x="4329" y="777"/>
                    <a:pt x="4296" y="712"/>
                  </a:cubicBezTo>
                  <a:cubicBezTo>
                    <a:pt x="4260" y="648"/>
                    <a:pt x="4218" y="589"/>
                    <a:pt x="4166" y="537"/>
                  </a:cubicBezTo>
                  <a:cubicBezTo>
                    <a:pt x="4138" y="512"/>
                    <a:pt x="4113" y="485"/>
                    <a:pt x="4081" y="464"/>
                  </a:cubicBezTo>
                  <a:lnTo>
                    <a:pt x="4058" y="448"/>
                  </a:lnTo>
                  <a:cubicBezTo>
                    <a:pt x="4051" y="442"/>
                    <a:pt x="4043" y="436"/>
                    <a:pt x="4035" y="432"/>
                  </a:cubicBezTo>
                  <a:lnTo>
                    <a:pt x="3986" y="403"/>
                  </a:lnTo>
                  <a:cubicBezTo>
                    <a:pt x="3919" y="367"/>
                    <a:pt x="3847" y="336"/>
                    <a:pt x="3770" y="318"/>
                  </a:cubicBezTo>
                  <a:cubicBezTo>
                    <a:pt x="3618" y="276"/>
                    <a:pt x="3451" y="272"/>
                    <a:pt x="3288" y="289"/>
                  </a:cubicBezTo>
                  <a:cubicBezTo>
                    <a:pt x="3126" y="308"/>
                    <a:pt x="2965" y="354"/>
                    <a:pt x="2816" y="418"/>
                  </a:cubicBezTo>
                  <a:cubicBezTo>
                    <a:pt x="2665" y="485"/>
                    <a:pt x="2522" y="568"/>
                    <a:pt x="2386" y="660"/>
                  </a:cubicBezTo>
                  <a:cubicBezTo>
                    <a:pt x="2250" y="751"/>
                    <a:pt x="2121" y="850"/>
                    <a:pt x="1997" y="948"/>
                  </a:cubicBezTo>
                  <a:cubicBezTo>
                    <a:pt x="1747" y="1144"/>
                    <a:pt x="1514" y="1335"/>
                    <a:pt x="1282" y="1481"/>
                  </a:cubicBezTo>
                  <a:cubicBezTo>
                    <a:pt x="1052" y="1625"/>
                    <a:pt x="829" y="1728"/>
                    <a:pt x="635" y="1783"/>
                  </a:cubicBezTo>
                  <a:cubicBezTo>
                    <a:pt x="623" y="1787"/>
                    <a:pt x="611" y="1791"/>
                    <a:pt x="599" y="1794"/>
                  </a:cubicBezTo>
                  <a:cubicBezTo>
                    <a:pt x="587" y="1796"/>
                    <a:pt x="576" y="1800"/>
                    <a:pt x="564" y="1802"/>
                  </a:cubicBezTo>
                  <a:cubicBezTo>
                    <a:pt x="541" y="1808"/>
                    <a:pt x="518" y="1813"/>
                    <a:pt x="496" y="1818"/>
                  </a:cubicBezTo>
                  <a:cubicBezTo>
                    <a:pt x="473" y="1822"/>
                    <a:pt x="452" y="1826"/>
                    <a:pt x="431" y="1830"/>
                  </a:cubicBezTo>
                  <a:cubicBezTo>
                    <a:pt x="421" y="1832"/>
                    <a:pt x="411" y="1833"/>
                    <a:pt x="401" y="1835"/>
                  </a:cubicBezTo>
                  <a:cubicBezTo>
                    <a:pt x="390" y="1836"/>
                    <a:pt x="380" y="1838"/>
                    <a:pt x="370" y="1839"/>
                  </a:cubicBezTo>
                  <a:cubicBezTo>
                    <a:pt x="331" y="1843"/>
                    <a:pt x="294" y="1848"/>
                    <a:pt x="261" y="1848"/>
                  </a:cubicBezTo>
                  <a:cubicBezTo>
                    <a:pt x="227" y="1849"/>
                    <a:pt x="196" y="1851"/>
                    <a:pt x="169" y="1849"/>
                  </a:cubicBezTo>
                  <a:cubicBezTo>
                    <a:pt x="142" y="1848"/>
                    <a:pt x="117" y="1848"/>
                    <a:pt x="96" y="1846"/>
                  </a:cubicBezTo>
                  <a:cubicBezTo>
                    <a:pt x="75" y="1844"/>
                    <a:pt x="58" y="1842"/>
                    <a:pt x="43" y="1841"/>
                  </a:cubicBezTo>
                  <a:cubicBezTo>
                    <a:pt x="15" y="1838"/>
                    <a:pt x="0" y="1836"/>
                    <a:pt x="0" y="1836"/>
                  </a:cubicBezTo>
                  <a:cubicBezTo>
                    <a:pt x="0" y="1836"/>
                    <a:pt x="15" y="1836"/>
                    <a:pt x="44" y="1837"/>
                  </a:cubicBezTo>
                  <a:cubicBezTo>
                    <a:pt x="58" y="1837"/>
                    <a:pt x="75" y="1838"/>
                    <a:pt x="97" y="1838"/>
                  </a:cubicBezTo>
                  <a:cubicBezTo>
                    <a:pt x="117" y="1838"/>
                    <a:pt x="142" y="1836"/>
                    <a:pt x="169" y="1835"/>
                  </a:cubicBezTo>
                  <a:cubicBezTo>
                    <a:pt x="196" y="1835"/>
                    <a:pt x="226" y="1830"/>
                    <a:pt x="259" y="1826"/>
                  </a:cubicBezTo>
                  <a:cubicBezTo>
                    <a:pt x="292" y="1823"/>
                    <a:pt x="327" y="1815"/>
                    <a:pt x="365" y="1808"/>
                  </a:cubicBezTo>
                  <a:cubicBezTo>
                    <a:pt x="375" y="1806"/>
                    <a:pt x="385" y="1804"/>
                    <a:pt x="394" y="1802"/>
                  </a:cubicBezTo>
                  <a:cubicBezTo>
                    <a:pt x="404" y="1800"/>
                    <a:pt x="414" y="1797"/>
                    <a:pt x="424" y="1795"/>
                  </a:cubicBezTo>
                  <a:cubicBezTo>
                    <a:pt x="444" y="1790"/>
                    <a:pt x="465" y="1784"/>
                    <a:pt x="486" y="1779"/>
                  </a:cubicBezTo>
                  <a:cubicBezTo>
                    <a:pt x="507" y="1772"/>
                    <a:pt x="529" y="1765"/>
                    <a:pt x="551" y="1758"/>
                  </a:cubicBezTo>
                  <a:cubicBezTo>
                    <a:pt x="562" y="1754"/>
                    <a:pt x="573" y="1751"/>
                    <a:pt x="585" y="1747"/>
                  </a:cubicBezTo>
                  <a:cubicBezTo>
                    <a:pt x="596" y="1742"/>
                    <a:pt x="607" y="1738"/>
                    <a:pt x="619" y="1734"/>
                  </a:cubicBezTo>
                  <a:cubicBezTo>
                    <a:pt x="803" y="1666"/>
                    <a:pt x="1010" y="1550"/>
                    <a:pt x="1222" y="1393"/>
                  </a:cubicBezTo>
                  <a:cubicBezTo>
                    <a:pt x="1436" y="1237"/>
                    <a:pt x="1651" y="1033"/>
                    <a:pt x="1889" y="820"/>
                  </a:cubicBezTo>
                  <a:cubicBezTo>
                    <a:pt x="2008" y="713"/>
                    <a:pt x="2133" y="603"/>
                    <a:pt x="2270" y="499"/>
                  </a:cubicBezTo>
                  <a:cubicBezTo>
                    <a:pt x="2406" y="394"/>
                    <a:pt x="2555" y="295"/>
                    <a:pt x="2718" y="211"/>
                  </a:cubicBezTo>
                  <a:cubicBezTo>
                    <a:pt x="2884" y="129"/>
                    <a:pt x="3063" y="67"/>
                    <a:pt x="3252" y="35"/>
                  </a:cubicBezTo>
                  <a:cubicBezTo>
                    <a:pt x="3441" y="5"/>
                    <a:pt x="3639" y="0"/>
                    <a:pt x="3835" y="43"/>
                  </a:cubicBezTo>
                  <a:cubicBezTo>
                    <a:pt x="3933" y="62"/>
                    <a:pt x="4029" y="98"/>
                    <a:pt x="4121" y="142"/>
                  </a:cubicBezTo>
                  <a:lnTo>
                    <a:pt x="4189" y="179"/>
                  </a:lnTo>
                  <a:cubicBezTo>
                    <a:pt x="4201" y="185"/>
                    <a:pt x="4211" y="192"/>
                    <a:pt x="4222" y="199"/>
                  </a:cubicBezTo>
                  <a:lnTo>
                    <a:pt x="4254" y="221"/>
                  </a:lnTo>
                  <a:cubicBezTo>
                    <a:pt x="4298" y="249"/>
                    <a:pt x="4336" y="283"/>
                    <a:pt x="4375" y="317"/>
                  </a:cubicBezTo>
                  <a:cubicBezTo>
                    <a:pt x="4452" y="388"/>
                    <a:pt x="4517" y="471"/>
                    <a:pt x="4569" y="560"/>
                  </a:cubicBezTo>
                  <a:cubicBezTo>
                    <a:pt x="4620" y="650"/>
                    <a:pt x="4656" y="746"/>
                    <a:pt x="4682" y="844"/>
                  </a:cubicBezTo>
                  <a:cubicBezTo>
                    <a:pt x="4731" y="1039"/>
                    <a:pt x="4729" y="1244"/>
                    <a:pt x="4675" y="1433"/>
                  </a:cubicBezTo>
                  <a:cubicBezTo>
                    <a:pt x="4651" y="1529"/>
                    <a:pt x="4608" y="1619"/>
                    <a:pt x="4558" y="1701"/>
                  </a:cubicBezTo>
                  <a:cubicBezTo>
                    <a:pt x="4544" y="1722"/>
                    <a:pt x="4531" y="1742"/>
                    <a:pt x="4517" y="1763"/>
                  </a:cubicBezTo>
                  <a:cubicBezTo>
                    <a:pt x="4502" y="1782"/>
                    <a:pt x="4487" y="1801"/>
                    <a:pt x="4472" y="1820"/>
                  </a:cubicBezTo>
                  <a:cubicBezTo>
                    <a:pt x="4457" y="1839"/>
                    <a:pt x="4440" y="1856"/>
                    <a:pt x="4423" y="1873"/>
                  </a:cubicBezTo>
                  <a:cubicBezTo>
                    <a:pt x="4406" y="1889"/>
                    <a:pt x="4391" y="1907"/>
                    <a:pt x="4372" y="1922"/>
                  </a:cubicBezTo>
                  <a:cubicBezTo>
                    <a:pt x="4355" y="1937"/>
                    <a:pt x="4336" y="1953"/>
                    <a:pt x="4319" y="1967"/>
                  </a:cubicBezTo>
                  <a:cubicBezTo>
                    <a:pt x="4300" y="1983"/>
                    <a:pt x="4281" y="1994"/>
                    <a:pt x="4262" y="2008"/>
                  </a:cubicBezTo>
                  <a:cubicBezTo>
                    <a:pt x="4226" y="2035"/>
                    <a:pt x="4186" y="2055"/>
                    <a:pt x="4148" y="2077"/>
                  </a:cubicBezTo>
                  <a:cubicBezTo>
                    <a:pt x="4069" y="2116"/>
                    <a:pt x="3990" y="2149"/>
                    <a:pt x="3909" y="2168"/>
                  </a:cubicBezTo>
                  <a:cubicBezTo>
                    <a:pt x="3830" y="2191"/>
                    <a:pt x="3750" y="2200"/>
                    <a:pt x="3673" y="2206"/>
                  </a:cubicBezTo>
                  <a:cubicBezTo>
                    <a:pt x="3634" y="2206"/>
                    <a:pt x="3595" y="2208"/>
                    <a:pt x="3558" y="2206"/>
                  </a:cubicBezTo>
                  <a:cubicBezTo>
                    <a:pt x="3519" y="2202"/>
                    <a:pt x="3482" y="2202"/>
                    <a:pt x="3446" y="2195"/>
                  </a:cubicBezTo>
                  <a:cubicBezTo>
                    <a:pt x="3300" y="2172"/>
                    <a:pt x="3167" y="2121"/>
                    <a:pt x="3054" y="2051"/>
                  </a:cubicBezTo>
                  <a:cubicBezTo>
                    <a:pt x="2942" y="1978"/>
                    <a:pt x="2854" y="1890"/>
                    <a:pt x="2789" y="1794"/>
                  </a:cubicBezTo>
                  <a:cubicBezTo>
                    <a:pt x="2722" y="1700"/>
                    <a:pt x="2680" y="1597"/>
                    <a:pt x="2661" y="1494"/>
                  </a:cubicBezTo>
                  <a:cubicBezTo>
                    <a:pt x="2658" y="1481"/>
                    <a:pt x="2656" y="1469"/>
                    <a:pt x="2655" y="1456"/>
                  </a:cubicBezTo>
                  <a:cubicBezTo>
                    <a:pt x="2653" y="1443"/>
                    <a:pt x="2652" y="1430"/>
                    <a:pt x="2651" y="1418"/>
                  </a:cubicBezTo>
                  <a:cubicBezTo>
                    <a:pt x="2649" y="1393"/>
                    <a:pt x="2649" y="1368"/>
                    <a:pt x="2650" y="1344"/>
                  </a:cubicBezTo>
                  <a:cubicBezTo>
                    <a:pt x="2652" y="1319"/>
                    <a:pt x="2653" y="1295"/>
                    <a:pt x="2657" y="1272"/>
                  </a:cubicBezTo>
                  <a:cubicBezTo>
                    <a:pt x="2662" y="1248"/>
                    <a:pt x="2666" y="1227"/>
                    <a:pt x="2672" y="1204"/>
                  </a:cubicBezTo>
                  <a:cubicBezTo>
                    <a:pt x="2699" y="1110"/>
                    <a:pt x="2749" y="1038"/>
                    <a:pt x="2802" y="985"/>
                  </a:cubicBezTo>
                  <a:cubicBezTo>
                    <a:pt x="2854" y="931"/>
                    <a:pt x="2911" y="894"/>
                    <a:pt x="2965" y="868"/>
                  </a:cubicBezTo>
                  <a:cubicBezTo>
                    <a:pt x="3074" y="817"/>
                    <a:pt x="3173" y="809"/>
                    <a:pt x="3249" y="820"/>
                  </a:cubicBezTo>
                  <a:cubicBezTo>
                    <a:pt x="3325" y="831"/>
                    <a:pt x="3377" y="861"/>
                    <a:pt x="3409" y="887"/>
                  </a:cubicBezTo>
                  <a:cubicBezTo>
                    <a:pt x="3441" y="913"/>
                    <a:pt x="3454" y="936"/>
                    <a:pt x="3459" y="952"/>
                  </a:cubicBezTo>
                  <a:cubicBezTo>
                    <a:pt x="3465" y="968"/>
                    <a:pt x="3462" y="978"/>
                    <a:pt x="3457" y="98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7" name="Freeform 32">
              <a:extLst>
                <a:ext uri="{FF2B5EF4-FFF2-40B4-BE49-F238E27FC236}">
                  <a16:creationId xmlns:a16="http://schemas.microsoft.com/office/drawing/2014/main" id="{A50A6019-EA32-2745-86B4-A83BBBDE01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6875" y="3311525"/>
              <a:ext cx="1666875" cy="820738"/>
            </a:xfrm>
            <a:custGeom>
              <a:avLst/>
              <a:gdLst>
                <a:gd name="T0" fmla="*/ 1663276 w 4632"/>
                <a:gd name="T1" fmla="*/ 113031 h 2280"/>
                <a:gd name="T2" fmla="*/ 1637726 w 4632"/>
                <a:gd name="T3" fmla="*/ 121671 h 2280"/>
                <a:gd name="T4" fmla="*/ 1608578 w 4632"/>
                <a:gd name="T5" fmla="*/ 118071 h 2280"/>
                <a:gd name="T6" fmla="*/ 1588065 w 4632"/>
                <a:gd name="T7" fmla="*/ 114471 h 2280"/>
                <a:gd name="T8" fmla="*/ 1562875 w 4632"/>
                <a:gd name="T9" fmla="*/ 110872 h 2280"/>
                <a:gd name="T10" fmla="*/ 1495941 w 4632"/>
                <a:gd name="T11" fmla="*/ 105112 h 2280"/>
                <a:gd name="T12" fmla="*/ 1402737 w 4632"/>
                <a:gd name="T13" fmla="*/ 110152 h 2280"/>
                <a:gd name="T14" fmla="*/ 1281104 w 4632"/>
                <a:gd name="T15" fmla="*/ 139309 h 2280"/>
                <a:gd name="T16" fmla="*/ 1134641 w 4632"/>
                <a:gd name="T17" fmla="*/ 208064 h 2280"/>
                <a:gd name="T18" fmla="*/ 973783 w 4632"/>
                <a:gd name="T19" fmla="*/ 323976 h 2280"/>
                <a:gd name="T20" fmla="*/ 808607 w 4632"/>
                <a:gd name="T21" fmla="*/ 466165 h 2280"/>
                <a:gd name="T22" fmla="*/ 722600 w 4632"/>
                <a:gd name="T23" fmla="*/ 538519 h 2280"/>
                <a:gd name="T24" fmla="*/ 635154 w 4632"/>
                <a:gd name="T25" fmla="*/ 607274 h 2280"/>
                <a:gd name="T26" fmla="*/ 454504 w 4632"/>
                <a:gd name="T27" fmla="*/ 721386 h 2280"/>
                <a:gd name="T28" fmla="*/ 279612 w 4632"/>
                <a:gd name="T29" fmla="*/ 790500 h 2280"/>
                <a:gd name="T30" fmla="*/ 201162 w 4632"/>
                <a:gd name="T31" fmla="*/ 807779 h 2280"/>
                <a:gd name="T32" fmla="*/ 165536 w 4632"/>
                <a:gd name="T33" fmla="*/ 813179 h 2280"/>
                <a:gd name="T34" fmla="*/ 132789 w 4632"/>
                <a:gd name="T35" fmla="*/ 816778 h 2280"/>
                <a:gd name="T36" fmla="*/ 117674 w 4632"/>
                <a:gd name="T37" fmla="*/ 818218 h 2280"/>
                <a:gd name="T38" fmla="*/ 103280 w 4632"/>
                <a:gd name="T39" fmla="*/ 818578 h 2280"/>
                <a:gd name="T40" fmla="*/ 76650 w 4632"/>
                <a:gd name="T41" fmla="*/ 819658 h 2280"/>
                <a:gd name="T42" fmla="*/ 35266 w 4632"/>
                <a:gd name="T43" fmla="*/ 819298 h 2280"/>
                <a:gd name="T44" fmla="*/ 0 w 4632"/>
                <a:gd name="T45" fmla="*/ 817858 h 2280"/>
                <a:gd name="T46" fmla="*/ 34906 w 4632"/>
                <a:gd name="T47" fmla="*/ 813899 h 2280"/>
                <a:gd name="T48" fmla="*/ 75931 w 4632"/>
                <a:gd name="T49" fmla="*/ 808499 h 2280"/>
                <a:gd name="T50" fmla="*/ 101481 w 4632"/>
                <a:gd name="T51" fmla="*/ 804179 h 2280"/>
                <a:gd name="T52" fmla="*/ 115155 w 4632"/>
                <a:gd name="T53" fmla="*/ 801659 h 2280"/>
                <a:gd name="T54" fmla="*/ 129910 w 4632"/>
                <a:gd name="T55" fmla="*/ 798060 h 2280"/>
                <a:gd name="T56" fmla="*/ 161218 w 4632"/>
                <a:gd name="T57" fmla="*/ 790500 h 2280"/>
                <a:gd name="T58" fmla="*/ 194685 w 4632"/>
                <a:gd name="T59" fmla="*/ 780421 h 2280"/>
                <a:gd name="T60" fmla="*/ 267017 w 4632"/>
                <a:gd name="T61" fmla="*/ 754503 h 2280"/>
                <a:gd name="T62" fmla="*/ 423916 w 4632"/>
                <a:gd name="T63" fmla="*/ 669909 h 2280"/>
                <a:gd name="T64" fmla="*/ 582615 w 4632"/>
                <a:gd name="T65" fmla="*/ 543559 h 2280"/>
                <a:gd name="T66" fmla="*/ 661064 w 4632"/>
                <a:gd name="T67" fmla="*/ 469405 h 2280"/>
                <a:gd name="T68" fmla="*/ 739154 w 4632"/>
                <a:gd name="T69" fmla="*/ 392010 h 2280"/>
                <a:gd name="T70" fmla="*/ 898572 w 4632"/>
                <a:gd name="T71" fmla="*/ 236502 h 2280"/>
                <a:gd name="T72" fmla="*/ 1072025 w 4632"/>
                <a:gd name="T73" fmla="*/ 105112 h 2280"/>
                <a:gd name="T74" fmla="*/ 1245838 w 4632"/>
                <a:gd name="T75" fmla="*/ 27718 h 2280"/>
                <a:gd name="T76" fmla="*/ 1394101 w 4632"/>
                <a:gd name="T77" fmla="*/ 2160 h 2280"/>
                <a:gd name="T78" fmla="*/ 1507817 w 4632"/>
                <a:gd name="T79" fmla="*/ 10799 h 2280"/>
                <a:gd name="T80" fmla="*/ 1586266 w 4632"/>
                <a:gd name="T81" fmla="*/ 36357 h 2280"/>
                <a:gd name="T82" fmla="*/ 1612896 w 4632"/>
                <a:gd name="T83" fmla="*/ 50396 h 2280"/>
                <a:gd name="T84" fmla="*/ 1633048 w 4632"/>
                <a:gd name="T85" fmla="*/ 64075 h 2280"/>
                <a:gd name="T86" fmla="*/ 1656439 w 4632"/>
                <a:gd name="T87" fmla="*/ 87473 h 22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632" h="2280">
                  <a:moveTo>
                    <a:pt x="4622" y="314"/>
                  </a:moveTo>
                  <a:lnTo>
                    <a:pt x="4622" y="314"/>
                  </a:lnTo>
                  <a:cubicBezTo>
                    <a:pt x="4613" y="329"/>
                    <a:pt x="4593" y="339"/>
                    <a:pt x="4551" y="338"/>
                  </a:cubicBezTo>
                  <a:cubicBezTo>
                    <a:pt x="4530" y="337"/>
                    <a:pt x="4505" y="332"/>
                    <a:pt x="4470" y="328"/>
                  </a:cubicBezTo>
                  <a:cubicBezTo>
                    <a:pt x="4453" y="326"/>
                    <a:pt x="4434" y="322"/>
                    <a:pt x="4413" y="318"/>
                  </a:cubicBezTo>
                  <a:cubicBezTo>
                    <a:pt x="4392" y="315"/>
                    <a:pt x="4369" y="312"/>
                    <a:pt x="4343" y="308"/>
                  </a:cubicBezTo>
                  <a:cubicBezTo>
                    <a:pt x="4292" y="301"/>
                    <a:pt x="4230" y="295"/>
                    <a:pt x="4157" y="292"/>
                  </a:cubicBezTo>
                  <a:cubicBezTo>
                    <a:pt x="4084" y="292"/>
                    <a:pt x="3998" y="291"/>
                    <a:pt x="3898" y="306"/>
                  </a:cubicBezTo>
                  <a:cubicBezTo>
                    <a:pt x="3799" y="320"/>
                    <a:pt x="3686" y="345"/>
                    <a:pt x="3560" y="387"/>
                  </a:cubicBezTo>
                  <a:cubicBezTo>
                    <a:pt x="3435" y="430"/>
                    <a:pt x="3297" y="489"/>
                    <a:pt x="3153" y="578"/>
                  </a:cubicBezTo>
                  <a:cubicBezTo>
                    <a:pt x="3006" y="667"/>
                    <a:pt x="2857" y="777"/>
                    <a:pt x="2706" y="900"/>
                  </a:cubicBezTo>
                  <a:cubicBezTo>
                    <a:pt x="2555" y="1023"/>
                    <a:pt x="2403" y="1159"/>
                    <a:pt x="2247" y="1295"/>
                  </a:cubicBezTo>
                  <a:cubicBezTo>
                    <a:pt x="2169" y="1363"/>
                    <a:pt x="2089" y="1430"/>
                    <a:pt x="2008" y="1496"/>
                  </a:cubicBezTo>
                  <a:cubicBezTo>
                    <a:pt x="1927" y="1562"/>
                    <a:pt x="1847" y="1625"/>
                    <a:pt x="1765" y="1687"/>
                  </a:cubicBezTo>
                  <a:cubicBezTo>
                    <a:pt x="1600" y="1809"/>
                    <a:pt x="1432" y="1919"/>
                    <a:pt x="1263" y="2004"/>
                  </a:cubicBezTo>
                  <a:cubicBezTo>
                    <a:pt x="1095" y="2090"/>
                    <a:pt x="929" y="2154"/>
                    <a:pt x="777" y="2196"/>
                  </a:cubicBezTo>
                  <a:cubicBezTo>
                    <a:pt x="700" y="2215"/>
                    <a:pt x="627" y="2234"/>
                    <a:pt x="559" y="2244"/>
                  </a:cubicBezTo>
                  <a:cubicBezTo>
                    <a:pt x="524" y="2249"/>
                    <a:pt x="492" y="2257"/>
                    <a:pt x="460" y="2259"/>
                  </a:cubicBezTo>
                  <a:cubicBezTo>
                    <a:pt x="428" y="2262"/>
                    <a:pt x="398" y="2266"/>
                    <a:pt x="369" y="2269"/>
                  </a:cubicBezTo>
                  <a:cubicBezTo>
                    <a:pt x="354" y="2270"/>
                    <a:pt x="341" y="2272"/>
                    <a:pt x="327" y="2273"/>
                  </a:cubicBezTo>
                  <a:cubicBezTo>
                    <a:pt x="313" y="2274"/>
                    <a:pt x="300" y="2274"/>
                    <a:pt x="287" y="2274"/>
                  </a:cubicBezTo>
                  <a:cubicBezTo>
                    <a:pt x="261" y="2275"/>
                    <a:pt x="236" y="2276"/>
                    <a:pt x="213" y="2277"/>
                  </a:cubicBezTo>
                  <a:cubicBezTo>
                    <a:pt x="168" y="2279"/>
                    <a:pt x="129" y="2277"/>
                    <a:pt x="98" y="2276"/>
                  </a:cubicBezTo>
                  <a:cubicBezTo>
                    <a:pt x="34" y="2273"/>
                    <a:pt x="0" y="2272"/>
                    <a:pt x="0" y="2272"/>
                  </a:cubicBezTo>
                  <a:cubicBezTo>
                    <a:pt x="0" y="2272"/>
                    <a:pt x="34" y="2268"/>
                    <a:pt x="97" y="2261"/>
                  </a:cubicBezTo>
                  <a:cubicBezTo>
                    <a:pt x="128" y="2258"/>
                    <a:pt x="167" y="2255"/>
                    <a:pt x="211" y="2246"/>
                  </a:cubicBezTo>
                  <a:cubicBezTo>
                    <a:pt x="233" y="2242"/>
                    <a:pt x="257" y="2238"/>
                    <a:pt x="282" y="2234"/>
                  </a:cubicBezTo>
                  <a:cubicBezTo>
                    <a:pt x="294" y="2231"/>
                    <a:pt x="307" y="2229"/>
                    <a:pt x="320" y="2227"/>
                  </a:cubicBezTo>
                  <a:cubicBezTo>
                    <a:pt x="334" y="2224"/>
                    <a:pt x="347" y="2220"/>
                    <a:pt x="361" y="2217"/>
                  </a:cubicBezTo>
                  <a:cubicBezTo>
                    <a:pt x="389" y="2210"/>
                    <a:pt x="417" y="2204"/>
                    <a:pt x="448" y="2196"/>
                  </a:cubicBezTo>
                  <a:cubicBezTo>
                    <a:pt x="478" y="2189"/>
                    <a:pt x="508" y="2178"/>
                    <a:pt x="541" y="2168"/>
                  </a:cubicBezTo>
                  <a:cubicBezTo>
                    <a:pt x="605" y="2150"/>
                    <a:pt x="672" y="2123"/>
                    <a:pt x="742" y="2096"/>
                  </a:cubicBezTo>
                  <a:cubicBezTo>
                    <a:pt x="882" y="2038"/>
                    <a:pt x="1030" y="1959"/>
                    <a:pt x="1178" y="1861"/>
                  </a:cubicBezTo>
                  <a:cubicBezTo>
                    <a:pt x="1327" y="1762"/>
                    <a:pt x="1474" y="1642"/>
                    <a:pt x="1619" y="1510"/>
                  </a:cubicBezTo>
                  <a:cubicBezTo>
                    <a:pt x="1692" y="1444"/>
                    <a:pt x="1765" y="1374"/>
                    <a:pt x="1837" y="1304"/>
                  </a:cubicBezTo>
                  <a:cubicBezTo>
                    <a:pt x="1910" y="1235"/>
                    <a:pt x="1982" y="1162"/>
                    <a:pt x="2054" y="1089"/>
                  </a:cubicBezTo>
                  <a:cubicBezTo>
                    <a:pt x="2198" y="943"/>
                    <a:pt x="2344" y="794"/>
                    <a:pt x="2497" y="657"/>
                  </a:cubicBezTo>
                  <a:cubicBezTo>
                    <a:pt x="2651" y="520"/>
                    <a:pt x="2812" y="393"/>
                    <a:pt x="2979" y="292"/>
                  </a:cubicBezTo>
                  <a:cubicBezTo>
                    <a:pt x="3146" y="189"/>
                    <a:pt x="3312" y="121"/>
                    <a:pt x="3462" y="77"/>
                  </a:cubicBezTo>
                  <a:cubicBezTo>
                    <a:pt x="3613" y="32"/>
                    <a:pt x="3751" y="12"/>
                    <a:pt x="3874" y="6"/>
                  </a:cubicBezTo>
                  <a:cubicBezTo>
                    <a:pt x="3995" y="0"/>
                    <a:pt x="4101" y="14"/>
                    <a:pt x="4190" y="30"/>
                  </a:cubicBezTo>
                  <a:cubicBezTo>
                    <a:pt x="4279" y="49"/>
                    <a:pt x="4350" y="74"/>
                    <a:pt x="4408" y="101"/>
                  </a:cubicBezTo>
                  <a:cubicBezTo>
                    <a:pt x="4436" y="114"/>
                    <a:pt x="4461" y="127"/>
                    <a:pt x="4482" y="140"/>
                  </a:cubicBezTo>
                  <a:cubicBezTo>
                    <a:pt x="4504" y="154"/>
                    <a:pt x="4522" y="167"/>
                    <a:pt x="4538" y="178"/>
                  </a:cubicBezTo>
                  <a:cubicBezTo>
                    <a:pt x="4570" y="201"/>
                    <a:pt x="4590" y="225"/>
                    <a:pt x="4603" y="243"/>
                  </a:cubicBezTo>
                  <a:cubicBezTo>
                    <a:pt x="4631" y="279"/>
                    <a:pt x="4630" y="301"/>
                    <a:pt x="4622" y="31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8" name="Freeform 33">
              <a:extLst>
                <a:ext uri="{FF2B5EF4-FFF2-40B4-BE49-F238E27FC236}">
                  <a16:creationId xmlns:a16="http://schemas.microsoft.com/office/drawing/2014/main" id="{6B63424B-6738-7E4E-98F6-C4FEA6C73C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1675" y="3486150"/>
              <a:ext cx="366713" cy="561975"/>
            </a:xfrm>
            <a:custGeom>
              <a:avLst/>
              <a:gdLst>
                <a:gd name="T0" fmla="*/ 222043 w 1019"/>
                <a:gd name="T1" fmla="*/ 8989 h 1563"/>
                <a:gd name="T2" fmla="*/ 222043 w 1019"/>
                <a:gd name="T3" fmla="*/ 8989 h 1563"/>
                <a:gd name="T4" fmla="*/ 234639 w 1019"/>
                <a:gd name="T5" fmla="*/ 1079 h 1563"/>
                <a:gd name="T6" fmla="*/ 234639 w 1019"/>
                <a:gd name="T7" fmla="*/ 1079 h 1563"/>
                <a:gd name="T8" fmla="*/ 270266 w 1019"/>
                <a:gd name="T9" fmla="*/ 9708 h 1563"/>
                <a:gd name="T10" fmla="*/ 270266 w 1019"/>
                <a:gd name="T11" fmla="*/ 9708 h 1563"/>
                <a:gd name="T12" fmla="*/ 328206 w 1019"/>
                <a:gd name="T13" fmla="*/ 65078 h 1563"/>
                <a:gd name="T14" fmla="*/ 328206 w 1019"/>
                <a:gd name="T15" fmla="*/ 65078 h 1563"/>
                <a:gd name="T16" fmla="*/ 365273 w 1019"/>
                <a:gd name="T17" fmla="*/ 200988 h 1563"/>
                <a:gd name="T18" fmla="*/ 365273 w 1019"/>
                <a:gd name="T19" fmla="*/ 200988 h 1563"/>
                <a:gd name="T20" fmla="*/ 345840 w 1019"/>
                <a:gd name="T21" fmla="*/ 291235 h 1563"/>
                <a:gd name="T22" fmla="*/ 345840 w 1019"/>
                <a:gd name="T23" fmla="*/ 291235 h 1563"/>
                <a:gd name="T24" fmla="*/ 298337 w 1019"/>
                <a:gd name="T25" fmla="*/ 373212 h 1563"/>
                <a:gd name="T26" fmla="*/ 298337 w 1019"/>
                <a:gd name="T27" fmla="*/ 373212 h 1563"/>
                <a:gd name="T28" fmla="*/ 234279 w 1019"/>
                <a:gd name="T29" fmla="*/ 438650 h 1563"/>
                <a:gd name="T30" fmla="*/ 234279 w 1019"/>
                <a:gd name="T31" fmla="*/ 438650 h 1563"/>
                <a:gd name="T32" fmla="*/ 164823 w 1019"/>
                <a:gd name="T33" fmla="*/ 486110 h 1563"/>
                <a:gd name="T34" fmla="*/ 164823 w 1019"/>
                <a:gd name="T35" fmla="*/ 486110 h 1563"/>
                <a:gd name="T36" fmla="*/ 47504 w 1019"/>
                <a:gd name="T37" fmla="*/ 542559 h 1563"/>
                <a:gd name="T38" fmla="*/ 47504 w 1019"/>
                <a:gd name="T39" fmla="*/ 542559 h 1563"/>
                <a:gd name="T40" fmla="*/ 0 w 1019"/>
                <a:gd name="T41" fmla="*/ 561615 h 1563"/>
                <a:gd name="T42" fmla="*/ 0 w 1019"/>
                <a:gd name="T43" fmla="*/ 561615 h 1563"/>
                <a:gd name="T44" fmla="*/ 41746 w 1019"/>
                <a:gd name="T45" fmla="*/ 531773 h 1563"/>
                <a:gd name="T46" fmla="*/ 41746 w 1019"/>
                <a:gd name="T47" fmla="*/ 531773 h 1563"/>
                <a:gd name="T48" fmla="*/ 141431 w 1019"/>
                <a:gd name="T49" fmla="*/ 453391 h 1563"/>
                <a:gd name="T50" fmla="*/ 141431 w 1019"/>
                <a:gd name="T51" fmla="*/ 453391 h 1563"/>
                <a:gd name="T52" fmla="*/ 242556 w 1019"/>
                <a:gd name="T53" fmla="*/ 334740 h 1563"/>
                <a:gd name="T54" fmla="*/ 242556 w 1019"/>
                <a:gd name="T55" fmla="*/ 334740 h 1563"/>
                <a:gd name="T56" fmla="*/ 273505 w 1019"/>
                <a:gd name="T57" fmla="*/ 265707 h 1563"/>
                <a:gd name="T58" fmla="*/ 273505 w 1019"/>
                <a:gd name="T59" fmla="*/ 265707 h 1563"/>
                <a:gd name="T60" fmla="*/ 285021 w 1019"/>
                <a:gd name="T61" fmla="*/ 198471 h 1563"/>
                <a:gd name="T62" fmla="*/ 285021 w 1019"/>
                <a:gd name="T63" fmla="*/ 198471 h 1563"/>
                <a:gd name="T64" fmla="*/ 265228 w 1019"/>
                <a:gd name="T65" fmla="*/ 100314 h 1563"/>
                <a:gd name="T66" fmla="*/ 265228 w 1019"/>
                <a:gd name="T67" fmla="*/ 100314 h 1563"/>
                <a:gd name="T68" fmla="*/ 236798 w 1019"/>
                <a:gd name="T69" fmla="*/ 49618 h 1563"/>
                <a:gd name="T70" fmla="*/ 236798 w 1019"/>
                <a:gd name="T71" fmla="*/ 49618 h 1563"/>
                <a:gd name="T72" fmla="*/ 221683 w 1019"/>
                <a:gd name="T73" fmla="*/ 23730 h 1563"/>
                <a:gd name="T74" fmla="*/ 221683 w 1019"/>
                <a:gd name="T75" fmla="*/ 23730 h 1563"/>
                <a:gd name="T76" fmla="*/ 222043 w 1019"/>
                <a:gd name="T77" fmla="*/ 8989 h 156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9" h="1563">
                  <a:moveTo>
                    <a:pt x="617" y="25"/>
                  </a:moveTo>
                  <a:lnTo>
                    <a:pt x="617" y="25"/>
                  </a:lnTo>
                  <a:cubicBezTo>
                    <a:pt x="623" y="15"/>
                    <a:pt x="632" y="6"/>
                    <a:pt x="652" y="3"/>
                  </a:cubicBezTo>
                  <a:cubicBezTo>
                    <a:pt x="673" y="0"/>
                    <a:pt x="705" y="3"/>
                    <a:pt x="751" y="27"/>
                  </a:cubicBezTo>
                  <a:cubicBezTo>
                    <a:pt x="796" y="51"/>
                    <a:pt x="856" y="97"/>
                    <a:pt x="912" y="181"/>
                  </a:cubicBezTo>
                  <a:cubicBezTo>
                    <a:pt x="967" y="266"/>
                    <a:pt x="1018" y="391"/>
                    <a:pt x="1015" y="559"/>
                  </a:cubicBezTo>
                  <a:cubicBezTo>
                    <a:pt x="1012" y="644"/>
                    <a:pt x="993" y="728"/>
                    <a:pt x="961" y="810"/>
                  </a:cubicBezTo>
                  <a:cubicBezTo>
                    <a:pt x="928" y="892"/>
                    <a:pt x="883" y="969"/>
                    <a:pt x="829" y="1038"/>
                  </a:cubicBezTo>
                  <a:cubicBezTo>
                    <a:pt x="776" y="1106"/>
                    <a:pt x="715" y="1167"/>
                    <a:pt x="651" y="1220"/>
                  </a:cubicBezTo>
                  <a:cubicBezTo>
                    <a:pt x="587" y="1271"/>
                    <a:pt x="522" y="1315"/>
                    <a:pt x="458" y="1352"/>
                  </a:cubicBezTo>
                  <a:cubicBezTo>
                    <a:pt x="332" y="1426"/>
                    <a:pt x="215" y="1475"/>
                    <a:pt x="132" y="1509"/>
                  </a:cubicBezTo>
                  <a:cubicBezTo>
                    <a:pt x="50" y="1543"/>
                    <a:pt x="0" y="1562"/>
                    <a:pt x="0" y="1562"/>
                  </a:cubicBezTo>
                  <a:cubicBezTo>
                    <a:pt x="0" y="1562"/>
                    <a:pt x="43" y="1530"/>
                    <a:pt x="116" y="1479"/>
                  </a:cubicBezTo>
                  <a:cubicBezTo>
                    <a:pt x="188" y="1426"/>
                    <a:pt x="289" y="1354"/>
                    <a:pt x="393" y="1261"/>
                  </a:cubicBezTo>
                  <a:cubicBezTo>
                    <a:pt x="497" y="1170"/>
                    <a:pt x="601" y="1058"/>
                    <a:pt x="674" y="931"/>
                  </a:cubicBezTo>
                  <a:cubicBezTo>
                    <a:pt x="711" y="869"/>
                    <a:pt x="740" y="802"/>
                    <a:pt x="760" y="739"/>
                  </a:cubicBezTo>
                  <a:cubicBezTo>
                    <a:pt x="779" y="675"/>
                    <a:pt x="790" y="609"/>
                    <a:pt x="792" y="552"/>
                  </a:cubicBezTo>
                  <a:cubicBezTo>
                    <a:pt x="795" y="435"/>
                    <a:pt x="765" y="344"/>
                    <a:pt x="737" y="279"/>
                  </a:cubicBezTo>
                  <a:cubicBezTo>
                    <a:pt x="708" y="214"/>
                    <a:pt x="679" y="171"/>
                    <a:pt x="658" y="138"/>
                  </a:cubicBezTo>
                  <a:cubicBezTo>
                    <a:pt x="636" y="105"/>
                    <a:pt x="623" y="83"/>
                    <a:pt x="616" y="66"/>
                  </a:cubicBezTo>
                  <a:cubicBezTo>
                    <a:pt x="611" y="48"/>
                    <a:pt x="613" y="34"/>
                    <a:pt x="617" y="2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9" name="Freeform 34">
              <a:extLst>
                <a:ext uri="{FF2B5EF4-FFF2-40B4-BE49-F238E27FC236}">
                  <a16:creationId xmlns:a16="http://schemas.microsoft.com/office/drawing/2014/main" id="{444F85FE-05CF-F34D-A96E-30B82AB2B8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9625" y="3197225"/>
              <a:ext cx="434975" cy="733425"/>
            </a:xfrm>
            <a:custGeom>
              <a:avLst/>
              <a:gdLst>
                <a:gd name="T0" fmla="*/ 7196 w 1209"/>
                <a:gd name="T1" fmla="*/ 144812 h 2036"/>
                <a:gd name="T2" fmla="*/ 0 w 1209"/>
                <a:gd name="T3" fmla="*/ 129322 h 2036"/>
                <a:gd name="T4" fmla="*/ 720 w 1209"/>
                <a:gd name="T5" fmla="*/ 120677 h 2036"/>
                <a:gd name="T6" fmla="*/ 3958 w 1209"/>
                <a:gd name="T7" fmla="*/ 109509 h 2036"/>
                <a:gd name="T8" fmla="*/ 6116 w 1209"/>
                <a:gd name="T9" fmla="*/ 102665 h 2036"/>
                <a:gd name="T10" fmla="*/ 9714 w 1209"/>
                <a:gd name="T11" fmla="*/ 95461 h 2036"/>
                <a:gd name="T12" fmla="*/ 19788 w 1209"/>
                <a:gd name="T13" fmla="*/ 79610 h 2036"/>
                <a:gd name="T14" fmla="*/ 34539 w 1209"/>
                <a:gd name="T15" fmla="*/ 61959 h 2036"/>
                <a:gd name="T16" fmla="*/ 55406 w 1209"/>
                <a:gd name="T17" fmla="*/ 43588 h 2036"/>
                <a:gd name="T18" fmla="*/ 118728 w 1209"/>
                <a:gd name="T19" fmla="*/ 11888 h 2036"/>
                <a:gd name="T20" fmla="*/ 213350 w 1209"/>
                <a:gd name="T21" fmla="*/ 4323 h 2036"/>
                <a:gd name="T22" fmla="*/ 227381 w 1209"/>
                <a:gd name="T23" fmla="*/ 6844 h 2036"/>
                <a:gd name="T24" fmla="*/ 241413 w 1209"/>
                <a:gd name="T25" fmla="*/ 10086 h 2036"/>
                <a:gd name="T26" fmla="*/ 255804 w 1209"/>
                <a:gd name="T27" fmla="*/ 14769 h 2036"/>
                <a:gd name="T28" fmla="*/ 269836 w 1209"/>
                <a:gd name="T29" fmla="*/ 20173 h 2036"/>
                <a:gd name="T30" fmla="*/ 325242 w 1209"/>
                <a:gd name="T31" fmla="*/ 53674 h 2036"/>
                <a:gd name="T32" fmla="*/ 408711 w 1209"/>
                <a:gd name="T33" fmla="*/ 164264 h 2036"/>
                <a:gd name="T34" fmla="*/ 429219 w 1209"/>
                <a:gd name="T35" fmla="*/ 233788 h 2036"/>
                <a:gd name="T36" fmla="*/ 433176 w 1209"/>
                <a:gd name="T37" fmla="*/ 305834 h 2036"/>
                <a:gd name="T38" fmla="*/ 400076 w 1209"/>
                <a:gd name="T39" fmla="*/ 440920 h 2036"/>
                <a:gd name="T40" fmla="*/ 334596 w 1209"/>
                <a:gd name="T41" fmla="*/ 549709 h 2036"/>
                <a:gd name="T42" fmla="*/ 194641 w 1209"/>
                <a:gd name="T43" fmla="*/ 686235 h 2036"/>
                <a:gd name="T44" fmla="*/ 149669 w 1209"/>
                <a:gd name="T45" fmla="*/ 721177 h 2036"/>
                <a:gd name="T46" fmla="*/ 132759 w 1209"/>
                <a:gd name="T47" fmla="*/ 733065 h 2036"/>
                <a:gd name="T48" fmla="*/ 147150 w 1209"/>
                <a:gd name="T49" fmla="*/ 718295 h 2036"/>
                <a:gd name="T50" fmla="*/ 186366 w 1209"/>
                <a:gd name="T51" fmla="*/ 677229 h 2036"/>
                <a:gd name="T52" fmla="*/ 301496 w 1209"/>
                <a:gd name="T53" fmla="*/ 527014 h 2036"/>
                <a:gd name="T54" fmla="*/ 348987 w 1209"/>
                <a:gd name="T55" fmla="*/ 421467 h 2036"/>
                <a:gd name="T56" fmla="*/ 365537 w 1209"/>
                <a:gd name="T57" fmla="*/ 304753 h 2036"/>
                <a:gd name="T58" fmla="*/ 338914 w 1209"/>
                <a:gd name="T59" fmla="*/ 196324 h 2036"/>
                <a:gd name="T60" fmla="*/ 275592 w 1209"/>
                <a:gd name="T61" fmla="*/ 116354 h 2036"/>
                <a:gd name="T62" fmla="*/ 237815 w 1209"/>
                <a:gd name="T63" fmla="*/ 93299 h 2036"/>
                <a:gd name="T64" fmla="*/ 228461 w 1209"/>
                <a:gd name="T65" fmla="*/ 88976 h 2036"/>
                <a:gd name="T66" fmla="*/ 219466 w 1209"/>
                <a:gd name="T67" fmla="*/ 86095 h 2036"/>
                <a:gd name="T68" fmla="*/ 210472 w 1209"/>
                <a:gd name="T69" fmla="*/ 83933 h 2036"/>
                <a:gd name="T70" fmla="*/ 201477 w 1209"/>
                <a:gd name="T71" fmla="*/ 81772 h 2036"/>
                <a:gd name="T72" fmla="*/ 136357 w 1209"/>
                <a:gd name="T73" fmla="*/ 82132 h 2036"/>
                <a:gd name="T74" fmla="*/ 88866 w 1209"/>
                <a:gd name="T75" fmla="*/ 97262 h 2036"/>
                <a:gd name="T76" fmla="*/ 71237 w 1209"/>
                <a:gd name="T77" fmla="*/ 106628 h 2036"/>
                <a:gd name="T78" fmla="*/ 56845 w 1209"/>
                <a:gd name="T79" fmla="*/ 115633 h 2036"/>
                <a:gd name="T80" fmla="*/ 45692 w 1209"/>
                <a:gd name="T81" fmla="*/ 123919 h 2036"/>
                <a:gd name="T82" fmla="*/ 41015 w 1209"/>
                <a:gd name="T83" fmla="*/ 127521 h 2036"/>
                <a:gd name="T84" fmla="*/ 36698 w 1209"/>
                <a:gd name="T85" fmla="*/ 131123 h 2036"/>
                <a:gd name="T86" fmla="*/ 29142 w 1209"/>
                <a:gd name="T87" fmla="*/ 136527 h 2036"/>
                <a:gd name="T88" fmla="*/ 23386 w 1209"/>
                <a:gd name="T89" fmla="*/ 141210 h 20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209" h="2036">
                  <a:moveTo>
                    <a:pt x="20" y="402"/>
                  </a:moveTo>
                  <a:lnTo>
                    <a:pt x="20" y="402"/>
                  </a:lnTo>
                  <a:cubicBezTo>
                    <a:pt x="9" y="398"/>
                    <a:pt x="1" y="387"/>
                    <a:pt x="0" y="359"/>
                  </a:cubicBezTo>
                  <a:cubicBezTo>
                    <a:pt x="0" y="352"/>
                    <a:pt x="1" y="344"/>
                    <a:pt x="2" y="335"/>
                  </a:cubicBezTo>
                  <a:cubicBezTo>
                    <a:pt x="4" y="325"/>
                    <a:pt x="7" y="315"/>
                    <a:pt x="11" y="304"/>
                  </a:cubicBezTo>
                  <a:cubicBezTo>
                    <a:pt x="13" y="298"/>
                    <a:pt x="15" y="291"/>
                    <a:pt x="17" y="285"/>
                  </a:cubicBezTo>
                  <a:cubicBezTo>
                    <a:pt x="20" y="278"/>
                    <a:pt x="24" y="272"/>
                    <a:pt x="27" y="265"/>
                  </a:cubicBezTo>
                  <a:cubicBezTo>
                    <a:pt x="35" y="252"/>
                    <a:pt x="42" y="235"/>
                    <a:pt x="55" y="221"/>
                  </a:cubicBezTo>
                  <a:cubicBezTo>
                    <a:pt x="66" y="205"/>
                    <a:pt x="79" y="188"/>
                    <a:pt x="96" y="172"/>
                  </a:cubicBezTo>
                  <a:cubicBezTo>
                    <a:pt x="112" y="154"/>
                    <a:pt x="132" y="138"/>
                    <a:pt x="154" y="121"/>
                  </a:cubicBezTo>
                  <a:cubicBezTo>
                    <a:pt x="199" y="88"/>
                    <a:pt x="257" y="56"/>
                    <a:pt x="330" y="33"/>
                  </a:cubicBezTo>
                  <a:cubicBezTo>
                    <a:pt x="403" y="12"/>
                    <a:pt x="492" y="0"/>
                    <a:pt x="593" y="12"/>
                  </a:cubicBezTo>
                  <a:cubicBezTo>
                    <a:pt x="606" y="14"/>
                    <a:pt x="619" y="16"/>
                    <a:pt x="632" y="19"/>
                  </a:cubicBezTo>
                  <a:cubicBezTo>
                    <a:pt x="645" y="22"/>
                    <a:pt x="658" y="24"/>
                    <a:pt x="671" y="28"/>
                  </a:cubicBezTo>
                  <a:cubicBezTo>
                    <a:pt x="684" y="32"/>
                    <a:pt x="698" y="36"/>
                    <a:pt x="711" y="41"/>
                  </a:cubicBezTo>
                  <a:cubicBezTo>
                    <a:pt x="724" y="46"/>
                    <a:pt x="737" y="51"/>
                    <a:pt x="750" y="56"/>
                  </a:cubicBezTo>
                  <a:cubicBezTo>
                    <a:pt x="802" y="79"/>
                    <a:pt x="855" y="109"/>
                    <a:pt x="904" y="149"/>
                  </a:cubicBezTo>
                  <a:cubicBezTo>
                    <a:pt x="1003" y="227"/>
                    <a:pt x="1084" y="334"/>
                    <a:pt x="1136" y="456"/>
                  </a:cubicBezTo>
                  <a:cubicBezTo>
                    <a:pt x="1162" y="518"/>
                    <a:pt x="1181" y="582"/>
                    <a:pt x="1193" y="649"/>
                  </a:cubicBezTo>
                  <a:cubicBezTo>
                    <a:pt x="1204" y="715"/>
                    <a:pt x="1208" y="783"/>
                    <a:pt x="1204" y="849"/>
                  </a:cubicBezTo>
                  <a:cubicBezTo>
                    <a:pt x="1197" y="982"/>
                    <a:pt x="1162" y="1109"/>
                    <a:pt x="1112" y="1224"/>
                  </a:cubicBezTo>
                  <a:cubicBezTo>
                    <a:pt x="1063" y="1337"/>
                    <a:pt x="999" y="1439"/>
                    <a:pt x="930" y="1526"/>
                  </a:cubicBezTo>
                  <a:cubicBezTo>
                    <a:pt x="793" y="1701"/>
                    <a:pt x="645" y="1821"/>
                    <a:pt x="541" y="1905"/>
                  </a:cubicBezTo>
                  <a:cubicBezTo>
                    <a:pt x="488" y="1947"/>
                    <a:pt x="445" y="1979"/>
                    <a:pt x="416" y="2002"/>
                  </a:cubicBezTo>
                  <a:cubicBezTo>
                    <a:pt x="386" y="2023"/>
                    <a:pt x="369" y="2035"/>
                    <a:pt x="369" y="2035"/>
                  </a:cubicBezTo>
                  <a:cubicBezTo>
                    <a:pt x="369" y="2035"/>
                    <a:pt x="384" y="2020"/>
                    <a:pt x="409" y="1994"/>
                  </a:cubicBezTo>
                  <a:cubicBezTo>
                    <a:pt x="435" y="1968"/>
                    <a:pt x="472" y="1929"/>
                    <a:pt x="518" y="1880"/>
                  </a:cubicBezTo>
                  <a:cubicBezTo>
                    <a:pt x="607" y="1782"/>
                    <a:pt x="732" y="1642"/>
                    <a:pt x="838" y="1463"/>
                  </a:cubicBezTo>
                  <a:cubicBezTo>
                    <a:pt x="891" y="1374"/>
                    <a:pt x="937" y="1275"/>
                    <a:pt x="970" y="1170"/>
                  </a:cubicBezTo>
                  <a:cubicBezTo>
                    <a:pt x="1002" y="1065"/>
                    <a:pt x="1020" y="954"/>
                    <a:pt x="1016" y="846"/>
                  </a:cubicBezTo>
                  <a:cubicBezTo>
                    <a:pt x="1013" y="738"/>
                    <a:pt x="987" y="636"/>
                    <a:pt x="942" y="545"/>
                  </a:cubicBezTo>
                  <a:cubicBezTo>
                    <a:pt x="897" y="454"/>
                    <a:pt x="834" y="378"/>
                    <a:pt x="766" y="323"/>
                  </a:cubicBezTo>
                  <a:cubicBezTo>
                    <a:pt x="731" y="295"/>
                    <a:pt x="695" y="275"/>
                    <a:pt x="661" y="259"/>
                  </a:cubicBezTo>
                  <a:cubicBezTo>
                    <a:pt x="652" y="255"/>
                    <a:pt x="644" y="252"/>
                    <a:pt x="635" y="247"/>
                  </a:cubicBezTo>
                  <a:cubicBezTo>
                    <a:pt x="627" y="245"/>
                    <a:pt x="618" y="242"/>
                    <a:pt x="610" y="239"/>
                  </a:cubicBezTo>
                  <a:cubicBezTo>
                    <a:pt x="601" y="236"/>
                    <a:pt x="593" y="234"/>
                    <a:pt x="585" y="233"/>
                  </a:cubicBezTo>
                  <a:cubicBezTo>
                    <a:pt x="576" y="230"/>
                    <a:pt x="569" y="228"/>
                    <a:pt x="560" y="227"/>
                  </a:cubicBezTo>
                  <a:cubicBezTo>
                    <a:pt x="494" y="215"/>
                    <a:pt x="432" y="218"/>
                    <a:pt x="379" y="228"/>
                  </a:cubicBezTo>
                  <a:cubicBezTo>
                    <a:pt x="327" y="238"/>
                    <a:pt x="283" y="254"/>
                    <a:pt x="247" y="270"/>
                  </a:cubicBezTo>
                  <a:cubicBezTo>
                    <a:pt x="229" y="279"/>
                    <a:pt x="212" y="287"/>
                    <a:pt x="198" y="296"/>
                  </a:cubicBezTo>
                  <a:cubicBezTo>
                    <a:pt x="183" y="304"/>
                    <a:pt x="171" y="313"/>
                    <a:pt x="158" y="321"/>
                  </a:cubicBezTo>
                  <a:cubicBezTo>
                    <a:pt x="146" y="328"/>
                    <a:pt x="137" y="337"/>
                    <a:pt x="127" y="344"/>
                  </a:cubicBezTo>
                  <a:cubicBezTo>
                    <a:pt x="123" y="348"/>
                    <a:pt x="118" y="351"/>
                    <a:pt x="114" y="354"/>
                  </a:cubicBezTo>
                  <a:cubicBezTo>
                    <a:pt x="110" y="357"/>
                    <a:pt x="106" y="361"/>
                    <a:pt x="102" y="364"/>
                  </a:cubicBezTo>
                  <a:cubicBezTo>
                    <a:pt x="95" y="370"/>
                    <a:pt x="88" y="375"/>
                    <a:pt x="81" y="379"/>
                  </a:cubicBezTo>
                  <a:cubicBezTo>
                    <a:pt x="75" y="384"/>
                    <a:pt x="70" y="388"/>
                    <a:pt x="65" y="392"/>
                  </a:cubicBezTo>
                  <a:cubicBezTo>
                    <a:pt x="45" y="405"/>
                    <a:pt x="30" y="406"/>
                    <a:pt x="20" y="40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0" name="Freeform 35">
              <a:extLst>
                <a:ext uri="{FF2B5EF4-FFF2-40B4-BE49-F238E27FC236}">
                  <a16:creationId xmlns:a16="http://schemas.microsoft.com/office/drawing/2014/main" id="{E86C0D6E-88E1-3749-82D5-34F60D8035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0550" y="4033838"/>
              <a:ext cx="546100" cy="141287"/>
            </a:xfrm>
            <a:custGeom>
              <a:avLst/>
              <a:gdLst>
                <a:gd name="T0" fmla="*/ 539260 w 1517"/>
                <a:gd name="T1" fmla="*/ 128704 h 393"/>
                <a:gd name="T2" fmla="*/ 539260 w 1517"/>
                <a:gd name="T3" fmla="*/ 128704 h 393"/>
                <a:gd name="T4" fmla="*/ 501462 w 1517"/>
                <a:gd name="T5" fmla="*/ 135175 h 393"/>
                <a:gd name="T6" fmla="*/ 501462 w 1517"/>
                <a:gd name="T7" fmla="*/ 135175 h 393"/>
                <a:gd name="T8" fmla="*/ 370786 w 1517"/>
                <a:gd name="T9" fmla="*/ 93472 h 393"/>
                <a:gd name="T10" fmla="*/ 370786 w 1517"/>
                <a:gd name="T11" fmla="*/ 93472 h 393"/>
                <a:gd name="T12" fmla="*/ 254511 w 1517"/>
                <a:gd name="T13" fmla="*/ 69385 h 393"/>
                <a:gd name="T14" fmla="*/ 254511 w 1517"/>
                <a:gd name="T15" fmla="*/ 69385 h 393"/>
                <a:gd name="T16" fmla="*/ 133195 w 1517"/>
                <a:gd name="T17" fmla="*/ 65071 h 393"/>
                <a:gd name="T18" fmla="*/ 133195 w 1517"/>
                <a:gd name="T19" fmla="*/ 65071 h 393"/>
                <a:gd name="T20" fmla="*/ 38159 w 1517"/>
                <a:gd name="T21" fmla="*/ 79092 h 393"/>
                <a:gd name="T22" fmla="*/ 38159 w 1517"/>
                <a:gd name="T23" fmla="*/ 79092 h 393"/>
                <a:gd name="T24" fmla="*/ 10080 w 1517"/>
                <a:gd name="T25" fmla="*/ 86642 h 393"/>
                <a:gd name="T26" fmla="*/ 10080 w 1517"/>
                <a:gd name="T27" fmla="*/ 86642 h 393"/>
                <a:gd name="T28" fmla="*/ 0 w 1517"/>
                <a:gd name="T29" fmla="*/ 89518 h 393"/>
                <a:gd name="T30" fmla="*/ 0 w 1517"/>
                <a:gd name="T31" fmla="*/ 89518 h 393"/>
                <a:gd name="T32" fmla="*/ 8640 w 1517"/>
                <a:gd name="T33" fmla="*/ 83406 h 393"/>
                <a:gd name="T34" fmla="*/ 8640 w 1517"/>
                <a:gd name="T35" fmla="*/ 83406 h 393"/>
                <a:gd name="T36" fmla="*/ 33479 w 1517"/>
                <a:gd name="T37" fmla="*/ 67588 h 393"/>
                <a:gd name="T38" fmla="*/ 33479 w 1517"/>
                <a:gd name="T39" fmla="*/ 67588 h 393"/>
                <a:gd name="T40" fmla="*/ 125275 w 1517"/>
                <a:gd name="T41" fmla="*/ 25525 h 393"/>
                <a:gd name="T42" fmla="*/ 125275 w 1517"/>
                <a:gd name="T43" fmla="*/ 25525 h 393"/>
                <a:gd name="T44" fmla="*/ 257031 w 1517"/>
                <a:gd name="T45" fmla="*/ 2157 h 393"/>
                <a:gd name="T46" fmla="*/ 257031 w 1517"/>
                <a:gd name="T47" fmla="*/ 2157 h 393"/>
                <a:gd name="T48" fmla="*/ 392026 w 1517"/>
                <a:gd name="T49" fmla="*/ 16537 h 393"/>
                <a:gd name="T50" fmla="*/ 392026 w 1517"/>
                <a:gd name="T51" fmla="*/ 16537 h 393"/>
                <a:gd name="T52" fmla="*/ 420465 w 1517"/>
                <a:gd name="T53" fmla="*/ 25166 h 393"/>
                <a:gd name="T54" fmla="*/ 420465 w 1517"/>
                <a:gd name="T55" fmla="*/ 25166 h 393"/>
                <a:gd name="T56" fmla="*/ 444944 w 1517"/>
                <a:gd name="T57" fmla="*/ 35232 h 393"/>
                <a:gd name="T58" fmla="*/ 444944 w 1517"/>
                <a:gd name="T59" fmla="*/ 35232 h 393"/>
                <a:gd name="T60" fmla="*/ 484182 w 1517"/>
                <a:gd name="T61" fmla="*/ 55005 h 393"/>
                <a:gd name="T62" fmla="*/ 484182 w 1517"/>
                <a:gd name="T63" fmla="*/ 55005 h 393"/>
                <a:gd name="T64" fmla="*/ 511181 w 1517"/>
                <a:gd name="T65" fmla="*/ 74418 h 393"/>
                <a:gd name="T66" fmla="*/ 511181 w 1517"/>
                <a:gd name="T67" fmla="*/ 74418 h 393"/>
                <a:gd name="T68" fmla="*/ 528461 w 1517"/>
                <a:gd name="T69" fmla="*/ 90596 h 393"/>
                <a:gd name="T70" fmla="*/ 528461 w 1517"/>
                <a:gd name="T71" fmla="*/ 90596 h 393"/>
                <a:gd name="T72" fmla="*/ 539260 w 1517"/>
                <a:gd name="T73" fmla="*/ 128704 h 39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517" h="393">
                  <a:moveTo>
                    <a:pt x="1498" y="358"/>
                  </a:moveTo>
                  <a:lnTo>
                    <a:pt x="1498" y="358"/>
                  </a:lnTo>
                  <a:cubicBezTo>
                    <a:pt x="1485" y="376"/>
                    <a:pt x="1457" y="392"/>
                    <a:pt x="1393" y="376"/>
                  </a:cubicBezTo>
                  <a:cubicBezTo>
                    <a:pt x="1325" y="363"/>
                    <a:pt x="1222" y="316"/>
                    <a:pt x="1030" y="260"/>
                  </a:cubicBezTo>
                  <a:cubicBezTo>
                    <a:pt x="933" y="233"/>
                    <a:pt x="822" y="207"/>
                    <a:pt x="707" y="193"/>
                  </a:cubicBezTo>
                  <a:cubicBezTo>
                    <a:pt x="593" y="178"/>
                    <a:pt x="476" y="174"/>
                    <a:pt x="370" y="181"/>
                  </a:cubicBezTo>
                  <a:cubicBezTo>
                    <a:pt x="265" y="187"/>
                    <a:pt x="172" y="206"/>
                    <a:pt x="106" y="220"/>
                  </a:cubicBezTo>
                  <a:cubicBezTo>
                    <a:pt x="73" y="228"/>
                    <a:pt x="47" y="237"/>
                    <a:pt x="28" y="241"/>
                  </a:cubicBezTo>
                  <a:cubicBezTo>
                    <a:pt x="10" y="246"/>
                    <a:pt x="0" y="249"/>
                    <a:pt x="0" y="249"/>
                  </a:cubicBezTo>
                  <a:cubicBezTo>
                    <a:pt x="0" y="249"/>
                    <a:pt x="9" y="243"/>
                    <a:pt x="24" y="232"/>
                  </a:cubicBezTo>
                  <a:cubicBezTo>
                    <a:pt x="40" y="222"/>
                    <a:pt x="63" y="206"/>
                    <a:pt x="93" y="188"/>
                  </a:cubicBezTo>
                  <a:cubicBezTo>
                    <a:pt x="153" y="154"/>
                    <a:pt x="240" y="107"/>
                    <a:pt x="348" y="71"/>
                  </a:cubicBezTo>
                  <a:cubicBezTo>
                    <a:pt x="456" y="37"/>
                    <a:pt x="584" y="11"/>
                    <a:pt x="714" y="6"/>
                  </a:cubicBezTo>
                  <a:cubicBezTo>
                    <a:pt x="845" y="0"/>
                    <a:pt x="976" y="15"/>
                    <a:pt x="1089" y="46"/>
                  </a:cubicBezTo>
                  <a:cubicBezTo>
                    <a:pt x="1117" y="54"/>
                    <a:pt x="1143" y="61"/>
                    <a:pt x="1168" y="70"/>
                  </a:cubicBezTo>
                  <a:cubicBezTo>
                    <a:pt x="1193" y="78"/>
                    <a:pt x="1215" y="89"/>
                    <a:pt x="1236" y="98"/>
                  </a:cubicBezTo>
                  <a:cubicBezTo>
                    <a:pt x="1279" y="115"/>
                    <a:pt x="1314" y="136"/>
                    <a:pt x="1345" y="153"/>
                  </a:cubicBezTo>
                  <a:cubicBezTo>
                    <a:pt x="1376" y="171"/>
                    <a:pt x="1400" y="190"/>
                    <a:pt x="1420" y="207"/>
                  </a:cubicBezTo>
                  <a:cubicBezTo>
                    <a:pt x="1441" y="224"/>
                    <a:pt x="1456" y="238"/>
                    <a:pt x="1468" y="252"/>
                  </a:cubicBezTo>
                  <a:cubicBezTo>
                    <a:pt x="1516" y="311"/>
                    <a:pt x="1510" y="340"/>
                    <a:pt x="1498" y="35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1" name="Freeform 36">
              <a:extLst>
                <a:ext uri="{FF2B5EF4-FFF2-40B4-BE49-F238E27FC236}">
                  <a16:creationId xmlns:a16="http://schemas.microsoft.com/office/drawing/2014/main" id="{494F52EE-1CD0-3D4E-99F7-344DC9CB89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3225" y="3622675"/>
              <a:ext cx="244475" cy="409575"/>
            </a:xfrm>
            <a:custGeom>
              <a:avLst/>
              <a:gdLst>
                <a:gd name="T0" fmla="*/ 94415 w 681"/>
                <a:gd name="T1" fmla="*/ 409215 h 1139"/>
                <a:gd name="T2" fmla="*/ 94415 w 681"/>
                <a:gd name="T3" fmla="*/ 409215 h 1139"/>
                <a:gd name="T4" fmla="*/ 98364 w 681"/>
                <a:gd name="T5" fmla="*/ 404900 h 1139"/>
                <a:gd name="T6" fmla="*/ 98364 w 681"/>
                <a:gd name="T7" fmla="*/ 404900 h 1139"/>
                <a:gd name="T8" fmla="*/ 108416 w 681"/>
                <a:gd name="T9" fmla="*/ 391955 h 1139"/>
                <a:gd name="T10" fmla="*/ 108416 w 681"/>
                <a:gd name="T11" fmla="*/ 391955 h 1139"/>
                <a:gd name="T12" fmla="*/ 137495 w 681"/>
                <a:gd name="T13" fmla="*/ 343410 h 1139"/>
                <a:gd name="T14" fmla="*/ 137495 w 681"/>
                <a:gd name="T15" fmla="*/ 343410 h 1139"/>
                <a:gd name="T16" fmla="*/ 156162 w 681"/>
                <a:gd name="T17" fmla="*/ 181234 h 1139"/>
                <a:gd name="T18" fmla="*/ 156162 w 681"/>
                <a:gd name="T19" fmla="*/ 181234 h 1139"/>
                <a:gd name="T20" fmla="*/ 67850 w 681"/>
                <a:gd name="T21" fmla="*/ 44230 h 1139"/>
                <a:gd name="T22" fmla="*/ 67850 w 681"/>
                <a:gd name="T23" fmla="*/ 44230 h 1139"/>
                <a:gd name="T24" fmla="*/ 20104 w 681"/>
                <a:gd name="T25" fmla="*/ 13664 h 1139"/>
                <a:gd name="T26" fmla="*/ 20104 w 681"/>
                <a:gd name="T27" fmla="*/ 13664 h 1139"/>
                <a:gd name="T28" fmla="*/ 5385 w 681"/>
                <a:gd name="T29" fmla="*/ 6832 h 1139"/>
                <a:gd name="T30" fmla="*/ 5385 w 681"/>
                <a:gd name="T31" fmla="*/ 6832 h 1139"/>
                <a:gd name="T32" fmla="*/ 0 w 681"/>
                <a:gd name="T33" fmla="*/ 4675 h 1139"/>
                <a:gd name="T34" fmla="*/ 0 w 681"/>
                <a:gd name="T35" fmla="*/ 4675 h 1139"/>
                <a:gd name="T36" fmla="*/ 5744 w 681"/>
                <a:gd name="T37" fmla="*/ 3596 h 1139"/>
                <a:gd name="T38" fmla="*/ 5744 w 681"/>
                <a:gd name="T39" fmla="*/ 3596 h 1139"/>
                <a:gd name="T40" fmla="*/ 22617 w 681"/>
                <a:gd name="T41" fmla="*/ 1438 h 1139"/>
                <a:gd name="T42" fmla="*/ 22617 w 681"/>
                <a:gd name="T43" fmla="*/ 1438 h 1139"/>
                <a:gd name="T44" fmla="*/ 85441 w 681"/>
                <a:gd name="T45" fmla="*/ 8271 h 1139"/>
                <a:gd name="T46" fmla="*/ 85441 w 681"/>
                <a:gd name="T47" fmla="*/ 8271 h 1139"/>
                <a:gd name="T48" fmla="*/ 127443 w 681"/>
                <a:gd name="T49" fmla="*/ 25531 h 1139"/>
                <a:gd name="T50" fmla="*/ 127443 w 681"/>
                <a:gd name="T51" fmla="*/ 25531 h 1139"/>
                <a:gd name="T52" fmla="*/ 170881 w 681"/>
                <a:gd name="T53" fmla="*/ 56096 h 1139"/>
                <a:gd name="T54" fmla="*/ 170881 w 681"/>
                <a:gd name="T55" fmla="*/ 56096 h 1139"/>
                <a:gd name="T56" fmla="*/ 234064 w 681"/>
                <a:gd name="T57" fmla="*/ 162895 h 1139"/>
                <a:gd name="T58" fmla="*/ 234064 w 681"/>
                <a:gd name="T59" fmla="*/ 162895 h 1139"/>
                <a:gd name="T60" fmla="*/ 224371 w 681"/>
                <a:gd name="T61" fmla="*/ 286954 h 1139"/>
                <a:gd name="T62" fmla="*/ 224371 w 681"/>
                <a:gd name="T63" fmla="*/ 286954 h 1139"/>
                <a:gd name="T64" fmla="*/ 199601 w 681"/>
                <a:gd name="T65" fmla="*/ 333701 h 1139"/>
                <a:gd name="T66" fmla="*/ 199601 w 681"/>
                <a:gd name="T67" fmla="*/ 333701 h 1139"/>
                <a:gd name="T68" fmla="*/ 169445 w 681"/>
                <a:gd name="T69" fmla="*/ 367862 h 1139"/>
                <a:gd name="T70" fmla="*/ 169445 w 681"/>
                <a:gd name="T71" fmla="*/ 367862 h 1139"/>
                <a:gd name="T72" fmla="*/ 115955 w 681"/>
                <a:gd name="T73" fmla="*/ 402024 h 1139"/>
                <a:gd name="T74" fmla="*/ 115955 w 681"/>
                <a:gd name="T75" fmla="*/ 402024 h 1139"/>
                <a:gd name="T76" fmla="*/ 100159 w 681"/>
                <a:gd name="T77" fmla="*/ 407417 h 1139"/>
                <a:gd name="T78" fmla="*/ 100159 w 681"/>
                <a:gd name="T79" fmla="*/ 407417 h 1139"/>
                <a:gd name="T80" fmla="*/ 94415 w 681"/>
                <a:gd name="T81" fmla="*/ 409215 h 113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81" h="1139">
                  <a:moveTo>
                    <a:pt x="263" y="1138"/>
                  </a:moveTo>
                  <a:lnTo>
                    <a:pt x="263" y="1138"/>
                  </a:lnTo>
                  <a:cubicBezTo>
                    <a:pt x="263" y="1138"/>
                    <a:pt x="267" y="1134"/>
                    <a:pt x="274" y="1126"/>
                  </a:cubicBezTo>
                  <a:cubicBezTo>
                    <a:pt x="280" y="1117"/>
                    <a:pt x="291" y="1106"/>
                    <a:pt x="302" y="1090"/>
                  </a:cubicBezTo>
                  <a:cubicBezTo>
                    <a:pt x="327" y="1060"/>
                    <a:pt x="357" y="1013"/>
                    <a:pt x="383" y="955"/>
                  </a:cubicBezTo>
                  <a:cubicBezTo>
                    <a:pt x="439" y="839"/>
                    <a:pt x="473" y="668"/>
                    <a:pt x="435" y="504"/>
                  </a:cubicBezTo>
                  <a:cubicBezTo>
                    <a:pt x="397" y="341"/>
                    <a:pt x="290" y="202"/>
                    <a:pt x="189" y="123"/>
                  </a:cubicBezTo>
                  <a:cubicBezTo>
                    <a:pt x="139" y="83"/>
                    <a:pt x="91" y="54"/>
                    <a:pt x="56" y="38"/>
                  </a:cubicBezTo>
                  <a:cubicBezTo>
                    <a:pt x="39" y="28"/>
                    <a:pt x="25" y="24"/>
                    <a:pt x="15" y="19"/>
                  </a:cubicBezTo>
                  <a:cubicBezTo>
                    <a:pt x="5" y="15"/>
                    <a:pt x="0" y="13"/>
                    <a:pt x="0" y="13"/>
                  </a:cubicBezTo>
                  <a:cubicBezTo>
                    <a:pt x="0" y="13"/>
                    <a:pt x="6" y="11"/>
                    <a:pt x="16" y="10"/>
                  </a:cubicBezTo>
                  <a:cubicBezTo>
                    <a:pt x="26" y="8"/>
                    <a:pt x="42" y="4"/>
                    <a:pt x="63" y="4"/>
                  </a:cubicBezTo>
                  <a:cubicBezTo>
                    <a:pt x="104" y="0"/>
                    <a:pt x="165" y="3"/>
                    <a:pt x="238" y="23"/>
                  </a:cubicBezTo>
                  <a:cubicBezTo>
                    <a:pt x="276" y="33"/>
                    <a:pt x="315" y="49"/>
                    <a:pt x="355" y="71"/>
                  </a:cubicBezTo>
                  <a:cubicBezTo>
                    <a:pt x="395" y="94"/>
                    <a:pt x="437" y="120"/>
                    <a:pt x="476" y="156"/>
                  </a:cubicBezTo>
                  <a:cubicBezTo>
                    <a:pt x="553" y="227"/>
                    <a:pt x="622" y="330"/>
                    <a:pt x="652" y="453"/>
                  </a:cubicBezTo>
                  <a:cubicBezTo>
                    <a:pt x="680" y="578"/>
                    <a:pt x="664" y="700"/>
                    <a:pt x="625" y="798"/>
                  </a:cubicBezTo>
                  <a:cubicBezTo>
                    <a:pt x="607" y="847"/>
                    <a:pt x="582" y="890"/>
                    <a:pt x="556" y="928"/>
                  </a:cubicBezTo>
                  <a:cubicBezTo>
                    <a:pt x="529" y="965"/>
                    <a:pt x="501" y="997"/>
                    <a:pt x="472" y="1023"/>
                  </a:cubicBezTo>
                  <a:cubicBezTo>
                    <a:pt x="415" y="1074"/>
                    <a:pt x="362" y="1103"/>
                    <a:pt x="323" y="1118"/>
                  </a:cubicBezTo>
                  <a:cubicBezTo>
                    <a:pt x="305" y="1127"/>
                    <a:pt x="289" y="1130"/>
                    <a:pt x="279" y="1133"/>
                  </a:cubicBezTo>
                  <a:cubicBezTo>
                    <a:pt x="269" y="1136"/>
                    <a:pt x="263" y="1138"/>
                    <a:pt x="263" y="113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2" name="Freeform 37">
              <a:extLst>
                <a:ext uri="{FF2B5EF4-FFF2-40B4-BE49-F238E27FC236}">
                  <a16:creationId xmlns:a16="http://schemas.microsoft.com/office/drawing/2014/main" id="{9AE87773-EDD8-B243-8FE9-23CE238D8D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5750" y="3779838"/>
              <a:ext cx="223838" cy="258762"/>
            </a:xfrm>
            <a:custGeom>
              <a:avLst/>
              <a:gdLst>
                <a:gd name="T0" fmla="*/ 0 w 623"/>
                <a:gd name="T1" fmla="*/ 234649 h 719"/>
                <a:gd name="T2" fmla="*/ 0 w 623"/>
                <a:gd name="T3" fmla="*/ 234649 h 719"/>
                <a:gd name="T4" fmla="*/ 3952 w 623"/>
                <a:gd name="T5" fmla="*/ 233570 h 719"/>
                <a:gd name="T6" fmla="*/ 3952 w 623"/>
                <a:gd name="T7" fmla="*/ 233570 h 719"/>
                <a:gd name="T8" fmla="*/ 15090 w 623"/>
                <a:gd name="T9" fmla="*/ 230331 h 719"/>
                <a:gd name="T10" fmla="*/ 15090 w 623"/>
                <a:gd name="T11" fmla="*/ 230331 h 719"/>
                <a:gd name="T12" fmla="*/ 50301 w 623"/>
                <a:gd name="T13" fmla="*/ 215935 h 719"/>
                <a:gd name="T14" fmla="*/ 50301 w 623"/>
                <a:gd name="T15" fmla="*/ 215935 h 719"/>
                <a:gd name="T16" fmla="*/ 129345 w 623"/>
                <a:gd name="T17" fmla="*/ 148635 h 719"/>
                <a:gd name="T18" fmla="*/ 129345 w 623"/>
                <a:gd name="T19" fmla="*/ 148635 h 719"/>
                <a:gd name="T20" fmla="*/ 169944 w 623"/>
                <a:gd name="T21" fmla="*/ 53264 h 719"/>
                <a:gd name="T22" fmla="*/ 169944 w 623"/>
                <a:gd name="T23" fmla="*/ 53264 h 719"/>
                <a:gd name="T24" fmla="*/ 173178 w 623"/>
                <a:gd name="T25" fmla="*/ 15475 h 719"/>
                <a:gd name="T26" fmla="*/ 173178 w 623"/>
                <a:gd name="T27" fmla="*/ 15475 h 719"/>
                <a:gd name="T28" fmla="*/ 172819 w 623"/>
                <a:gd name="T29" fmla="*/ 3959 h 719"/>
                <a:gd name="T30" fmla="*/ 172819 w 623"/>
                <a:gd name="T31" fmla="*/ 3959 h 719"/>
                <a:gd name="T32" fmla="*/ 172459 w 623"/>
                <a:gd name="T33" fmla="*/ 0 h 719"/>
                <a:gd name="T34" fmla="*/ 172459 w 623"/>
                <a:gd name="T35" fmla="*/ 0 h 719"/>
                <a:gd name="T36" fmla="*/ 175693 w 623"/>
                <a:gd name="T37" fmla="*/ 2159 h 719"/>
                <a:gd name="T38" fmla="*/ 175693 w 623"/>
                <a:gd name="T39" fmla="*/ 2159 h 719"/>
                <a:gd name="T40" fmla="*/ 184675 w 623"/>
                <a:gd name="T41" fmla="*/ 10077 h 719"/>
                <a:gd name="T42" fmla="*/ 184675 w 623"/>
                <a:gd name="T43" fmla="*/ 10077 h 719"/>
                <a:gd name="T44" fmla="*/ 209466 w 623"/>
                <a:gd name="T45" fmla="*/ 46786 h 719"/>
                <a:gd name="T46" fmla="*/ 209466 w 623"/>
                <a:gd name="T47" fmla="*/ 46786 h 719"/>
                <a:gd name="T48" fmla="*/ 222401 w 623"/>
                <a:gd name="T49" fmla="*/ 114086 h 719"/>
                <a:gd name="T50" fmla="*/ 222401 w 623"/>
                <a:gd name="T51" fmla="*/ 114086 h 719"/>
                <a:gd name="T52" fmla="*/ 194017 w 623"/>
                <a:gd name="T53" fmla="*/ 196141 h 719"/>
                <a:gd name="T54" fmla="*/ 194017 w 623"/>
                <a:gd name="T55" fmla="*/ 196141 h 719"/>
                <a:gd name="T56" fmla="*/ 123596 w 623"/>
                <a:gd name="T57" fmla="*/ 247965 h 719"/>
                <a:gd name="T58" fmla="*/ 123596 w 623"/>
                <a:gd name="T59" fmla="*/ 247965 h 719"/>
                <a:gd name="T60" fmla="*/ 56049 w 623"/>
                <a:gd name="T61" fmla="*/ 255883 h 719"/>
                <a:gd name="T62" fmla="*/ 56049 w 623"/>
                <a:gd name="T63" fmla="*/ 255883 h 719"/>
                <a:gd name="T64" fmla="*/ 13653 w 623"/>
                <a:gd name="T65" fmla="*/ 242567 h 719"/>
                <a:gd name="T66" fmla="*/ 13653 w 623"/>
                <a:gd name="T67" fmla="*/ 242567 h 719"/>
                <a:gd name="T68" fmla="*/ 3593 w 623"/>
                <a:gd name="T69" fmla="*/ 236809 h 719"/>
                <a:gd name="T70" fmla="*/ 3593 w 623"/>
                <a:gd name="T71" fmla="*/ 236809 h 719"/>
                <a:gd name="T72" fmla="*/ 0 w 623"/>
                <a:gd name="T73" fmla="*/ 234649 h 71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623" h="719">
                  <a:moveTo>
                    <a:pt x="0" y="652"/>
                  </a:moveTo>
                  <a:lnTo>
                    <a:pt x="0" y="652"/>
                  </a:lnTo>
                  <a:cubicBezTo>
                    <a:pt x="0" y="652"/>
                    <a:pt x="4" y="650"/>
                    <a:pt x="11" y="649"/>
                  </a:cubicBezTo>
                  <a:cubicBezTo>
                    <a:pt x="18" y="646"/>
                    <a:pt x="29" y="644"/>
                    <a:pt x="42" y="640"/>
                  </a:cubicBezTo>
                  <a:cubicBezTo>
                    <a:pt x="67" y="633"/>
                    <a:pt x="102" y="619"/>
                    <a:pt x="140" y="600"/>
                  </a:cubicBezTo>
                  <a:cubicBezTo>
                    <a:pt x="217" y="562"/>
                    <a:pt x="300" y="494"/>
                    <a:pt x="360" y="413"/>
                  </a:cubicBezTo>
                  <a:cubicBezTo>
                    <a:pt x="420" y="333"/>
                    <a:pt x="460" y="233"/>
                    <a:pt x="473" y="148"/>
                  </a:cubicBezTo>
                  <a:cubicBezTo>
                    <a:pt x="480" y="106"/>
                    <a:pt x="482" y="69"/>
                    <a:pt x="482" y="43"/>
                  </a:cubicBezTo>
                  <a:cubicBezTo>
                    <a:pt x="482" y="29"/>
                    <a:pt x="481" y="18"/>
                    <a:pt x="481" y="11"/>
                  </a:cubicBezTo>
                  <a:cubicBezTo>
                    <a:pt x="480" y="4"/>
                    <a:pt x="480" y="0"/>
                    <a:pt x="480" y="0"/>
                  </a:cubicBezTo>
                  <a:cubicBezTo>
                    <a:pt x="480" y="0"/>
                    <a:pt x="484" y="2"/>
                    <a:pt x="489" y="6"/>
                  </a:cubicBezTo>
                  <a:cubicBezTo>
                    <a:pt x="495" y="11"/>
                    <a:pt x="504" y="18"/>
                    <a:pt x="514" y="28"/>
                  </a:cubicBezTo>
                  <a:cubicBezTo>
                    <a:pt x="534" y="48"/>
                    <a:pt x="561" y="82"/>
                    <a:pt x="583" y="130"/>
                  </a:cubicBezTo>
                  <a:cubicBezTo>
                    <a:pt x="605" y="179"/>
                    <a:pt x="622" y="243"/>
                    <a:pt x="619" y="317"/>
                  </a:cubicBezTo>
                  <a:cubicBezTo>
                    <a:pt x="616" y="390"/>
                    <a:pt x="592" y="473"/>
                    <a:pt x="540" y="545"/>
                  </a:cubicBezTo>
                  <a:cubicBezTo>
                    <a:pt x="486" y="617"/>
                    <a:pt x="414" y="665"/>
                    <a:pt x="344" y="689"/>
                  </a:cubicBezTo>
                  <a:cubicBezTo>
                    <a:pt x="275" y="714"/>
                    <a:pt x="209" y="718"/>
                    <a:pt x="156" y="711"/>
                  </a:cubicBezTo>
                  <a:cubicBezTo>
                    <a:pt x="103" y="704"/>
                    <a:pt x="63" y="688"/>
                    <a:pt x="38" y="674"/>
                  </a:cubicBezTo>
                  <a:cubicBezTo>
                    <a:pt x="25" y="669"/>
                    <a:pt x="16" y="662"/>
                    <a:pt x="10" y="658"/>
                  </a:cubicBezTo>
                  <a:cubicBezTo>
                    <a:pt x="4" y="654"/>
                    <a:pt x="0" y="652"/>
                    <a:pt x="0" y="65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3" name="Freeform 38">
              <a:extLst>
                <a:ext uri="{FF2B5EF4-FFF2-40B4-BE49-F238E27FC236}">
                  <a16:creationId xmlns:a16="http://schemas.microsoft.com/office/drawing/2014/main" id="{DE7ABDC9-2A1F-C047-A0EE-287E476466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3750" y="3784600"/>
              <a:ext cx="485775" cy="255588"/>
            </a:xfrm>
            <a:custGeom>
              <a:avLst/>
              <a:gdLst>
                <a:gd name="T0" fmla="*/ 485415 w 1349"/>
                <a:gd name="T1" fmla="*/ 0 h 710"/>
                <a:gd name="T2" fmla="*/ 476052 w 1349"/>
                <a:gd name="T3" fmla="*/ 20519 h 710"/>
                <a:gd name="T4" fmla="*/ 470651 w 1349"/>
                <a:gd name="T5" fmla="*/ 31679 h 710"/>
                <a:gd name="T6" fmla="*/ 463089 w 1349"/>
                <a:gd name="T7" fmla="*/ 44278 h 710"/>
                <a:gd name="T8" fmla="*/ 443283 w 1349"/>
                <a:gd name="T9" fmla="*/ 74157 h 710"/>
                <a:gd name="T10" fmla="*/ 431040 w 1349"/>
                <a:gd name="T11" fmla="*/ 91076 h 710"/>
                <a:gd name="T12" fmla="*/ 416276 w 1349"/>
                <a:gd name="T13" fmla="*/ 108355 h 710"/>
                <a:gd name="T14" fmla="*/ 381346 w 1349"/>
                <a:gd name="T15" fmla="*/ 143993 h 710"/>
                <a:gd name="T16" fmla="*/ 286640 w 1349"/>
                <a:gd name="T17" fmla="*/ 208790 h 710"/>
                <a:gd name="T18" fmla="*/ 177889 w 1349"/>
                <a:gd name="T19" fmla="*/ 246228 h 710"/>
                <a:gd name="T20" fmla="*/ 128556 w 1349"/>
                <a:gd name="T21" fmla="*/ 253428 h 710"/>
                <a:gd name="T22" fmla="*/ 105869 w 1349"/>
                <a:gd name="T23" fmla="*/ 254868 h 710"/>
                <a:gd name="T24" fmla="*/ 84984 w 1349"/>
                <a:gd name="T25" fmla="*/ 254868 h 710"/>
                <a:gd name="T26" fmla="*/ 49334 w 1349"/>
                <a:gd name="T27" fmla="*/ 253068 h 710"/>
                <a:gd name="T28" fmla="*/ 34930 w 1349"/>
                <a:gd name="T29" fmla="*/ 251268 h 710"/>
                <a:gd name="T30" fmla="*/ 22686 w 1349"/>
                <a:gd name="T31" fmla="*/ 249108 h 710"/>
                <a:gd name="T32" fmla="*/ 0 w 1349"/>
                <a:gd name="T33" fmla="*/ 244789 h 710"/>
                <a:gd name="T34" fmla="*/ 21606 w 1349"/>
                <a:gd name="T35" fmla="*/ 236869 h 710"/>
                <a:gd name="T36" fmla="*/ 32769 w 1349"/>
                <a:gd name="T37" fmla="*/ 232909 h 710"/>
                <a:gd name="T38" fmla="*/ 46093 w 1349"/>
                <a:gd name="T39" fmla="*/ 227509 h 710"/>
                <a:gd name="T40" fmla="*/ 78142 w 1349"/>
                <a:gd name="T41" fmla="*/ 215630 h 710"/>
                <a:gd name="T42" fmla="*/ 96147 w 1349"/>
                <a:gd name="T43" fmla="*/ 208430 h 710"/>
                <a:gd name="T44" fmla="*/ 115592 w 1349"/>
                <a:gd name="T45" fmla="*/ 200151 h 710"/>
                <a:gd name="T46" fmla="*/ 157364 w 1349"/>
                <a:gd name="T47" fmla="*/ 181791 h 710"/>
                <a:gd name="T48" fmla="*/ 250270 w 1349"/>
                <a:gd name="T49" fmla="*/ 137154 h 710"/>
                <a:gd name="T50" fmla="*/ 341375 w 1349"/>
                <a:gd name="T51" fmla="*/ 88916 h 710"/>
                <a:gd name="T52" fmla="*/ 381346 w 1349"/>
                <a:gd name="T53" fmla="*/ 66237 h 710"/>
                <a:gd name="T54" fmla="*/ 399351 w 1349"/>
                <a:gd name="T55" fmla="*/ 55437 h 710"/>
                <a:gd name="T56" fmla="*/ 415916 w 1349"/>
                <a:gd name="T57" fmla="*/ 44998 h 710"/>
                <a:gd name="T58" fmla="*/ 444724 w 1349"/>
                <a:gd name="T59" fmla="*/ 26639 h 710"/>
                <a:gd name="T60" fmla="*/ 456607 w 1349"/>
                <a:gd name="T61" fmla="*/ 19079 h 710"/>
                <a:gd name="T62" fmla="*/ 466330 w 1349"/>
                <a:gd name="T63" fmla="*/ 12239 h 71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349" h="710">
                  <a:moveTo>
                    <a:pt x="1348" y="0"/>
                  </a:moveTo>
                  <a:lnTo>
                    <a:pt x="1348" y="0"/>
                  </a:lnTo>
                  <a:cubicBezTo>
                    <a:pt x="1348" y="0"/>
                    <a:pt x="1340" y="21"/>
                    <a:pt x="1322" y="57"/>
                  </a:cubicBezTo>
                  <a:cubicBezTo>
                    <a:pt x="1317" y="67"/>
                    <a:pt x="1312" y="77"/>
                    <a:pt x="1307" y="88"/>
                  </a:cubicBezTo>
                  <a:cubicBezTo>
                    <a:pt x="1300" y="99"/>
                    <a:pt x="1293" y="110"/>
                    <a:pt x="1286" y="123"/>
                  </a:cubicBezTo>
                  <a:cubicBezTo>
                    <a:pt x="1271" y="148"/>
                    <a:pt x="1254" y="177"/>
                    <a:pt x="1231" y="206"/>
                  </a:cubicBezTo>
                  <a:cubicBezTo>
                    <a:pt x="1220" y="221"/>
                    <a:pt x="1209" y="237"/>
                    <a:pt x="1197" y="253"/>
                  </a:cubicBezTo>
                  <a:cubicBezTo>
                    <a:pt x="1184" y="269"/>
                    <a:pt x="1170" y="284"/>
                    <a:pt x="1156" y="301"/>
                  </a:cubicBezTo>
                  <a:cubicBezTo>
                    <a:pt x="1128" y="334"/>
                    <a:pt x="1095" y="366"/>
                    <a:pt x="1059" y="400"/>
                  </a:cubicBezTo>
                  <a:cubicBezTo>
                    <a:pt x="985" y="465"/>
                    <a:pt x="897" y="529"/>
                    <a:pt x="796" y="580"/>
                  </a:cubicBezTo>
                  <a:cubicBezTo>
                    <a:pt x="694" y="631"/>
                    <a:pt x="591" y="664"/>
                    <a:pt x="494" y="684"/>
                  </a:cubicBezTo>
                  <a:cubicBezTo>
                    <a:pt x="446" y="693"/>
                    <a:pt x="400" y="701"/>
                    <a:pt x="357" y="704"/>
                  </a:cubicBezTo>
                  <a:cubicBezTo>
                    <a:pt x="335" y="706"/>
                    <a:pt x="315" y="708"/>
                    <a:pt x="294" y="708"/>
                  </a:cubicBezTo>
                  <a:cubicBezTo>
                    <a:pt x="274" y="708"/>
                    <a:pt x="255" y="708"/>
                    <a:pt x="236" y="708"/>
                  </a:cubicBezTo>
                  <a:cubicBezTo>
                    <a:pt x="199" y="709"/>
                    <a:pt x="166" y="705"/>
                    <a:pt x="137" y="703"/>
                  </a:cubicBezTo>
                  <a:cubicBezTo>
                    <a:pt x="123" y="701"/>
                    <a:pt x="109" y="700"/>
                    <a:pt x="97" y="698"/>
                  </a:cubicBezTo>
                  <a:cubicBezTo>
                    <a:pt x="84" y="696"/>
                    <a:pt x="73" y="694"/>
                    <a:pt x="63" y="692"/>
                  </a:cubicBezTo>
                  <a:cubicBezTo>
                    <a:pt x="23" y="685"/>
                    <a:pt x="0" y="680"/>
                    <a:pt x="0" y="680"/>
                  </a:cubicBezTo>
                  <a:cubicBezTo>
                    <a:pt x="0" y="680"/>
                    <a:pt x="22" y="671"/>
                    <a:pt x="60" y="658"/>
                  </a:cubicBezTo>
                  <a:cubicBezTo>
                    <a:pt x="70" y="654"/>
                    <a:pt x="80" y="651"/>
                    <a:pt x="91" y="647"/>
                  </a:cubicBezTo>
                  <a:cubicBezTo>
                    <a:pt x="103" y="642"/>
                    <a:pt x="115" y="638"/>
                    <a:pt x="128" y="632"/>
                  </a:cubicBezTo>
                  <a:cubicBezTo>
                    <a:pt x="155" y="622"/>
                    <a:pt x="184" y="612"/>
                    <a:pt x="217" y="599"/>
                  </a:cubicBezTo>
                  <a:cubicBezTo>
                    <a:pt x="233" y="592"/>
                    <a:pt x="249" y="586"/>
                    <a:pt x="267" y="579"/>
                  </a:cubicBezTo>
                  <a:cubicBezTo>
                    <a:pt x="285" y="572"/>
                    <a:pt x="302" y="564"/>
                    <a:pt x="321" y="556"/>
                  </a:cubicBezTo>
                  <a:cubicBezTo>
                    <a:pt x="358" y="541"/>
                    <a:pt x="397" y="523"/>
                    <a:pt x="437" y="505"/>
                  </a:cubicBezTo>
                  <a:cubicBezTo>
                    <a:pt x="518" y="467"/>
                    <a:pt x="605" y="426"/>
                    <a:pt x="695" y="381"/>
                  </a:cubicBezTo>
                  <a:cubicBezTo>
                    <a:pt x="786" y="335"/>
                    <a:pt x="870" y="290"/>
                    <a:pt x="948" y="247"/>
                  </a:cubicBezTo>
                  <a:cubicBezTo>
                    <a:pt x="987" y="225"/>
                    <a:pt x="1025" y="205"/>
                    <a:pt x="1059" y="184"/>
                  </a:cubicBezTo>
                  <a:cubicBezTo>
                    <a:pt x="1076" y="173"/>
                    <a:pt x="1093" y="164"/>
                    <a:pt x="1109" y="154"/>
                  </a:cubicBezTo>
                  <a:cubicBezTo>
                    <a:pt x="1124" y="144"/>
                    <a:pt x="1140" y="134"/>
                    <a:pt x="1155" y="125"/>
                  </a:cubicBezTo>
                  <a:cubicBezTo>
                    <a:pt x="1185" y="108"/>
                    <a:pt x="1211" y="90"/>
                    <a:pt x="1235" y="74"/>
                  </a:cubicBezTo>
                  <a:cubicBezTo>
                    <a:pt x="1247" y="67"/>
                    <a:pt x="1258" y="60"/>
                    <a:pt x="1268" y="53"/>
                  </a:cubicBezTo>
                  <a:cubicBezTo>
                    <a:pt x="1278" y="46"/>
                    <a:pt x="1287" y="40"/>
                    <a:pt x="1295" y="34"/>
                  </a:cubicBezTo>
                  <a:cubicBezTo>
                    <a:pt x="1329" y="12"/>
                    <a:pt x="1348" y="0"/>
                    <a:pt x="134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4" name="Freeform 39">
              <a:extLst>
                <a:ext uri="{FF2B5EF4-FFF2-40B4-BE49-F238E27FC236}">
                  <a16:creationId xmlns:a16="http://schemas.microsoft.com/office/drawing/2014/main" id="{77DC3E88-C2F0-434E-B4E4-208CD22845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0675" y="3657600"/>
              <a:ext cx="525463" cy="430213"/>
            </a:xfrm>
            <a:custGeom>
              <a:avLst/>
              <a:gdLst>
                <a:gd name="T0" fmla="*/ 525103 w 1458"/>
                <a:gd name="T1" fmla="*/ 2518 h 1196"/>
                <a:gd name="T2" fmla="*/ 525103 w 1458"/>
                <a:gd name="T3" fmla="*/ 2518 h 1196"/>
                <a:gd name="T4" fmla="*/ 504199 w 1458"/>
                <a:gd name="T5" fmla="*/ 24101 h 1196"/>
                <a:gd name="T6" fmla="*/ 504199 w 1458"/>
                <a:gd name="T7" fmla="*/ 24101 h 1196"/>
                <a:gd name="T8" fmla="*/ 448698 w 1458"/>
                <a:gd name="T9" fmla="*/ 77697 h 1196"/>
                <a:gd name="T10" fmla="*/ 448698 w 1458"/>
                <a:gd name="T11" fmla="*/ 77697 h 1196"/>
                <a:gd name="T12" fmla="*/ 411937 w 1458"/>
                <a:gd name="T13" fmla="*/ 112589 h 1196"/>
                <a:gd name="T14" fmla="*/ 411937 w 1458"/>
                <a:gd name="T15" fmla="*/ 112589 h 1196"/>
                <a:gd name="T16" fmla="*/ 370491 w 1458"/>
                <a:gd name="T17" fmla="*/ 151078 h 1196"/>
                <a:gd name="T18" fmla="*/ 370491 w 1458"/>
                <a:gd name="T19" fmla="*/ 151078 h 1196"/>
                <a:gd name="T20" fmla="*/ 276066 w 1458"/>
                <a:gd name="T21" fmla="*/ 233452 h 1196"/>
                <a:gd name="T22" fmla="*/ 276066 w 1458"/>
                <a:gd name="T23" fmla="*/ 233452 h 1196"/>
                <a:gd name="T24" fmla="*/ 176236 w 1458"/>
                <a:gd name="T25" fmla="*/ 308991 h 1196"/>
                <a:gd name="T26" fmla="*/ 176236 w 1458"/>
                <a:gd name="T27" fmla="*/ 308991 h 1196"/>
                <a:gd name="T28" fmla="*/ 130104 w 1458"/>
                <a:gd name="T29" fmla="*/ 341724 h 1196"/>
                <a:gd name="T30" fmla="*/ 130104 w 1458"/>
                <a:gd name="T31" fmla="*/ 341724 h 1196"/>
                <a:gd name="T32" fmla="*/ 88658 w 1458"/>
                <a:gd name="T33" fmla="*/ 370861 h 1196"/>
                <a:gd name="T34" fmla="*/ 88658 w 1458"/>
                <a:gd name="T35" fmla="*/ 370861 h 1196"/>
                <a:gd name="T36" fmla="*/ 24507 w 1458"/>
                <a:gd name="T37" fmla="*/ 413666 h 1196"/>
                <a:gd name="T38" fmla="*/ 24507 w 1458"/>
                <a:gd name="T39" fmla="*/ 413666 h 1196"/>
                <a:gd name="T40" fmla="*/ 0 w 1458"/>
                <a:gd name="T41" fmla="*/ 429853 h 1196"/>
                <a:gd name="T42" fmla="*/ 0 w 1458"/>
                <a:gd name="T43" fmla="*/ 429853 h 1196"/>
                <a:gd name="T44" fmla="*/ 3604 w 1458"/>
                <a:gd name="T45" fmla="*/ 400357 h 1196"/>
                <a:gd name="T46" fmla="*/ 3604 w 1458"/>
                <a:gd name="T47" fmla="*/ 400357 h 1196"/>
                <a:gd name="T48" fmla="*/ 6487 w 1458"/>
                <a:gd name="T49" fmla="*/ 384890 h 1196"/>
                <a:gd name="T50" fmla="*/ 6487 w 1458"/>
                <a:gd name="T51" fmla="*/ 384890 h 1196"/>
                <a:gd name="T52" fmla="*/ 10812 w 1458"/>
                <a:gd name="T53" fmla="*/ 366544 h 1196"/>
                <a:gd name="T54" fmla="*/ 10812 w 1458"/>
                <a:gd name="T55" fmla="*/ 366544 h 1196"/>
                <a:gd name="T56" fmla="*/ 24507 w 1458"/>
                <a:gd name="T57" fmla="*/ 322300 h 1196"/>
                <a:gd name="T58" fmla="*/ 24507 w 1458"/>
                <a:gd name="T59" fmla="*/ 322300 h 1196"/>
                <a:gd name="T60" fmla="*/ 33878 w 1458"/>
                <a:gd name="T61" fmla="*/ 297840 h 1196"/>
                <a:gd name="T62" fmla="*/ 33878 w 1458"/>
                <a:gd name="T63" fmla="*/ 297840 h 1196"/>
                <a:gd name="T64" fmla="*/ 45771 w 1458"/>
                <a:gd name="T65" fmla="*/ 271581 h 1196"/>
                <a:gd name="T66" fmla="*/ 45771 w 1458"/>
                <a:gd name="T67" fmla="*/ 271581 h 1196"/>
                <a:gd name="T68" fmla="*/ 77846 w 1458"/>
                <a:gd name="T69" fmla="*/ 216186 h 1196"/>
                <a:gd name="T70" fmla="*/ 77846 w 1458"/>
                <a:gd name="T71" fmla="*/ 216186 h 1196"/>
                <a:gd name="T72" fmla="*/ 174794 w 1458"/>
                <a:gd name="T73" fmla="*/ 108992 h 1196"/>
                <a:gd name="T74" fmla="*/ 174794 w 1458"/>
                <a:gd name="T75" fmla="*/ 108992 h 1196"/>
                <a:gd name="T76" fmla="*/ 299492 w 1458"/>
                <a:gd name="T77" fmla="*/ 35971 h 1196"/>
                <a:gd name="T78" fmla="*/ 299492 w 1458"/>
                <a:gd name="T79" fmla="*/ 35971 h 1196"/>
                <a:gd name="T80" fmla="*/ 359679 w 1458"/>
                <a:gd name="T81" fmla="*/ 16187 h 1196"/>
                <a:gd name="T82" fmla="*/ 359679 w 1458"/>
                <a:gd name="T83" fmla="*/ 16187 h 1196"/>
                <a:gd name="T84" fmla="*/ 388151 w 1458"/>
                <a:gd name="T85" fmla="*/ 9712 h 1196"/>
                <a:gd name="T86" fmla="*/ 388151 w 1458"/>
                <a:gd name="T87" fmla="*/ 9712 h 1196"/>
                <a:gd name="T88" fmla="*/ 414099 w 1458"/>
                <a:gd name="T89" fmla="*/ 5036 h 1196"/>
                <a:gd name="T90" fmla="*/ 414099 w 1458"/>
                <a:gd name="T91" fmla="*/ 5036 h 1196"/>
                <a:gd name="T92" fmla="*/ 460231 w 1458"/>
                <a:gd name="T93" fmla="*/ 719 h 1196"/>
                <a:gd name="T94" fmla="*/ 460231 w 1458"/>
                <a:gd name="T95" fmla="*/ 719 h 1196"/>
                <a:gd name="T96" fmla="*/ 478971 w 1458"/>
                <a:gd name="T97" fmla="*/ 0 h 1196"/>
                <a:gd name="T98" fmla="*/ 478971 w 1458"/>
                <a:gd name="T99" fmla="*/ 0 h 1196"/>
                <a:gd name="T100" fmla="*/ 495189 w 1458"/>
                <a:gd name="T101" fmla="*/ 360 h 1196"/>
                <a:gd name="T102" fmla="*/ 495189 w 1458"/>
                <a:gd name="T103" fmla="*/ 360 h 1196"/>
                <a:gd name="T104" fmla="*/ 525103 w 1458"/>
                <a:gd name="T105" fmla="*/ 2518 h 119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458" h="1196">
                  <a:moveTo>
                    <a:pt x="1457" y="7"/>
                  </a:moveTo>
                  <a:lnTo>
                    <a:pt x="1457" y="7"/>
                  </a:lnTo>
                  <a:cubicBezTo>
                    <a:pt x="1457" y="7"/>
                    <a:pt x="1436" y="30"/>
                    <a:pt x="1399" y="67"/>
                  </a:cubicBezTo>
                  <a:cubicBezTo>
                    <a:pt x="1361" y="102"/>
                    <a:pt x="1309" y="153"/>
                    <a:pt x="1245" y="216"/>
                  </a:cubicBezTo>
                  <a:cubicBezTo>
                    <a:pt x="1214" y="245"/>
                    <a:pt x="1179" y="278"/>
                    <a:pt x="1143" y="313"/>
                  </a:cubicBezTo>
                  <a:cubicBezTo>
                    <a:pt x="1106" y="346"/>
                    <a:pt x="1069" y="384"/>
                    <a:pt x="1028" y="420"/>
                  </a:cubicBezTo>
                  <a:cubicBezTo>
                    <a:pt x="948" y="495"/>
                    <a:pt x="861" y="572"/>
                    <a:pt x="766" y="649"/>
                  </a:cubicBezTo>
                  <a:cubicBezTo>
                    <a:pt x="672" y="727"/>
                    <a:pt x="579" y="796"/>
                    <a:pt x="489" y="859"/>
                  </a:cubicBezTo>
                  <a:cubicBezTo>
                    <a:pt x="446" y="892"/>
                    <a:pt x="402" y="921"/>
                    <a:pt x="361" y="950"/>
                  </a:cubicBezTo>
                  <a:cubicBezTo>
                    <a:pt x="320" y="979"/>
                    <a:pt x="281" y="1006"/>
                    <a:pt x="246" y="1031"/>
                  </a:cubicBezTo>
                  <a:cubicBezTo>
                    <a:pt x="172" y="1081"/>
                    <a:pt x="111" y="1121"/>
                    <a:pt x="68" y="1150"/>
                  </a:cubicBezTo>
                  <a:cubicBezTo>
                    <a:pt x="25" y="1179"/>
                    <a:pt x="0" y="1195"/>
                    <a:pt x="0" y="1195"/>
                  </a:cubicBezTo>
                  <a:cubicBezTo>
                    <a:pt x="0" y="1195"/>
                    <a:pt x="2" y="1165"/>
                    <a:pt x="10" y="1113"/>
                  </a:cubicBezTo>
                  <a:cubicBezTo>
                    <a:pt x="12" y="1099"/>
                    <a:pt x="15" y="1085"/>
                    <a:pt x="18" y="1070"/>
                  </a:cubicBezTo>
                  <a:cubicBezTo>
                    <a:pt x="21" y="1054"/>
                    <a:pt x="25" y="1037"/>
                    <a:pt x="30" y="1019"/>
                  </a:cubicBezTo>
                  <a:cubicBezTo>
                    <a:pt x="40" y="983"/>
                    <a:pt x="51" y="940"/>
                    <a:pt x="68" y="896"/>
                  </a:cubicBezTo>
                  <a:cubicBezTo>
                    <a:pt x="75" y="875"/>
                    <a:pt x="84" y="851"/>
                    <a:pt x="94" y="828"/>
                  </a:cubicBezTo>
                  <a:cubicBezTo>
                    <a:pt x="104" y="803"/>
                    <a:pt x="116" y="779"/>
                    <a:pt x="127" y="755"/>
                  </a:cubicBezTo>
                  <a:cubicBezTo>
                    <a:pt x="152" y="704"/>
                    <a:pt x="182" y="654"/>
                    <a:pt x="216" y="601"/>
                  </a:cubicBezTo>
                  <a:cubicBezTo>
                    <a:pt x="284" y="499"/>
                    <a:pt x="374" y="394"/>
                    <a:pt x="485" y="303"/>
                  </a:cubicBezTo>
                  <a:cubicBezTo>
                    <a:pt x="596" y="213"/>
                    <a:pt x="716" y="147"/>
                    <a:pt x="831" y="100"/>
                  </a:cubicBezTo>
                  <a:cubicBezTo>
                    <a:pt x="889" y="78"/>
                    <a:pt x="945" y="58"/>
                    <a:pt x="998" y="45"/>
                  </a:cubicBezTo>
                  <a:cubicBezTo>
                    <a:pt x="1026" y="38"/>
                    <a:pt x="1051" y="31"/>
                    <a:pt x="1077" y="27"/>
                  </a:cubicBezTo>
                  <a:cubicBezTo>
                    <a:pt x="1102" y="22"/>
                    <a:pt x="1126" y="18"/>
                    <a:pt x="1149" y="14"/>
                  </a:cubicBezTo>
                  <a:cubicBezTo>
                    <a:pt x="1196" y="7"/>
                    <a:pt x="1239" y="4"/>
                    <a:pt x="1277" y="2"/>
                  </a:cubicBezTo>
                  <a:cubicBezTo>
                    <a:pt x="1296" y="1"/>
                    <a:pt x="1313" y="0"/>
                    <a:pt x="1329" y="0"/>
                  </a:cubicBezTo>
                  <a:cubicBezTo>
                    <a:pt x="1345" y="1"/>
                    <a:pt x="1360" y="1"/>
                    <a:pt x="1374" y="1"/>
                  </a:cubicBezTo>
                  <a:cubicBezTo>
                    <a:pt x="1427" y="4"/>
                    <a:pt x="1457" y="7"/>
                    <a:pt x="1457" y="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5" name="Freeform 40">
              <a:extLst>
                <a:ext uri="{FF2B5EF4-FFF2-40B4-BE49-F238E27FC236}">
                  <a16:creationId xmlns:a16="http://schemas.microsoft.com/office/drawing/2014/main" id="{25A0B740-D282-3745-844C-AF0B240BE2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0200" y="3400425"/>
              <a:ext cx="311150" cy="452438"/>
            </a:xfrm>
            <a:custGeom>
              <a:avLst/>
              <a:gdLst>
                <a:gd name="T0" fmla="*/ 310789 w 863"/>
                <a:gd name="T1" fmla="*/ 0 h 1258"/>
                <a:gd name="T2" fmla="*/ 310789 w 863"/>
                <a:gd name="T3" fmla="*/ 0 h 1258"/>
                <a:gd name="T4" fmla="*/ 205150 w 863"/>
                <a:gd name="T5" fmla="*/ 260026 h 1258"/>
                <a:gd name="T6" fmla="*/ 205150 w 863"/>
                <a:gd name="T7" fmla="*/ 260026 h 1258"/>
                <a:gd name="T8" fmla="*/ 0 w 863"/>
                <a:gd name="T9" fmla="*/ 452078 h 1258"/>
                <a:gd name="T10" fmla="*/ 0 w 863"/>
                <a:gd name="T11" fmla="*/ 452078 h 1258"/>
                <a:gd name="T12" fmla="*/ 105640 w 863"/>
                <a:gd name="T13" fmla="*/ 192052 h 1258"/>
                <a:gd name="T14" fmla="*/ 105640 w 863"/>
                <a:gd name="T15" fmla="*/ 192052 h 1258"/>
                <a:gd name="T16" fmla="*/ 310789 w 863"/>
                <a:gd name="T17" fmla="*/ 0 h 12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63" h="1258">
                  <a:moveTo>
                    <a:pt x="862" y="0"/>
                  </a:moveTo>
                  <a:lnTo>
                    <a:pt x="862" y="0"/>
                  </a:lnTo>
                  <a:cubicBezTo>
                    <a:pt x="862" y="0"/>
                    <a:pt x="807" y="376"/>
                    <a:pt x="569" y="723"/>
                  </a:cubicBezTo>
                  <a:cubicBezTo>
                    <a:pt x="332" y="1070"/>
                    <a:pt x="0" y="1257"/>
                    <a:pt x="0" y="1257"/>
                  </a:cubicBezTo>
                  <a:cubicBezTo>
                    <a:pt x="0" y="1257"/>
                    <a:pt x="55" y="882"/>
                    <a:pt x="293" y="534"/>
                  </a:cubicBezTo>
                  <a:cubicBezTo>
                    <a:pt x="531" y="187"/>
                    <a:pt x="862" y="0"/>
                    <a:pt x="862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6" name="Freeform 41">
              <a:extLst>
                <a:ext uri="{FF2B5EF4-FFF2-40B4-BE49-F238E27FC236}">
                  <a16:creationId xmlns:a16="http://schemas.microsoft.com/office/drawing/2014/main" id="{8C32A0EB-AC43-064E-95CF-5C9CB1630B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7475" y="3262313"/>
              <a:ext cx="406400" cy="366712"/>
            </a:xfrm>
            <a:custGeom>
              <a:avLst/>
              <a:gdLst>
                <a:gd name="T0" fmla="*/ 203380 w 1131"/>
                <a:gd name="T1" fmla="*/ 0 h 1017"/>
                <a:gd name="T2" fmla="*/ 203380 w 1131"/>
                <a:gd name="T3" fmla="*/ 0 h 1017"/>
                <a:gd name="T4" fmla="*/ 243624 w 1131"/>
                <a:gd name="T5" fmla="*/ 139545 h 1017"/>
                <a:gd name="T6" fmla="*/ 243624 w 1131"/>
                <a:gd name="T7" fmla="*/ 139545 h 1017"/>
                <a:gd name="T8" fmla="*/ 318724 w 1131"/>
                <a:gd name="T9" fmla="*/ 103848 h 1017"/>
                <a:gd name="T10" fmla="*/ 318724 w 1131"/>
                <a:gd name="T11" fmla="*/ 103848 h 1017"/>
                <a:gd name="T12" fmla="*/ 406041 w 1131"/>
                <a:gd name="T13" fmla="*/ 182094 h 1017"/>
                <a:gd name="T14" fmla="*/ 406041 w 1131"/>
                <a:gd name="T15" fmla="*/ 182094 h 1017"/>
                <a:gd name="T16" fmla="*/ 203380 w 1131"/>
                <a:gd name="T17" fmla="*/ 366351 h 1017"/>
                <a:gd name="T18" fmla="*/ 203380 w 1131"/>
                <a:gd name="T19" fmla="*/ 366351 h 1017"/>
                <a:gd name="T20" fmla="*/ 0 w 1131"/>
                <a:gd name="T21" fmla="*/ 182094 h 1017"/>
                <a:gd name="T22" fmla="*/ 0 w 1131"/>
                <a:gd name="T23" fmla="*/ 182094 h 1017"/>
                <a:gd name="T24" fmla="*/ 87317 w 1131"/>
                <a:gd name="T25" fmla="*/ 103848 h 1017"/>
                <a:gd name="T26" fmla="*/ 87317 w 1131"/>
                <a:gd name="T27" fmla="*/ 103848 h 1017"/>
                <a:gd name="T28" fmla="*/ 162416 w 1131"/>
                <a:gd name="T29" fmla="*/ 139545 h 1017"/>
                <a:gd name="T30" fmla="*/ 162416 w 1131"/>
                <a:gd name="T31" fmla="*/ 139545 h 1017"/>
                <a:gd name="T32" fmla="*/ 203380 w 1131"/>
                <a:gd name="T33" fmla="*/ 0 h 10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31" h="1017">
                  <a:moveTo>
                    <a:pt x="566" y="0"/>
                  </a:moveTo>
                  <a:lnTo>
                    <a:pt x="566" y="0"/>
                  </a:lnTo>
                  <a:cubicBezTo>
                    <a:pt x="722" y="229"/>
                    <a:pt x="678" y="387"/>
                    <a:pt x="678" y="387"/>
                  </a:cubicBezTo>
                  <a:cubicBezTo>
                    <a:pt x="678" y="387"/>
                    <a:pt x="720" y="288"/>
                    <a:pt x="887" y="288"/>
                  </a:cubicBezTo>
                  <a:cubicBezTo>
                    <a:pt x="1054" y="288"/>
                    <a:pt x="1130" y="505"/>
                    <a:pt x="1130" y="505"/>
                  </a:cubicBezTo>
                  <a:cubicBezTo>
                    <a:pt x="720" y="628"/>
                    <a:pt x="566" y="1016"/>
                    <a:pt x="566" y="1016"/>
                  </a:cubicBezTo>
                  <a:cubicBezTo>
                    <a:pt x="566" y="1016"/>
                    <a:pt x="410" y="628"/>
                    <a:pt x="0" y="505"/>
                  </a:cubicBezTo>
                  <a:cubicBezTo>
                    <a:pt x="0" y="505"/>
                    <a:pt x="76" y="288"/>
                    <a:pt x="243" y="288"/>
                  </a:cubicBezTo>
                  <a:cubicBezTo>
                    <a:pt x="410" y="288"/>
                    <a:pt x="452" y="387"/>
                    <a:pt x="452" y="387"/>
                  </a:cubicBezTo>
                  <a:cubicBezTo>
                    <a:pt x="452" y="387"/>
                    <a:pt x="408" y="229"/>
                    <a:pt x="566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7" name="Freeform 42">
              <a:extLst>
                <a:ext uri="{FF2B5EF4-FFF2-40B4-BE49-F238E27FC236}">
                  <a16:creationId xmlns:a16="http://schemas.microsoft.com/office/drawing/2014/main" id="{76DA144F-0330-1048-8E34-DD8CFD3476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1975" y="3640138"/>
              <a:ext cx="44450" cy="41275"/>
            </a:xfrm>
            <a:custGeom>
              <a:avLst/>
              <a:gdLst>
                <a:gd name="T0" fmla="*/ 23490 w 123"/>
                <a:gd name="T1" fmla="*/ 0 h 113"/>
                <a:gd name="T2" fmla="*/ 20599 w 123"/>
                <a:gd name="T3" fmla="*/ 0 h 113"/>
                <a:gd name="T4" fmla="*/ 20599 w 123"/>
                <a:gd name="T5" fmla="*/ 0 h 113"/>
                <a:gd name="T6" fmla="*/ 361 w 123"/>
                <a:gd name="T7" fmla="*/ 20455 h 113"/>
                <a:gd name="T8" fmla="*/ 361 w 123"/>
                <a:gd name="T9" fmla="*/ 20455 h 113"/>
                <a:gd name="T10" fmla="*/ 20599 w 123"/>
                <a:gd name="T11" fmla="*/ 40910 h 113"/>
                <a:gd name="T12" fmla="*/ 23490 w 123"/>
                <a:gd name="T13" fmla="*/ 40910 h 113"/>
                <a:gd name="T14" fmla="*/ 23490 w 123"/>
                <a:gd name="T15" fmla="*/ 40910 h 113"/>
                <a:gd name="T16" fmla="*/ 43727 w 123"/>
                <a:gd name="T17" fmla="*/ 20455 h 113"/>
                <a:gd name="T18" fmla="*/ 43727 w 123"/>
                <a:gd name="T19" fmla="*/ 20455 h 113"/>
                <a:gd name="T20" fmla="*/ 23490 w 123"/>
                <a:gd name="T21" fmla="*/ 0 h 1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3" h="113">
                  <a:moveTo>
                    <a:pt x="65" y="0"/>
                  </a:moveTo>
                  <a:lnTo>
                    <a:pt x="57" y="0"/>
                  </a:lnTo>
                  <a:cubicBezTo>
                    <a:pt x="28" y="0"/>
                    <a:pt x="0" y="26"/>
                    <a:pt x="1" y="56"/>
                  </a:cubicBezTo>
                  <a:cubicBezTo>
                    <a:pt x="3" y="86"/>
                    <a:pt x="26" y="112"/>
                    <a:pt x="57" y="112"/>
                  </a:cubicBezTo>
                  <a:lnTo>
                    <a:pt x="65" y="112"/>
                  </a:lnTo>
                  <a:cubicBezTo>
                    <a:pt x="94" y="112"/>
                    <a:pt x="122" y="86"/>
                    <a:pt x="121" y="56"/>
                  </a:cubicBezTo>
                  <a:cubicBezTo>
                    <a:pt x="120" y="26"/>
                    <a:pt x="96" y="0"/>
                    <a:pt x="65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8" name="Freeform 43">
              <a:extLst>
                <a:ext uri="{FF2B5EF4-FFF2-40B4-BE49-F238E27FC236}">
                  <a16:creationId xmlns:a16="http://schemas.microsoft.com/office/drawing/2014/main" id="{CDFB0EA7-B707-774D-B009-3F80384AF8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5950" y="3608388"/>
              <a:ext cx="52388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144" y="112"/>
                    <a:pt x="144" y="0"/>
                    <a:pt x="72" y="0"/>
                  </a:cubicBezTo>
                  <a:cubicBezTo>
                    <a:pt x="1" y="0"/>
                    <a:pt x="0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9" name="Freeform 44">
              <a:extLst>
                <a:ext uri="{FF2B5EF4-FFF2-40B4-BE49-F238E27FC236}">
                  <a16:creationId xmlns:a16="http://schemas.microsoft.com/office/drawing/2014/main" id="{CF3EB9F3-90A5-D940-B89F-E89DEA1E77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8975" y="3589338"/>
              <a:ext cx="52388" cy="39687"/>
            </a:xfrm>
            <a:custGeom>
              <a:avLst/>
              <a:gdLst>
                <a:gd name="T0" fmla="*/ 26013 w 145"/>
                <a:gd name="T1" fmla="*/ 39333 h 112"/>
                <a:gd name="T2" fmla="*/ 26013 w 145"/>
                <a:gd name="T3" fmla="*/ 39333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3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144" y="111"/>
                    <a:pt x="144" y="0"/>
                    <a:pt x="72" y="0"/>
                  </a:cubicBezTo>
                  <a:cubicBezTo>
                    <a:pt x="0" y="0"/>
                    <a:pt x="0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70" name="Freeform 45">
              <a:extLst>
                <a:ext uri="{FF2B5EF4-FFF2-40B4-BE49-F238E27FC236}">
                  <a16:creationId xmlns:a16="http://schemas.microsoft.com/office/drawing/2014/main" id="{874048D7-7BA3-B347-B5EC-B787E9D317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8825" y="3595688"/>
              <a:ext cx="52388" cy="39687"/>
            </a:xfrm>
            <a:custGeom>
              <a:avLst/>
              <a:gdLst>
                <a:gd name="T0" fmla="*/ 26013 w 145"/>
                <a:gd name="T1" fmla="*/ 39333 h 112"/>
                <a:gd name="T2" fmla="*/ 26013 w 145"/>
                <a:gd name="T3" fmla="*/ 39333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3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143" y="111"/>
                    <a:pt x="144" y="0"/>
                    <a:pt x="72" y="0"/>
                  </a:cubicBezTo>
                  <a:cubicBezTo>
                    <a:pt x="0" y="0"/>
                    <a:pt x="0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71" name="Freeform 46">
              <a:extLst>
                <a:ext uri="{FF2B5EF4-FFF2-40B4-BE49-F238E27FC236}">
                  <a16:creationId xmlns:a16="http://schemas.microsoft.com/office/drawing/2014/main" id="{5A5D1C3E-1398-6640-8E6A-353C352081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2175" y="3308350"/>
              <a:ext cx="44450" cy="41275"/>
            </a:xfrm>
            <a:custGeom>
              <a:avLst/>
              <a:gdLst>
                <a:gd name="T0" fmla="*/ 20599 w 123"/>
                <a:gd name="T1" fmla="*/ 40910 h 113"/>
                <a:gd name="T2" fmla="*/ 23490 w 123"/>
                <a:gd name="T3" fmla="*/ 40910 h 113"/>
                <a:gd name="T4" fmla="*/ 23490 w 123"/>
                <a:gd name="T5" fmla="*/ 40910 h 113"/>
                <a:gd name="T6" fmla="*/ 43366 w 123"/>
                <a:gd name="T7" fmla="*/ 20455 h 113"/>
                <a:gd name="T8" fmla="*/ 43366 w 123"/>
                <a:gd name="T9" fmla="*/ 20455 h 113"/>
                <a:gd name="T10" fmla="*/ 23490 w 123"/>
                <a:gd name="T11" fmla="*/ 0 h 113"/>
                <a:gd name="T12" fmla="*/ 20599 w 123"/>
                <a:gd name="T13" fmla="*/ 0 h 113"/>
                <a:gd name="T14" fmla="*/ 20599 w 123"/>
                <a:gd name="T15" fmla="*/ 0 h 113"/>
                <a:gd name="T16" fmla="*/ 361 w 123"/>
                <a:gd name="T17" fmla="*/ 20455 h 113"/>
                <a:gd name="T18" fmla="*/ 361 w 123"/>
                <a:gd name="T19" fmla="*/ 20455 h 113"/>
                <a:gd name="T20" fmla="*/ 20599 w 123"/>
                <a:gd name="T21" fmla="*/ 40910 h 1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3" h="113">
                  <a:moveTo>
                    <a:pt x="57" y="112"/>
                  </a:moveTo>
                  <a:lnTo>
                    <a:pt x="65" y="112"/>
                  </a:lnTo>
                  <a:cubicBezTo>
                    <a:pt x="94" y="112"/>
                    <a:pt x="122" y="87"/>
                    <a:pt x="120" y="56"/>
                  </a:cubicBezTo>
                  <a:cubicBezTo>
                    <a:pt x="119" y="26"/>
                    <a:pt x="96" y="0"/>
                    <a:pt x="65" y="0"/>
                  </a:cubicBezTo>
                  <a:lnTo>
                    <a:pt x="57" y="0"/>
                  </a:lnTo>
                  <a:cubicBezTo>
                    <a:pt x="28" y="0"/>
                    <a:pt x="0" y="26"/>
                    <a:pt x="1" y="56"/>
                  </a:cubicBezTo>
                  <a:cubicBezTo>
                    <a:pt x="3" y="87"/>
                    <a:pt x="26" y="112"/>
                    <a:pt x="57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72" name="Freeform 47">
              <a:extLst>
                <a:ext uri="{FF2B5EF4-FFF2-40B4-BE49-F238E27FC236}">
                  <a16:creationId xmlns:a16="http://schemas.microsoft.com/office/drawing/2014/main" id="{4BA6789D-E9EE-9246-91FF-70A5405E12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9325" y="3297238"/>
              <a:ext cx="52388" cy="41275"/>
            </a:xfrm>
            <a:custGeom>
              <a:avLst/>
              <a:gdLst>
                <a:gd name="T0" fmla="*/ 25652 w 145"/>
                <a:gd name="T1" fmla="*/ 40910 h 113"/>
                <a:gd name="T2" fmla="*/ 25652 w 145"/>
                <a:gd name="T3" fmla="*/ 40910 h 113"/>
                <a:gd name="T4" fmla="*/ 25652 w 145"/>
                <a:gd name="T5" fmla="*/ 0 h 113"/>
                <a:gd name="T6" fmla="*/ 25652 w 145"/>
                <a:gd name="T7" fmla="*/ 0 h 113"/>
                <a:gd name="T8" fmla="*/ 25652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1" y="112"/>
                  </a:moveTo>
                  <a:lnTo>
                    <a:pt x="71" y="112"/>
                  </a:lnTo>
                  <a:cubicBezTo>
                    <a:pt x="143" y="112"/>
                    <a:pt x="144" y="0"/>
                    <a:pt x="71" y="0"/>
                  </a:cubicBezTo>
                  <a:cubicBezTo>
                    <a:pt x="0" y="0"/>
                    <a:pt x="0" y="112"/>
                    <a:pt x="71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73" name="Freeform 48">
              <a:extLst>
                <a:ext uri="{FF2B5EF4-FFF2-40B4-BE49-F238E27FC236}">
                  <a16:creationId xmlns:a16="http://schemas.microsoft.com/office/drawing/2014/main" id="{DA74AEDA-2A67-4B47-92EB-0177EA4A41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2825" y="3316288"/>
              <a:ext cx="52388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144" y="112"/>
                    <a:pt x="144" y="0"/>
                    <a:pt x="72" y="0"/>
                  </a:cubicBezTo>
                  <a:cubicBezTo>
                    <a:pt x="0" y="0"/>
                    <a:pt x="0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74" name="Freeform 49">
              <a:extLst>
                <a:ext uri="{FF2B5EF4-FFF2-40B4-BE49-F238E27FC236}">
                  <a16:creationId xmlns:a16="http://schemas.microsoft.com/office/drawing/2014/main" id="{8B084CC6-E61B-334F-9311-4B7E1D5A1D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0450" y="3382963"/>
              <a:ext cx="52388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144" y="112"/>
                    <a:pt x="144" y="0"/>
                    <a:pt x="72" y="0"/>
                  </a:cubicBezTo>
                  <a:cubicBezTo>
                    <a:pt x="0" y="0"/>
                    <a:pt x="0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75" name="Freeform 50">
              <a:extLst>
                <a:ext uri="{FF2B5EF4-FFF2-40B4-BE49-F238E27FC236}">
                  <a16:creationId xmlns:a16="http://schemas.microsoft.com/office/drawing/2014/main" id="{ABA1616D-F041-5440-8BD7-89A4F10CA8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5563" y="3313113"/>
              <a:ext cx="627062" cy="231775"/>
            </a:xfrm>
            <a:custGeom>
              <a:avLst/>
              <a:gdLst>
                <a:gd name="T0" fmla="*/ 626702 w 1740"/>
                <a:gd name="T1" fmla="*/ 64984 h 642"/>
                <a:gd name="T2" fmla="*/ 626702 w 1740"/>
                <a:gd name="T3" fmla="*/ 64984 h 642"/>
                <a:gd name="T4" fmla="*/ 620575 w 1740"/>
                <a:gd name="T5" fmla="*/ 61734 h 642"/>
                <a:gd name="T6" fmla="*/ 620575 w 1740"/>
                <a:gd name="T7" fmla="*/ 61734 h 642"/>
                <a:gd name="T8" fmla="*/ 603637 w 1740"/>
                <a:gd name="T9" fmla="*/ 53431 h 642"/>
                <a:gd name="T10" fmla="*/ 603637 w 1740"/>
                <a:gd name="T11" fmla="*/ 53431 h 642"/>
                <a:gd name="T12" fmla="*/ 537688 w 1740"/>
                <a:gd name="T13" fmla="*/ 31770 h 642"/>
                <a:gd name="T14" fmla="*/ 537688 w 1740"/>
                <a:gd name="T15" fmla="*/ 31770 h 642"/>
                <a:gd name="T16" fmla="*/ 433177 w 1740"/>
                <a:gd name="T17" fmla="*/ 23466 h 642"/>
                <a:gd name="T18" fmla="*/ 433177 w 1740"/>
                <a:gd name="T19" fmla="*/ 23466 h 642"/>
                <a:gd name="T20" fmla="*/ 305242 w 1740"/>
                <a:gd name="T21" fmla="*/ 47655 h 642"/>
                <a:gd name="T22" fmla="*/ 305242 w 1740"/>
                <a:gd name="T23" fmla="*/ 47655 h 642"/>
                <a:gd name="T24" fmla="*/ 85771 w 1740"/>
                <a:gd name="T25" fmla="*/ 165347 h 642"/>
                <a:gd name="T26" fmla="*/ 85771 w 1740"/>
                <a:gd name="T27" fmla="*/ 165347 h 642"/>
                <a:gd name="T28" fmla="*/ 23064 w 1740"/>
                <a:gd name="T29" fmla="*/ 213363 h 642"/>
                <a:gd name="T30" fmla="*/ 23064 w 1740"/>
                <a:gd name="T31" fmla="*/ 213363 h 642"/>
                <a:gd name="T32" fmla="*/ 0 w 1740"/>
                <a:gd name="T33" fmla="*/ 231414 h 642"/>
                <a:gd name="T34" fmla="*/ 0 w 1740"/>
                <a:gd name="T35" fmla="*/ 231414 h 642"/>
                <a:gd name="T36" fmla="*/ 20181 w 1740"/>
                <a:gd name="T37" fmla="*/ 210114 h 642"/>
                <a:gd name="T38" fmla="*/ 20181 w 1740"/>
                <a:gd name="T39" fmla="*/ 210114 h 642"/>
                <a:gd name="T40" fmla="*/ 77482 w 1740"/>
                <a:gd name="T41" fmla="*/ 154517 h 642"/>
                <a:gd name="T42" fmla="*/ 77482 w 1740"/>
                <a:gd name="T43" fmla="*/ 154517 h 642"/>
                <a:gd name="T44" fmla="*/ 170460 w 1740"/>
                <a:gd name="T45" fmla="*/ 83035 h 642"/>
                <a:gd name="T46" fmla="*/ 170460 w 1740"/>
                <a:gd name="T47" fmla="*/ 83035 h 642"/>
                <a:gd name="T48" fmla="*/ 296953 w 1740"/>
                <a:gd name="T49" fmla="*/ 21661 h 642"/>
                <a:gd name="T50" fmla="*/ 296953 w 1740"/>
                <a:gd name="T51" fmla="*/ 21661 h 642"/>
                <a:gd name="T52" fmla="*/ 432817 w 1740"/>
                <a:gd name="T53" fmla="*/ 722 h 642"/>
                <a:gd name="T54" fmla="*/ 432817 w 1740"/>
                <a:gd name="T55" fmla="*/ 722 h 642"/>
                <a:gd name="T56" fmla="*/ 541291 w 1740"/>
                <a:gd name="T57" fmla="*/ 18773 h 642"/>
                <a:gd name="T58" fmla="*/ 541291 w 1740"/>
                <a:gd name="T59" fmla="*/ 18773 h 642"/>
                <a:gd name="T60" fmla="*/ 605800 w 1740"/>
                <a:gd name="T61" fmla="*/ 49821 h 642"/>
                <a:gd name="T62" fmla="*/ 605800 w 1740"/>
                <a:gd name="T63" fmla="*/ 49821 h 642"/>
                <a:gd name="T64" fmla="*/ 621296 w 1740"/>
                <a:gd name="T65" fmla="*/ 60651 h 642"/>
                <a:gd name="T66" fmla="*/ 621296 w 1740"/>
                <a:gd name="T67" fmla="*/ 60651 h 642"/>
                <a:gd name="T68" fmla="*/ 626702 w 1740"/>
                <a:gd name="T69" fmla="*/ 64984 h 64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740" h="642">
                  <a:moveTo>
                    <a:pt x="1739" y="180"/>
                  </a:moveTo>
                  <a:lnTo>
                    <a:pt x="1739" y="180"/>
                  </a:lnTo>
                  <a:cubicBezTo>
                    <a:pt x="1739" y="180"/>
                    <a:pt x="1733" y="177"/>
                    <a:pt x="1722" y="171"/>
                  </a:cubicBezTo>
                  <a:cubicBezTo>
                    <a:pt x="1712" y="166"/>
                    <a:pt x="1697" y="157"/>
                    <a:pt x="1675" y="148"/>
                  </a:cubicBezTo>
                  <a:cubicBezTo>
                    <a:pt x="1634" y="129"/>
                    <a:pt x="1572" y="106"/>
                    <a:pt x="1492" y="88"/>
                  </a:cubicBezTo>
                  <a:cubicBezTo>
                    <a:pt x="1412" y="70"/>
                    <a:pt x="1313" y="60"/>
                    <a:pt x="1202" y="65"/>
                  </a:cubicBezTo>
                  <a:cubicBezTo>
                    <a:pt x="1091" y="70"/>
                    <a:pt x="969" y="92"/>
                    <a:pt x="847" y="132"/>
                  </a:cubicBezTo>
                  <a:cubicBezTo>
                    <a:pt x="598" y="213"/>
                    <a:pt x="387" y="350"/>
                    <a:pt x="238" y="458"/>
                  </a:cubicBezTo>
                  <a:cubicBezTo>
                    <a:pt x="164" y="511"/>
                    <a:pt x="104" y="558"/>
                    <a:pt x="64" y="591"/>
                  </a:cubicBezTo>
                  <a:cubicBezTo>
                    <a:pt x="23" y="623"/>
                    <a:pt x="0" y="641"/>
                    <a:pt x="0" y="641"/>
                  </a:cubicBezTo>
                  <a:cubicBezTo>
                    <a:pt x="0" y="641"/>
                    <a:pt x="20" y="620"/>
                    <a:pt x="56" y="582"/>
                  </a:cubicBezTo>
                  <a:cubicBezTo>
                    <a:pt x="92" y="544"/>
                    <a:pt x="145" y="490"/>
                    <a:pt x="215" y="428"/>
                  </a:cubicBezTo>
                  <a:cubicBezTo>
                    <a:pt x="284" y="366"/>
                    <a:pt x="370" y="297"/>
                    <a:pt x="473" y="230"/>
                  </a:cubicBezTo>
                  <a:cubicBezTo>
                    <a:pt x="574" y="164"/>
                    <a:pt x="693" y="103"/>
                    <a:pt x="824" y="60"/>
                  </a:cubicBezTo>
                  <a:cubicBezTo>
                    <a:pt x="953" y="17"/>
                    <a:pt x="1084" y="0"/>
                    <a:pt x="1201" y="2"/>
                  </a:cubicBezTo>
                  <a:cubicBezTo>
                    <a:pt x="1318" y="3"/>
                    <a:pt x="1421" y="23"/>
                    <a:pt x="1502" y="52"/>
                  </a:cubicBezTo>
                  <a:cubicBezTo>
                    <a:pt x="1583" y="80"/>
                    <a:pt x="1642" y="112"/>
                    <a:pt x="1681" y="138"/>
                  </a:cubicBezTo>
                  <a:cubicBezTo>
                    <a:pt x="1701" y="150"/>
                    <a:pt x="1714" y="162"/>
                    <a:pt x="1724" y="168"/>
                  </a:cubicBezTo>
                  <a:cubicBezTo>
                    <a:pt x="1734" y="176"/>
                    <a:pt x="1739" y="180"/>
                    <a:pt x="1739" y="18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76" name="Freeform 51">
              <a:extLst>
                <a:ext uri="{FF2B5EF4-FFF2-40B4-BE49-F238E27FC236}">
                  <a16:creationId xmlns:a16="http://schemas.microsoft.com/office/drawing/2014/main" id="{886D6D98-FF8A-BB43-8A99-20B932E3D5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0800" y="3255963"/>
              <a:ext cx="622300" cy="214312"/>
            </a:xfrm>
            <a:custGeom>
              <a:avLst/>
              <a:gdLst>
                <a:gd name="T0" fmla="*/ 621940 w 1729"/>
                <a:gd name="T1" fmla="*/ 50257 h 597"/>
                <a:gd name="T2" fmla="*/ 621940 w 1729"/>
                <a:gd name="T3" fmla="*/ 50257 h 597"/>
                <a:gd name="T4" fmla="*/ 615102 w 1729"/>
                <a:gd name="T5" fmla="*/ 47745 h 597"/>
                <a:gd name="T6" fmla="*/ 615102 w 1729"/>
                <a:gd name="T7" fmla="*/ 47745 h 597"/>
                <a:gd name="T8" fmla="*/ 596386 w 1729"/>
                <a:gd name="T9" fmla="*/ 41283 h 597"/>
                <a:gd name="T10" fmla="*/ 596386 w 1729"/>
                <a:gd name="T11" fmla="*/ 41283 h 597"/>
                <a:gd name="T12" fmla="*/ 525482 w 1729"/>
                <a:gd name="T13" fmla="*/ 25847 h 597"/>
                <a:gd name="T14" fmla="*/ 525482 w 1729"/>
                <a:gd name="T15" fmla="*/ 25847 h 597"/>
                <a:gd name="T16" fmla="*/ 291894 w 1729"/>
                <a:gd name="T17" fmla="*/ 49539 h 597"/>
                <a:gd name="T18" fmla="*/ 291894 w 1729"/>
                <a:gd name="T19" fmla="*/ 49539 h 597"/>
                <a:gd name="T20" fmla="*/ 80622 w 1729"/>
                <a:gd name="T21" fmla="*/ 156157 h 597"/>
                <a:gd name="T22" fmla="*/ 80622 w 1729"/>
                <a:gd name="T23" fmla="*/ 156157 h 597"/>
                <a:gd name="T24" fmla="*/ 21235 w 1729"/>
                <a:gd name="T25" fmla="*/ 198158 h 597"/>
                <a:gd name="T26" fmla="*/ 21235 w 1729"/>
                <a:gd name="T27" fmla="*/ 198158 h 597"/>
                <a:gd name="T28" fmla="*/ 0 w 1729"/>
                <a:gd name="T29" fmla="*/ 213953 h 597"/>
                <a:gd name="T30" fmla="*/ 0 w 1729"/>
                <a:gd name="T31" fmla="*/ 213953 h 597"/>
                <a:gd name="T32" fmla="*/ 18356 w 1729"/>
                <a:gd name="T33" fmla="*/ 194568 h 597"/>
                <a:gd name="T34" fmla="*/ 18356 w 1729"/>
                <a:gd name="T35" fmla="*/ 194568 h 597"/>
                <a:gd name="T36" fmla="*/ 72704 w 1729"/>
                <a:gd name="T37" fmla="*/ 145388 h 597"/>
                <a:gd name="T38" fmla="*/ 72704 w 1729"/>
                <a:gd name="T39" fmla="*/ 145388 h 597"/>
                <a:gd name="T40" fmla="*/ 161244 w 1729"/>
                <a:gd name="T41" fmla="*/ 81130 h 597"/>
                <a:gd name="T42" fmla="*/ 161244 w 1729"/>
                <a:gd name="T43" fmla="*/ 81130 h 597"/>
                <a:gd name="T44" fmla="*/ 283256 w 1729"/>
                <a:gd name="T45" fmla="*/ 23693 h 597"/>
                <a:gd name="T46" fmla="*/ 283256 w 1729"/>
                <a:gd name="T47" fmla="*/ 23693 h 597"/>
                <a:gd name="T48" fmla="*/ 417506 w 1729"/>
                <a:gd name="T49" fmla="*/ 718 h 597"/>
                <a:gd name="T50" fmla="*/ 417506 w 1729"/>
                <a:gd name="T51" fmla="*/ 718 h 597"/>
                <a:gd name="T52" fmla="*/ 528001 w 1729"/>
                <a:gd name="T53" fmla="*/ 12564 h 597"/>
                <a:gd name="T54" fmla="*/ 528001 w 1729"/>
                <a:gd name="T55" fmla="*/ 12564 h 597"/>
                <a:gd name="T56" fmla="*/ 597826 w 1729"/>
                <a:gd name="T57" fmla="*/ 37334 h 597"/>
                <a:gd name="T58" fmla="*/ 597826 w 1729"/>
                <a:gd name="T59" fmla="*/ 37334 h 597"/>
                <a:gd name="T60" fmla="*/ 615821 w 1729"/>
                <a:gd name="T61" fmla="*/ 47027 h 597"/>
                <a:gd name="T62" fmla="*/ 615821 w 1729"/>
                <a:gd name="T63" fmla="*/ 47027 h 597"/>
                <a:gd name="T64" fmla="*/ 621940 w 1729"/>
                <a:gd name="T65" fmla="*/ 50257 h 5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729" h="597">
                  <a:moveTo>
                    <a:pt x="1728" y="140"/>
                  </a:moveTo>
                  <a:lnTo>
                    <a:pt x="1728" y="140"/>
                  </a:lnTo>
                  <a:cubicBezTo>
                    <a:pt x="1728" y="140"/>
                    <a:pt x="1722" y="138"/>
                    <a:pt x="1709" y="133"/>
                  </a:cubicBezTo>
                  <a:cubicBezTo>
                    <a:pt x="1698" y="129"/>
                    <a:pt x="1680" y="122"/>
                    <a:pt x="1657" y="115"/>
                  </a:cubicBezTo>
                  <a:cubicBezTo>
                    <a:pt x="1611" y="101"/>
                    <a:pt x="1544" y="83"/>
                    <a:pt x="1460" y="72"/>
                  </a:cubicBezTo>
                  <a:cubicBezTo>
                    <a:pt x="1292" y="48"/>
                    <a:pt x="1054" y="58"/>
                    <a:pt x="811" y="138"/>
                  </a:cubicBezTo>
                  <a:cubicBezTo>
                    <a:pt x="568" y="218"/>
                    <a:pt x="366" y="341"/>
                    <a:pt x="224" y="435"/>
                  </a:cubicBezTo>
                  <a:cubicBezTo>
                    <a:pt x="153" y="482"/>
                    <a:pt x="98" y="523"/>
                    <a:pt x="59" y="552"/>
                  </a:cubicBezTo>
                  <a:cubicBezTo>
                    <a:pt x="21" y="580"/>
                    <a:pt x="0" y="596"/>
                    <a:pt x="0" y="596"/>
                  </a:cubicBezTo>
                  <a:cubicBezTo>
                    <a:pt x="0" y="596"/>
                    <a:pt x="18" y="577"/>
                    <a:pt x="51" y="542"/>
                  </a:cubicBezTo>
                  <a:cubicBezTo>
                    <a:pt x="85" y="509"/>
                    <a:pt x="135" y="461"/>
                    <a:pt x="202" y="405"/>
                  </a:cubicBezTo>
                  <a:cubicBezTo>
                    <a:pt x="267" y="349"/>
                    <a:pt x="350" y="286"/>
                    <a:pt x="448" y="226"/>
                  </a:cubicBezTo>
                  <a:cubicBezTo>
                    <a:pt x="545" y="165"/>
                    <a:pt x="660" y="109"/>
                    <a:pt x="787" y="66"/>
                  </a:cubicBezTo>
                  <a:cubicBezTo>
                    <a:pt x="916" y="25"/>
                    <a:pt x="1043" y="4"/>
                    <a:pt x="1160" y="2"/>
                  </a:cubicBezTo>
                  <a:cubicBezTo>
                    <a:pt x="1276" y="0"/>
                    <a:pt x="1381" y="14"/>
                    <a:pt x="1467" y="35"/>
                  </a:cubicBezTo>
                  <a:cubicBezTo>
                    <a:pt x="1552" y="56"/>
                    <a:pt x="1617" y="83"/>
                    <a:pt x="1661" y="104"/>
                  </a:cubicBezTo>
                  <a:cubicBezTo>
                    <a:pt x="1683" y="115"/>
                    <a:pt x="1700" y="124"/>
                    <a:pt x="1711" y="131"/>
                  </a:cubicBezTo>
                  <a:cubicBezTo>
                    <a:pt x="1722" y="136"/>
                    <a:pt x="1728" y="140"/>
                    <a:pt x="1728" y="14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77" name="Freeform 52">
              <a:extLst>
                <a:ext uri="{FF2B5EF4-FFF2-40B4-BE49-F238E27FC236}">
                  <a16:creationId xmlns:a16="http://schemas.microsoft.com/office/drawing/2014/main" id="{B9A9D0E5-9B8D-A547-B8DD-2232BA6D86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5725" y="3209925"/>
              <a:ext cx="517525" cy="166688"/>
            </a:xfrm>
            <a:custGeom>
              <a:avLst/>
              <a:gdLst>
                <a:gd name="T0" fmla="*/ 517165 w 1436"/>
                <a:gd name="T1" fmla="*/ 18802 h 461"/>
                <a:gd name="T2" fmla="*/ 517165 w 1436"/>
                <a:gd name="T3" fmla="*/ 18802 h 461"/>
                <a:gd name="T4" fmla="*/ 511398 w 1436"/>
                <a:gd name="T5" fmla="*/ 17717 h 461"/>
                <a:gd name="T6" fmla="*/ 511398 w 1436"/>
                <a:gd name="T7" fmla="*/ 17717 h 461"/>
                <a:gd name="T8" fmla="*/ 494820 w 1436"/>
                <a:gd name="T9" fmla="*/ 15548 h 461"/>
                <a:gd name="T10" fmla="*/ 494820 w 1436"/>
                <a:gd name="T11" fmla="*/ 15548 h 461"/>
                <a:gd name="T12" fmla="*/ 468511 w 1436"/>
                <a:gd name="T13" fmla="*/ 13378 h 461"/>
                <a:gd name="T14" fmla="*/ 468511 w 1436"/>
                <a:gd name="T15" fmla="*/ 13378 h 461"/>
                <a:gd name="T16" fmla="*/ 451933 w 1436"/>
                <a:gd name="T17" fmla="*/ 12294 h 461"/>
                <a:gd name="T18" fmla="*/ 451933 w 1436"/>
                <a:gd name="T19" fmla="*/ 12294 h 461"/>
                <a:gd name="T20" fmla="*/ 433553 w 1436"/>
                <a:gd name="T21" fmla="*/ 12294 h 461"/>
                <a:gd name="T22" fmla="*/ 433553 w 1436"/>
                <a:gd name="T23" fmla="*/ 12294 h 461"/>
                <a:gd name="T24" fmla="*/ 344897 w 1436"/>
                <a:gd name="T25" fmla="*/ 18441 h 461"/>
                <a:gd name="T26" fmla="*/ 344897 w 1436"/>
                <a:gd name="T27" fmla="*/ 18441 h 461"/>
                <a:gd name="T28" fmla="*/ 240022 w 1436"/>
                <a:gd name="T29" fmla="*/ 43751 h 461"/>
                <a:gd name="T30" fmla="*/ 240022 w 1436"/>
                <a:gd name="T31" fmla="*/ 43751 h 461"/>
                <a:gd name="T32" fmla="*/ 66312 w 1436"/>
                <a:gd name="T33" fmla="*/ 124022 h 461"/>
                <a:gd name="T34" fmla="*/ 66312 w 1436"/>
                <a:gd name="T35" fmla="*/ 124022 h 461"/>
                <a:gd name="T36" fmla="*/ 17659 w 1436"/>
                <a:gd name="T37" fmla="*/ 154394 h 461"/>
                <a:gd name="T38" fmla="*/ 17659 w 1436"/>
                <a:gd name="T39" fmla="*/ 154394 h 461"/>
                <a:gd name="T40" fmla="*/ 4685 w 1436"/>
                <a:gd name="T41" fmla="*/ 163072 h 461"/>
                <a:gd name="T42" fmla="*/ 4685 w 1436"/>
                <a:gd name="T43" fmla="*/ 163072 h 461"/>
                <a:gd name="T44" fmla="*/ 0 w 1436"/>
                <a:gd name="T45" fmla="*/ 166326 h 461"/>
                <a:gd name="T46" fmla="*/ 0 w 1436"/>
                <a:gd name="T47" fmla="*/ 166326 h 461"/>
                <a:gd name="T48" fmla="*/ 4325 w 1436"/>
                <a:gd name="T49" fmla="*/ 162711 h 461"/>
                <a:gd name="T50" fmla="*/ 4325 w 1436"/>
                <a:gd name="T51" fmla="*/ 162711 h 461"/>
                <a:gd name="T52" fmla="*/ 15857 w 1436"/>
                <a:gd name="T53" fmla="*/ 152586 h 461"/>
                <a:gd name="T54" fmla="*/ 15857 w 1436"/>
                <a:gd name="T55" fmla="*/ 152586 h 461"/>
                <a:gd name="T56" fmla="*/ 61627 w 1436"/>
                <a:gd name="T57" fmla="*/ 116428 h 461"/>
                <a:gd name="T58" fmla="*/ 61627 w 1436"/>
                <a:gd name="T59" fmla="*/ 116428 h 461"/>
                <a:gd name="T60" fmla="*/ 234616 w 1436"/>
                <a:gd name="T61" fmla="*/ 26034 h 461"/>
                <a:gd name="T62" fmla="*/ 234616 w 1436"/>
                <a:gd name="T63" fmla="*/ 26034 h 461"/>
                <a:gd name="T64" fmla="*/ 343095 w 1436"/>
                <a:gd name="T65" fmla="*/ 3616 h 461"/>
                <a:gd name="T66" fmla="*/ 343095 w 1436"/>
                <a:gd name="T67" fmla="*/ 3616 h 461"/>
                <a:gd name="T68" fmla="*/ 433914 w 1436"/>
                <a:gd name="T69" fmla="*/ 3254 h 461"/>
                <a:gd name="T70" fmla="*/ 433914 w 1436"/>
                <a:gd name="T71" fmla="*/ 3254 h 461"/>
                <a:gd name="T72" fmla="*/ 452654 w 1436"/>
                <a:gd name="T73" fmla="*/ 5062 h 461"/>
                <a:gd name="T74" fmla="*/ 452654 w 1436"/>
                <a:gd name="T75" fmla="*/ 5062 h 461"/>
                <a:gd name="T76" fmla="*/ 468872 w 1436"/>
                <a:gd name="T77" fmla="*/ 7593 h 461"/>
                <a:gd name="T78" fmla="*/ 468872 w 1436"/>
                <a:gd name="T79" fmla="*/ 7593 h 461"/>
                <a:gd name="T80" fmla="*/ 495181 w 1436"/>
                <a:gd name="T81" fmla="*/ 13017 h 461"/>
                <a:gd name="T82" fmla="*/ 495181 w 1436"/>
                <a:gd name="T83" fmla="*/ 13017 h 461"/>
                <a:gd name="T84" fmla="*/ 511398 w 1436"/>
                <a:gd name="T85" fmla="*/ 16994 h 461"/>
                <a:gd name="T86" fmla="*/ 511398 w 1436"/>
                <a:gd name="T87" fmla="*/ 16994 h 461"/>
                <a:gd name="T88" fmla="*/ 517165 w 1436"/>
                <a:gd name="T89" fmla="*/ 18802 h 46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436" h="461">
                  <a:moveTo>
                    <a:pt x="1435" y="52"/>
                  </a:moveTo>
                  <a:lnTo>
                    <a:pt x="1435" y="52"/>
                  </a:lnTo>
                  <a:cubicBezTo>
                    <a:pt x="1435" y="52"/>
                    <a:pt x="1429" y="51"/>
                    <a:pt x="1419" y="49"/>
                  </a:cubicBezTo>
                  <a:cubicBezTo>
                    <a:pt x="1408" y="47"/>
                    <a:pt x="1392" y="46"/>
                    <a:pt x="1373" y="43"/>
                  </a:cubicBezTo>
                  <a:cubicBezTo>
                    <a:pt x="1353" y="41"/>
                    <a:pt x="1328" y="38"/>
                    <a:pt x="1300" y="37"/>
                  </a:cubicBezTo>
                  <a:cubicBezTo>
                    <a:pt x="1285" y="36"/>
                    <a:pt x="1270" y="35"/>
                    <a:pt x="1254" y="34"/>
                  </a:cubicBezTo>
                  <a:cubicBezTo>
                    <a:pt x="1238" y="34"/>
                    <a:pt x="1222" y="34"/>
                    <a:pt x="1203" y="34"/>
                  </a:cubicBezTo>
                  <a:cubicBezTo>
                    <a:pt x="1133" y="34"/>
                    <a:pt x="1049" y="38"/>
                    <a:pt x="957" y="51"/>
                  </a:cubicBezTo>
                  <a:cubicBezTo>
                    <a:pt x="866" y="66"/>
                    <a:pt x="767" y="88"/>
                    <a:pt x="666" y="121"/>
                  </a:cubicBezTo>
                  <a:cubicBezTo>
                    <a:pt x="467" y="186"/>
                    <a:pt x="300" y="275"/>
                    <a:pt x="184" y="343"/>
                  </a:cubicBezTo>
                  <a:cubicBezTo>
                    <a:pt x="126" y="377"/>
                    <a:pt x="80" y="407"/>
                    <a:pt x="49" y="427"/>
                  </a:cubicBezTo>
                  <a:cubicBezTo>
                    <a:pt x="33" y="438"/>
                    <a:pt x="21" y="446"/>
                    <a:pt x="13" y="451"/>
                  </a:cubicBezTo>
                  <a:cubicBezTo>
                    <a:pt x="5" y="457"/>
                    <a:pt x="0" y="460"/>
                    <a:pt x="0" y="460"/>
                  </a:cubicBezTo>
                  <a:cubicBezTo>
                    <a:pt x="0" y="460"/>
                    <a:pt x="4" y="456"/>
                    <a:pt x="12" y="450"/>
                  </a:cubicBezTo>
                  <a:cubicBezTo>
                    <a:pt x="19" y="443"/>
                    <a:pt x="30" y="433"/>
                    <a:pt x="44" y="422"/>
                  </a:cubicBezTo>
                  <a:cubicBezTo>
                    <a:pt x="73" y="397"/>
                    <a:pt x="115" y="362"/>
                    <a:pt x="171" y="322"/>
                  </a:cubicBezTo>
                  <a:cubicBezTo>
                    <a:pt x="280" y="243"/>
                    <a:pt x="445" y="141"/>
                    <a:pt x="651" y="72"/>
                  </a:cubicBezTo>
                  <a:cubicBezTo>
                    <a:pt x="755" y="39"/>
                    <a:pt x="858" y="19"/>
                    <a:pt x="952" y="10"/>
                  </a:cubicBezTo>
                  <a:cubicBezTo>
                    <a:pt x="1047" y="0"/>
                    <a:pt x="1133" y="2"/>
                    <a:pt x="1204" y="9"/>
                  </a:cubicBezTo>
                  <a:cubicBezTo>
                    <a:pt x="1223" y="10"/>
                    <a:pt x="1240" y="12"/>
                    <a:pt x="1256" y="14"/>
                  </a:cubicBezTo>
                  <a:cubicBezTo>
                    <a:pt x="1272" y="16"/>
                    <a:pt x="1287" y="19"/>
                    <a:pt x="1301" y="21"/>
                  </a:cubicBezTo>
                  <a:cubicBezTo>
                    <a:pt x="1330" y="25"/>
                    <a:pt x="1354" y="31"/>
                    <a:pt x="1374" y="36"/>
                  </a:cubicBezTo>
                  <a:cubicBezTo>
                    <a:pt x="1394" y="40"/>
                    <a:pt x="1409" y="44"/>
                    <a:pt x="1419" y="47"/>
                  </a:cubicBezTo>
                  <a:cubicBezTo>
                    <a:pt x="1429" y="50"/>
                    <a:pt x="1435" y="52"/>
                    <a:pt x="1435" y="5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78" name="Freeform 53">
              <a:extLst>
                <a:ext uri="{FF2B5EF4-FFF2-40B4-BE49-F238E27FC236}">
                  <a16:creationId xmlns:a16="http://schemas.microsoft.com/office/drawing/2014/main" id="{186B589B-BEF4-7642-9EB3-D87E417EA5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5450" y="3889375"/>
              <a:ext cx="349250" cy="176213"/>
            </a:xfrm>
            <a:custGeom>
              <a:avLst/>
              <a:gdLst>
                <a:gd name="T0" fmla="*/ 348890 w 971"/>
                <a:gd name="T1" fmla="*/ 0 h 489"/>
                <a:gd name="T2" fmla="*/ 348890 w 971"/>
                <a:gd name="T3" fmla="*/ 0 h 489"/>
                <a:gd name="T4" fmla="*/ 192429 w 971"/>
                <a:gd name="T5" fmla="*/ 124322 h 489"/>
                <a:gd name="T6" fmla="*/ 192429 w 971"/>
                <a:gd name="T7" fmla="*/ 124322 h 489"/>
                <a:gd name="T8" fmla="*/ 0 w 971"/>
                <a:gd name="T9" fmla="*/ 175853 h 489"/>
                <a:gd name="T10" fmla="*/ 0 w 971"/>
                <a:gd name="T11" fmla="*/ 175853 h 489"/>
                <a:gd name="T12" fmla="*/ 156821 w 971"/>
                <a:gd name="T13" fmla="*/ 52251 h 489"/>
                <a:gd name="T14" fmla="*/ 156821 w 971"/>
                <a:gd name="T15" fmla="*/ 52251 h 489"/>
                <a:gd name="T16" fmla="*/ 348890 w 971"/>
                <a:gd name="T17" fmla="*/ 0 h 4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1" h="489">
                  <a:moveTo>
                    <a:pt x="970" y="0"/>
                  </a:moveTo>
                  <a:lnTo>
                    <a:pt x="970" y="0"/>
                  </a:lnTo>
                  <a:cubicBezTo>
                    <a:pt x="970" y="0"/>
                    <a:pt x="803" y="209"/>
                    <a:pt x="535" y="345"/>
                  </a:cubicBezTo>
                  <a:cubicBezTo>
                    <a:pt x="268" y="478"/>
                    <a:pt x="0" y="488"/>
                    <a:pt x="0" y="488"/>
                  </a:cubicBezTo>
                  <a:cubicBezTo>
                    <a:pt x="0" y="488"/>
                    <a:pt x="168" y="280"/>
                    <a:pt x="436" y="145"/>
                  </a:cubicBezTo>
                  <a:cubicBezTo>
                    <a:pt x="704" y="10"/>
                    <a:pt x="970" y="0"/>
                    <a:pt x="97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79" name="Freeform 54">
              <a:extLst>
                <a:ext uri="{FF2B5EF4-FFF2-40B4-BE49-F238E27FC236}">
                  <a16:creationId xmlns:a16="http://schemas.microsoft.com/office/drawing/2014/main" id="{D3C09628-928D-FF4F-A5CA-C16E724F4E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4950" y="3843338"/>
              <a:ext cx="2365375" cy="890587"/>
            </a:xfrm>
            <a:custGeom>
              <a:avLst/>
              <a:gdLst>
                <a:gd name="T0" fmla="*/ 371434 w 6572"/>
                <a:gd name="T1" fmla="*/ 673695 h 2476"/>
                <a:gd name="T2" fmla="*/ 364596 w 6572"/>
                <a:gd name="T3" fmla="*/ 663624 h 2476"/>
                <a:gd name="T4" fmla="*/ 358837 w 6572"/>
                <a:gd name="T5" fmla="*/ 651035 h 2476"/>
                <a:gd name="T6" fmla="*/ 362077 w 6572"/>
                <a:gd name="T7" fmla="*/ 580896 h 2476"/>
                <a:gd name="T8" fmla="*/ 370355 w 6572"/>
                <a:gd name="T9" fmla="*/ 569026 h 2476"/>
                <a:gd name="T10" fmla="*/ 381872 w 6572"/>
                <a:gd name="T11" fmla="*/ 560034 h 2476"/>
                <a:gd name="T12" fmla="*/ 485168 w 6572"/>
                <a:gd name="T13" fmla="*/ 571544 h 2476"/>
                <a:gd name="T14" fmla="*/ 502444 w 6572"/>
                <a:gd name="T15" fmla="*/ 590967 h 2476"/>
                <a:gd name="T16" fmla="*/ 517561 w 6572"/>
                <a:gd name="T17" fmla="*/ 674415 h 2476"/>
                <a:gd name="T18" fmla="*/ 477970 w 6572"/>
                <a:gd name="T19" fmla="*/ 755704 h 2476"/>
                <a:gd name="T20" fmla="*/ 348400 w 6572"/>
                <a:gd name="T21" fmla="*/ 828721 h 2476"/>
                <a:gd name="T22" fmla="*/ 164482 w 6572"/>
                <a:gd name="T23" fmla="*/ 811456 h 2476"/>
                <a:gd name="T24" fmla="*/ 51468 w 6572"/>
                <a:gd name="T25" fmla="*/ 692039 h 2476"/>
                <a:gd name="T26" fmla="*/ 46429 w 6572"/>
                <a:gd name="T27" fmla="*/ 629813 h 2476"/>
                <a:gd name="T28" fmla="*/ 154764 w 6572"/>
                <a:gd name="T29" fmla="*/ 474428 h 2476"/>
                <a:gd name="T30" fmla="*/ 328244 w 6572"/>
                <a:gd name="T31" fmla="*/ 429108 h 2476"/>
                <a:gd name="T32" fmla="*/ 794697 w 6572"/>
                <a:gd name="T33" fmla="*/ 536654 h 2476"/>
                <a:gd name="T34" fmla="*/ 1521729 w 6572"/>
                <a:gd name="T35" fmla="*/ 702830 h 2476"/>
                <a:gd name="T36" fmla="*/ 1841336 w 6572"/>
                <a:gd name="T37" fmla="*/ 670818 h 2476"/>
                <a:gd name="T38" fmla="*/ 1903961 w 6572"/>
                <a:gd name="T39" fmla="*/ 651754 h 2476"/>
                <a:gd name="T40" fmla="*/ 1979904 w 6572"/>
                <a:gd name="T41" fmla="*/ 621541 h 2476"/>
                <a:gd name="T42" fmla="*/ 2024534 w 6572"/>
                <a:gd name="T43" fmla="*/ 599240 h 2476"/>
                <a:gd name="T44" fmla="*/ 2108394 w 6572"/>
                <a:gd name="T45" fmla="*/ 545646 h 2476"/>
                <a:gd name="T46" fmla="*/ 2183977 w 6572"/>
                <a:gd name="T47" fmla="*/ 480903 h 2476"/>
                <a:gd name="T48" fmla="*/ 2228607 w 6572"/>
                <a:gd name="T49" fmla="*/ 432345 h 2476"/>
                <a:gd name="T50" fmla="*/ 2363575 w 6572"/>
                <a:gd name="T51" fmla="*/ 126970 h 2476"/>
                <a:gd name="T52" fmla="*/ 2363215 w 6572"/>
                <a:gd name="T53" fmla="*/ 71938 h 2476"/>
                <a:gd name="T54" fmla="*/ 2356377 w 6572"/>
                <a:gd name="T55" fmla="*/ 32732 h 2476"/>
                <a:gd name="T56" fmla="*/ 2320025 w 6572"/>
                <a:gd name="T57" fmla="*/ 26617 h 2476"/>
                <a:gd name="T58" fmla="*/ 2298790 w 6572"/>
                <a:gd name="T59" fmla="*/ 104309 h 2476"/>
                <a:gd name="T60" fmla="*/ 2283314 w 6572"/>
                <a:gd name="T61" fmla="*/ 151429 h 2476"/>
                <a:gd name="T62" fmla="*/ 2198733 w 6572"/>
                <a:gd name="T63" fmla="*/ 309332 h 2476"/>
                <a:gd name="T64" fmla="*/ 1975585 w 6572"/>
                <a:gd name="T65" fmla="*/ 505721 h 2476"/>
                <a:gd name="T66" fmla="*/ 1923757 w 6572"/>
                <a:gd name="T67" fmla="*/ 530899 h 2476"/>
                <a:gd name="T68" fmla="*/ 1841696 w 6572"/>
                <a:gd name="T69" fmla="*/ 561832 h 2476"/>
                <a:gd name="T70" fmla="*/ 1670015 w 6572"/>
                <a:gd name="T71" fmla="*/ 599240 h 2476"/>
                <a:gd name="T72" fmla="*/ 1077592 w 6572"/>
                <a:gd name="T73" fmla="*/ 549603 h 2476"/>
                <a:gd name="T74" fmla="*/ 351639 w 6572"/>
                <a:gd name="T75" fmla="*/ 388823 h 2476"/>
                <a:gd name="T76" fmla="*/ 103296 w 6572"/>
                <a:gd name="T77" fmla="*/ 463997 h 2476"/>
                <a:gd name="T78" fmla="*/ 14757 w 6572"/>
                <a:gd name="T79" fmla="*/ 585931 h 2476"/>
                <a:gd name="T80" fmla="*/ 57587 w 6572"/>
                <a:gd name="T81" fmla="*/ 792392 h 2476"/>
                <a:gd name="T82" fmla="*/ 281455 w 6572"/>
                <a:gd name="T83" fmla="*/ 889508 h 2476"/>
                <a:gd name="T84" fmla="*/ 378993 w 6572"/>
                <a:gd name="T85" fmla="*/ 877998 h 2476"/>
                <a:gd name="T86" fmla="*/ 520800 w 6572"/>
                <a:gd name="T87" fmla="*/ 796349 h 2476"/>
                <a:gd name="T88" fmla="*/ 578387 w 6572"/>
                <a:gd name="T89" fmla="*/ 676213 h 2476"/>
                <a:gd name="T90" fmla="*/ 497045 w 6572"/>
                <a:gd name="T91" fmla="*/ 508599 h 2476"/>
                <a:gd name="T92" fmla="*/ 382232 w 6572"/>
                <a:gd name="T93" fmla="*/ 499247 h 2476"/>
                <a:gd name="T94" fmla="*/ 311328 w 6572"/>
                <a:gd name="T95" fmla="*/ 573702 h 2476"/>
                <a:gd name="T96" fmla="*/ 334723 w 6572"/>
                <a:gd name="T97" fmla="*/ 678731 h 2476"/>
                <a:gd name="T98" fmla="*/ 387631 w 6572"/>
                <a:gd name="T99" fmla="*/ 696356 h 247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6572" h="2476">
                  <a:moveTo>
                    <a:pt x="1077" y="1936"/>
                  </a:moveTo>
                  <a:lnTo>
                    <a:pt x="1077" y="1936"/>
                  </a:lnTo>
                  <a:cubicBezTo>
                    <a:pt x="1081" y="1921"/>
                    <a:pt x="1057" y="1904"/>
                    <a:pt x="1032" y="1873"/>
                  </a:cubicBezTo>
                  <a:cubicBezTo>
                    <a:pt x="1029" y="1869"/>
                    <a:pt x="1025" y="1864"/>
                    <a:pt x="1023" y="1860"/>
                  </a:cubicBezTo>
                  <a:cubicBezTo>
                    <a:pt x="1020" y="1855"/>
                    <a:pt x="1017" y="1850"/>
                    <a:pt x="1013" y="1845"/>
                  </a:cubicBezTo>
                  <a:cubicBezTo>
                    <a:pt x="1010" y="1840"/>
                    <a:pt x="1007" y="1834"/>
                    <a:pt x="1005" y="1829"/>
                  </a:cubicBezTo>
                  <a:cubicBezTo>
                    <a:pt x="1003" y="1822"/>
                    <a:pt x="999" y="1817"/>
                    <a:pt x="997" y="1810"/>
                  </a:cubicBezTo>
                  <a:cubicBezTo>
                    <a:pt x="987" y="1784"/>
                    <a:pt x="980" y="1753"/>
                    <a:pt x="981" y="1718"/>
                  </a:cubicBezTo>
                  <a:cubicBezTo>
                    <a:pt x="981" y="1684"/>
                    <a:pt x="988" y="1647"/>
                    <a:pt x="1006" y="1615"/>
                  </a:cubicBezTo>
                  <a:cubicBezTo>
                    <a:pt x="1010" y="1608"/>
                    <a:pt x="1014" y="1599"/>
                    <a:pt x="1020" y="1593"/>
                  </a:cubicBezTo>
                  <a:cubicBezTo>
                    <a:pt x="1023" y="1589"/>
                    <a:pt x="1025" y="1586"/>
                    <a:pt x="1029" y="1582"/>
                  </a:cubicBezTo>
                  <a:cubicBezTo>
                    <a:pt x="1032" y="1579"/>
                    <a:pt x="1035" y="1577"/>
                    <a:pt x="1039" y="1574"/>
                  </a:cubicBezTo>
                  <a:cubicBezTo>
                    <a:pt x="1044" y="1567"/>
                    <a:pt x="1054" y="1562"/>
                    <a:pt x="1061" y="1557"/>
                  </a:cubicBezTo>
                  <a:cubicBezTo>
                    <a:pt x="1070" y="1552"/>
                    <a:pt x="1078" y="1547"/>
                    <a:pt x="1087" y="1543"/>
                  </a:cubicBezTo>
                  <a:cubicBezTo>
                    <a:pt x="1160" y="1509"/>
                    <a:pt x="1273" y="1526"/>
                    <a:pt x="1348" y="1589"/>
                  </a:cubicBezTo>
                  <a:cubicBezTo>
                    <a:pt x="1358" y="1597"/>
                    <a:pt x="1366" y="1606"/>
                    <a:pt x="1374" y="1614"/>
                  </a:cubicBezTo>
                  <a:cubicBezTo>
                    <a:pt x="1381" y="1623"/>
                    <a:pt x="1389" y="1632"/>
                    <a:pt x="1396" y="1643"/>
                  </a:cubicBezTo>
                  <a:cubicBezTo>
                    <a:pt x="1409" y="1665"/>
                    <a:pt x="1420" y="1688"/>
                    <a:pt x="1428" y="1713"/>
                  </a:cubicBezTo>
                  <a:cubicBezTo>
                    <a:pt x="1444" y="1763"/>
                    <a:pt x="1447" y="1820"/>
                    <a:pt x="1438" y="1875"/>
                  </a:cubicBezTo>
                  <a:cubicBezTo>
                    <a:pt x="1429" y="1931"/>
                    <a:pt x="1409" y="1986"/>
                    <a:pt x="1380" y="2033"/>
                  </a:cubicBezTo>
                  <a:cubicBezTo>
                    <a:pt x="1365" y="2056"/>
                    <a:pt x="1347" y="2079"/>
                    <a:pt x="1328" y="2101"/>
                  </a:cubicBezTo>
                  <a:cubicBezTo>
                    <a:pt x="1309" y="2122"/>
                    <a:pt x="1288" y="2142"/>
                    <a:pt x="1266" y="2160"/>
                  </a:cubicBezTo>
                  <a:cubicBezTo>
                    <a:pt x="1177" y="2232"/>
                    <a:pt x="1068" y="2278"/>
                    <a:pt x="968" y="2304"/>
                  </a:cubicBezTo>
                  <a:cubicBezTo>
                    <a:pt x="868" y="2328"/>
                    <a:pt x="772" y="2329"/>
                    <a:pt x="693" y="2319"/>
                  </a:cubicBezTo>
                  <a:cubicBezTo>
                    <a:pt x="611" y="2310"/>
                    <a:pt x="532" y="2289"/>
                    <a:pt x="457" y="2256"/>
                  </a:cubicBezTo>
                  <a:cubicBezTo>
                    <a:pt x="383" y="2223"/>
                    <a:pt x="315" y="2178"/>
                    <a:pt x="260" y="2122"/>
                  </a:cubicBezTo>
                  <a:cubicBezTo>
                    <a:pt x="205" y="2066"/>
                    <a:pt x="163" y="1999"/>
                    <a:pt x="143" y="1924"/>
                  </a:cubicBezTo>
                  <a:cubicBezTo>
                    <a:pt x="132" y="1887"/>
                    <a:pt x="126" y="1849"/>
                    <a:pt x="126" y="1810"/>
                  </a:cubicBezTo>
                  <a:cubicBezTo>
                    <a:pt x="126" y="1800"/>
                    <a:pt x="126" y="1790"/>
                    <a:pt x="127" y="1780"/>
                  </a:cubicBezTo>
                  <a:lnTo>
                    <a:pt x="129" y="1751"/>
                  </a:lnTo>
                  <a:cubicBezTo>
                    <a:pt x="132" y="1732"/>
                    <a:pt x="136" y="1713"/>
                    <a:pt x="140" y="1693"/>
                  </a:cubicBezTo>
                  <a:cubicBezTo>
                    <a:pt x="179" y="1541"/>
                    <a:pt x="290" y="1405"/>
                    <a:pt x="430" y="1319"/>
                  </a:cubicBezTo>
                  <a:cubicBezTo>
                    <a:pt x="501" y="1274"/>
                    <a:pt x="576" y="1242"/>
                    <a:pt x="658" y="1222"/>
                  </a:cubicBezTo>
                  <a:cubicBezTo>
                    <a:pt x="740" y="1203"/>
                    <a:pt x="825" y="1194"/>
                    <a:pt x="912" y="1193"/>
                  </a:cubicBezTo>
                  <a:cubicBezTo>
                    <a:pt x="1128" y="1192"/>
                    <a:pt x="1345" y="1242"/>
                    <a:pt x="1561" y="1299"/>
                  </a:cubicBezTo>
                  <a:cubicBezTo>
                    <a:pt x="1778" y="1356"/>
                    <a:pt x="1992" y="1423"/>
                    <a:pt x="2208" y="1492"/>
                  </a:cubicBezTo>
                  <a:cubicBezTo>
                    <a:pt x="2639" y="1629"/>
                    <a:pt x="3074" y="1776"/>
                    <a:pt x="3530" y="1868"/>
                  </a:cubicBezTo>
                  <a:cubicBezTo>
                    <a:pt x="3758" y="1914"/>
                    <a:pt x="3991" y="1944"/>
                    <a:pt x="4228" y="1954"/>
                  </a:cubicBezTo>
                  <a:cubicBezTo>
                    <a:pt x="4464" y="1962"/>
                    <a:pt x="4703" y="1951"/>
                    <a:pt x="4939" y="1905"/>
                  </a:cubicBezTo>
                  <a:cubicBezTo>
                    <a:pt x="4999" y="1895"/>
                    <a:pt x="5058" y="1879"/>
                    <a:pt x="5116" y="1865"/>
                  </a:cubicBezTo>
                  <a:cubicBezTo>
                    <a:pt x="5145" y="1858"/>
                    <a:pt x="5174" y="1849"/>
                    <a:pt x="5203" y="1840"/>
                  </a:cubicBezTo>
                  <a:cubicBezTo>
                    <a:pt x="5232" y="1831"/>
                    <a:pt x="5261" y="1823"/>
                    <a:pt x="5290" y="1812"/>
                  </a:cubicBezTo>
                  <a:lnTo>
                    <a:pt x="5375" y="1781"/>
                  </a:lnTo>
                  <a:cubicBezTo>
                    <a:pt x="5404" y="1770"/>
                    <a:pt x="5432" y="1758"/>
                    <a:pt x="5460" y="1746"/>
                  </a:cubicBezTo>
                  <a:lnTo>
                    <a:pt x="5501" y="1728"/>
                  </a:lnTo>
                  <a:cubicBezTo>
                    <a:pt x="5516" y="1722"/>
                    <a:pt x="5529" y="1714"/>
                    <a:pt x="5543" y="1708"/>
                  </a:cubicBezTo>
                  <a:lnTo>
                    <a:pt x="5625" y="1666"/>
                  </a:lnTo>
                  <a:cubicBezTo>
                    <a:pt x="5652" y="1650"/>
                    <a:pt x="5678" y="1634"/>
                    <a:pt x="5705" y="1619"/>
                  </a:cubicBezTo>
                  <a:lnTo>
                    <a:pt x="5745" y="1595"/>
                  </a:lnTo>
                  <a:lnTo>
                    <a:pt x="5782" y="1569"/>
                  </a:lnTo>
                  <a:lnTo>
                    <a:pt x="5858" y="1517"/>
                  </a:lnTo>
                  <a:lnTo>
                    <a:pt x="5930" y="1459"/>
                  </a:lnTo>
                  <a:lnTo>
                    <a:pt x="5966" y="1430"/>
                  </a:lnTo>
                  <a:lnTo>
                    <a:pt x="6000" y="1400"/>
                  </a:lnTo>
                  <a:lnTo>
                    <a:pt x="6068" y="1337"/>
                  </a:lnTo>
                  <a:lnTo>
                    <a:pt x="6131" y="1271"/>
                  </a:lnTo>
                  <a:lnTo>
                    <a:pt x="6163" y="1237"/>
                  </a:lnTo>
                  <a:lnTo>
                    <a:pt x="6192" y="1202"/>
                  </a:lnTo>
                  <a:cubicBezTo>
                    <a:pt x="6306" y="1067"/>
                    <a:pt x="6399" y="917"/>
                    <a:pt x="6462" y="768"/>
                  </a:cubicBezTo>
                  <a:cubicBezTo>
                    <a:pt x="6528" y="620"/>
                    <a:pt x="6557" y="473"/>
                    <a:pt x="6567" y="353"/>
                  </a:cubicBezTo>
                  <a:cubicBezTo>
                    <a:pt x="6569" y="324"/>
                    <a:pt x="6570" y="296"/>
                    <a:pt x="6571" y="271"/>
                  </a:cubicBezTo>
                  <a:cubicBezTo>
                    <a:pt x="6571" y="246"/>
                    <a:pt x="6568" y="222"/>
                    <a:pt x="6566" y="200"/>
                  </a:cubicBezTo>
                  <a:cubicBezTo>
                    <a:pt x="6565" y="178"/>
                    <a:pt x="6562" y="158"/>
                    <a:pt x="6559" y="140"/>
                  </a:cubicBezTo>
                  <a:cubicBezTo>
                    <a:pt x="6557" y="121"/>
                    <a:pt x="6551" y="105"/>
                    <a:pt x="6547" y="91"/>
                  </a:cubicBezTo>
                  <a:cubicBezTo>
                    <a:pt x="6530" y="32"/>
                    <a:pt x="6512" y="4"/>
                    <a:pt x="6495" y="2"/>
                  </a:cubicBezTo>
                  <a:cubicBezTo>
                    <a:pt x="6478" y="0"/>
                    <a:pt x="6460" y="25"/>
                    <a:pt x="6446" y="74"/>
                  </a:cubicBezTo>
                  <a:cubicBezTo>
                    <a:pt x="6438" y="99"/>
                    <a:pt x="6432" y="129"/>
                    <a:pt x="6421" y="165"/>
                  </a:cubicBezTo>
                  <a:cubicBezTo>
                    <a:pt x="6411" y="201"/>
                    <a:pt x="6403" y="243"/>
                    <a:pt x="6387" y="290"/>
                  </a:cubicBezTo>
                  <a:cubicBezTo>
                    <a:pt x="6381" y="311"/>
                    <a:pt x="6375" y="332"/>
                    <a:pt x="6369" y="354"/>
                  </a:cubicBezTo>
                  <a:cubicBezTo>
                    <a:pt x="6361" y="375"/>
                    <a:pt x="6353" y="397"/>
                    <a:pt x="6344" y="421"/>
                  </a:cubicBezTo>
                  <a:cubicBezTo>
                    <a:pt x="6330" y="467"/>
                    <a:pt x="6306" y="513"/>
                    <a:pt x="6286" y="563"/>
                  </a:cubicBezTo>
                  <a:cubicBezTo>
                    <a:pt x="6238" y="659"/>
                    <a:pt x="6181" y="761"/>
                    <a:pt x="6109" y="860"/>
                  </a:cubicBezTo>
                  <a:cubicBezTo>
                    <a:pt x="6036" y="958"/>
                    <a:pt x="5951" y="1053"/>
                    <a:pt x="5858" y="1140"/>
                  </a:cubicBezTo>
                  <a:cubicBezTo>
                    <a:pt x="5765" y="1226"/>
                    <a:pt x="5661" y="1301"/>
                    <a:pt x="5558" y="1365"/>
                  </a:cubicBezTo>
                  <a:lnTo>
                    <a:pt x="5489" y="1406"/>
                  </a:lnTo>
                  <a:lnTo>
                    <a:pt x="5417" y="1442"/>
                  </a:lnTo>
                  <a:lnTo>
                    <a:pt x="5382" y="1460"/>
                  </a:lnTo>
                  <a:lnTo>
                    <a:pt x="5345" y="1476"/>
                  </a:lnTo>
                  <a:cubicBezTo>
                    <a:pt x="5320" y="1487"/>
                    <a:pt x="5295" y="1498"/>
                    <a:pt x="5270" y="1508"/>
                  </a:cubicBezTo>
                  <a:cubicBezTo>
                    <a:pt x="5220" y="1527"/>
                    <a:pt x="5170" y="1548"/>
                    <a:pt x="5117" y="1562"/>
                  </a:cubicBezTo>
                  <a:cubicBezTo>
                    <a:pt x="5091" y="1571"/>
                    <a:pt x="5066" y="1579"/>
                    <a:pt x="5040" y="1587"/>
                  </a:cubicBezTo>
                  <a:lnTo>
                    <a:pt x="4961" y="1607"/>
                  </a:lnTo>
                  <a:cubicBezTo>
                    <a:pt x="4856" y="1633"/>
                    <a:pt x="4749" y="1653"/>
                    <a:pt x="4640" y="1666"/>
                  </a:cubicBezTo>
                  <a:cubicBezTo>
                    <a:pt x="4532" y="1680"/>
                    <a:pt x="4423" y="1687"/>
                    <a:pt x="4313" y="1690"/>
                  </a:cubicBezTo>
                  <a:cubicBezTo>
                    <a:pt x="3873" y="1702"/>
                    <a:pt x="3432" y="1630"/>
                    <a:pt x="2994" y="1528"/>
                  </a:cubicBezTo>
                  <a:cubicBezTo>
                    <a:pt x="2556" y="1426"/>
                    <a:pt x="2120" y="1295"/>
                    <a:pt x="1671" y="1190"/>
                  </a:cubicBezTo>
                  <a:cubicBezTo>
                    <a:pt x="1447" y="1139"/>
                    <a:pt x="1218" y="1086"/>
                    <a:pt x="977" y="1081"/>
                  </a:cubicBezTo>
                  <a:cubicBezTo>
                    <a:pt x="858" y="1080"/>
                    <a:pt x="736" y="1090"/>
                    <a:pt x="617" y="1123"/>
                  </a:cubicBezTo>
                  <a:cubicBezTo>
                    <a:pt x="498" y="1154"/>
                    <a:pt x="384" y="1211"/>
                    <a:pt x="287" y="1290"/>
                  </a:cubicBezTo>
                  <a:cubicBezTo>
                    <a:pt x="245" y="1322"/>
                    <a:pt x="202" y="1366"/>
                    <a:pt x="157" y="1421"/>
                  </a:cubicBezTo>
                  <a:cubicBezTo>
                    <a:pt x="113" y="1477"/>
                    <a:pt x="69" y="1546"/>
                    <a:pt x="41" y="1629"/>
                  </a:cubicBezTo>
                  <a:cubicBezTo>
                    <a:pt x="12" y="1713"/>
                    <a:pt x="0" y="1813"/>
                    <a:pt x="17" y="1915"/>
                  </a:cubicBezTo>
                  <a:cubicBezTo>
                    <a:pt x="34" y="2017"/>
                    <a:pt x="84" y="2119"/>
                    <a:pt x="160" y="2203"/>
                  </a:cubicBezTo>
                  <a:cubicBezTo>
                    <a:pt x="235" y="2286"/>
                    <a:pt x="331" y="2351"/>
                    <a:pt x="438" y="2397"/>
                  </a:cubicBezTo>
                  <a:cubicBezTo>
                    <a:pt x="545" y="2442"/>
                    <a:pt x="661" y="2468"/>
                    <a:pt x="782" y="2473"/>
                  </a:cubicBezTo>
                  <a:cubicBezTo>
                    <a:pt x="842" y="2475"/>
                    <a:pt x="903" y="2472"/>
                    <a:pt x="963" y="2461"/>
                  </a:cubicBezTo>
                  <a:cubicBezTo>
                    <a:pt x="993" y="2456"/>
                    <a:pt x="1024" y="2449"/>
                    <a:pt x="1053" y="2441"/>
                  </a:cubicBezTo>
                  <a:cubicBezTo>
                    <a:pt x="1082" y="2433"/>
                    <a:pt x="1111" y="2423"/>
                    <a:pt x="1139" y="2413"/>
                  </a:cubicBezTo>
                  <a:cubicBezTo>
                    <a:pt x="1252" y="2370"/>
                    <a:pt x="1361" y="2306"/>
                    <a:pt x="1447" y="2214"/>
                  </a:cubicBezTo>
                  <a:cubicBezTo>
                    <a:pt x="1490" y="2169"/>
                    <a:pt x="1527" y="2117"/>
                    <a:pt x="1555" y="2060"/>
                  </a:cubicBezTo>
                  <a:cubicBezTo>
                    <a:pt x="1582" y="2002"/>
                    <a:pt x="1599" y="1942"/>
                    <a:pt x="1607" y="1880"/>
                  </a:cubicBezTo>
                  <a:cubicBezTo>
                    <a:pt x="1623" y="1758"/>
                    <a:pt x="1595" y="1628"/>
                    <a:pt x="1520" y="1529"/>
                  </a:cubicBezTo>
                  <a:cubicBezTo>
                    <a:pt x="1482" y="1478"/>
                    <a:pt x="1433" y="1440"/>
                    <a:pt x="1381" y="1414"/>
                  </a:cubicBezTo>
                  <a:cubicBezTo>
                    <a:pt x="1330" y="1388"/>
                    <a:pt x="1275" y="1373"/>
                    <a:pt x="1221" y="1368"/>
                  </a:cubicBezTo>
                  <a:cubicBezTo>
                    <a:pt x="1166" y="1364"/>
                    <a:pt x="1112" y="1370"/>
                    <a:pt x="1062" y="1388"/>
                  </a:cubicBezTo>
                  <a:cubicBezTo>
                    <a:pt x="1011" y="1406"/>
                    <a:pt x="967" y="1434"/>
                    <a:pt x="933" y="1471"/>
                  </a:cubicBezTo>
                  <a:cubicBezTo>
                    <a:pt x="898" y="1509"/>
                    <a:pt x="875" y="1553"/>
                    <a:pt x="865" y="1595"/>
                  </a:cubicBezTo>
                  <a:cubicBezTo>
                    <a:pt x="855" y="1638"/>
                    <a:pt x="852" y="1678"/>
                    <a:pt x="857" y="1715"/>
                  </a:cubicBezTo>
                  <a:cubicBezTo>
                    <a:pt x="864" y="1789"/>
                    <a:pt x="895" y="1848"/>
                    <a:pt x="930" y="1887"/>
                  </a:cubicBezTo>
                  <a:cubicBezTo>
                    <a:pt x="966" y="1926"/>
                    <a:pt x="1006" y="1942"/>
                    <a:pt x="1033" y="1947"/>
                  </a:cubicBezTo>
                  <a:cubicBezTo>
                    <a:pt x="1060" y="1950"/>
                    <a:pt x="1074" y="1945"/>
                    <a:pt x="1077" y="193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80" name="Freeform 55">
              <a:extLst>
                <a:ext uri="{FF2B5EF4-FFF2-40B4-BE49-F238E27FC236}">
                  <a16:creationId xmlns:a16="http://schemas.microsoft.com/office/drawing/2014/main" id="{0B131C96-2C9D-264D-ACE3-0C3AFA393D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4550" y="4360863"/>
              <a:ext cx="52388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144" y="112"/>
                    <a:pt x="144" y="0"/>
                    <a:pt x="72" y="0"/>
                  </a:cubicBezTo>
                  <a:cubicBezTo>
                    <a:pt x="0" y="0"/>
                    <a:pt x="0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81" name="Freeform 56">
              <a:extLst>
                <a:ext uri="{FF2B5EF4-FFF2-40B4-BE49-F238E27FC236}">
                  <a16:creationId xmlns:a16="http://schemas.microsoft.com/office/drawing/2014/main" id="{A084870B-8DC1-7C46-8B6D-1D99F8221E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95988" y="4391025"/>
              <a:ext cx="52387" cy="39688"/>
            </a:xfrm>
            <a:custGeom>
              <a:avLst/>
              <a:gdLst>
                <a:gd name="T0" fmla="*/ 26013 w 145"/>
                <a:gd name="T1" fmla="*/ 39334 h 112"/>
                <a:gd name="T2" fmla="*/ 26013 w 145"/>
                <a:gd name="T3" fmla="*/ 39334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4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144" y="111"/>
                    <a:pt x="144" y="0"/>
                    <a:pt x="72" y="0"/>
                  </a:cubicBezTo>
                  <a:cubicBezTo>
                    <a:pt x="0" y="0"/>
                    <a:pt x="0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82" name="Freeform 57">
              <a:extLst>
                <a:ext uri="{FF2B5EF4-FFF2-40B4-BE49-F238E27FC236}">
                  <a16:creationId xmlns:a16="http://schemas.microsoft.com/office/drawing/2014/main" id="{3E7F9D32-99D0-C848-9291-8C5CD8C6EF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5838" y="4414838"/>
              <a:ext cx="52387" cy="41275"/>
            </a:xfrm>
            <a:custGeom>
              <a:avLst/>
              <a:gdLst>
                <a:gd name="T0" fmla="*/ 26194 w 144"/>
                <a:gd name="T1" fmla="*/ 40910 h 113"/>
                <a:gd name="T2" fmla="*/ 26194 w 144"/>
                <a:gd name="T3" fmla="*/ 40910 h 113"/>
                <a:gd name="T4" fmla="*/ 26194 w 144"/>
                <a:gd name="T5" fmla="*/ 0 h 113"/>
                <a:gd name="T6" fmla="*/ 26194 w 144"/>
                <a:gd name="T7" fmla="*/ 0 h 113"/>
                <a:gd name="T8" fmla="*/ 26194 w 144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4" h="113">
                  <a:moveTo>
                    <a:pt x="72" y="112"/>
                  </a:moveTo>
                  <a:lnTo>
                    <a:pt x="72" y="112"/>
                  </a:lnTo>
                  <a:cubicBezTo>
                    <a:pt x="143" y="112"/>
                    <a:pt x="143" y="0"/>
                    <a:pt x="72" y="0"/>
                  </a:cubicBezTo>
                  <a:cubicBezTo>
                    <a:pt x="0" y="0"/>
                    <a:pt x="0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83" name="Freeform 58">
              <a:extLst>
                <a:ext uri="{FF2B5EF4-FFF2-40B4-BE49-F238E27FC236}">
                  <a16:creationId xmlns:a16="http://schemas.microsoft.com/office/drawing/2014/main" id="{9C571B72-B469-1A40-AE6B-EEFBF7377B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2038" y="4438650"/>
              <a:ext cx="41275" cy="44450"/>
            </a:xfrm>
            <a:custGeom>
              <a:avLst/>
              <a:gdLst>
                <a:gd name="T0" fmla="*/ 40910 w 113"/>
                <a:gd name="T1" fmla="*/ 23300 h 124"/>
                <a:gd name="T2" fmla="*/ 40910 w 113"/>
                <a:gd name="T3" fmla="*/ 20791 h 124"/>
                <a:gd name="T4" fmla="*/ 40910 w 113"/>
                <a:gd name="T5" fmla="*/ 20791 h 124"/>
                <a:gd name="T6" fmla="*/ 20455 w 113"/>
                <a:gd name="T7" fmla="*/ 717 h 124"/>
                <a:gd name="T8" fmla="*/ 20455 w 113"/>
                <a:gd name="T9" fmla="*/ 717 h 124"/>
                <a:gd name="T10" fmla="*/ 0 w 113"/>
                <a:gd name="T11" fmla="*/ 20791 h 124"/>
                <a:gd name="T12" fmla="*/ 0 w 113"/>
                <a:gd name="T13" fmla="*/ 23300 h 124"/>
                <a:gd name="T14" fmla="*/ 0 w 113"/>
                <a:gd name="T15" fmla="*/ 23300 h 124"/>
                <a:gd name="T16" fmla="*/ 20455 w 113"/>
                <a:gd name="T17" fmla="*/ 43375 h 124"/>
                <a:gd name="T18" fmla="*/ 20455 w 113"/>
                <a:gd name="T19" fmla="*/ 43375 h 124"/>
                <a:gd name="T20" fmla="*/ 40910 w 113"/>
                <a:gd name="T21" fmla="*/ 23300 h 12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3" h="124">
                  <a:moveTo>
                    <a:pt x="112" y="65"/>
                  </a:moveTo>
                  <a:lnTo>
                    <a:pt x="112" y="58"/>
                  </a:lnTo>
                  <a:cubicBezTo>
                    <a:pt x="112" y="29"/>
                    <a:pt x="87" y="0"/>
                    <a:pt x="56" y="2"/>
                  </a:cubicBezTo>
                  <a:cubicBezTo>
                    <a:pt x="26" y="3"/>
                    <a:pt x="0" y="26"/>
                    <a:pt x="0" y="58"/>
                  </a:cubicBezTo>
                  <a:lnTo>
                    <a:pt x="0" y="65"/>
                  </a:lnTo>
                  <a:cubicBezTo>
                    <a:pt x="0" y="94"/>
                    <a:pt x="26" y="123"/>
                    <a:pt x="56" y="121"/>
                  </a:cubicBezTo>
                  <a:cubicBezTo>
                    <a:pt x="87" y="120"/>
                    <a:pt x="112" y="97"/>
                    <a:pt x="112" y="6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84" name="Freeform 59">
              <a:extLst>
                <a:ext uri="{FF2B5EF4-FFF2-40B4-BE49-F238E27FC236}">
                  <a16:creationId xmlns:a16="http://schemas.microsoft.com/office/drawing/2014/main" id="{D4CAAF2E-8E38-D94B-8FF4-C220C17CFF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0300" y="4449763"/>
              <a:ext cx="52388" cy="39687"/>
            </a:xfrm>
            <a:custGeom>
              <a:avLst/>
              <a:gdLst>
                <a:gd name="T0" fmla="*/ 26013 w 145"/>
                <a:gd name="T1" fmla="*/ 39333 h 112"/>
                <a:gd name="T2" fmla="*/ 26013 w 145"/>
                <a:gd name="T3" fmla="*/ 39333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3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144" y="111"/>
                    <a:pt x="144" y="0"/>
                    <a:pt x="72" y="0"/>
                  </a:cubicBezTo>
                  <a:cubicBezTo>
                    <a:pt x="0" y="0"/>
                    <a:pt x="0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85" name="Freeform 60">
              <a:extLst>
                <a:ext uri="{FF2B5EF4-FFF2-40B4-BE49-F238E27FC236}">
                  <a16:creationId xmlns:a16="http://schemas.microsoft.com/office/drawing/2014/main" id="{1F318B61-D8DD-464C-B8C2-68EC476295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12013" y="3587750"/>
              <a:ext cx="349250" cy="584200"/>
            </a:xfrm>
            <a:custGeom>
              <a:avLst/>
              <a:gdLst>
                <a:gd name="T0" fmla="*/ 260049 w 971"/>
                <a:gd name="T1" fmla="*/ 3240 h 1623"/>
                <a:gd name="T2" fmla="*/ 260049 w 971"/>
                <a:gd name="T3" fmla="*/ 3240 h 1623"/>
                <a:gd name="T4" fmla="*/ 280551 w 971"/>
                <a:gd name="T5" fmla="*/ 2880 h 1623"/>
                <a:gd name="T6" fmla="*/ 280551 w 971"/>
                <a:gd name="T7" fmla="*/ 2880 h 1623"/>
                <a:gd name="T8" fmla="*/ 308246 w 971"/>
                <a:gd name="T9" fmla="*/ 26996 h 1623"/>
                <a:gd name="T10" fmla="*/ 308246 w 971"/>
                <a:gd name="T11" fmla="*/ 26996 h 1623"/>
                <a:gd name="T12" fmla="*/ 336661 w 971"/>
                <a:gd name="T13" fmla="*/ 95387 h 1623"/>
                <a:gd name="T14" fmla="*/ 336661 w 971"/>
                <a:gd name="T15" fmla="*/ 95387 h 1623"/>
                <a:gd name="T16" fmla="*/ 342056 w 971"/>
                <a:gd name="T17" fmla="*/ 224969 h 1623"/>
                <a:gd name="T18" fmla="*/ 342056 w 971"/>
                <a:gd name="T19" fmla="*/ 224969 h 1623"/>
                <a:gd name="T20" fmla="*/ 281630 w 971"/>
                <a:gd name="T21" fmla="*/ 390547 h 1623"/>
                <a:gd name="T22" fmla="*/ 281630 w 971"/>
                <a:gd name="T23" fmla="*/ 390547 h 1623"/>
                <a:gd name="T24" fmla="*/ 162576 w 971"/>
                <a:gd name="T25" fmla="*/ 514010 h 1623"/>
                <a:gd name="T26" fmla="*/ 162576 w 971"/>
                <a:gd name="T27" fmla="*/ 514010 h 1623"/>
                <a:gd name="T28" fmla="*/ 48557 w 971"/>
                <a:gd name="T29" fmla="*/ 571242 h 1623"/>
                <a:gd name="T30" fmla="*/ 48557 w 971"/>
                <a:gd name="T31" fmla="*/ 571242 h 1623"/>
                <a:gd name="T32" fmla="*/ 12949 w 971"/>
                <a:gd name="T33" fmla="*/ 580960 h 1623"/>
                <a:gd name="T34" fmla="*/ 12949 w 971"/>
                <a:gd name="T35" fmla="*/ 580960 h 1623"/>
                <a:gd name="T36" fmla="*/ 0 w 971"/>
                <a:gd name="T37" fmla="*/ 583840 h 1623"/>
                <a:gd name="T38" fmla="*/ 0 w 971"/>
                <a:gd name="T39" fmla="*/ 583840 h 1623"/>
                <a:gd name="T40" fmla="*/ 10790 w 971"/>
                <a:gd name="T41" fmla="*/ 576281 h 1623"/>
                <a:gd name="T42" fmla="*/ 10790 w 971"/>
                <a:gd name="T43" fmla="*/ 576281 h 1623"/>
                <a:gd name="T44" fmla="*/ 39205 w 971"/>
                <a:gd name="T45" fmla="*/ 554684 h 1623"/>
                <a:gd name="T46" fmla="*/ 39205 w 971"/>
                <a:gd name="T47" fmla="*/ 554684 h 1623"/>
                <a:gd name="T48" fmla="*/ 121212 w 971"/>
                <a:gd name="T49" fmla="*/ 470096 h 1623"/>
                <a:gd name="T50" fmla="*/ 121212 w 971"/>
                <a:gd name="T51" fmla="*/ 470096 h 1623"/>
                <a:gd name="T52" fmla="*/ 191350 w 971"/>
                <a:gd name="T53" fmla="*/ 344113 h 1623"/>
                <a:gd name="T54" fmla="*/ 191350 w 971"/>
                <a:gd name="T55" fmla="*/ 344113 h 1623"/>
                <a:gd name="T56" fmla="*/ 223002 w 971"/>
                <a:gd name="T57" fmla="*/ 209491 h 1623"/>
                <a:gd name="T58" fmla="*/ 223002 w 971"/>
                <a:gd name="T59" fmla="*/ 209491 h 1623"/>
                <a:gd name="T60" fmla="*/ 229476 w 971"/>
                <a:gd name="T61" fmla="*/ 107985 h 1623"/>
                <a:gd name="T62" fmla="*/ 229476 w 971"/>
                <a:gd name="T63" fmla="*/ 107985 h 1623"/>
                <a:gd name="T64" fmla="*/ 232713 w 971"/>
                <a:gd name="T65" fmla="*/ 47513 h 1623"/>
                <a:gd name="T66" fmla="*/ 232713 w 971"/>
                <a:gd name="T67" fmla="*/ 47513 h 1623"/>
                <a:gd name="T68" fmla="*/ 243504 w 971"/>
                <a:gd name="T69" fmla="*/ 15838 h 1623"/>
                <a:gd name="T70" fmla="*/ 243504 w 971"/>
                <a:gd name="T71" fmla="*/ 15838 h 1623"/>
                <a:gd name="T72" fmla="*/ 260049 w 971"/>
                <a:gd name="T73" fmla="*/ 3240 h 16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971" h="1623">
                  <a:moveTo>
                    <a:pt x="723" y="9"/>
                  </a:moveTo>
                  <a:lnTo>
                    <a:pt x="723" y="9"/>
                  </a:lnTo>
                  <a:cubicBezTo>
                    <a:pt x="739" y="3"/>
                    <a:pt x="758" y="0"/>
                    <a:pt x="780" y="8"/>
                  </a:cubicBezTo>
                  <a:cubicBezTo>
                    <a:pt x="803" y="17"/>
                    <a:pt x="830" y="36"/>
                    <a:pt x="857" y="75"/>
                  </a:cubicBezTo>
                  <a:cubicBezTo>
                    <a:pt x="885" y="115"/>
                    <a:pt x="915" y="175"/>
                    <a:pt x="936" y="265"/>
                  </a:cubicBezTo>
                  <a:cubicBezTo>
                    <a:pt x="958" y="354"/>
                    <a:pt x="970" y="474"/>
                    <a:pt x="951" y="625"/>
                  </a:cubicBezTo>
                  <a:cubicBezTo>
                    <a:pt x="932" y="776"/>
                    <a:pt x="875" y="941"/>
                    <a:pt x="783" y="1085"/>
                  </a:cubicBezTo>
                  <a:cubicBezTo>
                    <a:pt x="692" y="1229"/>
                    <a:pt x="571" y="1345"/>
                    <a:pt x="452" y="1428"/>
                  </a:cubicBezTo>
                  <a:cubicBezTo>
                    <a:pt x="333" y="1512"/>
                    <a:pt x="218" y="1560"/>
                    <a:pt x="135" y="1587"/>
                  </a:cubicBezTo>
                  <a:cubicBezTo>
                    <a:pt x="93" y="1601"/>
                    <a:pt x="60" y="1609"/>
                    <a:pt x="36" y="1614"/>
                  </a:cubicBezTo>
                  <a:cubicBezTo>
                    <a:pt x="13" y="1619"/>
                    <a:pt x="0" y="1622"/>
                    <a:pt x="0" y="1622"/>
                  </a:cubicBezTo>
                  <a:cubicBezTo>
                    <a:pt x="0" y="1622"/>
                    <a:pt x="11" y="1614"/>
                    <a:pt x="30" y="1601"/>
                  </a:cubicBezTo>
                  <a:cubicBezTo>
                    <a:pt x="50" y="1588"/>
                    <a:pt x="77" y="1567"/>
                    <a:pt x="109" y="1541"/>
                  </a:cubicBezTo>
                  <a:cubicBezTo>
                    <a:pt x="175" y="1488"/>
                    <a:pt x="260" y="1408"/>
                    <a:pt x="337" y="1306"/>
                  </a:cubicBezTo>
                  <a:cubicBezTo>
                    <a:pt x="415" y="1206"/>
                    <a:pt x="485" y="1083"/>
                    <a:pt x="532" y="956"/>
                  </a:cubicBezTo>
                  <a:cubicBezTo>
                    <a:pt x="580" y="829"/>
                    <a:pt x="605" y="699"/>
                    <a:pt x="620" y="582"/>
                  </a:cubicBezTo>
                  <a:cubicBezTo>
                    <a:pt x="634" y="466"/>
                    <a:pt x="636" y="374"/>
                    <a:pt x="638" y="300"/>
                  </a:cubicBezTo>
                  <a:cubicBezTo>
                    <a:pt x="639" y="228"/>
                    <a:pt x="642" y="173"/>
                    <a:pt x="647" y="132"/>
                  </a:cubicBezTo>
                  <a:cubicBezTo>
                    <a:pt x="654" y="91"/>
                    <a:pt x="664" y="63"/>
                    <a:pt x="677" y="44"/>
                  </a:cubicBezTo>
                  <a:cubicBezTo>
                    <a:pt x="691" y="24"/>
                    <a:pt x="707" y="14"/>
                    <a:pt x="723" y="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86" name="Freeform 61">
              <a:extLst>
                <a:ext uri="{FF2B5EF4-FFF2-40B4-BE49-F238E27FC236}">
                  <a16:creationId xmlns:a16="http://schemas.microsoft.com/office/drawing/2014/main" id="{E2EFAD79-8717-5841-9712-CACD554695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6613" y="4067175"/>
              <a:ext cx="1084262" cy="558800"/>
            </a:xfrm>
            <a:custGeom>
              <a:avLst/>
              <a:gdLst>
                <a:gd name="T0" fmla="*/ 865826 w 3013"/>
                <a:gd name="T1" fmla="*/ 298675 h 1551"/>
                <a:gd name="T2" fmla="*/ 858629 w 3013"/>
                <a:gd name="T3" fmla="*/ 297594 h 1551"/>
                <a:gd name="T4" fmla="*/ 822643 w 3013"/>
                <a:gd name="T5" fmla="*/ 286786 h 1551"/>
                <a:gd name="T6" fmla="*/ 781979 w 3013"/>
                <a:gd name="T7" fmla="*/ 283183 h 1551"/>
                <a:gd name="T8" fmla="*/ 735197 w 3013"/>
                <a:gd name="T9" fmla="*/ 302999 h 1551"/>
                <a:gd name="T10" fmla="*/ 716484 w 3013"/>
                <a:gd name="T11" fmla="*/ 329299 h 1551"/>
                <a:gd name="T12" fmla="*/ 712885 w 3013"/>
                <a:gd name="T13" fmla="*/ 381540 h 1551"/>
                <a:gd name="T14" fmla="*/ 716844 w 3013"/>
                <a:gd name="T15" fmla="*/ 389827 h 1551"/>
                <a:gd name="T16" fmla="*/ 721882 w 3013"/>
                <a:gd name="T17" fmla="*/ 398113 h 1551"/>
                <a:gd name="T18" fmla="*/ 790615 w 3013"/>
                <a:gd name="T19" fmla="*/ 435223 h 1551"/>
                <a:gd name="T20" fmla="*/ 823363 w 3013"/>
                <a:gd name="T21" fmla="*/ 436304 h 1551"/>
                <a:gd name="T22" fmla="*/ 839556 w 3013"/>
                <a:gd name="T23" fmla="*/ 433782 h 1551"/>
                <a:gd name="T24" fmla="*/ 847473 w 3013"/>
                <a:gd name="T25" fmla="*/ 431980 h 1551"/>
                <a:gd name="T26" fmla="*/ 890297 w 3013"/>
                <a:gd name="T27" fmla="*/ 411444 h 1551"/>
                <a:gd name="T28" fmla="*/ 946795 w 3013"/>
                <a:gd name="T29" fmla="*/ 350556 h 1551"/>
                <a:gd name="T30" fmla="*/ 941757 w 3013"/>
                <a:gd name="T31" fmla="*/ 181223 h 1551"/>
                <a:gd name="T32" fmla="*/ 908650 w 3013"/>
                <a:gd name="T33" fmla="*/ 140871 h 1551"/>
                <a:gd name="T34" fmla="*/ 894615 w 3013"/>
                <a:gd name="T35" fmla="*/ 130062 h 1551"/>
                <a:gd name="T36" fmla="*/ 873743 w 3013"/>
                <a:gd name="T37" fmla="*/ 117813 h 1551"/>
                <a:gd name="T38" fmla="*/ 827681 w 3013"/>
                <a:gd name="T39" fmla="*/ 100519 h 1551"/>
                <a:gd name="T40" fmla="*/ 776221 w 3013"/>
                <a:gd name="T41" fmla="*/ 93313 h 1551"/>
                <a:gd name="T42" fmla="*/ 668982 w 3013"/>
                <a:gd name="T43" fmla="*/ 105923 h 1551"/>
                <a:gd name="T44" fmla="*/ 617882 w 3013"/>
                <a:gd name="T45" fmla="*/ 123577 h 1551"/>
                <a:gd name="T46" fmla="*/ 473937 w 3013"/>
                <a:gd name="T47" fmla="*/ 203560 h 1551"/>
                <a:gd name="T48" fmla="*/ 300844 w 3013"/>
                <a:gd name="T49" fmla="*/ 314167 h 1551"/>
                <a:gd name="T50" fmla="*/ 85287 w 3013"/>
                <a:gd name="T51" fmla="*/ 385864 h 1551"/>
                <a:gd name="T52" fmla="*/ 38865 w 3013"/>
                <a:gd name="T53" fmla="*/ 385864 h 1551"/>
                <a:gd name="T54" fmla="*/ 10076 w 3013"/>
                <a:gd name="T55" fmla="*/ 382261 h 1551"/>
                <a:gd name="T56" fmla="*/ 0 w 3013"/>
                <a:gd name="T57" fmla="*/ 380460 h 1551"/>
                <a:gd name="T58" fmla="*/ 22311 w 3013"/>
                <a:gd name="T59" fmla="*/ 381180 h 1551"/>
                <a:gd name="T60" fmla="*/ 38865 w 3013"/>
                <a:gd name="T61" fmla="*/ 380460 h 1551"/>
                <a:gd name="T62" fmla="*/ 141785 w 3013"/>
                <a:gd name="T63" fmla="*/ 358122 h 1551"/>
                <a:gd name="T64" fmla="*/ 280692 w 3013"/>
                <a:gd name="T65" fmla="*/ 281742 h 1551"/>
                <a:gd name="T66" fmla="*/ 531875 w 3013"/>
                <a:gd name="T67" fmla="*/ 85748 h 1551"/>
                <a:gd name="T68" fmla="*/ 585134 w 3013"/>
                <a:gd name="T69" fmla="*/ 54043 h 1551"/>
                <a:gd name="T70" fmla="*/ 707847 w 3013"/>
                <a:gd name="T71" fmla="*/ 9367 h 1551"/>
                <a:gd name="T72" fmla="*/ 775501 w 3013"/>
                <a:gd name="T73" fmla="*/ 721 h 1551"/>
                <a:gd name="T74" fmla="*/ 882020 w 3013"/>
                <a:gd name="T75" fmla="*/ 12970 h 1551"/>
                <a:gd name="T76" fmla="*/ 916927 w 3013"/>
                <a:gd name="T77" fmla="*/ 25580 h 1551"/>
                <a:gd name="T78" fmla="*/ 1082463 w 3013"/>
                <a:gd name="T79" fmla="*/ 261926 h 1551"/>
                <a:gd name="T80" fmla="*/ 1077065 w 3013"/>
                <a:gd name="T81" fmla="*/ 337586 h 1551"/>
                <a:gd name="T82" fmla="*/ 957231 w 3013"/>
                <a:gd name="T83" fmla="*/ 511603 h 1551"/>
                <a:gd name="T84" fmla="*/ 897134 w 3013"/>
                <a:gd name="T85" fmla="*/ 542227 h 1551"/>
                <a:gd name="T86" fmla="*/ 864747 w 3013"/>
                <a:gd name="T87" fmla="*/ 551234 h 1551"/>
                <a:gd name="T88" fmla="*/ 847833 w 3013"/>
                <a:gd name="T89" fmla="*/ 554116 h 1551"/>
                <a:gd name="T90" fmla="*/ 713605 w 3013"/>
                <a:gd name="T91" fmla="*/ 534301 h 1551"/>
                <a:gd name="T92" fmla="*/ 627958 w 3013"/>
                <a:gd name="T93" fmla="*/ 461523 h 1551"/>
                <a:gd name="T94" fmla="*/ 609965 w 3013"/>
                <a:gd name="T95" fmla="*/ 424774 h 1551"/>
                <a:gd name="T96" fmla="*/ 606366 w 3013"/>
                <a:gd name="T97" fmla="*/ 411804 h 1551"/>
                <a:gd name="T98" fmla="*/ 628318 w 3013"/>
                <a:gd name="T99" fmla="*/ 278139 h 1551"/>
                <a:gd name="T100" fmla="*/ 679778 w 3013"/>
                <a:gd name="T101" fmla="*/ 225538 h 1551"/>
                <a:gd name="T102" fmla="*/ 789536 w 3013"/>
                <a:gd name="T103" fmla="*/ 205362 h 1551"/>
                <a:gd name="T104" fmla="*/ 852511 w 3013"/>
                <a:gd name="T105" fmla="*/ 235265 h 1551"/>
                <a:gd name="T106" fmla="*/ 880940 w 3013"/>
                <a:gd name="T107" fmla="*/ 279220 h 1551"/>
                <a:gd name="T108" fmla="*/ 881300 w 3013"/>
                <a:gd name="T109" fmla="*/ 287506 h 155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013" h="1551">
                  <a:moveTo>
                    <a:pt x="2435" y="823"/>
                  </a:moveTo>
                  <a:lnTo>
                    <a:pt x="2435" y="823"/>
                  </a:lnTo>
                  <a:cubicBezTo>
                    <a:pt x="2428" y="827"/>
                    <a:pt x="2419" y="830"/>
                    <a:pt x="2406" y="829"/>
                  </a:cubicBezTo>
                  <a:cubicBezTo>
                    <a:pt x="2400" y="828"/>
                    <a:pt x="2394" y="827"/>
                    <a:pt x="2386" y="826"/>
                  </a:cubicBezTo>
                  <a:cubicBezTo>
                    <a:pt x="2379" y="824"/>
                    <a:pt x="2370" y="821"/>
                    <a:pt x="2361" y="818"/>
                  </a:cubicBezTo>
                  <a:cubicBezTo>
                    <a:pt x="2341" y="812"/>
                    <a:pt x="2317" y="803"/>
                    <a:pt x="2286" y="796"/>
                  </a:cubicBezTo>
                  <a:cubicBezTo>
                    <a:pt x="2255" y="788"/>
                    <a:pt x="2216" y="782"/>
                    <a:pt x="2173" y="786"/>
                  </a:cubicBezTo>
                  <a:cubicBezTo>
                    <a:pt x="2150" y="788"/>
                    <a:pt x="2127" y="793"/>
                    <a:pt x="2105" y="801"/>
                  </a:cubicBezTo>
                  <a:cubicBezTo>
                    <a:pt x="2083" y="810"/>
                    <a:pt x="2062" y="823"/>
                    <a:pt x="2043" y="841"/>
                  </a:cubicBezTo>
                  <a:cubicBezTo>
                    <a:pt x="2023" y="859"/>
                    <a:pt x="2004" y="883"/>
                    <a:pt x="1991" y="914"/>
                  </a:cubicBezTo>
                  <a:cubicBezTo>
                    <a:pt x="1978" y="943"/>
                    <a:pt x="1969" y="978"/>
                    <a:pt x="1971" y="1010"/>
                  </a:cubicBezTo>
                  <a:cubicBezTo>
                    <a:pt x="1972" y="1028"/>
                    <a:pt x="1975" y="1043"/>
                    <a:pt x="1981" y="1059"/>
                  </a:cubicBezTo>
                  <a:cubicBezTo>
                    <a:pt x="1983" y="1063"/>
                    <a:pt x="1984" y="1066"/>
                    <a:pt x="1985" y="1071"/>
                  </a:cubicBezTo>
                  <a:lnTo>
                    <a:pt x="1992" y="1082"/>
                  </a:lnTo>
                  <a:cubicBezTo>
                    <a:pt x="1995" y="1090"/>
                    <a:pt x="2001" y="1098"/>
                    <a:pt x="2006" y="1105"/>
                  </a:cubicBezTo>
                  <a:cubicBezTo>
                    <a:pt x="2028" y="1136"/>
                    <a:pt x="2066" y="1164"/>
                    <a:pt x="2115" y="1185"/>
                  </a:cubicBezTo>
                  <a:cubicBezTo>
                    <a:pt x="2141" y="1195"/>
                    <a:pt x="2168" y="1203"/>
                    <a:pt x="2197" y="1208"/>
                  </a:cubicBezTo>
                  <a:cubicBezTo>
                    <a:pt x="2226" y="1212"/>
                    <a:pt x="2257" y="1215"/>
                    <a:pt x="2288" y="1211"/>
                  </a:cubicBezTo>
                  <a:cubicBezTo>
                    <a:pt x="2296" y="1211"/>
                    <a:pt x="2303" y="1210"/>
                    <a:pt x="2311" y="1209"/>
                  </a:cubicBezTo>
                  <a:cubicBezTo>
                    <a:pt x="2318" y="1208"/>
                    <a:pt x="2326" y="1207"/>
                    <a:pt x="2333" y="1204"/>
                  </a:cubicBezTo>
                  <a:cubicBezTo>
                    <a:pt x="2341" y="1203"/>
                    <a:pt x="2347" y="1201"/>
                    <a:pt x="2355" y="1199"/>
                  </a:cubicBezTo>
                  <a:cubicBezTo>
                    <a:pt x="2363" y="1196"/>
                    <a:pt x="2371" y="1194"/>
                    <a:pt x="2379" y="1191"/>
                  </a:cubicBezTo>
                  <a:cubicBezTo>
                    <a:pt x="2412" y="1179"/>
                    <a:pt x="2444" y="1163"/>
                    <a:pt x="2474" y="1142"/>
                  </a:cubicBezTo>
                  <a:cubicBezTo>
                    <a:pt x="2537" y="1101"/>
                    <a:pt x="2593" y="1042"/>
                    <a:pt x="2631" y="973"/>
                  </a:cubicBezTo>
                  <a:cubicBezTo>
                    <a:pt x="2670" y="904"/>
                    <a:pt x="2690" y="827"/>
                    <a:pt x="2688" y="745"/>
                  </a:cubicBezTo>
                  <a:cubicBezTo>
                    <a:pt x="2686" y="662"/>
                    <a:pt x="2661" y="576"/>
                    <a:pt x="2617" y="503"/>
                  </a:cubicBezTo>
                  <a:cubicBezTo>
                    <a:pt x="2595" y="465"/>
                    <a:pt x="2568" y="431"/>
                    <a:pt x="2537" y="402"/>
                  </a:cubicBezTo>
                  <a:lnTo>
                    <a:pt x="2525" y="391"/>
                  </a:lnTo>
                  <a:lnTo>
                    <a:pt x="2512" y="381"/>
                  </a:lnTo>
                  <a:cubicBezTo>
                    <a:pt x="2503" y="374"/>
                    <a:pt x="2495" y="368"/>
                    <a:pt x="2486" y="361"/>
                  </a:cubicBezTo>
                  <a:cubicBezTo>
                    <a:pt x="2467" y="349"/>
                    <a:pt x="2449" y="336"/>
                    <a:pt x="2428" y="327"/>
                  </a:cubicBezTo>
                  <a:cubicBezTo>
                    <a:pt x="2409" y="316"/>
                    <a:pt x="2387" y="308"/>
                    <a:pt x="2367" y="299"/>
                  </a:cubicBezTo>
                  <a:cubicBezTo>
                    <a:pt x="2345" y="292"/>
                    <a:pt x="2323" y="283"/>
                    <a:pt x="2300" y="279"/>
                  </a:cubicBezTo>
                  <a:cubicBezTo>
                    <a:pt x="2254" y="267"/>
                    <a:pt x="2205" y="262"/>
                    <a:pt x="2157" y="259"/>
                  </a:cubicBezTo>
                  <a:cubicBezTo>
                    <a:pt x="2107" y="257"/>
                    <a:pt x="2058" y="260"/>
                    <a:pt x="2008" y="265"/>
                  </a:cubicBezTo>
                  <a:cubicBezTo>
                    <a:pt x="1958" y="272"/>
                    <a:pt x="1908" y="281"/>
                    <a:pt x="1859" y="294"/>
                  </a:cubicBezTo>
                  <a:cubicBezTo>
                    <a:pt x="1811" y="308"/>
                    <a:pt x="1764" y="323"/>
                    <a:pt x="1717" y="343"/>
                  </a:cubicBezTo>
                  <a:cubicBezTo>
                    <a:pt x="1670" y="363"/>
                    <a:pt x="1623" y="385"/>
                    <a:pt x="1578" y="409"/>
                  </a:cubicBezTo>
                  <a:cubicBezTo>
                    <a:pt x="1488" y="456"/>
                    <a:pt x="1401" y="510"/>
                    <a:pt x="1317" y="565"/>
                  </a:cubicBezTo>
                  <a:cubicBezTo>
                    <a:pt x="1149" y="675"/>
                    <a:pt x="991" y="787"/>
                    <a:pt x="836" y="872"/>
                  </a:cubicBezTo>
                  <a:cubicBezTo>
                    <a:pt x="683" y="957"/>
                    <a:pt x="536" y="1014"/>
                    <a:pt x="409" y="1044"/>
                  </a:cubicBezTo>
                  <a:cubicBezTo>
                    <a:pt x="346" y="1059"/>
                    <a:pt x="288" y="1066"/>
                    <a:pt x="237" y="1071"/>
                  </a:cubicBezTo>
                  <a:cubicBezTo>
                    <a:pt x="186" y="1074"/>
                    <a:pt x="143" y="1073"/>
                    <a:pt x="108" y="1071"/>
                  </a:cubicBezTo>
                  <a:cubicBezTo>
                    <a:pt x="90" y="1069"/>
                    <a:pt x="75" y="1068"/>
                    <a:pt x="61" y="1066"/>
                  </a:cubicBezTo>
                  <a:cubicBezTo>
                    <a:pt x="48" y="1065"/>
                    <a:pt x="36" y="1062"/>
                    <a:pt x="28" y="1061"/>
                  </a:cubicBezTo>
                  <a:cubicBezTo>
                    <a:pt x="9" y="1058"/>
                    <a:pt x="0" y="1056"/>
                    <a:pt x="0" y="1056"/>
                  </a:cubicBezTo>
                  <a:cubicBezTo>
                    <a:pt x="0" y="1056"/>
                    <a:pt x="9" y="1057"/>
                    <a:pt x="28" y="1058"/>
                  </a:cubicBezTo>
                  <a:cubicBezTo>
                    <a:pt x="37" y="1058"/>
                    <a:pt x="48" y="1058"/>
                    <a:pt x="62" y="1058"/>
                  </a:cubicBezTo>
                  <a:cubicBezTo>
                    <a:pt x="75" y="1058"/>
                    <a:pt x="90" y="1057"/>
                    <a:pt x="108" y="1056"/>
                  </a:cubicBezTo>
                  <a:cubicBezTo>
                    <a:pt x="142" y="1055"/>
                    <a:pt x="185" y="1049"/>
                    <a:pt x="233" y="1040"/>
                  </a:cubicBezTo>
                  <a:cubicBezTo>
                    <a:pt x="281" y="1029"/>
                    <a:pt x="336" y="1016"/>
                    <a:pt x="394" y="994"/>
                  </a:cubicBezTo>
                  <a:cubicBezTo>
                    <a:pt x="511" y="951"/>
                    <a:pt x="644" y="880"/>
                    <a:pt x="780" y="782"/>
                  </a:cubicBezTo>
                  <a:cubicBezTo>
                    <a:pt x="917" y="685"/>
                    <a:pt x="1058" y="560"/>
                    <a:pt x="1218" y="430"/>
                  </a:cubicBezTo>
                  <a:cubicBezTo>
                    <a:pt x="1298" y="364"/>
                    <a:pt x="1384" y="299"/>
                    <a:pt x="1478" y="238"/>
                  </a:cubicBezTo>
                  <a:cubicBezTo>
                    <a:pt x="1525" y="207"/>
                    <a:pt x="1574" y="177"/>
                    <a:pt x="1626" y="150"/>
                  </a:cubicBezTo>
                  <a:cubicBezTo>
                    <a:pt x="1677" y="122"/>
                    <a:pt x="1733" y="98"/>
                    <a:pt x="1789" y="77"/>
                  </a:cubicBezTo>
                  <a:cubicBezTo>
                    <a:pt x="1847" y="56"/>
                    <a:pt x="1907" y="39"/>
                    <a:pt x="1967" y="26"/>
                  </a:cubicBezTo>
                  <a:cubicBezTo>
                    <a:pt x="2029" y="14"/>
                    <a:pt x="2091" y="4"/>
                    <a:pt x="2155" y="2"/>
                  </a:cubicBezTo>
                  <a:cubicBezTo>
                    <a:pt x="2220" y="0"/>
                    <a:pt x="2286" y="3"/>
                    <a:pt x="2352" y="14"/>
                  </a:cubicBezTo>
                  <a:cubicBezTo>
                    <a:pt x="2385" y="18"/>
                    <a:pt x="2418" y="28"/>
                    <a:pt x="2451" y="36"/>
                  </a:cubicBezTo>
                  <a:cubicBezTo>
                    <a:pt x="2484" y="47"/>
                    <a:pt x="2517" y="56"/>
                    <a:pt x="2548" y="71"/>
                  </a:cubicBezTo>
                  <a:cubicBezTo>
                    <a:pt x="2676" y="124"/>
                    <a:pt x="2792" y="220"/>
                    <a:pt x="2871" y="336"/>
                  </a:cubicBezTo>
                  <a:cubicBezTo>
                    <a:pt x="2951" y="453"/>
                    <a:pt x="2998" y="588"/>
                    <a:pt x="3008" y="727"/>
                  </a:cubicBezTo>
                  <a:cubicBezTo>
                    <a:pt x="3012" y="797"/>
                    <a:pt x="3008" y="868"/>
                    <a:pt x="2993" y="937"/>
                  </a:cubicBezTo>
                  <a:cubicBezTo>
                    <a:pt x="2978" y="1005"/>
                    <a:pt x="2954" y="1070"/>
                    <a:pt x="2922" y="1130"/>
                  </a:cubicBezTo>
                  <a:cubicBezTo>
                    <a:pt x="2859" y="1250"/>
                    <a:pt x="2768" y="1349"/>
                    <a:pt x="2660" y="1420"/>
                  </a:cubicBezTo>
                  <a:cubicBezTo>
                    <a:pt x="2607" y="1456"/>
                    <a:pt x="2551" y="1484"/>
                    <a:pt x="2493" y="1505"/>
                  </a:cubicBezTo>
                  <a:cubicBezTo>
                    <a:pt x="2478" y="1510"/>
                    <a:pt x="2463" y="1515"/>
                    <a:pt x="2448" y="1519"/>
                  </a:cubicBezTo>
                  <a:cubicBezTo>
                    <a:pt x="2434" y="1524"/>
                    <a:pt x="2418" y="1527"/>
                    <a:pt x="2403" y="1530"/>
                  </a:cubicBezTo>
                  <a:cubicBezTo>
                    <a:pt x="2387" y="1535"/>
                    <a:pt x="2372" y="1536"/>
                    <a:pt x="2356" y="1538"/>
                  </a:cubicBezTo>
                  <a:cubicBezTo>
                    <a:pt x="2341" y="1540"/>
                    <a:pt x="2326" y="1543"/>
                    <a:pt x="2311" y="1543"/>
                  </a:cubicBezTo>
                  <a:cubicBezTo>
                    <a:pt x="2191" y="1550"/>
                    <a:pt x="2081" y="1526"/>
                    <a:pt x="1983" y="1483"/>
                  </a:cubicBezTo>
                  <a:cubicBezTo>
                    <a:pt x="1887" y="1437"/>
                    <a:pt x="1801" y="1369"/>
                    <a:pt x="1745" y="1281"/>
                  </a:cubicBezTo>
                  <a:cubicBezTo>
                    <a:pt x="1731" y="1259"/>
                    <a:pt x="1718" y="1237"/>
                    <a:pt x="1708" y="1213"/>
                  </a:cubicBezTo>
                  <a:cubicBezTo>
                    <a:pt x="1704" y="1201"/>
                    <a:pt x="1699" y="1190"/>
                    <a:pt x="1695" y="1179"/>
                  </a:cubicBezTo>
                  <a:cubicBezTo>
                    <a:pt x="1691" y="1166"/>
                    <a:pt x="1688" y="1154"/>
                    <a:pt x="1685" y="1143"/>
                  </a:cubicBezTo>
                  <a:cubicBezTo>
                    <a:pt x="1672" y="1096"/>
                    <a:pt x="1667" y="1046"/>
                    <a:pt x="1670" y="1002"/>
                  </a:cubicBezTo>
                  <a:cubicBezTo>
                    <a:pt x="1676" y="911"/>
                    <a:pt x="1706" y="834"/>
                    <a:pt x="1746" y="772"/>
                  </a:cubicBezTo>
                  <a:cubicBezTo>
                    <a:pt x="1784" y="709"/>
                    <a:pt x="1836" y="661"/>
                    <a:pt x="1889" y="626"/>
                  </a:cubicBezTo>
                  <a:cubicBezTo>
                    <a:pt x="1943" y="592"/>
                    <a:pt x="2002" y="572"/>
                    <a:pt x="2054" y="565"/>
                  </a:cubicBezTo>
                  <a:cubicBezTo>
                    <a:pt x="2106" y="558"/>
                    <a:pt x="2153" y="562"/>
                    <a:pt x="2194" y="570"/>
                  </a:cubicBezTo>
                  <a:cubicBezTo>
                    <a:pt x="2275" y="586"/>
                    <a:pt x="2331" y="621"/>
                    <a:pt x="2369" y="653"/>
                  </a:cubicBezTo>
                  <a:cubicBezTo>
                    <a:pt x="2407" y="686"/>
                    <a:pt x="2427" y="718"/>
                    <a:pt x="2438" y="742"/>
                  </a:cubicBezTo>
                  <a:cubicBezTo>
                    <a:pt x="2443" y="755"/>
                    <a:pt x="2447" y="766"/>
                    <a:pt x="2448" y="775"/>
                  </a:cubicBezTo>
                  <a:cubicBezTo>
                    <a:pt x="2450" y="784"/>
                    <a:pt x="2450" y="792"/>
                    <a:pt x="2449" y="798"/>
                  </a:cubicBezTo>
                  <a:cubicBezTo>
                    <a:pt x="2447" y="811"/>
                    <a:pt x="2442" y="818"/>
                    <a:pt x="2435" y="82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</p:grpSp>
    </p:spTree>
    <p:extLst>
      <p:ext uri="{BB962C8B-B14F-4D97-AF65-F5344CB8AC3E}">
        <p14:creationId xmlns:p14="http://schemas.microsoft.com/office/powerpoint/2010/main" val="428620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BB1224-BB34-8C47-B0EF-DD8EC48D48B7}"/>
              </a:ext>
            </a:extLst>
          </p:cNvPr>
          <p:cNvSpPr/>
          <p:nvPr/>
        </p:nvSpPr>
        <p:spPr>
          <a:xfrm>
            <a:off x="0" y="0"/>
            <a:ext cx="12192000" cy="69573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TextBox 3"/>
          <p:cNvSpPr txBox="1"/>
          <p:nvPr/>
        </p:nvSpPr>
        <p:spPr>
          <a:xfrm>
            <a:off x="2775297" y="5282901"/>
            <a:ext cx="6641405" cy="833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000" i="1" dirty="0">
                <a:solidFill>
                  <a:schemeClr val="bg1"/>
                </a:solidFill>
                <a:latin typeface="Lora" panose="02000503000000020004" pitchFamily="2" charset="77"/>
                <a:ea typeface="Lato Light" panose="020F0502020204030203" pitchFamily="34" charset="0"/>
                <a:cs typeface="Arima Madurai Light" pitchFamily="2" charset="77"/>
              </a:rPr>
              <a:t>You can find me at: @username</a:t>
            </a:r>
          </a:p>
          <a:p>
            <a:pPr algn="ctr">
              <a:lnSpc>
                <a:spcPts val="3000"/>
              </a:lnSpc>
            </a:pPr>
            <a:r>
              <a:rPr lang="en-US" sz="2000" i="1" dirty="0">
                <a:solidFill>
                  <a:schemeClr val="bg1"/>
                </a:solidFill>
                <a:latin typeface="Lora" panose="02000503000000020004" pitchFamily="2" charset="77"/>
                <a:ea typeface="Lato Light" panose="020F0502020204030203" pitchFamily="34" charset="0"/>
                <a:cs typeface="Arima Madurai Light" pitchFamily="2" charset="77"/>
              </a:rPr>
              <a:t>myemail@domain.com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48227" y="4286577"/>
            <a:ext cx="2695546" cy="52322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>
                <a:solidFill>
                  <a:schemeClr val="bg2"/>
                </a:solidFill>
                <a:latin typeface="Lora" panose="02000503000000020004" pitchFamily="2" charset="77"/>
                <a:ea typeface="Nunito Bold" charset="0"/>
                <a:cs typeface="Arima Madurai Light" pitchFamily="2" charset="77"/>
              </a:rPr>
              <a:t>Any questions?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84122" y="2439437"/>
            <a:ext cx="482375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b="1" dirty="0">
                <a:blipFill>
                  <a:blip r:embed="rId3"/>
                  <a:stretch>
                    <a:fillRect/>
                  </a:stretch>
                </a:blipFill>
                <a:latin typeface="Lora" panose="02000503000000020004" pitchFamily="2" charset="77"/>
                <a:ea typeface="Nunito Bold" charset="0"/>
                <a:cs typeface="Arima Madurai Black" pitchFamily="2" charset="77"/>
              </a:rPr>
              <a:t>Thanks</a:t>
            </a:r>
            <a:r>
              <a:rPr lang="en-US" sz="9600" b="1" dirty="0">
                <a:solidFill>
                  <a:schemeClr val="tx2"/>
                </a:solidFill>
                <a:latin typeface="Lora" panose="02000503000000020004" pitchFamily="2" charset="77"/>
                <a:ea typeface="Nunito Bold" charset="0"/>
                <a:cs typeface="Arima Madurai Black" pitchFamily="2" charset="77"/>
              </a:rPr>
              <a:t>!</a:t>
            </a:r>
          </a:p>
        </p:txBody>
      </p:sp>
      <p:grpSp>
        <p:nvGrpSpPr>
          <p:cNvPr id="6" name="Group 1">
            <a:extLst>
              <a:ext uri="{FF2B5EF4-FFF2-40B4-BE49-F238E27FC236}">
                <a16:creationId xmlns:a16="http://schemas.microsoft.com/office/drawing/2014/main" id="{69744940-B592-A142-933F-EDEE1B175EB8}"/>
              </a:ext>
            </a:extLst>
          </p:cNvPr>
          <p:cNvGrpSpPr>
            <a:grpSpLocks/>
          </p:cNvGrpSpPr>
          <p:nvPr/>
        </p:nvGrpSpPr>
        <p:grpSpPr bwMode="auto">
          <a:xfrm>
            <a:off x="4071911" y="1082675"/>
            <a:ext cx="4048177" cy="1084057"/>
            <a:chOff x="2530475" y="3197225"/>
            <a:chExt cx="5740400" cy="1536700"/>
          </a:xfrm>
          <a:solidFill>
            <a:schemeClr val="accent1"/>
          </a:solidFill>
        </p:grpSpPr>
        <p:sp>
          <p:nvSpPr>
            <p:cNvPr id="7" name="Freeform 1">
              <a:extLst>
                <a:ext uri="{FF2B5EF4-FFF2-40B4-BE49-F238E27FC236}">
                  <a16:creationId xmlns:a16="http://schemas.microsoft.com/office/drawing/2014/main" id="{B3332F33-110D-3144-8F73-4B71BA0094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2675" y="3468688"/>
              <a:ext cx="1703388" cy="795337"/>
            </a:xfrm>
            <a:custGeom>
              <a:avLst/>
              <a:gdLst>
                <a:gd name="T0" fmla="*/ 469503 w 4731"/>
                <a:gd name="T1" fmla="*/ 357524 h 2209"/>
                <a:gd name="T2" fmla="*/ 492906 w 4731"/>
                <a:gd name="T3" fmla="*/ 353923 h 2209"/>
                <a:gd name="T4" fmla="*/ 597320 w 4731"/>
                <a:gd name="T5" fmla="*/ 380566 h 2209"/>
                <a:gd name="T6" fmla="*/ 629364 w 4731"/>
                <a:gd name="T7" fmla="*/ 411890 h 2209"/>
                <a:gd name="T8" fmla="*/ 645566 w 4731"/>
                <a:gd name="T9" fmla="*/ 516303 h 2209"/>
                <a:gd name="T10" fmla="*/ 611002 w 4731"/>
                <a:gd name="T11" fmla="*/ 583271 h 2209"/>
                <a:gd name="T12" fmla="*/ 446100 w 4731"/>
                <a:gd name="T13" fmla="*/ 674002 h 2209"/>
                <a:gd name="T14" fmla="*/ 417656 w 4731"/>
                <a:gd name="T15" fmla="*/ 676523 h 2209"/>
                <a:gd name="T16" fmla="*/ 326564 w 4731"/>
                <a:gd name="T17" fmla="*/ 665361 h 2209"/>
                <a:gd name="T18" fmla="*/ 265356 w 4731"/>
                <a:gd name="T19" fmla="*/ 641238 h 2209"/>
                <a:gd name="T20" fmla="*/ 222150 w 4731"/>
                <a:gd name="T21" fmla="*/ 613515 h 2209"/>
                <a:gd name="T22" fmla="*/ 208828 w 4731"/>
                <a:gd name="T23" fmla="*/ 602353 h 2209"/>
                <a:gd name="T24" fmla="*/ 129617 w 4731"/>
                <a:gd name="T25" fmla="*/ 330520 h 2209"/>
                <a:gd name="T26" fmla="*/ 156621 w 4731"/>
                <a:gd name="T27" fmla="*/ 256351 h 2209"/>
                <a:gd name="T28" fmla="*/ 233671 w 4731"/>
                <a:gd name="T29" fmla="*/ 167060 h 2209"/>
                <a:gd name="T30" fmla="*/ 250233 w 4731"/>
                <a:gd name="T31" fmla="*/ 155539 h 2209"/>
                <a:gd name="T32" fmla="*/ 345646 w 4731"/>
                <a:gd name="T33" fmla="*/ 114494 h 2209"/>
                <a:gd name="T34" fmla="*/ 519189 w 4731"/>
                <a:gd name="T35" fmla="*/ 104053 h 2209"/>
                <a:gd name="T36" fmla="*/ 844313 w 4731"/>
                <a:gd name="T37" fmla="*/ 237629 h 2209"/>
                <a:gd name="T38" fmla="*/ 984012 w 4731"/>
                <a:gd name="T39" fmla="*/ 341322 h 2209"/>
                <a:gd name="T40" fmla="*/ 1474397 w 4731"/>
                <a:gd name="T41" fmla="*/ 641958 h 2209"/>
                <a:gd name="T42" fmla="*/ 1487359 w 4731"/>
                <a:gd name="T43" fmla="*/ 645919 h 2209"/>
                <a:gd name="T44" fmla="*/ 1524444 w 4731"/>
                <a:gd name="T45" fmla="*/ 654560 h 2209"/>
                <a:gd name="T46" fmla="*/ 1547847 w 4731"/>
                <a:gd name="T47" fmla="*/ 658880 h 2209"/>
                <a:gd name="T48" fmla="*/ 1569810 w 4731"/>
                <a:gd name="T49" fmla="*/ 662121 h 2209"/>
                <a:gd name="T50" fmla="*/ 1609415 w 4731"/>
                <a:gd name="T51" fmla="*/ 665361 h 2209"/>
                <a:gd name="T52" fmla="*/ 1668463 w 4731"/>
                <a:gd name="T53" fmla="*/ 664641 h 2209"/>
                <a:gd name="T54" fmla="*/ 1687546 w 4731"/>
                <a:gd name="T55" fmla="*/ 662841 h 2209"/>
                <a:gd name="T56" fmla="*/ 1687546 w 4731"/>
                <a:gd name="T57" fmla="*/ 661401 h 2209"/>
                <a:gd name="T58" fmla="*/ 1668103 w 4731"/>
                <a:gd name="T59" fmla="*/ 661761 h 2209"/>
                <a:gd name="T60" fmla="*/ 1609775 w 4731"/>
                <a:gd name="T61" fmla="*/ 657440 h 2209"/>
                <a:gd name="T62" fmla="*/ 1571250 w 4731"/>
                <a:gd name="T63" fmla="*/ 650959 h 2209"/>
                <a:gd name="T64" fmla="*/ 1550368 w 4731"/>
                <a:gd name="T65" fmla="*/ 646279 h 2209"/>
                <a:gd name="T66" fmla="*/ 1528045 w 4731"/>
                <a:gd name="T67" fmla="*/ 640518 h 2209"/>
                <a:gd name="T68" fmla="*/ 1492400 w 4731"/>
                <a:gd name="T69" fmla="*/ 628997 h 2209"/>
                <a:gd name="T70" fmla="*/ 1480158 w 4731"/>
                <a:gd name="T71" fmla="*/ 624316 h 2209"/>
                <a:gd name="T72" fmla="*/ 1023257 w 4731"/>
                <a:gd name="T73" fmla="*/ 295236 h 2209"/>
                <a:gd name="T74" fmla="*/ 885719 w 4731"/>
                <a:gd name="T75" fmla="*/ 179662 h 2209"/>
                <a:gd name="T76" fmla="*/ 532151 w 4731"/>
                <a:gd name="T77" fmla="*/ 12602 h 2209"/>
                <a:gd name="T78" fmla="*/ 322243 w 4731"/>
                <a:gd name="T79" fmla="*/ 15482 h 2209"/>
                <a:gd name="T80" fmla="*/ 194786 w 4731"/>
                <a:gd name="T81" fmla="*/ 64448 h 2209"/>
                <a:gd name="T82" fmla="*/ 171383 w 4731"/>
                <a:gd name="T83" fmla="*/ 79570 h 2209"/>
                <a:gd name="T84" fmla="*/ 57968 w 4731"/>
                <a:gd name="T85" fmla="*/ 201625 h 2209"/>
                <a:gd name="T86" fmla="*/ 17282 w 4731"/>
                <a:gd name="T87" fmla="*/ 303877 h 2209"/>
                <a:gd name="T88" fmla="*/ 61928 w 4731"/>
                <a:gd name="T89" fmla="*/ 612435 h 2209"/>
                <a:gd name="T90" fmla="*/ 76690 w 4731"/>
                <a:gd name="T91" fmla="*/ 634757 h 2209"/>
                <a:gd name="T92" fmla="*/ 110535 w 4731"/>
                <a:gd name="T93" fmla="*/ 674362 h 2209"/>
                <a:gd name="T94" fmla="*/ 128897 w 4731"/>
                <a:gd name="T95" fmla="*/ 692004 h 2209"/>
                <a:gd name="T96" fmla="*/ 168503 w 4731"/>
                <a:gd name="T97" fmla="*/ 722968 h 2209"/>
                <a:gd name="T98" fmla="*/ 209908 w 4731"/>
                <a:gd name="T99" fmla="*/ 747811 h 2209"/>
                <a:gd name="T100" fmla="*/ 380571 w 4731"/>
                <a:gd name="T101" fmla="*/ 794257 h 2209"/>
                <a:gd name="T102" fmla="*/ 422337 w 4731"/>
                <a:gd name="T103" fmla="*/ 794257 h 2209"/>
                <a:gd name="T104" fmla="*/ 603441 w 4731"/>
                <a:gd name="T105" fmla="*/ 738450 h 2209"/>
                <a:gd name="T106" fmla="*/ 699214 w 4731"/>
                <a:gd name="T107" fmla="*/ 645919 h 2209"/>
                <a:gd name="T108" fmla="*/ 747460 w 4731"/>
                <a:gd name="T109" fmla="*/ 524224 h 2209"/>
                <a:gd name="T110" fmla="*/ 748900 w 4731"/>
                <a:gd name="T111" fmla="*/ 510542 h 2209"/>
                <a:gd name="T112" fmla="*/ 746380 w 4731"/>
                <a:gd name="T113" fmla="*/ 457976 h 2209"/>
                <a:gd name="T114" fmla="*/ 740979 w 4731"/>
                <a:gd name="T115" fmla="*/ 433493 h 2209"/>
                <a:gd name="T116" fmla="*/ 635485 w 4731"/>
                <a:gd name="T117" fmla="*/ 312518 h 2209"/>
                <a:gd name="T118" fmla="*/ 533231 w 4731"/>
                <a:gd name="T119" fmla="*/ 295236 h 2209"/>
                <a:gd name="T120" fmla="*/ 457621 w 4731"/>
                <a:gd name="T121" fmla="*/ 342762 h 220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731" h="2209">
                  <a:moveTo>
                    <a:pt x="1273" y="983"/>
                  </a:moveTo>
                  <a:lnTo>
                    <a:pt x="1273" y="983"/>
                  </a:lnTo>
                  <a:cubicBezTo>
                    <a:pt x="1279" y="990"/>
                    <a:pt x="1289" y="993"/>
                    <a:pt x="1304" y="993"/>
                  </a:cubicBezTo>
                  <a:cubicBezTo>
                    <a:pt x="1319" y="992"/>
                    <a:pt x="1340" y="988"/>
                    <a:pt x="1369" y="983"/>
                  </a:cubicBezTo>
                  <a:cubicBezTo>
                    <a:pt x="1398" y="980"/>
                    <a:pt x="1436" y="977"/>
                    <a:pt x="1485" y="985"/>
                  </a:cubicBezTo>
                  <a:cubicBezTo>
                    <a:pt x="1534" y="992"/>
                    <a:pt x="1595" y="1012"/>
                    <a:pt x="1659" y="1057"/>
                  </a:cubicBezTo>
                  <a:cubicBezTo>
                    <a:pt x="1690" y="1080"/>
                    <a:pt x="1721" y="1109"/>
                    <a:pt x="1748" y="1144"/>
                  </a:cubicBezTo>
                  <a:cubicBezTo>
                    <a:pt x="1774" y="1180"/>
                    <a:pt x="1794" y="1222"/>
                    <a:pt x="1802" y="1267"/>
                  </a:cubicBezTo>
                  <a:cubicBezTo>
                    <a:pt x="1810" y="1316"/>
                    <a:pt x="1810" y="1374"/>
                    <a:pt x="1793" y="1434"/>
                  </a:cubicBezTo>
                  <a:cubicBezTo>
                    <a:pt x="1776" y="1494"/>
                    <a:pt x="1746" y="1559"/>
                    <a:pt x="1697" y="1620"/>
                  </a:cubicBezTo>
                  <a:cubicBezTo>
                    <a:pt x="1650" y="1680"/>
                    <a:pt x="1587" y="1737"/>
                    <a:pt x="1511" y="1782"/>
                  </a:cubicBezTo>
                  <a:cubicBezTo>
                    <a:pt x="1434" y="1825"/>
                    <a:pt x="1342" y="1859"/>
                    <a:pt x="1239" y="1872"/>
                  </a:cubicBezTo>
                  <a:cubicBezTo>
                    <a:pt x="1213" y="1877"/>
                    <a:pt x="1186" y="1876"/>
                    <a:pt x="1160" y="1879"/>
                  </a:cubicBezTo>
                  <a:cubicBezTo>
                    <a:pt x="1132" y="1880"/>
                    <a:pt x="1105" y="1878"/>
                    <a:pt x="1077" y="1878"/>
                  </a:cubicBezTo>
                  <a:cubicBezTo>
                    <a:pt x="1021" y="1872"/>
                    <a:pt x="964" y="1865"/>
                    <a:pt x="907" y="1848"/>
                  </a:cubicBezTo>
                  <a:cubicBezTo>
                    <a:pt x="849" y="1833"/>
                    <a:pt x="793" y="1808"/>
                    <a:pt x="737" y="1781"/>
                  </a:cubicBezTo>
                  <a:cubicBezTo>
                    <a:pt x="710" y="1765"/>
                    <a:pt x="681" y="1751"/>
                    <a:pt x="656" y="1732"/>
                  </a:cubicBezTo>
                  <a:cubicBezTo>
                    <a:pt x="644" y="1722"/>
                    <a:pt x="630" y="1715"/>
                    <a:pt x="617" y="1704"/>
                  </a:cubicBezTo>
                  <a:cubicBezTo>
                    <a:pt x="606" y="1694"/>
                    <a:pt x="593" y="1684"/>
                    <a:pt x="580" y="1673"/>
                  </a:cubicBezTo>
                  <a:cubicBezTo>
                    <a:pt x="485" y="1588"/>
                    <a:pt x="412" y="1476"/>
                    <a:pt x="373" y="1342"/>
                  </a:cubicBezTo>
                  <a:cubicBezTo>
                    <a:pt x="333" y="1210"/>
                    <a:pt x="329" y="1060"/>
                    <a:pt x="360" y="918"/>
                  </a:cubicBezTo>
                  <a:cubicBezTo>
                    <a:pt x="376" y="847"/>
                    <a:pt x="401" y="777"/>
                    <a:pt x="435" y="712"/>
                  </a:cubicBezTo>
                  <a:cubicBezTo>
                    <a:pt x="469" y="648"/>
                    <a:pt x="513" y="589"/>
                    <a:pt x="564" y="537"/>
                  </a:cubicBezTo>
                  <a:cubicBezTo>
                    <a:pt x="592" y="512"/>
                    <a:pt x="618" y="485"/>
                    <a:pt x="649" y="464"/>
                  </a:cubicBezTo>
                  <a:lnTo>
                    <a:pt x="672" y="448"/>
                  </a:lnTo>
                  <a:cubicBezTo>
                    <a:pt x="680" y="442"/>
                    <a:pt x="687" y="436"/>
                    <a:pt x="695" y="432"/>
                  </a:cubicBezTo>
                  <a:lnTo>
                    <a:pt x="744" y="403"/>
                  </a:lnTo>
                  <a:cubicBezTo>
                    <a:pt x="812" y="367"/>
                    <a:pt x="883" y="336"/>
                    <a:pt x="960" y="318"/>
                  </a:cubicBezTo>
                  <a:cubicBezTo>
                    <a:pt x="1112" y="276"/>
                    <a:pt x="1279" y="272"/>
                    <a:pt x="1442" y="289"/>
                  </a:cubicBezTo>
                  <a:cubicBezTo>
                    <a:pt x="1605" y="308"/>
                    <a:pt x="1765" y="354"/>
                    <a:pt x="1914" y="418"/>
                  </a:cubicBezTo>
                  <a:cubicBezTo>
                    <a:pt x="2065" y="485"/>
                    <a:pt x="2209" y="568"/>
                    <a:pt x="2345" y="660"/>
                  </a:cubicBezTo>
                  <a:cubicBezTo>
                    <a:pt x="2480" y="751"/>
                    <a:pt x="2609" y="850"/>
                    <a:pt x="2733" y="948"/>
                  </a:cubicBezTo>
                  <a:cubicBezTo>
                    <a:pt x="2983" y="1144"/>
                    <a:pt x="3216" y="1335"/>
                    <a:pt x="3448" y="1481"/>
                  </a:cubicBezTo>
                  <a:cubicBezTo>
                    <a:pt x="3679" y="1625"/>
                    <a:pt x="3901" y="1728"/>
                    <a:pt x="4095" y="1783"/>
                  </a:cubicBezTo>
                  <a:cubicBezTo>
                    <a:pt x="4107" y="1787"/>
                    <a:pt x="4119" y="1791"/>
                    <a:pt x="4131" y="1794"/>
                  </a:cubicBezTo>
                  <a:cubicBezTo>
                    <a:pt x="4143" y="1796"/>
                    <a:pt x="4155" y="1800"/>
                    <a:pt x="4166" y="1802"/>
                  </a:cubicBezTo>
                  <a:cubicBezTo>
                    <a:pt x="4189" y="1808"/>
                    <a:pt x="4212" y="1813"/>
                    <a:pt x="4234" y="1818"/>
                  </a:cubicBezTo>
                  <a:cubicBezTo>
                    <a:pt x="4256" y="1822"/>
                    <a:pt x="4278" y="1826"/>
                    <a:pt x="4299" y="1830"/>
                  </a:cubicBezTo>
                  <a:cubicBezTo>
                    <a:pt x="4309" y="1832"/>
                    <a:pt x="4320" y="1833"/>
                    <a:pt x="4330" y="1835"/>
                  </a:cubicBezTo>
                  <a:cubicBezTo>
                    <a:pt x="4340" y="1836"/>
                    <a:pt x="4350" y="1838"/>
                    <a:pt x="4360" y="1839"/>
                  </a:cubicBezTo>
                  <a:cubicBezTo>
                    <a:pt x="4399" y="1843"/>
                    <a:pt x="4435" y="1848"/>
                    <a:pt x="4470" y="1848"/>
                  </a:cubicBezTo>
                  <a:cubicBezTo>
                    <a:pt x="4503" y="1849"/>
                    <a:pt x="4533" y="1851"/>
                    <a:pt x="4561" y="1849"/>
                  </a:cubicBezTo>
                  <a:cubicBezTo>
                    <a:pt x="4589" y="1848"/>
                    <a:pt x="4613" y="1848"/>
                    <a:pt x="4634" y="1846"/>
                  </a:cubicBezTo>
                  <a:cubicBezTo>
                    <a:pt x="4655" y="1844"/>
                    <a:pt x="4673" y="1842"/>
                    <a:pt x="4687" y="1841"/>
                  </a:cubicBezTo>
                  <a:cubicBezTo>
                    <a:pt x="4715" y="1838"/>
                    <a:pt x="4730" y="1836"/>
                    <a:pt x="4730" y="1836"/>
                  </a:cubicBezTo>
                  <a:cubicBezTo>
                    <a:pt x="4730" y="1836"/>
                    <a:pt x="4715" y="1836"/>
                    <a:pt x="4687" y="1837"/>
                  </a:cubicBezTo>
                  <a:cubicBezTo>
                    <a:pt x="4672" y="1837"/>
                    <a:pt x="4655" y="1838"/>
                    <a:pt x="4633" y="1838"/>
                  </a:cubicBezTo>
                  <a:cubicBezTo>
                    <a:pt x="4613" y="1838"/>
                    <a:pt x="4589" y="1836"/>
                    <a:pt x="4561" y="1835"/>
                  </a:cubicBezTo>
                  <a:cubicBezTo>
                    <a:pt x="4534" y="1835"/>
                    <a:pt x="4504" y="1830"/>
                    <a:pt x="4471" y="1826"/>
                  </a:cubicBezTo>
                  <a:cubicBezTo>
                    <a:pt x="4439" y="1823"/>
                    <a:pt x="4402" y="1815"/>
                    <a:pt x="4364" y="1808"/>
                  </a:cubicBezTo>
                  <a:cubicBezTo>
                    <a:pt x="4355" y="1806"/>
                    <a:pt x="4346" y="1804"/>
                    <a:pt x="4336" y="1802"/>
                  </a:cubicBezTo>
                  <a:cubicBezTo>
                    <a:pt x="4326" y="1800"/>
                    <a:pt x="4316" y="1797"/>
                    <a:pt x="4306" y="1795"/>
                  </a:cubicBezTo>
                  <a:cubicBezTo>
                    <a:pt x="4286" y="1790"/>
                    <a:pt x="4265" y="1784"/>
                    <a:pt x="4244" y="1779"/>
                  </a:cubicBezTo>
                  <a:cubicBezTo>
                    <a:pt x="4223" y="1772"/>
                    <a:pt x="4201" y="1765"/>
                    <a:pt x="4179" y="1758"/>
                  </a:cubicBezTo>
                  <a:cubicBezTo>
                    <a:pt x="4168" y="1754"/>
                    <a:pt x="4157" y="1751"/>
                    <a:pt x="4145" y="1747"/>
                  </a:cubicBezTo>
                  <a:cubicBezTo>
                    <a:pt x="4134" y="1742"/>
                    <a:pt x="4123" y="1738"/>
                    <a:pt x="4111" y="1734"/>
                  </a:cubicBezTo>
                  <a:cubicBezTo>
                    <a:pt x="3927" y="1666"/>
                    <a:pt x="3720" y="1550"/>
                    <a:pt x="3508" y="1393"/>
                  </a:cubicBezTo>
                  <a:cubicBezTo>
                    <a:pt x="3294" y="1237"/>
                    <a:pt x="3079" y="1033"/>
                    <a:pt x="2842" y="820"/>
                  </a:cubicBezTo>
                  <a:cubicBezTo>
                    <a:pt x="2722" y="713"/>
                    <a:pt x="2597" y="603"/>
                    <a:pt x="2460" y="499"/>
                  </a:cubicBezTo>
                  <a:cubicBezTo>
                    <a:pt x="2324" y="394"/>
                    <a:pt x="2175" y="295"/>
                    <a:pt x="2012" y="211"/>
                  </a:cubicBezTo>
                  <a:cubicBezTo>
                    <a:pt x="1847" y="129"/>
                    <a:pt x="1667" y="67"/>
                    <a:pt x="1478" y="35"/>
                  </a:cubicBezTo>
                  <a:cubicBezTo>
                    <a:pt x="1289" y="5"/>
                    <a:pt x="1091" y="0"/>
                    <a:pt x="895" y="43"/>
                  </a:cubicBezTo>
                  <a:cubicBezTo>
                    <a:pt x="797" y="62"/>
                    <a:pt x="701" y="98"/>
                    <a:pt x="609" y="142"/>
                  </a:cubicBezTo>
                  <a:lnTo>
                    <a:pt x="541" y="179"/>
                  </a:lnTo>
                  <a:cubicBezTo>
                    <a:pt x="529" y="185"/>
                    <a:pt x="519" y="192"/>
                    <a:pt x="508" y="199"/>
                  </a:cubicBezTo>
                  <a:lnTo>
                    <a:pt x="476" y="221"/>
                  </a:lnTo>
                  <a:cubicBezTo>
                    <a:pt x="432" y="249"/>
                    <a:pt x="394" y="283"/>
                    <a:pt x="355" y="317"/>
                  </a:cubicBezTo>
                  <a:cubicBezTo>
                    <a:pt x="279" y="388"/>
                    <a:pt x="213" y="471"/>
                    <a:pt x="161" y="560"/>
                  </a:cubicBezTo>
                  <a:cubicBezTo>
                    <a:pt x="110" y="650"/>
                    <a:pt x="74" y="746"/>
                    <a:pt x="48" y="844"/>
                  </a:cubicBezTo>
                  <a:cubicBezTo>
                    <a:pt x="0" y="1039"/>
                    <a:pt x="2" y="1244"/>
                    <a:pt x="55" y="1433"/>
                  </a:cubicBezTo>
                  <a:cubicBezTo>
                    <a:pt x="80" y="1529"/>
                    <a:pt x="122" y="1619"/>
                    <a:pt x="172" y="1701"/>
                  </a:cubicBezTo>
                  <a:cubicBezTo>
                    <a:pt x="186" y="1722"/>
                    <a:pt x="199" y="1742"/>
                    <a:pt x="213" y="1763"/>
                  </a:cubicBezTo>
                  <a:cubicBezTo>
                    <a:pt x="228" y="1782"/>
                    <a:pt x="243" y="1801"/>
                    <a:pt x="258" y="1820"/>
                  </a:cubicBezTo>
                  <a:cubicBezTo>
                    <a:pt x="272" y="1839"/>
                    <a:pt x="290" y="1856"/>
                    <a:pt x="307" y="1873"/>
                  </a:cubicBezTo>
                  <a:cubicBezTo>
                    <a:pt x="324" y="1889"/>
                    <a:pt x="340" y="1907"/>
                    <a:pt x="358" y="1922"/>
                  </a:cubicBezTo>
                  <a:cubicBezTo>
                    <a:pt x="376" y="1937"/>
                    <a:pt x="394" y="1953"/>
                    <a:pt x="412" y="1967"/>
                  </a:cubicBezTo>
                  <a:cubicBezTo>
                    <a:pt x="430" y="1983"/>
                    <a:pt x="449" y="1994"/>
                    <a:pt x="468" y="2008"/>
                  </a:cubicBezTo>
                  <a:cubicBezTo>
                    <a:pt x="505" y="2035"/>
                    <a:pt x="544" y="2055"/>
                    <a:pt x="583" y="2077"/>
                  </a:cubicBezTo>
                  <a:cubicBezTo>
                    <a:pt x="662" y="2116"/>
                    <a:pt x="740" y="2149"/>
                    <a:pt x="821" y="2168"/>
                  </a:cubicBezTo>
                  <a:cubicBezTo>
                    <a:pt x="900" y="2191"/>
                    <a:pt x="980" y="2200"/>
                    <a:pt x="1057" y="2206"/>
                  </a:cubicBezTo>
                  <a:cubicBezTo>
                    <a:pt x="1097" y="2206"/>
                    <a:pt x="1135" y="2208"/>
                    <a:pt x="1173" y="2206"/>
                  </a:cubicBezTo>
                  <a:cubicBezTo>
                    <a:pt x="1211" y="2202"/>
                    <a:pt x="1248" y="2202"/>
                    <a:pt x="1284" y="2195"/>
                  </a:cubicBezTo>
                  <a:cubicBezTo>
                    <a:pt x="1431" y="2172"/>
                    <a:pt x="1563" y="2121"/>
                    <a:pt x="1676" y="2051"/>
                  </a:cubicBezTo>
                  <a:cubicBezTo>
                    <a:pt x="1788" y="1978"/>
                    <a:pt x="1876" y="1890"/>
                    <a:pt x="1942" y="1794"/>
                  </a:cubicBezTo>
                  <a:cubicBezTo>
                    <a:pt x="2008" y="1700"/>
                    <a:pt x="2050" y="1597"/>
                    <a:pt x="2070" y="1494"/>
                  </a:cubicBezTo>
                  <a:cubicBezTo>
                    <a:pt x="2073" y="1481"/>
                    <a:pt x="2074" y="1469"/>
                    <a:pt x="2076" y="1456"/>
                  </a:cubicBezTo>
                  <a:cubicBezTo>
                    <a:pt x="2077" y="1443"/>
                    <a:pt x="2078" y="1430"/>
                    <a:pt x="2080" y="1418"/>
                  </a:cubicBezTo>
                  <a:cubicBezTo>
                    <a:pt x="2081" y="1393"/>
                    <a:pt x="2081" y="1368"/>
                    <a:pt x="2081" y="1344"/>
                  </a:cubicBezTo>
                  <a:cubicBezTo>
                    <a:pt x="2079" y="1319"/>
                    <a:pt x="2077" y="1295"/>
                    <a:pt x="2073" y="1272"/>
                  </a:cubicBezTo>
                  <a:cubicBezTo>
                    <a:pt x="2068" y="1248"/>
                    <a:pt x="2064" y="1227"/>
                    <a:pt x="2058" y="1204"/>
                  </a:cubicBezTo>
                  <a:cubicBezTo>
                    <a:pt x="2031" y="1110"/>
                    <a:pt x="1981" y="1038"/>
                    <a:pt x="1929" y="985"/>
                  </a:cubicBezTo>
                  <a:cubicBezTo>
                    <a:pt x="1876" y="931"/>
                    <a:pt x="1819" y="894"/>
                    <a:pt x="1765" y="868"/>
                  </a:cubicBezTo>
                  <a:cubicBezTo>
                    <a:pt x="1656" y="817"/>
                    <a:pt x="1557" y="809"/>
                    <a:pt x="1481" y="820"/>
                  </a:cubicBezTo>
                  <a:cubicBezTo>
                    <a:pt x="1405" y="831"/>
                    <a:pt x="1353" y="861"/>
                    <a:pt x="1322" y="887"/>
                  </a:cubicBezTo>
                  <a:cubicBezTo>
                    <a:pt x="1290" y="913"/>
                    <a:pt x="1276" y="936"/>
                    <a:pt x="1271" y="952"/>
                  </a:cubicBezTo>
                  <a:cubicBezTo>
                    <a:pt x="1265" y="968"/>
                    <a:pt x="1268" y="978"/>
                    <a:pt x="1273" y="98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8" name="Freeform 2">
              <a:extLst>
                <a:ext uri="{FF2B5EF4-FFF2-40B4-BE49-F238E27FC236}">
                  <a16:creationId xmlns:a16="http://schemas.microsoft.com/office/drawing/2014/main" id="{8EFEF3A1-3161-3F4F-9DAE-033231D80B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7600" y="3311525"/>
              <a:ext cx="1666875" cy="820738"/>
            </a:xfrm>
            <a:custGeom>
              <a:avLst/>
              <a:gdLst>
                <a:gd name="T0" fmla="*/ 3239 w 4632"/>
                <a:gd name="T1" fmla="*/ 113031 h 2280"/>
                <a:gd name="T2" fmla="*/ 28789 w 4632"/>
                <a:gd name="T3" fmla="*/ 121671 h 2280"/>
                <a:gd name="T4" fmla="*/ 57938 w 4632"/>
                <a:gd name="T5" fmla="*/ 118071 h 2280"/>
                <a:gd name="T6" fmla="*/ 78450 w 4632"/>
                <a:gd name="T7" fmla="*/ 114471 h 2280"/>
                <a:gd name="T8" fmla="*/ 103640 w 4632"/>
                <a:gd name="T9" fmla="*/ 110872 h 2280"/>
                <a:gd name="T10" fmla="*/ 170574 w 4632"/>
                <a:gd name="T11" fmla="*/ 105112 h 2280"/>
                <a:gd name="T12" fmla="*/ 263778 w 4632"/>
                <a:gd name="T13" fmla="*/ 110152 h 2280"/>
                <a:gd name="T14" fmla="*/ 385411 w 4632"/>
                <a:gd name="T15" fmla="*/ 139309 h 2280"/>
                <a:gd name="T16" fmla="*/ 532234 w 4632"/>
                <a:gd name="T17" fmla="*/ 208064 h 2280"/>
                <a:gd name="T18" fmla="*/ 692732 w 4632"/>
                <a:gd name="T19" fmla="*/ 323976 h 2280"/>
                <a:gd name="T20" fmla="*/ 858268 w 4632"/>
                <a:gd name="T21" fmla="*/ 466165 h 2280"/>
                <a:gd name="T22" fmla="*/ 943915 w 4632"/>
                <a:gd name="T23" fmla="*/ 538519 h 2280"/>
                <a:gd name="T24" fmla="*/ 1031721 w 4632"/>
                <a:gd name="T25" fmla="*/ 607274 h 2280"/>
                <a:gd name="T26" fmla="*/ 1212011 w 4632"/>
                <a:gd name="T27" fmla="*/ 721386 h 2280"/>
                <a:gd name="T28" fmla="*/ 1387263 w 4632"/>
                <a:gd name="T29" fmla="*/ 790500 h 2280"/>
                <a:gd name="T30" fmla="*/ 1465353 w 4632"/>
                <a:gd name="T31" fmla="*/ 807779 h 2280"/>
                <a:gd name="T32" fmla="*/ 1500979 w 4632"/>
                <a:gd name="T33" fmla="*/ 813179 h 2280"/>
                <a:gd name="T34" fmla="*/ 1533727 w 4632"/>
                <a:gd name="T35" fmla="*/ 816778 h 2280"/>
                <a:gd name="T36" fmla="*/ 1548841 w 4632"/>
                <a:gd name="T37" fmla="*/ 818218 h 2280"/>
                <a:gd name="T38" fmla="*/ 1563235 w 4632"/>
                <a:gd name="T39" fmla="*/ 818578 h 2280"/>
                <a:gd name="T40" fmla="*/ 1589865 w 4632"/>
                <a:gd name="T41" fmla="*/ 819658 h 2280"/>
                <a:gd name="T42" fmla="*/ 1631609 w 4632"/>
                <a:gd name="T43" fmla="*/ 819298 h 2280"/>
                <a:gd name="T44" fmla="*/ 1666515 w 4632"/>
                <a:gd name="T45" fmla="*/ 817858 h 2280"/>
                <a:gd name="T46" fmla="*/ 1631609 w 4632"/>
                <a:gd name="T47" fmla="*/ 813899 h 2280"/>
                <a:gd name="T48" fmla="*/ 1590944 w 4632"/>
                <a:gd name="T49" fmla="*/ 808499 h 2280"/>
                <a:gd name="T50" fmla="*/ 1565394 w 4632"/>
                <a:gd name="T51" fmla="*/ 804179 h 2280"/>
                <a:gd name="T52" fmla="*/ 1551360 w 4632"/>
                <a:gd name="T53" fmla="*/ 801659 h 2280"/>
                <a:gd name="T54" fmla="*/ 1536605 w 4632"/>
                <a:gd name="T55" fmla="*/ 798060 h 2280"/>
                <a:gd name="T56" fmla="*/ 1505657 w 4632"/>
                <a:gd name="T57" fmla="*/ 790500 h 2280"/>
                <a:gd name="T58" fmla="*/ 1471830 w 4632"/>
                <a:gd name="T59" fmla="*/ 780421 h 2280"/>
                <a:gd name="T60" fmla="*/ 1399498 w 4632"/>
                <a:gd name="T61" fmla="*/ 754503 h 2280"/>
                <a:gd name="T62" fmla="*/ 1242599 w 4632"/>
                <a:gd name="T63" fmla="*/ 669909 h 2280"/>
                <a:gd name="T64" fmla="*/ 1083901 w 4632"/>
                <a:gd name="T65" fmla="*/ 543559 h 2280"/>
                <a:gd name="T66" fmla="*/ 1005451 w 4632"/>
                <a:gd name="T67" fmla="*/ 469405 h 2280"/>
                <a:gd name="T68" fmla="*/ 927721 w 4632"/>
                <a:gd name="T69" fmla="*/ 392010 h 2280"/>
                <a:gd name="T70" fmla="*/ 767943 w 4632"/>
                <a:gd name="T71" fmla="*/ 236502 h 2280"/>
                <a:gd name="T72" fmla="*/ 594490 w 4632"/>
                <a:gd name="T73" fmla="*/ 105112 h 2280"/>
                <a:gd name="T74" fmla="*/ 420677 w 4632"/>
                <a:gd name="T75" fmla="*/ 27718 h 2280"/>
                <a:gd name="T76" fmla="*/ 272415 w 4632"/>
                <a:gd name="T77" fmla="*/ 2160 h 2280"/>
                <a:gd name="T78" fmla="*/ 159058 w 4632"/>
                <a:gd name="T79" fmla="*/ 10799 h 2280"/>
                <a:gd name="T80" fmla="*/ 80609 w 4632"/>
                <a:gd name="T81" fmla="*/ 36357 h 2280"/>
                <a:gd name="T82" fmla="*/ 53619 w 4632"/>
                <a:gd name="T83" fmla="*/ 50396 h 2280"/>
                <a:gd name="T84" fmla="*/ 33467 w 4632"/>
                <a:gd name="T85" fmla="*/ 64075 h 2280"/>
                <a:gd name="T86" fmla="*/ 9716 w 4632"/>
                <a:gd name="T87" fmla="*/ 87473 h 22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632" h="2280">
                  <a:moveTo>
                    <a:pt x="9" y="314"/>
                  </a:moveTo>
                  <a:lnTo>
                    <a:pt x="9" y="314"/>
                  </a:lnTo>
                  <a:cubicBezTo>
                    <a:pt x="18" y="329"/>
                    <a:pt x="38" y="339"/>
                    <a:pt x="80" y="338"/>
                  </a:cubicBezTo>
                  <a:cubicBezTo>
                    <a:pt x="101" y="337"/>
                    <a:pt x="126" y="332"/>
                    <a:pt x="161" y="328"/>
                  </a:cubicBezTo>
                  <a:cubicBezTo>
                    <a:pt x="178" y="326"/>
                    <a:pt x="197" y="322"/>
                    <a:pt x="218" y="318"/>
                  </a:cubicBezTo>
                  <a:cubicBezTo>
                    <a:pt x="239" y="315"/>
                    <a:pt x="262" y="312"/>
                    <a:pt x="288" y="308"/>
                  </a:cubicBezTo>
                  <a:cubicBezTo>
                    <a:pt x="339" y="301"/>
                    <a:pt x="400" y="295"/>
                    <a:pt x="474" y="292"/>
                  </a:cubicBezTo>
                  <a:cubicBezTo>
                    <a:pt x="548" y="292"/>
                    <a:pt x="633" y="291"/>
                    <a:pt x="733" y="306"/>
                  </a:cubicBezTo>
                  <a:cubicBezTo>
                    <a:pt x="832" y="320"/>
                    <a:pt x="945" y="345"/>
                    <a:pt x="1071" y="387"/>
                  </a:cubicBezTo>
                  <a:cubicBezTo>
                    <a:pt x="1197" y="430"/>
                    <a:pt x="1334" y="489"/>
                    <a:pt x="1479" y="578"/>
                  </a:cubicBezTo>
                  <a:cubicBezTo>
                    <a:pt x="1625" y="667"/>
                    <a:pt x="1775" y="777"/>
                    <a:pt x="1925" y="900"/>
                  </a:cubicBezTo>
                  <a:cubicBezTo>
                    <a:pt x="2076" y="1023"/>
                    <a:pt x="2228" y="1159"/>
                    <a:pt x="2385" y="1295"/>
                  </a:cubicBezTo>
                  <a:cubicBezTo>
                    <a:pt x="2463" y="1363"/>
                    <a:pt x="2542" y="1430"/>
                    <a:pt x="2623" y="1496"/>
                  </a:cubicBezTo>
                  <a:cubicBezTo>
                    <a:pt x="2704" y="1562"/>
                    <a:pt x="2784" y="1625"/>
                    <a:pt x="2867" y="1687"/>
                  </a:cubicBezTo>
                  <a:cubicBezTo>
                    <a:pt x="3031" y="1809"/>
                    <a:pt x="3199" y="1919"/>
                    <a:pt x="3368" y="2004"/>
                  </a:cubicBezTo>
                  <a:cubicBezTo>
                    <a:pt x="3536" y="2090"/>
                    <a:pt x="3702" y="2154"/>
                    <a:pt x="3855" y="2196"/>
                  </a:cubicBezTo>
                  <a:cubicBezTo>
                    <a:pt x="3932" y="2215"/>
                    <a:pt x="4004" y="2234"/>
                    <a:pt x="4072" y="2244"/>
                  </a:cubicBezTo>
                  <a:cubicBezTo>
                    <a:pt x="4107" y="2249"/>
                    <a:pt x="4139" y="2257"/>
                    <a:pt x="4171" y="2259"/>
                  </a:cubicBezTo>
                  <a:cubicBezTo>
                    <a:pt x="4202" y="2262"/>
                    <a:pt x="4233" y="2266"/>
                    <a:pt x="4262" y="2269"/>
                  </a:cubicBezTo>
                  <a:cubicBezTo>
                    <a:pt x="4277" y="2270"/>
                    <a:pt x="4291" y="2272"/>
                    <a:pt x="4304" y="2273"/>
                  </a:cubicBezTo>
                  <a:cubicBezTo>
                    <a:pt x="4318" y="2274"/>
                    <a:pt x="4331" y="2274"/>
                    <a:pt x="4344" y="2274"/>
                  </a:cubicBezTo>
                  <a:cubicBezTo>
                    <a:pt x="4371" y="2275"/>
                    <a:pt x="4395" y="2276"/>
                    <a:pt x="4418" y="2277"/>
                  </a:cubicBezTo>
                  <a:cubicBezTo>
                    <a:pt x="4463" y="2279"/>
                    <a:pt x="4502" y="2277"/>
                    <a:pt x="4534" y="2276"/>
                  </a:cubicBezTo>
                  <a:cubicBezTo>
                    <a:pt x="4597" y="2273"/>
                    <a:pt x="4631" y="2272"/>
                    <a:pt x="4631" y="2272"/>
                  </a:cubicBezTo>
                  <a:cubicBezTo>
                    <a:pt x="4631" y="2272"/>
                    <a:pt x="4597" y="2268"/>
                    <a:pt x="4534" y="2261"/>
                  </a:cubicBezTo>
                  <a:cubicBezTo>
                    <a:pt x="4503" y="2258"/>
                    <a:pt x="4464" y="2255"/>
                    <a:pt x="4421" y="2246"/>
                  </a:cubicBezTo>
                  <a:cubicBezTo>
                    <a:pt x="4398" y="2242"/>
                    <a:pt x="4375" y="2238"/>
                    <a:pt x="4350" y="2234"/>
                  </a:cubicBezTo>
                  <a:cubicBezTo>
                    <a:pt x="4336" y="2231"/>
                    <a:pt x="4323" y="2229"/>
                    <a:pt x="4311" y="2227"/>
                  </a:cubicBezTo>
                  <a:cubicBezTo>
                    <a:pt x="4298" y="2224"/>
                    <a:pt x="4284" y="2220"/>
                    <a:pt x="4270" y="2217"/>
                  </a:cubicBezTo>
                  <a:cubicBezTo>
                    <a:pt x="4242" y="2210"/>
                    <a:pt x="4214" y="2204"/>
                    <a:pt x="4184" y="2196"/>
                  </a:cubicBezTo>
                  <a:cubicBezTo>
                    <a:pt x="4153" y="2189"/>
                    <a:pt x="4123" y="2178"/>
                    <a:pt x="4090" y="2168"/>
                  </a:cubicBezTo>
                  <a:cubicBezTo>
                    <a:pt x="4026" y="2150"/>
                    <a:pt x="3959" y="2123"/>
                    <a:pt x="3889" y="2096"/>
                  </a:cubicBezTo>
                  <a:cubicBezTo>
                    <a:pt x="3749" y="2038"/>
                    <a:pt x="3601" y="1959"/>
                    <a:pt x="3453" y="1861"/>
                  </a:cubicBezTo>
                  <a:cubicBezTo>
                    <a:pt x="3304" y="1762"/>
                    <a:pt x="3157" y="1642"/>
                    <a:pt x="3012" y="1510"/>
                  </a:cubicBezTo>
                  <a:cubicBezTo>
                    <a:pt x="2939" y="1444"/>
                    <a:pt x="2866" y="1374"/>
                    <a:pt x="2794" y="1304"/>
                  </a:cubicBezTo>
                  <a:cubicBezTo>
                    <a:pt x="2721" y="1235"/>
                    <a:pt x="2650" y="1162"/>
                    <a:pt x="2578" y="1089"/>
                  </a:cubicBezTo>
                  <a:cubicBezTo>
                    <a:pt x="2433" y="943"/>
                    <a:pt x="2287" y="794"/>
                    <a:pt x="2134" y="657"/>
                  </a:cubicBezTo>
                  <a:cubicBezTo>
                    <a:pt x="1980" y="520"/>
                    <a:pt x="1819" y="393"/>
                    <a:pt x="1652" y="292"/>
                  </a:cubicBezTo>
                  <a:cubicBezTo>
                    <a:pt x="1485" y="189"/>
                    <a:pt x="1319" y="121"/>
                    <a:pt x="1169" y="77"/>
                  </a:cubicBezTo>
                  <a:cubicBezTo>
                    <a:pt x="1018" y="32"/>
                    <a:pt x="880" y="12"/>
                    <a:pt x="757" y="6"/>
                  </a:cubicBezTo>
                  <a:cubicBezTo>
                    <a:pt x="636" y="0"/>
                    <a:pt x="529" y="14"/>
                    <a:pt x="442" y="30"/>
                  </a:cubicBezTo>
                  <a:cubicBezTo>
                    <a:pt x="353" y="49"/>
                    <a:pt x="281" y="74"/>
                    <a:pt x="224" y="101"/>
                  </a:cubicBezTo>
                  <a:cubicBezTo>
                    <a:pt x="195" y="114"/>
                    <a:pt x="171" y="127"/>
                    <a:pt x="149" y="140"/>
                  </a:cubicBezTo>
                  <a:cubicBezTo>
                    <a:pt x="127" y="154"/>
                    <a:pt x="109" y="167"/>
                    <a:pt x="93" y="178"/>
                  </a:cubicBezTo>
                  <a:cubicBezTo>
                    <a:pt x="61" y="201"/>
                    <a:pt x="41" y="225"/>
                    <a:pt x="27" y="243"/>
                  </a:cubicBezTo>
                  <a:cubicBezTo>
                    <a:pt x="0" y="279"/>
                    <a:pt x="1" y="301"/>
                    <a:pt x="9" y="31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C17FB91B-A2FC-CF43-9DC3-FA4DF3F36D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2963" y="3486150"/>
              <a:ext cx="366712" cy="561975"/>
            </a:xfrm>
            <a:custGeom>
              <a:avLst/>
              <a:gdLst>
                <a:gd name="T0" fmla="*/ 144310 w 1019"/>
                <a:gd name="T1" fmla="*/ 8989 h 1563"/>
                <a:gd name="T2" fmla="*/ 144310 w 1019"/>
                <a:gd name="T3" fmla="*/ 8989 h 1563"/>
                <a:gd name="T4" fmla="*/ 131714 w 1019"/>
                <a:gd name="T5" fmla="*/ 1079 h 1563"/>
                <a:gd name="T6" fmla="*/ 131714 w 1019"/>
                <a:gd name="T7" fmla="*/ 1079 h 1563"/>
                <a:gd name="T8" fmla="*/ 96446 w 1019"/>
                <a:gd name="T9" fmla="*/ 9708 h 1563"/>
                <a:gd name="T10" fmla="*/ 96446 w 1019"/>
                <a:gd name="T11" fmla="*/ 9708 h 1563"/>
                <a:gd name="T12" fmla="*/ 37787 w 1019"/>
                <a:gd name="T13" fmla="*/ 65078 h 1563"/>
                <a:gd name="T14" fmla="*/ 37787 w 1019"/>
                <a:gd name="T15" fmla="*/ 65078 h 1563"/>
                <a:gd name="T16" fmla="*/ 1080 w 1019"/>
                <a:gd name="T17" fmla="*/ 200988 h 1563"/>
                <a:gd name="T18" fmla="*/ 1080 w 1019"/>
                <a:gd name="T19" fmla="*/ 200988 h 1563"/>
                <a:gd name="T20" fmla="*/ 20513 w 1019"/>
                <a:gd name="T21" fmla="*/ 291235 h 1563"/>
                <a:gd name="T22" fmla="*/ 20513 w 1019"/>
                <a:gd name="T23" fmla="*/ 291235 h 1563"/>
                <a:gd name="T24" fmla="*/ 68016 w 1019"/>
                <a:gd name="T25" fmla="*/ 373212 h 1563"/>
                <a:gd name="T26" fmla="*/ 68016 w 1019"/>
                <a:gd name="T27" fmla="*/ 373212 h 1563"/>
                <a:gd name="T28" fmla="*/ 132074 w 1019"/>
                <a:gd name="T29" fmla="*/ 438650 h 1563"/>
                <a:gd name="T30" fmla="*/ 132074 w 1019"/>
                <a:gd name="T31" fmla="*/ 438650 h 1563"/>
                <a:gd name="T32" fmla="*/ 201530 w 1019"/>
                <a:gd name="T33" fmla="*/ 486110 h 1563"/>
                <a:gd name="T34" fmla="*/ 201530 w 1019"/>
                <a:gd name="T35" fmla="*/ 486110 h 1563"/>
                <a:gd name="T36" fmla="*/ 318489 w 1019"/>
                <a:gd name="T37" fmla="*/ 542559 h 1563"/>
                <a:gd name="T38" fmla="*/ 318489 w 1019"/>
                <a:gd name="T39" fmla="*/ 542559 h 1563"/>
                <a:gd name="T40" fmla="*/ 366352 w 1019"/>
                <a:gd name="T41" fmla="*/ 561615 h 1563"/>
                <a:gd name="T42" fmla="*/ 366352 w 1019"/>
                <a:gd name="T43" fmla="*/ 561615 h 1563"/>
                <a:gd name="T44" fmla="*/ 324607 w 1019"/>
                <a:gd name="T45" fmla="*/ 531773 h 1563"/>
                <a:gd name="T46" fmla="*/ 324607 w 1019"/>
                <a:gd name="T47" fmla="*/ 531773 h 1563"/>
                <a:gd name="T48" fmla="*/ 224921 w 1019"/>
                <a:gd name="T49" fmla="*/ 453391 h 1563"/>
                <a:gd name="T50" fmla="*/ 224921 w 1019"/>
                <a:gd name="T51" fmla="*/ 453391 h 1563"/>
                <a:gd name="T52" fmla="*/ 123797 w 1019"/>
                <a:gd name="T53" fmla="*/ 334740 h 1563"/>
                <a:gd name="T54" fmla="*/ 123797 w 1019"/>
                <a:gd name="T55" fmla="*/ 334740 h 1563"/>
                <a:gd name="T56" fmla="*/ 92848 w 1019"/>
                <a:gd name="T57" fmla="*/ 265707 h 1563"/>
                <a:gd name="T58" fmla="*/ 92848 w 1019"/>
                <a:gd name="T59" fmla="*/ 265707 h 1563"/>
                <a:gd name="T60" fmla="*/ 81332 w 1019"/>
                <a:gd name="T61" fmla="*/ 198471 h 1563"/>
                <a:gd name="T62" fmla="*/ 81332 w 1019"/>
                <a:gd name="T63" fmla="*/ 198471 h 1563"/>
                <a:gd name="T64" fmla="*/ 100765 w 1019"/>
                <a:gd name="T65" fmla="*/ 100314 h 1563"/>
                <a:gd name="T66" fmla="*/ 100765 w 1019"/>
                <a:gd name="T67" fmla="*/ 100314 h 1563"/>
                <a:gd name="T68" fmla="*/ 129555 w 1019"/>
                <a:gd name="T69" fmla="*/ 49618 h 1563"/>
                <a:gd name="T70" fmla="*/ 129555 w 1019"/>
                <a:gd name="T71" fmla="*/ 49618 h 1563"/>
                <a:gd name="T72" fmla="*/ 144310 w 1019"/>
                <a:gd name="T73" fmla="*/ 23730 h 1563"/>
                <a:gd name="T74" fmla="*/ 144310 w 1019"/>
                <a:gd name="T75" fmla="*/ 23730 h 1563"/>
                <a:gd name="T76" fmla="*/ 144310 w 1019"/>
                <a:gd name="T77" fmla="*/ 8989 h 156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9" h="1563">
                  <a:moveTo>
                    <a:pt x="401" y="25"/>
                  </a:moveTo>
                  <a:lnTo>
                    <a:pt x="401" y="25"/>
                  </a:lnTo>
                  <a:cubicBezTo>
                    <a:pt x="395" y="15"/>
                    <a:pt x="386" y="6"/>
                    <a:pt x="366" y="3"/>
                  </a:cubicBezTo>
                  <a:cubicBezTo>
                    <a:pt x="345" y="0"/>
                    <a:pt x="313" y="3"/>
                    <a:pt x="268" y="27"/>
                  </a:cubicBezTo>
                  <a:cubicBezTo>
                    <a:pt x="222" y="51"/>
                    <a:pt x="162" y="97"/>
                    <a:pt x="105" y="181"/>
                  </a:cubicBezTo>
                  <a:cubicBezTo>
                    <a:pt x="51" y="266"/>
                    <a:pt x="0" y="391"/>
                    <a:pt x="3" y="559"/>
                  </a:cubicBezTo>
                  <a:cubicBezTo>
                    <a:pt x="6" y="644"/>
                    <a:pt x="25" y="728"/>
                    <a:pt x="57" y="810"/>
                  </a:cubicBezTo>
                  <a:cubicBezTo>
                    <a:pt x="90" y="892"/>
                    <a:pt x="135" y="969"/>
                    <a:pt x="189" y="1038"/>
                  </a:cubicBezTo>
                  <a:cubicBezTo>
                    <a:pt x="242" y="1106"/>
                    <a:pt x="303" y="1167"/>
                    <a:pt x="367" y="1220"/>
                  </a:cubicBezTo>
                  <a:cubicBezTo>
                    <a:pt x="431" y="1271"/>
                    <a:pt x="496" y="1315"/>
                    <a:pt x="560" y="1352"/>
                  </a:cubicBezTo>
                  <a:cubicBezTo>
                    <a:pt x="687" y="1426"/>
                    <a:pt x="802" y="1475"/>
                    <a:pt x="885" y="1509"/>
                  </a:cubicBezTo>
                  <a:cubicBezTo>
                    <a:pt x="968" y="1543"/>
                    <a:pt x="1018" y="1562"/>
                    <a:pt x="1018" y="1562"/>
                  </a:cubicBezTo>
                  <a:cubicBezTo>
                    <a:pt x="1018" y="1562"/>
                    <a:pt x="975" y="1530"/>
                    <a:pt x="902" y="1479"/>
                  </a:cubicBezTo>
                  <a:cubicBezTo>
                    <a:pt x="830" y="1426"/>
                    <a:pt x="729" y="1354"/>
                    <a:pt x="625" y="1261"/>
                  </a:cubicBezTo>
                  <a:cubicBezTo>
                    <a:pt x="521" y="1170"/>
                    <a:pt x="417" y="1058"/>
                    <a:pt x="344" y="931"/>
                  </a:cubicBezTo>
                  <a:cubicBezTo>
                    <a:pt x="307" y="869"/>
                    <a:pt x="278" y="802"/>
                    <a:pt x="258" y="739"/>
                  </a:cubicBezTo>
                  <a:cubicBezTo>
                    <a:pt x="239" y="675"/>
                    <a:pt x="228" y="609"/>
                    <a:pt x="226" y="552"/>
                  </a:cubicBezTo>
                  <a:cubicBezTo>
                    <a:pt x="224" y="435"/>
                    <a:pt x="253" y="344"/>
                    <a:pt x="280" y="279"/>
                  </a:cubicBezTo>
                  <a:cubicBezTo>
                    <a:pt x="310" y="214"/>
                    <a:pt x="339" y="171"/>
                    <a:pt x="360" y="138"/>
                  </a:cubicBezTo>
                  <a:cubicBezTo>
                    <a:pt x="382" y="105"/>
                    <a:pt x="395" y="83"/>
                    <a:pt x="401" y="66"/>
                  </a:cubicBezTo>
                  <a:cubicBezTo>
                    <a:pt x="407" y="48"/>
                    <a:pt x="405" y="34"/>
                    <a:pt x="401" y="2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60F78EA0-015C-C240-8E1A-9EF05C6DE6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8338" y="3197225"/>
              <a:ext cx="434975" cy="733425"/>
            </a:xfrm>
            <a:custGeom>
              <a:avLst/>
              <a:gdLst>
                <a:gd name="T0" fmla="*/ 427413 w 1208"/>
                <a:gd name="T1" fmla="*/ 144812 h 2036"/>
                <a:gd name="T2" fmla="*/ 434615 w 1208"/>
                <a:gd name="T3" fmla="*/ 129322 h 2036"/>
                <a:gd name="T4" fmla="*/ 433895 w 1208"/>
                <a:gd name="T5" fmla="*/ 120677 h 2036"/>
                <a:gd name="T6" fmla="*/ 430654 w 1208"/>
                <a:gd name="T7" fmla="*/ 109509 h 2036"/>
                <a:gd name="T8" fmla="*/ 428494 w 1208"/>
                <a:gd name="T9" fmla="*/ 102665 h 2036"/>
                <a:gd name="T10" fmla="*/ 424893 w 1208"/>
                <a:gd name="T11" fmla="*/ 95461 h 2036"/>
                <a:gd name="T12" fmla="*/ 415171 w 1208"/>
                <a:gd name="T13" fmla="*/ 79610 h 2036"/>
                <a:gd name="T14" fmla="*/ 400047 w 1208"/>
                <a:gd name="T15" fmla="*/ 61959 h 2036"/>
                <a:gd name="T16" fmla="*/ 379163 w 1208"/>
                <a:gd name="T17" fmla="*/ 43588 h 2036"/>
                <a:gd name="T18" fmla="*/ 315789 w 1208"/>
                <a:gd name="T19" fmla="*/ 11888 h 2036"/>
                <a:gd name="T20" fmla="*/ 221088 w 1208"/>
                <a:gd name="T21" fmla="*/ 4323 h 2036"/>
                <a:gd name="T22" fmla="*/ 207405 w 1208"/>
                <a:gd name="T23" fmla="*/ 6844 h 2036"/>
                <a:gd name="T24" fmla="*/ 193002 w 1208"/>
                <a:gd name="T25" fmla="*/ 10086 h 2036"/>
                <a:gd name="T26" fmla="*/ 178599 w 1208"/>
                <a:gd name="T27" fmla="*/ 14769 h 2036"/>
                <a:gd name="T28" fmla="*/ 164556 w 1208"/>
                <a:gd name="T29" fmla="*/ 20173 h 2036"/>
                <a:gd name="T30" fmla="*/ 109104 w 1208"/>
                <a:gd name="T31" fmla="*/ 53674 h 2036"/>
                <a:gd name="T32" fmla="*/ 25566 w 1208"/>
                <a:gd name="T33" fmla="*/ 164264 h 2036"/>
                <a:gd name="T34" fmla="*/ 5401 w 1208"/>
                <a:gd name="T35" fmla="*/ 233788 h 2036"/>
                <a:gd name="T36" fmla="*/ 1080 w 1208"/>
                <a:gd name="T37" fmla="*/ 305834 h 2036"/>
                <a:gd name="T38" fmla="*/ 34207 w 1208"/>
                <a:gd name="T39" fmla="*/ 440920 h 2036"/>
                <a:gd name="T40" fmla="*/ 99742 w 1208"/>
                <a:gd name="T41" fmla="*/ 549709 h 2036"/>
                <a:gd name="T42" fmla="*/ 239812 w 1208"/>
                <a:gd name="T43" fmla="*/ 686235 h 2036"/>
                <a:gd name="T44" fmla="*/ 285182 w 1208"/>
                <a:gd name="T45" fmla="*/ 721177 h 2036"/>
                <a:gd name="T46" fmla="*/ 301746 w 1208"/>
                <a:gd name="T47" fmla="*/ 733065 h 2036"/>
                <a:gd name="T48" fmla="*/ 287343 w 1208"/>
                <a:gd name="T49" fmla="*/ 718295 h 2036"/>
                <a:gd name="T50" fmla="*/ 248454 w 1208"/>
                <a:gd name="T51" fmla="*/ 677229 h 2036"/>
                <a:gd name="T52" fmla="*/ 132869 w 1208"/>
                <a:gd name="T53" fmla="*/ 527014 h 2036"/>
                <a:gd name="T54" fmla="*/ 85699 w 1208"/>
                <a:gd name="T55" fmla="*/ 421467 h 2036"/>
                <a:gd name="T56" fmla="*/ 68775 w 1208"/>
                <a:gd name="T57" fmla="*/ 304753 h 2036"/>
                <a:gd name="T58" fmla="*/ 95421 w 1208"/>
                <a:gd name="T59" fmla="*/ 196324 h 2036"/>
                <a:gd name="T60" fmla="*/ 158795 w 1208"/>
                <a:gd name="T61" fmla="*/ 116354 h 2036"/>
                <a:gd name="T62" fmla="*/ 196603 w 1208"/>
                <a:gd name="T63" fmla="*/ 93299 h 2036"/>
                <a:gd name="T64" fmla="*/ 205965 w 1208"/>
                <a:gd name="T65" fmla="*/ 88976 h 2036"/>
                <a:gd name="T66" fmla="*/ 214967 w 1208"/>
                <a:gd name="T67" fmla="*/ 86095 h 2036"/>
                <a:gd name="T68" fmla="*/ 224329 w 1208"/>
                <a:gd name="T69" fmla="*/ 83933 h 2036"/>
                <a:gd name="T70" fmla="*/ 232971 w 1208"/>
                <a:gd name="T71" fmla="*/ 81772 h 2036"/>
                <a:gd name="T72" fmla="*/ 298145 w 1208"/>
                <a:gd name="T73" fmla="*/ 82132 h 2036"/>
                <a:gd name="T74" fmla="*/ 345675 w 1208"/>
                <a:gd name="T75" fmla="*/ 97262 h 2036"/>
                <a:gd name="T76" fmla="*/ 363319 w 1208"/>
                <a:gd name="T77" fmla="*/ 106628 h 2036"/>
                <a:gd name="T78" fmla="*/ 377362 w 1208"/>
                <a:gd name="T79" fmla="*/ 115633 h 2036"/>
                <a:gd name="T80" fmla="*/ 388885 w 1208"/>
                <a:gd name="T81" fmla="*/ 123919 h 2036"/>
                <a:gd name="T82" fmla="*/ 393566 w 1208"/>
                <a:gd name="T83" fmla="*/ 127521 h 2036"/>
                <a:gd name="T84" fmla="*/ 397887 w 1208"/>
                <a:gd name="T85" fmla="*/ 131123 h 2036"/>
                <a:gd name="T86" fmla="*/ 405449 w 1208"/>
                <a:gd name="T87" fmla="*/ 136527 h 2036"/>
                <a:gd name="T88" fmla="*/ 411210 w 1208"/>
                <a:gd name="T89" fmla="*/ 141210 h 20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208" h="2036">
                  <a:moveTo>
                    <a:pt x="1187" y="402"/>
                  </a:moveTo>
                  <a:lnTo>
                    <a:pt x="1187" y="402"/>
                  </a:lnTo>
                  <a:cubicBezTo>
                    <a:pt x="1197" y="398"/>
                    <a:pt x="1206" y="387"/>
                    <a:pt x="1207" y="359"/>
                  </a:cubicBezTo>
                  <a:cubicBezTo>
                    <a:pt x="1207" y="352"/>
                    <a:pt x="1207" y="344"/>
                    <a:pt x="1205" y="335"/>
                  </a:cubicBezTo>
                  <a:cubicBezTo>
                    <a:pt x="1203" y="325"/>
                    <a:pt x="1201" y="315"/>
                    <a:pt x="1196" y="304"/>
                  </a:cubicBezTo>
                  <a:cubicBezTo>
                    <a:pt x="1194" y="298"/>
                    <a:pt x="1192" y="291"/>
                    <a:pt x="1190" y="285"/>
                  </a:cubicBezTo>
                  <a:cubicBezTo>
                    <a:pt x="1187" y="278"/>
                    <a:pt x="1183" y="272"/>
                    <a:pt x="1180" y="265"/>
                  </a:cubicBezTo>
                  <a:cubicBezTo>
                    <a:pt x="1172" y="252"/>
                    <a:pt x="1165" y="235"/>
                    <a:pt x="1153" y="221"/>
                  </a:cubicBezTo>
                  <a:cubicBezTo>
                    <a:pt x="1141" y="205"/>
                    <a:pt x="1128" y="188"/>
                    <a:pt x="1111" y="172"/>
                  </a:cubicBezTo>
                  <a:cubicBezTo>
                    <a:pt x="1095" y="154"/>
                    <a:pt x="1075" y="138"/>
                    <a:pt x="1053" y="121"/>
                  </a:cubicBezTo>
                  <a:cubicBezTo>
                    <a:pt x="1008" y="88"/>
                    <a:pt x="950" y="56"/>
                    <a:pt x="877" y="33"/>
                  </a:cubicBezTo>
                  <a:cubicBezTo>
                    <a:pt x="804" y="12"/>
                    <a:pt x="715" y="0"/>
                    <a:pt x="614" y="12"/>
                  </a:cubicBezTo>
                  <a:cubicBezTo>
                    <a:pt x="601" y="14"/>
                    <a:pt x="588" y="16"/>
                    <a:pt x="576" y="19"/>
                  </a:cubicBezTo>
                  <a:cubicBezTo>
                    <a:pt x="563" y="22"/>
                    <a:pt x="549" y="24"/>
                    <a:pt x="536" y="28"/>
                  </a:cubicBezTo>
                  <a:cubicBezTo>
                    <a:pt x="523" y="32"/>
                    <a:pt x="510" y="36"/>
                    <a:pt x="496" y="41"/>
                  </a:cubicBezTo>
                  <a:cubicBezTo>
                    <a:pt x="483" y="46"/>
                    <a:pt x="470" y="51"/>
                    <a:pt x="457" y="56"/>
                  </a:cubicBezTo>
                  <a:cubicBezTo>
                    <a:pt x="405" y="79"/>
                    <a:pt x="352" y="109"/>
                    <a:pt x="303" y="149"/>
                  </a:cubicBezTo>
                  <a:cubicBezTo>
                    <a:pt x="205" y="227"/>
                    <a:pt x="123" y="334"/>
                    <a:pt x="71" y="456"/>
                  </a:cubicBezTo>
                  <a:cubicBezTo>
                    <a:pt x="45" y="518"/>
                    <a:pt x="26" y="582"/>
                    <a:pt x="15" y="649"/>
                  </a:cubicBezTo>
                  <a:cubicBezTo>
                    <a:pt x="3" y="715"/>
                    <a:pt x="0" y="783"/>
                    <a:pt x="3" y="849"/>
                  </a:cubicBezTo>
                  <a:cubicBezTo>
                    <a:pt x="10" y="982"/>
                    <a:pt x="45" y="1109"/>
                    <a:pt x="95" y="1224"/>
                  </a:cubicBezTo>
                  <a:cubicBezTo>
                    <a:pt x="144" y="1337"/>
                    <a:pt x="209" y="1439"/>
                    <a:pt x="277" y="1526"/>
                  </a:cubicBezTo>
                  <a:cubicBezTo>
                    <a:pt x="414" y="1701"/>
                    <a:pt x="561" y="1821"/>
                    <a:pt x="666" y="1905"/>
                  </a:cubicBezTo>
                  <a:cubicBezTo>
                    <a:pt x="719" y="1947"/>
                    <a:pt x="762" y="1979"/>
                    <a:pt x="792" y="2002"/>
                  </a:cubicBezTo>
                  <a:cubicBezTo>
                    <a:pt x="821" y="2023"/>
                    <a:pt x="838" y="2035"/>
                    <a:pt x="838" y="2035"/>
                  </a:cubicBezTo>
                  <a:cubicBezTo>
                    <a:pt x="838" y="2035"/>
                    <a:pt x="823" y="2020"/>
                    <a:pt x="798" y="1994"/>
                  </a:cubicBezTo>
                  <a:cubicBezTo>
                    <a:pt x="772" y="1968"/>
                    <a:pt x="735" y="1929"/>
                    <a:pt x="690" y="1880"/>
                  </a:cubicBezTo>
                  <a:cubicBezTo>
                    <a:pt x="600" y="1782"/>
                    <a:pt x="475" y="1642"/>
                    <a:pt x="369" y="1463"/>
                  </a:cubicBezTo>
                  <a:cubicBezTo>
                    <a:pt x="316" y="1374"/>
                    <a:pt x="270" y="1275"/>
                    <a:pt x="238" y="1170"/>
                  </a:cubicBezTo>
                  <a:cubicBezTo>
                    <a:pt x="205" y="1065"/>
                    <a:pt x="187" y="954"/>
                    <a:pt x="191" y="846"/>
                  </a:cubicBezTo>
                  <a:cubicBezTo>
                    <a:pt x="195" y="738"/>
                    <a:pt x="221" y="636"/>
                    <a:pt x="265" y="545"/>
                  </a:cubicBezTo>
                  <a:cubicBezTo>
                    <a:pt x="310" y="454"/>
                    <a:pt x="373" y="378"/>
                    <a:pt x="441" y="323"/>
                  </a:cubicBezTo>
                  <a:cubicBezTo>
                    <a:pt x="476" y="295"/>
                    <a:pt x="512" y="275"/>
                    <a:pt x="546" y="259"/>
                  </a:cubicBezTo>
                  <a:cubicBezTo>
                    <a:pt x="555" y="255"/>
                    <a:pt x="564" y="252"/>
                    <a:pt x="572" y="247"/>
                  </a:cubicBezTo>
                  <a:cubicBezTo>
                    <a:pt x="581" y="245"/>
                    <a:pt x="589" y="242"/>
                    <a:pt x="597" y="239"/>
                  </a:cubicBezTo>
                  <a:cubicBezTo>
                    <a:pt x="606" y="236"/>
                    <a:pt x="614" y="234"/>
                    <a:pt x="623" y="233"/>
                  </a:cubicBezTo>
                  <a:cubicBezTo>
                    <a:pt x="631" y="230"/>
                    <a:pt x="639" y="228"/>
                    <a:pt x="647" y="227"/>
                  </a:cubicBezTo>
                  <a:cubicBezTo>
                    <a:pt x="714" y="215"/>
                    <a:pt x="775" y="218"/>
                    <a:pt x="828" y="228"/>
                  </a:cubicBezTo>
                  <a:cubicBezTo>
                    <a:pt x="880" y="238"/>
                    <a:pt x="924" y="254"/>
                    <a:pt x="960" y="270"/>
                  </a:cubicBezTo>
                  <a:cubicBezTo>
                    <a:pt x="978" y="279"/>
                    <a:pt x="995" y="287"/>
                    <a:pt x="1009" y="296"/>
                  </a:cubicBezTo>
                  <a:cubicBezTo>
                    <a:pt x="1024" y="304"/>
                    <a:pt x="1037" y="313"/>
                    <a:pt x="1048" y="321"/>
                  </a:cubicBezTo>
                  <a:cubicBezTo>
                    <a:pt x="1061" y="328"/>
                    <a:pt x="1070" y="337"/>
                    <a:pt x="1080" y="344"/>
                  </a:cubicBezTo>
                  <a:cubicBezTo>
                    <a:pt x="1084" y="348"/>
                    <a:pt x="1089" y="351"/>
                    <a:pt x="1093" y="354"/>
                  </a:cubicBezTo>
                  <a:cubicBezTo>
                    <a:pt x="1097" y="357"/>
                    <a:pt x="1101" y="361"/>
                    <a:pt x="1105" y="364"/>
                  </a:cubicBezTo>
                  <a:cubicBezTo>
                    <a:pt x="1112" y="370"/>
                    <a:pt x="1120" y="375"/>
                    <a:pt x="1126" y="379"/>
                  </a:cubicBezTo>
                  <a:cubicBezTo>
                    <a:pt x="1132" y="384"/>
                    <a:pt x="1137" y="388"/>
                    <a:pt x="1142" y="392"/>
                  </a:cubicBezTo>
                  <a:cubicBezTo>
                    <a:pt x="1163" y="405"/>
                    <a:pt x="1177" y="406"/>
                    <a:pt x="1187" y="40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A01BCC63-5205-6043-A102-6051EE4592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6288" y="4033838"/>
              <a:ext cx="546100" cy="141287"/>
            </a:xfrm>
            <a:custGeom>
              <a:avLst/>
              <a:gdLst>
                <a:gd name="T0" fmla="*/ 6480 w 1517"/>
                <a:gd name="T1" fmla="*/ 128704 h 393"/>
                <a:gd name="T2" fmla="*/ 6480 w 1517"/>
                <a:gd name="T3" fmla="*/ 128704 h 393"/>
                <a:gd name="T4" fmla="*/ 44638 w 1517"/>
                <a:gd name="T5" fmla="*/ 135175 h 393"/>
                <a:gd name="T6" fmla="*/ 44638 w 1517"/>
                <a:gd name="T7" fmla="*/ 135175 h 393"/>
                <a:gd name="T8" fmla="*/ 175314 w 1517"/>
                <a:gd name="T9" fmla="*/ 93472 h 393"/>
                <a:gd name="T10" fmla="*/ 175314 w 1517"/>
                <a:gd name="T11" fmla="*/ 93472 h 393"/>
                <a:gd name="T12" fmla="*/ 291229 w 1517"/>
                <a:gd name="T13" fmla="*/ 69385 h 393"/>
                <a:gd name="T14" fmla="*/ 291229 w 1517"/>
                <a:gd name="T15" fmla="*/ 69385 h 393"/>
                <a:gd name="T16" fmla="*/ 412545 w 1517"/>
                <a:gd name="T17" fmla="*/ 65071 h 393"/>
                <a:gd name="T18" fmla="*/ 412545 w 1517"/>
                <a:gd name="T19" fmla="*/ 65071 h 393"/>
                <a:gd name="T20" fmla="*/ 507581 w 1517"/>
                <a:gd name="T21" fmla="*/ 79092 h 393"/>
                <a:gd name="T22" fmla="*/ 507581 w 1517"/>
                <a:gd name="T23" fmla="*/ 79092 h 393"/>
                <a:gd name="T24" fmla="*/ 535660 w 1517"/>
                <a:gd name="T25" fmla="*/ 86642 h 393"/>
                <a:gd name="T26" fmla="*/ 535660 w 1517"/>
                <a:gd name="T27" fmla="*/ 86642 h 393"/>
                <a:gd name="T28" fmla="*/ 545740 w 1517"/>
                <a:gd name="T29" fmla="*/ 89518 h 393"/>
                <a:gd name="T30" fmla="*/ 545740 w 1517"/>
                <a:gd name="T31" fmla="*/ 89518 h 393"/>
                <a:gd name="T32" fmla="*/ 537100 w 1517"/>
                <a:gd name="T33" fmla="*/ 83406 h 393"/>
                <a:gd name="T34" fmla="*/ 537100 w 1517"/>
                <a:gd name="T35" fmla="*/ 83406 h 393"/>
                <a:gd name="T36" fmla="*/ 512621 w 1517"/>
                <a:gd name="T37" fmla="*/ 67588 h 393"/>
                <a:gd name="T38" fmla="*/ 512621 w 1517"/>
                <a:gd name="T39" fmla="*/ 67588 h 393"/>
                <a:gd name="T40" fmla="*/ 420465 w 1517"/>
                <a:gd name="T41" fmla="*/ 25525 h 393"/>
                <a:gd name="T42" fmla="*/ 420465 w 1517"/>
                <a:gd name="T43" fmla="*/ 25525 h 393"/>
                <a:gd name="T44" fmla="*/ 288709 w 1517"/>
                <a:gd name="T45" fmla="*/ 2157 h 393"/>
                <a:gd name="T46" fmla="*/ 288709 w 1517"/>
                <a:gd name="T47" fmla="*/ 2157 h 393"/>
                <a:gd name="T48" fmla="*/ 153714 w 1517"/>
                <a:gd name="T49" fmla="*/ 16537 h 393"/>
                <a:gd name="T50" fmla="*/ 153714 w 1517"/>
                <a:gd name="T51" fmla="*/ 16537 h 393"/>
                <a:gd name="T52" fmla="*/ 125275 w 1517"/>
                <a:gd name="T53" fmla="*/ 25166 h 393"/>
                <a:gd name="T54" fmla="*/ 125275 w 1517"/>
                <a:gd name="T55" fmla="*/ 25166 h 393"/>
                <a:gd name="T56" fmla="*/ 100796 w 1517"/>
                <a:gd name="T57" fmla="*/ 35232 h 393"/>
                <a:gd name="T58" fmla="*/ 100796 w 1517"/>
                <a:gd name="T59" fmla="*/ 35232 h 393"/>
                <a:gd name="T60" fmla="*/ 61558 w 1517"/>
                <a:gd name="T61" fmla="*/ 55005 h 393"/>
                <a:gd name="T62" fmla="*/ 61558 w 1517"/>
                <a:gd name="T63" fmla="*/ 55005 h 393"/>
                <a:gd name="T64" fmla="*/ 34559 w 1517"/>
                <a:gd name="T65" fmla="*/ 74418 h 393"/>
                <a:gd name="T66" fmla="*/ 34559 w 1517"/>
                <a:gd name="T67" fmla="*/ 74418 h 393"/>
                <a:gd name="T68" fmla="*/ 17279 w 1517"/>
                <a:gd name="T69" fmla="*/ 90596 h 393"/>
                <a:gd name="T70" fmla="*/ 17279 w 1517"/>
                <a:gd name="T71" fmla="*/ 90596 h 393"/>
                <a:gd name="T72" fmla="*/ 6480 w 1517"/>
                <a:gd name="T73" fmla="*/ 128704 h 39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517" h="393">
                  <a:moveTo>
                    <a:pt x="18" y="358"/>
                  </a:moveTo>
                  <a:lnTo>
                    <a:pt x="18" y="358"/>
                  </a:lnTo>
                  <a:cubicBezTo>
                    <a:pt x="31" y="376"/>
                    <a:pt x="59" y="392"/>
                    <a:pt x="124" y="376"/>
                  </a:cubicBezTo>
                  <a:cubicBezTo>
                    <a:pt x="191" y="363"/>
                    <a:pt x="294" y="316"/>
                    <a:pt x="487" y="260"/>
                  </a:cubicBezTo>
                  <a:cubicBezTo>
                    <a:pt x="584" y="233"/>
                    <a:pt x="694" y="207"/>
                    <a:pt x="809" y="193"/>
                  </a:cubicBezTo>
                  <a:cubicBezTo>
                    <a:pt x="923" y="178"/>
                    <a:pt x="1040" y="174"/>
                    <a:pt x="1146" y="181"/>
                  </a:cubicBezTo>
                  <a:cubicBezTo>
                    <a:pt x="1252" y="187"/>
                    <a:pt x="1344" y="206"/>
                    <a:pt x="1410" y="220"/>
                  </a:cubicBezTo>
                  <a:cubicBezTo>
                    <a:pt x="1443" y="228"/>
                    <a:pt x="1470" y="237"/>
                    <a:pt x="1488" y="241"/>
                  </a:cubicBezTo>
                  <a:cubicBezTo>
                    <a:pt x="1506" y="246"/>
                    <a:pt x="1516" y="249"/>
                    <a:pt x="1516" y="249"/>
                  </a:cubicBezTo>
                  <a:cubicBezTo>
                    <a:pt x="1516" y="249"/>
                    <a:pt x="1508" y="243"/>
                    <a:pt x="1492" y="232"/>
                  </a:cubicBezTo>
                  <a:cubicBezTo>
                    <a:pt x="1476" y="222"/>
                    <a:pt x="1453" y="206"/>
                    <a:pt x="1424" y="188"/>
                  </a:cubicBezTo>
                  <a:cubicBezTo>
                    <a:pt x="1363" y="154"/>
                    <a:pt x="1276" y="107"/>
                    <a:pt x="1168" y="71"/>
                  </a:cubicBezTo>
                  <a:cubicBezTo>
                    <a:pt x="1060" y="37"/>
                    <a:pt x="932" y="11"/>
                    <a:pt x="802" y="6"/>
                  </a:cubicBezTo>
                  <a:cubicBezTo>
                    <a:pt x="671" y="0"/>
                    <a:pt x="540" y="15"/>
                    <a:pt x="427" y="46"/>
                  </a:cubicBezTo>
                  <a:cubicBezTo>
                    <a:pt x="399" y="54"/>
                    <a:pt x="373" y="61"/>
                    <a:pt x="348" y="70"/>
                  </a:cubicBezTo>
                  <a:cubicBezTo>
                    <a:pt x="323" y="78"/>
                    <a:pt x="301" y="89"/>
                    <a:pt x="280" y="98"/>
                  </a:cubicBezTo>
                  <a:cubicBezTo>
                    <a:pt x="237" y="115"/>
                    <a:pt x="202" y="136"/>
                    <a:pt x="171" y="153"/>
                  </a:cubicBezTo>
                  <a:cubicBezTo>
                    <a:pt x="141" y="171"/>
                    <a:pt x="116" y="190"/>
                    <a:pt x="96" y="207"/>
                  </a:cubicBezTo>
                  <a:cubicBezTo>
                    <a:pt x="76" y="224"/>
                    <a:pt x="59" y="238"/>
                    <a:pt x="48" y="252"/>
                  </a:cubicBezTo>
                  <a:cubicBezTo>
                    <a:pt x="0" y="311"/>
                    <a:pt x="6" y="340"/>
                    <a:pt x="18" y="35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2FB61821-C9D8-7642-9B5A-F91BDA3B21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3650" y="3622675"/>
              <a:ext cx="244475" cy="409575"/>
            </a:xfrm>
            <a:custGeom>
              <a:avLst/>
              <a:gdLst>
                <a:gd name="T0" fmla="*/ 149701 w 681"/>
                <a:gd name="T1" fmla="*/ 409215 h 1139"/>
                <a:gd name="T2" fmla="*/ 149701 w 681"/>
                <a:gd name="T3" fmla="*/ 409215 h 1139"/>
                <a:gd name="T4" fmla="*/ 145752 w 681"/>
                <a:gd name="T5" fmla="*/ 404900 h 1139"/>
                <a:gd name="T6" fmla="*/ 145752 w 681"/>
                <a:gd name="T7" fmla="*/ 404900 h 1139"/>
                <a:gd name="T8" fmla="*/ 135700 w 681"/>
                <a:gd name="T9" fmla="*/ 391955 h 1139"/>
                <a:gd name="T10" fmla="*/ 135700 w 681"/>
                <a:gd name="T11" fmla="*/ 391955 h 1139"/>
                <a:gd name="T12" fmla="*/ 106262 w 681"/>
                <a:gd name="T13" fmla="*/ 343410 h 1139"/>
                <a:gd name="T14" fmla="*/ 106262 w 681"/>
                <a:gd name="T15" fmla="*/ 343410 h 1139"/>
                <a:gd name="T16" fmla="*/ 87954 w 681"/>
                <a:gd name="T17" fmla="*/ 181234 h 1139"/>
                <a:gd name="T18" fmla="*/ 87954 w 681"/>
                <a:gd name="T19" fmla="*/ 181234 h 1139"/>
                <a:gd name="T20" fmla="*/ 176266 w 681"/>
                <a:gd name="T21" fmla="*/ 44230 h 1139"/>
                <a:gd name="T22" fmla="*/ 176266 w 681"/>
                <a:gd name="T23" fmla="*/ 44230 h 1139"/>
                <a:gd name="T24" fmla="*/ 224012 w 681"/>
                <a:gd name="T25" fmla="*/ 13664 h 1139"/>
                <a:gd name="T26" fmla="*/ 224012 w 681"/>
                <a:gd name="T27" fmla="*/ 13664 h 1139"/>
                <a:gd name="T28" fmla="*/ 238731 w 681"/>
                <a:gd name="T29" fmla="*/ 6832 h 1139"/>
                <a:gd name="T30" fmla="*/ 238731 w 681"/>
                <a:gd name="T31" fmla="*/ 6832 h 1139"/>
                <a:gd name="T32" fmla="*/ 244116 w 681"/>
                <a:gd name="T33" fmla="*/ 4675 h 1139"/>
                <a:gd name="T34" fmla="*/ 244116 w 681"/>
                <a:gd name="T35" fmla="*/ 4675 h 1139"/>
                <a:gd name="T36" fmla="*/ 238372 w 681"/>
                <a:gd name="T37" fmla="*/ 3596 h 1139"/>
                <a:gd name="T38" fmla="*/ 238372 w 681"/>
                <a:gd name="T39" fmla="*/ 3596 h 1139"/>
                <a:gd name="T40" fmla="*/ 221499 w 681"/>
                <a:gd name="T41" fmla="*/ 1438 h 1139"/>
                <a:gd name="T42" fmla="*/ 221499 w 681"/>
                <a:gd name="T43" fmla="*/ 1438 h 1139"/>
                <a:gd name="T44" fmla="*/ 158316 w 681"/>
                <a:gd name="T45" fmla="*/ 8271 h 1139"/>
                <a:gd name="T46" fmla="*/ 158316 w 681"/>
                <a:gd name="T47" fmla="*/ 8271 h 1139"/>
                <a:gd name="T48" fmla="*/ 116314 w 681"/>
                <a:gd name="T49" fmla="*/ 25531 h 1139"/>
                <a:gd name="T50" fmla="*/ 116314 w 681"/>
                <a:gd name="T51" fmla="*/ 25531 h 1139"/>
                <a:gd name="T52" fmla="*/ 73594 w 681"/>
                <a:gd name="T53" fmla="*/ 56096 h 1139"/>
                <a:gd name="T54" fmla="*/ 73594 w 681"/>
                <a:gd name="T55" fmla="*/ 56096 h 1139"/>
                <a:gd name="T56" fmla="*/ 10052 w 681"/>
                <a:gd name="T57" fmla="*/ 162895 h 1139"/>
                <a:gd name="T58" fmla="*/ 10052 w 681"/>
                <a:gd name="T59" fmla="*/ 162895 h 1139"/>
                <a:gd name="T60" fmla="*/ 19745 w 681"/>
                <a:gd name="T61" fmla="*/ 286954 h 1139"/>
                <a:gd name="T62" fmla="*/ 19745 w 681"/>
                <a:gd name="T63" fmla="*/ 286954 h 1139"/>
                <a:gd name="T64" fmla="*/ 44515 w 681"/>
                <a:gd name="T65" fmla="*/ 333701 h 1139"/>
                <a:gd name="T66" fmla="*/ 44515 w 681"/>
                <a:gd name="T67" fmla="*/ 333701 h 1139"/>
                <a:gd name="T68" fmla="*/ 74671 w 681"/>
                <a:gd name="T69" fmla="*/ 367862 h 1139"/>
                <a:gd name="T70" fmla="*/ 74671 w 681"/>
                <a:gd name="T71" fmla="*/ 367862 h 1139"/>
                <a:gd name="T72" fmla="*/ 128161 w 681"/>
                <a:gd name="T73" fmla="*/ 402024 h 1139"/>
                <a:gd name="T74" fmla="*/ 128161 w 681"/>
                <a:gd name="T75" fmla="*/ 402024 h 1139"/>
                <a:gd name="T76" fmla="*/ 144316 w 681"/>
                <a:gd name="T77" fmla="*/ 407417 h 1139"/>
                <a:gd name="T78" fmla="*/ 144316 w 681"/>
                <a:gd name="T79" fmla="*/ 407417 h 1139"/>
                <a:gd name="T80" fmla="*/ 149701 w 681"/>
                <a:gd name="T81" fmla="*/ 409215 h 113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81" h="1139">
                  <a:moveTo>
                    <a:pt x="417" y="1138"/>
                  </a:moveTo>
                  <a:lnTo>
                    <a:pt x="417" y="1138"/>
                  </a:lnTo>
                  <a:cubicBezTo>
                    <a:pt x="417" y="1138"/>
                    <a:pt x="413" y="1134"/>
                    <a:pt x="406" y="1126"/>
                  </a:cubicBezTo>
                  <a:cubicBezTo>
                    <a:pt x="400" y="1117"/>
                    <a:pt x="389" y="1106"/>
                    <a:pt x="378" y="1090"/>
                  </a:cubicBezTo>
                  <a:cubicBezTo>
                    <a:pt x="354" y="1060"/>
                    <a:pt x="323" y="1013"/>
                    <a:pt x="296" y="955"/>
                  </a:cubicBezTo>
                  <a:cubicBezTo>
                    <a:pt x="241" y="839"/>
                    <a:pt x="208" y="668"/>
                    <a:pt x="245" y="504"/>
                  </a:cubicBezTo>
                  <a:cubicBezTo>
                    <a:pt x="284" y="341"/>
                    <a:pt x="390" y="202"/>
                    <a:pt x="491" y="123"/>
                  </a:cubicBezTo>
                  <a:cubicBezTo>
                    <a:pt x="541" y="83"/>
                    <a:pt x="589" y="54"/>
                    <a:pt x="624" y="38"/>
                  </a:cubicBezTo>
                  <a:cubicBezTo>
                    <a:pt x="641" y="28"/>
                    <a:pt x="655" y="24"/>
                    <a:pt x="665" y="19"/>
                  </a:cubicBezTo>
                  <a:cubicBezTo>
                    <a:pt x="675" y="15"/>
                    <a:pt x="680" y="13"/>
                    <a:pt x="680" y="13"/>
                  </a:cubicBezTo>
                  <a:cubicBezTo>
                    <a:pt x="680" y="13"/>
                    <a:pt x="675" y="11"/>
                    <a:pt x="664" y="10"/>
                  </a:cubicBezTo>
                  <a:cubicBezTo>
                    <a:pt x="654" y="8"/>
                    <a:pt x="637" y="4"/>
                    <a:pt x="617" y="4"/>
                  </a:cubicBezTo>
                  <a:cubicBezTo>
                    <a:pt x="576" y="0"/>
                    <a:pt x="515" y="3"/>
                    <a:pt x="441" y="23"/>
                  </a:cubicBezTo>
                  <a:cubicBezTo>
                    <a:pt x="404" y="33"/>
                    <a:pt x="365" y="49"/>
                    <a:pt x="324" y="71"/>
                  </a:cubicBezTo>
                  <a:cubicBezTo>
                    <a:pt x="285" y="94"/>
                    <a:pt x="243" y="120"/>
                    <a:pt x="205" y="156"/>
                  </a:cubicBezTo>
                  <a:cubicBezTo>
                    <a:pt x="127" y="227"/>
                    <a:pt x="58" y="330"/>
                    <a:pt x="28" y="453"/>
                  </a:cubicBezTo>
                  <a:cubicBezTo>
                    <a:pt x="0" y="578"/>
                    <a:pt x="16" y="700"/>
                    <a:pt x="55" y="798"/>
                  </a:cubicBezTo>
                  <a:cubicBezTo>
                    <a:pt x="73" y="847"/>
                    <a:pt x="98" y="890"/>
                    <a:pt x="124" y="928"/>
                  </a:cubicBezTo>
                  <a:cubicBezTo>
                    <a:pt x="151" y="965"/>
                    <a:pt x="179" y="997"/>
                    <a:pt x="208" y="1023"/>
                  </a:cubicBezTo>
                  <a:cubicBezTo>
                    <a:pt x="265" y="1074"/>
                    <a:pt x="319" y="1103"/>
                    <a:pt x="357" y="1118"/>
                  </a:cubicBezTo>
                  <a:cubicBezTo>
                    <a:pt x="375" y="1127"/>
                    <a:pt x="392" y="1130"/>
                    <a:pt x="402" y="1133"/>
                  </a:cubicBezTo>
                  <a:cubicBezTo>
                    <a:pt x="412" y="1136"/>
                    <a:pt x="417" y="1138"/>
                    <a:pt x="417" y="113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2A8642BF-249E-5E4B-B7C4-4A7A9B2AB8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1763" y="3779838"/>
              <a:ext cx="223837" cy="258762"/>
            </a:xfrm>
            <a:custGeom>
              <a:avLst/>
              <a:gdLst>
                <a:gd name="T0" fmla="*/ 223478 w 623"/>
                <a:gd name="T1" fmla="*/ 234649 h 719"/>
                <a:gd name="T2" fmla="*/ 223478 w 623"/>
                <a:gd name="T3" fmla="*/ 234649 h 719"/>
                <a:gd name="T4" fmla="*/ 219166 w 623"/>
                <a:gd name="T5" fmla="*/ 233570 h 719"/>
                <a:gd name="T6" fmla="*/ 219166 w 623"/>
                <a:gd name="T7" fmla="*/ 233570 h 719"/>
                <a:gd name="T8" fmla="*/ 208747 w 623"/>
                <a:gd name="T9" fmla="*/ 230331 h 719"/>
                <a:gd name="T10" fmla="*/ 208747 w 623"/>
                <a:gd name="T11" fmla="*/ 230331 h 719"/>
                <a:gd name="T12" fmla="*/ 173177 w 623"/>
                <a:gd name="T13" fmla="*/ 215935 h 719"/>
                <a:gd name="T14" fmla="*/ 173177 w 623"/>
                <a:gd name="T15" fmla="*/ 215935 h 719"/>
                <a:gd name="T16" fmla="*/ 94134 w 623"/>
                <a:gd name="T17" fmla="*/ 148635 h 719"/>
                <a:gd name="T18" fmla="*/ 94134 w 623"/>
                <a:gd name="T19" fmla="*/ 148635 h 719"/>
                <a:gd name="T20" fmla="*/ 53534 w 623"/>
                <a:gd name="T21" fmla="*/ 53264 h 719"/>
                <a:gd name="T22" fmla="*/ 53534 w 623"/>
                <a:gd name="T23" fmla="*/ 53264 h 719"/>
                <a:gd name="T24" fmla="*/ 50660 w 623"/>
                <a:gd name="T25" fmla="*/ 15475 h 719"/>
                <a:gd name="T26" fmla="*/ 50660 w 623"/>
                <a:gd name="T27" fmla="*/ 15475 h 719"/>
                <a:gd name="T28" fmla="*/ 50660 w 623"/>
                <a:gd name="T29" fmla="*/ 3959 h 719"/>
                <a:gd name="T30" fmla="*/ 50660 w 623"/>
                <a:gd name="T31" fmla="*/ 3959 h 719"/>
                <a:gd name="T32" fmla="*/ 51019 w 623"/>
                <a:gd name="T33" fmla="*/ 0 h 719"/>
                <a:gd name="T34" fmla="*/ 51019 w 623"/>
                <a:gd name="T35" fmla="*/ 0 h 719"/>
                <a:gd name="T36" fmla="*/ 47785 w 623"/>
                <a:gd name="T37" fmla="*/ 2159 h 719"/>
                <a:gd name="T38" fmla="*/ 47785 w 623"/>
                <a:gd name="T39" fmla="*/ 2159 h 719"/>
                <a:gd name="T40" fmla="*/ 38803 w 623"/>
                <a:gd name="T41" fmla="*/ 10077 h 719"/>
                <a:gd name="T42" fmla="*/ 38803 w 623"/>
                <a:gd name="T43" fmla="*/ 10077 h 719"/>
                <a:gd name="T44" fmla="*/ 14012 w 623"/>
                <a:gd name="T45" fmla="*/ 46786 h 719"/>
                <a:gd name="T46" fmla="*/ 14012 w 623"/>
                <a:gd name="T47" fmla="*/ 46786 h 719"/>
                <a:gd name="T48" fmla="*/ 1078 w 623"/>
                <a:gd name="T49" fmla="*/ 114086 h 719"/>
                <a:gd name="T50" fmla="*/ 1078 w 623"/>
                <a:gd name="T51" fmla="*/ 114086 h 719"/>
                <a:gd name="T52" fmla="*/ 29821 w 623"/>
                <a:gd name="T53" fmla="*/ 196141 h 719"/>
                <a:gd name="T54" fmla="*/ 29821 w 623"/>
                <a:gd name="T55" fmla="*/ 196141 h 719"/>
                <a:gd name="T56" fmla="*/ 99882 w 623"/>
                <a:gd name="T57" fmla="*/ 247965 h 719"/>
                <a:gd name="T58" fmla="*/ 99882 w 623"/>
                <a:gd name="T59" fmla="*/ 247965 h 719"/>
                <a:gd name="T60" fmla="*/ 167429 w 623"/>
                <a:gd name="T61" fmla="*/ 255883 h 719"/>
                <a:gd name="T62" fmla="*/ 167429 w 623"/>
                <a:gd name="T63" fmla="*/ 255883 h 719"/>
                <a:gd name="T64" fmla="*/ 209825 w 623"/>
                <a:gd name="T65" fmla="*/ 242567 h 719"/>
                <a:gd name="T66" fmla="*/ 209825 w 623"/>
                <a:gd name="T67" fmla="*/ 242567 h 719"/>
                <a:gd name="T68" fmla="*/ 219885 w 623"/>
                <a:gd name="T69" fmla="*/ 236809 h 719"/>
                <a:gd name="T70" fmla="*/ 219885 w 623"/>
                <a:gd name="T71" fmla="*/ 236809 h 719"/>
                <a:gd name="T72" fmla="*/ 223478 w 623"/>
                <a:gd name="T73" fmla="*/ 234649 h 71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623" h="719">
                  <a:moveTo>
                    <a:pt x="622" y="652"/>
                  </a:moveTo>
                  <a:lnTo>
                    <a:pt x="622" y="652"/>
                  </a:lnTo>
                  <a:cubicBezTo>
                    <a:pt x="622" y="652"/>
                    <a:pt x="617" y="650"/>
                    <a:pt x="610" y="649"/>
                  </a:cubicBezTo>
                  <a:cubicBezTo>
                    <a:pt x="604" y="646"/>
                    <a:pt x="594" y="644"/>
                    <a:pt x="581" y="640"/>
                  </a:cubicBezTo>
                  <a:cubicBezTo>
                    <a:pt x="555" y="633"/>
                    <a:pt x="519" y="619"/>
                    <a:pt x="482" y="600"/>
                  </a:cubicBezTo>
                  <a:cubicBezTo>
                    <a:pt x="405" y="562"/>
                    <a:pt x="322" y="494"/>
                    <a:pt x="262" y="413"/>
                  </a:cubicBezTo>
                  <a:cubicBezTo>
                    <a:pt x="203" y="333"/>
                    <a:pt x="162" y="233"/>
                    <a:pt x="149" y="148"/>
                  </a:cubicBezTo>
                  <a:cubicBezTo>
                    <a:pt x="142" y="106"/>
                    <a:pt x="140" y="69"/>
                    <a:pt x="141" y="43"/>
                  </a:cubicBezTo>
                  <a:cubicBezTo>
                    <a:pt x="140" y="29"/>
                    <a:pt x="141" y="18"/>
                    <a:pt x="141" y="11"/>
                  </a:cubicBezTo>
                  <a:cubicBezTo>
                    <a:pt x="142" y="4"/>
                    <a:pt x="142" y="0"/>
                    <a:pt x="142" y="0"/>
                  </a:cubicBezTo>
                  <a:cubicBezTo>
                    <a:pt x="142" y="0"/>
                    <a:pt x="139" y="2"/>
                    <a:pt x="133" y="6"/>
                  </a:cubicBezTo>
                  <a:cubicBezTo>
                    <a:pt x="128" y="11"/>
                    <a:pt x="118" y="18"/>
                    <a:pt x="108" y="28"/>
                  </a:cubicBezTo>
                  <a:cubicBezTo>
                    <a:pt x="88" y="48"/>
                    <a:pt x="61" y="82"/>
                    <a:pt x="39" y="130"/>
                  </a:cubicBezTo>
                  <a:cubicBezTo>
                    <a:pt x="17" y="179"/>
                    <a:pt x="0" y="243"/>
                    <a:pt x="3" y="317"/>
                  </a:cubicBezTo>
                  <a:cubicBezTo>
                    <a:pt x="6" y="390"/>
                    <a:pt x="30" y="473"/>
                    <a:pt x="83" y="545"/>
                  </a:cubicBezTo>
                  <a:cubicBezTo>
                    <a:pt x="137" y="617"/>
                    <a:pt x="209" y="665"/>
                    <a:pt x="278" y="689"/>
                  </a:cubicBezTo>
                  <a:cubicBezTo>
                    <a:pt x="347" y="714"/>
                    <a:pt x="414" y="718"/>
                    <a:pt x="466" y="711"/>
                  </a:cubicBezTo>
                  <a:cubicBezTo>
                    <a:pt x="519" y="704"/>
                    <a:pt x="559" y="688"/>
                    <a:pt x="584" y="674"/>
                  </a:cubicBezTo>
                  <a:cubicBezTo>
                    <a:pt x="597" y="669"/>
                    <a:pt x="606" y="662"/>
                    <a:pt x="612" y="658"/>
                  </a:cubicBezTo>
                  <a:cubicBezTo>
                    <a:pt x="618" y="654"/>
                    <a:pt x="622" y="652"/>
                    <a:pt x="622" y="65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DDCF4E96-1317-2342-9779-749B0F452F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1825" y="3784600"/>
              <a:ext cx="485775" cy="255588"/>
            </a:xfrm>
            <a:custGeom>
              <a:avLst/>
              <a:gdLst>
                <a:gd name="T0" fmla="*/ 0 w 1349"/>
                <a:gd name="T1" fmla="*/ 0 h 710"/>
                <a:gd name="T2" fmla="*/ 9723 w 1349"/>
                <a:gd name="T3" fmla="*/ 20519 h 710"/>
                <a:gd name="T4" fmla="*/ 15124 w 1349"/>
                <a:gd name="T5" fmla="*/ 31679 h 710"/>
                <a:gd name="T6" fmla="*/ 22686 w 1349"/>
                <a:gd name="T7" fmla="*/ 44278 h 710"/>
                <a:gd name="T8" fmla="*/ 42132 w 1349"/>
                <a:gd name="T9" fmla="*/ 74157 h 710"/>
                <a:gd name="T10" fmla="*/ 54375 w 1349"/>
                <a:gd name="T11" fmla="*/ 91076 h 710"/>
                <a:gd name="T12" fmla="*/ 69139 w 1349"/>
                <a:gd name="T13" fmla="*/ 108355 h 710"/>
                <a:gd name="T14" fmla="*/ 104069 w 1349"/>
                <a:gd name="T15" fmla="*/ 143993 h 710"/>
                <a:gd name="T16" fmla="*/ 198775 w 1349"/>
                <a:gd name="T17" fmla="*/ 208790 h 710"/>
                <a:gd name="T18" fmla="*/ 307525 w 1349"/>
                <a:gd name="T19" fmla="*/ 246228 h 710"/>
                <a:gd name="T20" fmla="*/ 356859 w 1349"/>
                <a:gd name="T21" fmla="*/ 253428 h 710"/>
                <a:gd name="T22" fmla="*/ 379545 w 1349"/>
                <a:gd name="T23" fmla="*/ 254868 h 710"/>
                <a:gd name="T24" fmla="*/ 400431 w 1349"/>
                <a:gd name="T25" fmla="*/ 254868 h 710"/>
                <a:gd name="T26" fmla="*/ 436081 w 1349"/>
                <a:gd name="T27" fmla="*/ 253068 h 710"/>
                <a:gd name="T28" fmla="*/ 450485 w 1349"/>
                <a:gd name="T29" fmla="*/ 251268 h 710"/>
                <a:gd name="T30" fmla="*/ 462729 w 1349"/>
                <a:gd name="T31" fmla="*/ 249108 h 710"/>
                <a:gd name="T32" fmla="*/ 485415 w 1349"/>
                <a:gd name="T33" fmla="*/ 244789 h 710"/>
                <a:gd name="T34" fmla="*/ 463809 w 1349"/>
                <a:gd name="T35" fmla="*/ 236869 h 710"/>
                <a:gd name="T36" fmla="*/ 452646 w 1349"/>
                <a:gd name="T37" fmla="*/ 232909 h 710"/>
                <a:gd name="T38" fmla="*/ 439322 w 1349"/>
                <a:gd name="T39" fmla="*/ 227509 h 710"/>
                <a:gd name="T40" fmla="*/ 407273 w 1349"/>
                <a:gd name="T41" fmla="*/ 215630 h 710"/>
                <a:gd name="T42" fmla="*/ 389268 w 1349"/>
                <a:gd name="T43" fmla="*/ 208430 h 710"/>
                <a:gd name="T44" fmla="*/ 370183 w 1349"/>
                <a:gd name="T45" fmla="*/ 200151 h 710"/>
                <a:gd name="T46" fmla="*/ 328051 w 1349"/>
                <a:gd name="T47" fmla="*/ 181791 h 710"/>
                <a:gd name="T48" fmla="*/ 235145 w 1349"/>
                <a:gd name="T49" fmla="*/ 137154 h 710"/>
                <a:gd name="T50" fmla="*/ 144040 w 1349"/>
                <a:gd name="T51" fmla="*/ 88916 h 710"/>
                <a:gd name="T52" fmla="*/ 104429 w 1349"/>
                <a:gd name="T53" fmla="*/ 66237 h 710"/>
                <a:gd name="T54" fmla="*/ 86064 w 1349"/>
                <a:gd name="T55" fmla="*/ 55437 h 710"/>
                <a:gd name="T56" fmla="*/ 69859 w 1349"/>
                <a:gd name="T57" fmla="*/ 44998 h 710"/>
                <a:gd name="T58" fmla="*/ 41051 w 1349"/>
                <a:gd name="T59" fmla="*/ 26639 h 710"/>
                <a:gd name="T60" fmla="*/ 28808 w 1349"/>
                <a:gd name="T61" fmla="*/ 19079 h 710"/>
                <a:gd name="T62" fmla="*/ 19085 w 1349"/>
                <a:gd name="T63" fmla="*/ 12239 h 71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349" h="71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8" y="21"/>
                    <a:pt x="27" y="57"/>
                  </a:cubicBezTo>
                  <a:cubicBezTo>
                    <a:pt x="31" y="67"/>
                    <a:pt x="36" y="77"/>
                    <a:pt x="42" y="88"/>
                  </a:cubicBezTo>
                  <a:cubicBezTo>
                    <a:pt x="48" y="99"/>
                    <a:pt x="55" y="110"/>
                    <a:pt x="63" y="123"/>
                  </a:cubicBezTo>
                  <a:cubicBezTo>
                    <a:pt x="77" y="148"/>
                    <a:pt x="94" y="177"/>
                    <a:pt x="117" y="206"/>
                  </a:cubicBezTo>
                  <a:cubicBezTo>
                    <a:pt x="128" y="221"/>
                    <a:pt x="139" y="237"/>
                    <a:pt x="151" y="253"/>
                  </a:cubicBezTo>
                  <a:cubicBezTo>
                    <a:pt x="164" y="269"/>
                    <a:pt x="178" y="284"/>
                    <a:pt x="192" y="301"/>
                  </a:cubicBezTo>
                  <a:cubicBezTo>
                    <a:pt x="220" y="334"/>
                    <a:pt x="253" y="366"/>
                    <a:pt x="289" y="400"/>
                  </a:cubicBezTo>
                  <a:cubicBezTo>
                    <a:pt x="363" y="465"/>
                    <a:pt x="451" y="529"/>
                    <a:pt x="552" y="580"/>
                  </a:cubicBezTo>
                  <a:cubicBezTo>
                    <a:pt x="654" y="631"/>
                    <a:pt x="758" y="664"/>
                    <a:pt x="854" y="684"/>
                  </a:cubicBezTo>
                  <a:cubicBezTo>
                    <a:pt x="902" y="693"/>
                    <a:pt x="948" y="701"/>
                    <a:pt x="991" y="704"/>
                  </a:cubicBezTo>
                  <a:cubicBezTo>
                    <a:pt x="1013" y="706"/>
                    <a:pt x="1034" y="708"/>
                    <a:pt x="1054" y="708"/>
                  </a:cubicBezTo>
                  <a:cubicBezTo>
                    <a:pt x="1074" y="708"/>
                    <a:pt x="1093" y="708"/>
                    <a:pt x="1112" y="708"/>
                  </a:cubicBezTo>
                  <a:cubicBezTo>
                    <a:pt x="1149" y="709"/>
                    <a:pt x="1182" y="705"/>
                    <a:pt x="1211" y="703"/>
                  </a:cubicBezTo>
                  <a:cubicBezTo>
                    <a:pt x="1226" y="701"/>
                    <a:pt x="1239" y="700"/>
                    <a:pt x="1251" y="698"/>
                  </a:cubicBezTo>
                  <a:cubicBezTo>
                    <a:pt x="1264" y="696"/>
                    <a:pt x="1275" y="694"/>
                    <a:pt x="1285" y="692"/>
                  </a:cubicBezTo>
                  <a:cubicBezTo>
                    <a:pt x="1326" y="685"/>
                    <a:pt x="1348" y="680"/>
                    <a:pt x="1348" y="680"/>
                  </a:cubicBezTo>
                  <a:cubicBezTo>
                    <a:pt x="1348" y="680"/>
                    <a:pt x="1326" y="671"/>
                    <a:pt x="1288" y="658"/>
                  </a:cubicBezTo>
                  <a:cubicBezTo>
                    <a:pt x="1279" y="654"/>
                    <a:pt x="1268" y="651"/>
                    <a:pt x="1257" y="647"/>
                  </a:cubicBezTo>
                  <a:cubicBezTo>
                    <a:pt x="1245" y="642"/>
                    <a:pt x="1233" y="638"/>
                    <a:pt x="1220" y="632"/>
                  </a:cubicBezTo>
                  <a:cubicBezTo>
                    <a:pt x="1194" y="622"/>
                    <a:pt x="1164" y="612"/>
                    <a:pt x="1131" y="599"/>
                  </a:cubicBezTo>
                  <a:cubicBezTo>
                    <a:pt x="1116" y="592"/>
                    <a:pt x="1099" y="586"/>
                    <a:pt x="1081" y="579"/>
                  </a:cubicBezTo>
                  <a:cubicBezTo>
                    <a:pt x="1063" y="572"/>
                    <a:pt x="1046" y="564"/>
                    <a:pt x="1028" y="556"/>
                  </a:cubicBezTo>
                  <a:cubicBezTo>
                    <a:pt x="990" y="541"/>
                    <a:pt x="952" y="523"/>
                    <a:pt x="911" y="505"/>
                  </a:cubicBezTo>
                  <a:cubicBezTo>
                    <a:pt x="830" y="467"/>
                    <a:pt x="743" y="426"/>
                    <a:pt x="653" y="381"/>
                  </a:cubicBezTo>
                  <a:cubicBezTo>
                    <a:pt x="563" y="335"/>
                    <a:pt x="478" y="290"/>
                    <a:pt x="400" y="247"/>
                  </a:cubicBezTo>
                  <a:cubicBezTo>
                    <a:pt x="361" y="225"/>
                    <a:pt x="323" y="205"/>
                    <a:pt x="290" y="184"/>
                  </a:cubicBezTo>
                  <a:cubicBezTo>
                    <a:pt x="272" y="173"/>
                    <a:pt x="255" y="164"/>
                    <a:pt x="239" y="154"/>
                  </a:cubicBezTo>
                  <a:cubicBezTo>
                    <a:pt x="223" y="144"/>
                    <a:pt x="208" y="134"/>
                    <a:pt x="194" y="125"/>
                  </a:cubicBezTo>
                  <a:cubicBezTo>
                    <a:pt x="163" y="108"/>
                    <a:pt x="137" y="90"/>
                    <a:pt x="114" y="74"/>
                  </a:cubicBezTo>
                  <a:cubicBezTo>
                    <a:pt x="101" y="67"/>
                    <a:pt x="90" y="60"/>
                    <a:pt x="80" y="53"/>
                  </a:cubicBezTo>
                  <a:cubicBezTo>
                    <a:pt x="70" y="46"/>
                    <a:pt x="61" y="40"/>
                    <a:pt x="53" y="34"/>
                  </a:cubicBezTo>
                  <a:cubicBezTo>
                    <a:pt x="20" y="12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9F9FA7AB-A948-E345-9265-DDB15DA576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5213" y="3657600"/>
              <a:ext cx="525462" cy="430213"/>
            </a:xfrm>
            <a:custGeom>
              <a:avLst/>
              <a:gdLst>
                <a:gd name="T0" fmla="*/ 0 w 1460"/>
                <a:gd name="T1" fmla="*/ 2518 h 1196"/>
                <a:gd name="T2" fmla="*/ 0 w 1460"/>
                <a:gd name="T3" fmla="*/ 2518 h 1196"/>
                <a:gd name="T4" fmla="*/ 20875 w 1460"/>
                <a:gd name="T5" fmla="*/ 24101 h 1196"/>
                <a:gd name="T6" fmla="*/ 20875 w 1460"/>
                <a:gd name="T7" fmla="*/ 24101 h 1196"/>
                <a:gd name="T8" fmla="*/ 76300 w 1460"/>
                <a:gd name="T9" fmla="*/ 77697 h 1196"/>
                <a:gd name="T10" fmla="*/ 76300 w 1460"/>
                <a:gd name="T11" fmla="*/ 77697 h 1196"/>
                <a:gd name="T12" fmla="*/ 113010 w 1460"/>
                <a:gd name="T13" fmla="*/ 112589 h 1196"/>
                <a:gd name="T14" fmla="*/ 113010 w 1460"/>
                <a:gd name="T15" fmla="*/ 112589 h 1196"/>
                <a:gd name="T16" fmla="*/ 154399 w 1460"/>
                <a:gd name="T17" fmla="*/ 151078 h 1196"/>
                <a:gd name="T18" fmla="*/ 154399 w 1460"/>
                <a:gd name="T19" fmla="*/ 151078 h 1196"/>
                <a:gd name="T20" fmla="*/ 248695 w 1460"/>
                <a:gd name="T21" fmla="*/ 233452 h 1196"/>
                <a:gd name="T22" fmla="*/ 248695 w 1460"/>
                <a:gd name="T23" fmla="*/ 233452 h 1196"/>
                <a:gd name="T24" fmla="*/ 348389 w 1460"/>
                <a:gd name="T25" fmla="*/ 308991 h 1196"/>
                <a:gd name="T26" fmla="*/ 348389 w 1460"/>
                <a:gd name="T27" fmla="*/ 308991 h 1196"/>
                <a:gd name="T28" fmla="*/ 394456 w 1460"/>
                <a:gd name="T29" fmla="*/ 341724 h 1196"/>
                <a:gd name="T30" fmla="*/ 394456 w 1460"/>
                <a:gd name="T31" fmla="*/ 341724 h 1196"/>
                <a:gd name="T32" fmla="*/ 436205 w 1460"/>
                <a:gd name="T33" fmla="*/ 370861 h 1196"/>
                <a:gd name="T34" fmla="*/ 436205 w 1460"/>
                <a:gd name="T35" fmla="*/ 370861 h 1196"/>
                <a:gd name="T36" fmla="*/ 499909 w 1460"/>
                <a:gd name="T37" fmla="*/ 413666 h 1196"/>
                <a:gd name="T38" fmla="*/ 499909 w 1460"/>
                <a:gd name="T39" fmla="*/ 413666 h 1196"/>
                <a:gd name="T40" fmla="*/ 525102 w 1460"/>
                <a:gd name="T41" fmla="*/ 429853 h 1196"/>
                <a:gd name="T42" fmla="*/ 525102 w 1460"/>
                <a:gd name="T43" fmla="*/ 429853 h 1196"/>
                <a:gd name="T44" fmla="*/ 520783 w 1460"/>
                <a:gd name="T45" fmla="*/ 400357 h 1196"/>
                <a:gd name="T46" fmla="*/ 520783 w 1460"/>
                <a:gd name="T47" fmla="*/ 400357 h 1196"/>
                <a:gd name="T48" fmla="*/ 518264 w 1460"/>
                <a:gd name="T49" fmla="*/ 384890 h 1196"/>
                <a:gd name="T50" fmla="*/ 518264 w 1460"/>
                <a:gd name="T51" fmla="*/ 384890 h 1196"/>
                <a:gd name="T52" fmla="*/ 513585 w 1460"/>
                <a:gd name="T53" fmla="*/ 366544 h 1196"/>
                <a:gd name="T54" fmla="*/ 513585 w 1460"/>
                <a:gd name="T55" fmla="*/ 366544 h 1196"/>
                <a:gd name="T56" fmla="*/ 500269 w 1460"/>
                <a:gd name="T57" fmla="*/ 322300 h 1196"/>
                <a:gd name="T58" fmla="*/ 500269 w 1460"/>
                <a:gd name="T59" fmla="*/ 322300 h 1196"/>
                <a:gd name="T60" fmla="*/ 490551 w 1460"/>
                <a:gd name="T61" fmla="*/ 297840 h 1196"/>
                <a:gd name="T62" fmla="*/ 490551 w 1460"/>
                <a:gd name="T63" fmla="*/ 297840 h 1196"/>
                <a:gd name="T64" fmla="*/ 478314 w 1460"/>
                <a:gd name="T65" fmla="*/ 271581 h 1196"/>
                <a:gd name="T66" fmla="*/ 478314 w 1460"/>
                <a:gd name="T67" fmla="*/ 271581 h 1196"/>
                <a:gd name="T68" fmla="*/ 447003 w 1460"/>
                <a:gd name="T69" fmla="*/ 216186 h 1196"/>
                <a:gd name="T70" fmla="*/ 447003 w 1460"/>
                <a:gd name="T71" fmla="*/ 216186 h 1196"/>
                <a:gd name="T72" fmla="*/ 350188 w 1460"/>
                <a:gd name="T73" fmla="*/ 108992 h 1196"/>
                <a:gd name="T74" fmla="*/ 350188 w 1460"/>
                <a:gd name="T75" fmla="*/ 108992 h 1196"/>
                <a:gd name="T76" fmla="*/ 225301 w 1460"/>
                <a:gd name="T77" fmla="*/ 35971 h 1196"/>
                <a:gd name="T78" fmla="*/ 225301 w 1460"/>
                <a:gd name="T79" fmla="*/ 35971 h 1196"/>
                <a:gd name="T80" fmla="*/ 164837 w 1460"/>
                <a:gd name="T81" fmla="*/ 16187 h 1196"/>
                <a:gd name="T82" fmla="*/ 164837 w 1460"/>
                <a:gd name="T83" fmla="*/ 16187 h 1196"/>
                <a:gd name="T84" fmla="*/ 137124 w 1460"/>
                <a:gd name="T85" fmla="*/ 9712 h 1196"/>
                <a:gd name="T86" fmla="*/ 137124 w 1460"/>
                <a:gd name="T87" fmla="*/ 9712 h 1196"/>
                <a:gd name="T88" fmla="*/ 110851 w 1460"/>
                <a:gd name="T89" fmla="*/ 5036 h 1196"/>
                <a:gd name="T90" fmla="*/ 110851 w 1460"/>
                <a:gd name="T91" fmla="*/ 5036 h 1196"/>
                <a:gd name="T92" fmla="*/ 65143 w 1460"/>
                <a:gd name="T93" fmla="*/ 719 h 1196"/>
                <a:gd name="T94" fmla="*/ 65143 w 1460"/>
                <a:gd name="T95" fmla="*/ 719 h 1196"/>
                <a:gd name="T96" fmla="*/ 46068 w 1460"/>
                <a:gd name="T97" fmla="*/ 0 h 1196"/>
                <a:gd name="T98" fmla="*/ 46068 w 1460"/>
                <a:gd name="T99" fmla="*/ 0 h 1196"/>
                <a:gd name="T100" fmla="*/ 30232 w 1460"/>
                <a:gd name="T101" fmla="*/ 360 h 1196"/>
                <a:gd name="T102" fmla="*/ 30232 w 1460"/>
                <a:gd name="T103" fmla="*/ 360 h 1196"/>
                <a:gd name="T104" fmla="*/ 0 w 1460"/>
                <a:gd name="T105" fmla="*/ 2518 h 119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460" h="1196">
                  <a:moveTo>
                    <a:pt x="0" y="7"/>
                  </a:moveTo>
                  <a:lnTo>
                    <a:pt x="0" y="7"/>
                  </a:lnTo>
                  <a:cubicBezTo>
                    <a:pt x="0" y="7"/>
                    <a:pt x="21" y="30"/>
                    <a:pt x="58" y="67"/>
                  </a:cubicBezTo>
                  <a:cubicBezTo>
                    <a:pt x="96" y="102"/>
                    <a:pt x="148" y="153"/>
                    <a:pt x="212" y="216"/>
                  </a:cubicBezTo>
                  <a:cubicBezTo>
                    <a:pt x="243" y="245"/>
                    <a:pt x="278" y="278"/>
                    <a:pt x="314" y="313"/>
                  </a:cubicBezTo>
                  <a:cubicBezTo>
                    <a:pt x="351" y="346"/>
                    <a:pt x="389" y="384"/>
                    <a:pt x="429" y="420"/>
                  </a:cubicBezTo>
                  <a:cubicBezTo>
                    <a:pt x="509" y="495"/>
                    <a:pt x="596" y="572"/>
                    <a:pt x="691" y="649"/>
                  </a:cubicBezTo>
                  <a:cubicBezTo>
                    <a:pt x="785" y="727"/>
                    <a:pt x="878" y="796"/>
                    <a:pt x="968" y="859"/>
                  </a:cubicBezTo>
                  <a:cubicBezTo>
                    <a:pt x="1011" y="892"/>
                    <a:pt x="1055" y="921"/>
                    <a:pt x="1096" y="950"/>
                  </a:cubicBezTo>
                  <a:cubicBezTo>
                    <a:pt x="1137" y="979"/>
                    <a:pt x="1176" y="1006"/>
                    <a:pt x="1212" y="1031"/>
                  </a:cubicBezTo>
                  <a:cubicBezTo>
                    <a:pt x="1285" y="1081"/>
                    <a:pt x="1346" y="1121"/>
                    <a:pt x="1389" y="1150"/>
                  </a:cubicBezTo>
                  <a:cubicBezTo>
                    <a:pt x="1432" y="1179"/>
                    <a:pt x="1459" y="1195"/>
                    <a:pt x="1459" y="1195"/>
                  </a:cubicBezTo>
                  <a:cubicBezTo>
                    <a:pt x="1459" y="1195"/>
                    <a:pt x="1456" y="1165"/>
                    <a:pt x="1447" y="1113"/>
                  </a:cubicBezTo>
                  <a:cubicBezTo>
                    <a:pt x="1445" y="1099"/>
                    <a:pt x="1442" y="1085"/>
                    <a:pt x="1440" y="1070"/>
                  </a:cubicBezTo>
                  <a:cubicBezTo>
                    <a:pt x="1436" y="1054"/>
                    <a:pt x="1432" y="1037"/>
                    <a:pt x="1427" y="1019"/>
                  </a:cubicBezTo>
                  <a:cubicBezTo>
                    <a:pt x="1417" y="983"/>
                    <a:pt x="1407" y="940"/>
                    <a:pt x="1390" y="896"/>
                  </a:cubicBezTo>
                  <a:cubicBezTo>
                    <a:pt x="1382" y="875"/>
                    <a:pt x="1373" y="851"/>
                    <a:pt x="1363" y="828"/>
                  </a:cubicBezTo>
                  <a:cubicBezTo>
                    <a:pt x="1353" y="803"/>
                    <a:pt x="1341" y="779"/>
                    <a:pt x="1329" y="755"/>
                  </a:cubicBezTo>
                  <a:cubicBezTo>
                    <a:pt x="1305" y="704"/>
                    <a:pt x="1275" y="654"/>
                    <a:pt x="1242" y="601"/>
                  </a:cubicBezTo>
                  <a:cubicBezTo>
                    <a:pt x="1173" y="499"/>
                    <a:pt x="1083" y="394"/>
                    <a:pt x="973" y="303"/>
                  </a:cubicBezTo>
                  <a:cubicBezTo>
                    <a:pt x="862" y="213"/>
                    <a:pt x="741" y="147"/>
                    <a:pt x="626" y="100"/>
                  </a:cubicBezTo>
                  <a:cubicBezTo>
                    <a:pt x="568" y="78"/>
                    <a:pt x="513" y="58"/>
                    <a:pt x="458" y="45"/>
                  </a:cubicBezTo>
                  <a:cubicBezTo>
                    <a:pt x="432" y="38"/>
                    <a:pt x="406" y="31"/>
                    <a:pt x="381" y="27"/>
                  </a:cubicBezTo>
                  <a:cubicBezTo>
                    <a:pt x="356" y="22"/>
                    <a:pt x="331" y="18"/>
                    <a:pt x="308" y="14"/>
                  </a:cubicBezTo>
                  <a:cubicBezTo>
                    <a:pt x="261" y="7"/>
                    <a:pt x="218" y="4"/>
                    <a:pt x="181" y="2"/>
                  </a:cubicBezTo>
                  <a:cubicBezTo>
                    <a:pt x="162" y="1"/>
                    <a:pt x="144" y="0"/>
                    <a:pt x="128" y="0"/>
                  </a:cubicBezTo>
                  <a:cubicBezTo>
                    <a:pt x="112" y="1"/>
                    <a:pt x="97" y="1"/>
                    <a:pt x="84" y="1"/>
                  </a:cubicBezTo>
                  <a:cubicBezTo>
                    <a:pt x="30" y="4"/>
                    <a:pt x="0" y="7"/>
                    <a:pt x="0" y="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D21F7FC7-E052-7543-BC01-271BA3BD68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1588" y="3400425"/>
              <a:ext cx="311150" cy="452438"/>
            </a:xfrm>
            <a:custGeom>
              <a:avLst/>
              <a:gdLst>
                <a:gd name="T0" fmla="*/ 0 w 863"/>
                <a:gd name="T1" fmla="*/ 0 h 1258"/>
                <a:gd name="T2" fmla="*/ 0 w 863"/>
                <a:gd name="T3" fmla="*/ 0 h 1258"/>
                <a:gd name="T4" fmla="*/ 105640 w 863"/>
                <a:gd name="T5" fmla="*/ 260026 h 1258"/>
                <a:gd name="T6" fmla="*/ 105640 w 863"/>
                <a:gd name="T7" fmla="*/ 260026 h 1258"/>
                <a:gd name="T8" fmla="*/ 310789 w 863"/>
                <a:gd name="T9" fmla="*/ 452078 h 1258"/>
                <a:gd name="T10" fmla="*/ 310789 w 863"/>
                <a:gd name="T11" fmla="*/ 452078 h 1258"/>
                <a:gd name="T12" fmla="*/ 205150 w 863"/>
                <a:gd name="T13" fmla="*/ 192052 h 1258"/>
                <a:gd name="T14" fmla="*/ 205150 w 863"/>
                <a:gd name="T15" fmla="*/ 192052 h 1258"/>
                <a:gd name="T16" fmla="*/ 0 w 863"/>
                <a:gd name="T17" fmla="*/ 0 h 12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63" h="1258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5" y="376"/>
                    <a:pt x="293" y="723"/>
                  </a:cubicBezTo>
                  <a:cubicBezTo>
                    <a:pt x="531" y="1070"/>
                    <a:pt x="862" y="1257"/>
                    <a:pt x="862" y="1257"/>
                  </a:cubicBezTo>
                  <a:cubicBezTo>
                    <a:pt x="862" y="1257"/>
                    <a:pt x="806" y="882"/>
                    <a:pt x="569" y="534"/>
                  </a:cubicBezTo>
                  <a:cubicBezTo>
                    <a:pt x="331" y="187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CFD6E99E-5652-9D41-99A5-32C7F3B4A0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4925" y="3640138"/>
              <a:ext cx="44450" cy="41275"/>
            </a:xfrm>
            <a:custGeom>
              <a:avLst/>
              <a:gdLst>
                <a:gd name="T0" fmla="*/ 20960 w 123"/>
                <a:gd name="T1" fmla="*/ 0 h 113"/>
                <a:gd name="T2" fmla="*/ 23490 w 123"/>
                <a:gd name="T3" fmla="*/ 0 h 113"/>
                <a:gd name="T4" fmla="*/ 23490 w 123"/>
                <a:gd name="T5" fmla="*/ 0 h 113"/>
                <a:gd name="T6" fmla="*/ 43727 w 123"/>
                <a:gd name="T7" fmla="*/ 20455 h 113"/>
                <a:gd name="T8" fmla="*/ 43727 w 123"/>
                <a:gd name="T9" fmla="*/ 20455 h 113"/>
                <a:gd name="T10" fmla="*/ 23490 w 123"/>
                <a:gd name="T11" fmla="*/ 40910 h 113"/>
                <a:gd name="T12" fmla="*/ 20960 w 123"/>
                <a:gd name="T13" fmla="*/ 40910 h 113"/>
                <a:gd name="T14" fmla="*/ 20960 w 123"/>
                <a:gd name="T15" fmla="*/ 40910 h 113"/>
                <a:gd name="T16" fmla="*/ 361 w 123"/>
                <a:gd name="T17" fmla="*/ 20455 h 113"/>
                <a:gd name="T18" fmla="*/ 361 w 123"/>
                <a:gd name="T19" fmla="*/ 20455 h 113"/>
                <a:gd name="T20" fmla="*/ 20960 w 123"/>
                <a:gd name="T21" fmla="*/ 0 h 1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3" h="113">
                  <a:moveTo>
                    <a:pt x="58" y="0"/>
                  </a:moveTo>
                  <a:lnTo>
                    <a:pt x="65" y="0"/>
                  </a:lnTo>
                  <a:cubicBezTo>
                    <a:pt x="94" y="0"/>
                    <a:pt x="122" y="26"/>
                    <a:pt x="121" y="56"/>
                  </a:cubicBezTo>
                  <a:cubicBezTo>
                    <a:pt x="119" y="86"/>
                    <a:pt x="96" y="112"/>
                    <a:pt x="65" y="112"/>
                  </a:cubicBezTo>
                  <a:lnTo>
                    <a:pt x="58" y="112"/>
                  </a:lnTo>
                  <a:cubicBezTo>
                    <a:pt x="28" y="112"/>
                    <a:pt x="0" y="86"/>
                    <a:pt x="1" y="56"/>
                  </a:cubicBezTo>
                  <a:cubicBezTo>
                    <a:pt x="3" y="26"/>
                    <a:pt x="26" y="0"/>
                    <a:pt x="5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32F8E3D4-503A-C54C-B0A6-E9E0B834D8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3013" y="3608388"/>
              <a:ext cx="52387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0" y="112"/>
                    <a:pt x="0" y="0"/>
                    <a:pt x="72" y="0"/>
                  </a:cubicBezTo>
                  <a:cubicBezTo>
                    <a:pt x="144" y="0"/>
                    <a:pt x="144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90027C4E-BAC7-E149-B197-6630B189E1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1575" y="3589338"/>
              <a:ext cx="52388" cy="39687"/>
            </a:xfrm>
            <a:custGeom>
              <a:avLst/>
              <a:gdLst>
                <a:gd name="T0" fmla="*/ 26013 w 145"/>
                <a:gd name="T1" fmla="*/ 39333 h 112"/>
                <a:gd name="T2" fmla="*/ 26013 w 145"/>
                <a:gd name="T3" fmla="*/ 39333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3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0" y="111"/>
                    <a:pt x="0" y="0"/>
                    <a:pt x="72" y="0"/>
                  </a:cubicBezTo>
                  <a:cubicBezTo>
                    <a:pt x="144" y="0"/>
                    <a:pt x="144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5BD740CC-6E05-FF49-8259-B1D0F99A4D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1725" y="3595688"/>
              <a:ext cx="52388" cy="39687"/>
            </a:xfrm>
            <a:custGeom>
              <a:avLst/>
              <a:gdLst>
                <a:gd name="T0" fmla="*/ 26013 w 145"/>
                <a:gd name="T1" fmla="*/ 39333 h 112"/>
                <a:gd name="T2" fmla="*/ 26013 w 145"/>
                <a:gd name="T3" fmla="*/ 39333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3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0" y="111"/>
                    <a:pt x="0" y="0"/>
                    <a:pt x="72" y="0"/>
                  </a:cubicBezTo>
                  <a:cubicBezTo>
                    <a:pt x="144" y="0"/>
                    <a:pt x="144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BB07AA80-94A6-1F43-8CC8-55980706A8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4725" y="3308350"/>
              <a:ext cx="44450" cy="41275"/>
            </a:xfrm>
            <a:custGeom>
              <a:avLst/>
              <a:gdLst>
                <a:gd name="T0" fmla="*/ 23318 w 122"/>
                <a:gd name="T1" fmla="*/ 40910 h 113"/>
                <a:gd name="T2" fmla="*/ 20403 w 122"/>
                <a:gd name="T3" fmla="*/ 40910 h 113"/>
                <a:gd name="T4" fmla="*/ 20403 w 122"/>
                <a:gd name="T5" fmla="*/ 40910 h 113"/>
                <a:gd name="T6" fmla="*/ 364 w 122"/>
                <a:gd name="T7" fmla="*/ 20455 h 113"/>
                <a:gd name="T8" fmla="*/ 364 w 122"/>
                <a:gd name="T9" fmla="*/ 20455 h 113"/>
                <a:gd name="T10" fmla="*/ 20403 w 122"/>
                <a:gd name="T11" fmla="*/ 0 h 113"/>
                <a:gd name="T12" fmla="*/ 23318 w 122"/>
                <a:gd name="T13" fmla="*/ 0 h 113"/>
                <a:gd name="T14" fmla="*/ 23318 w 122"/>
                <a:gd name="T15" fmla="*/ 0 h 113"/>
                <a:gd name="T16" fmla="*/ 43721 w 122"/>
                <a:gd name="T17" fmla="*/ 20455 h 113"/>
                <a:gd name="T18" fmla="*/ 43721 w 122"/>
                <a:gd name="T19" fmla="*/ 20455 h 113"/>
                <a:gd name="T20" fmla="*/ 23318 w 122"/>
                <a:gd name="T21" fmla="*/ 40910 h 1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2" h="113">
                  <a:moveTo>
                    <a:pt x="64" y="112"/>
                  </a:moveTo>
                  <a:lnTo>
                    <a:pt x="56" y="112"/>
                  </a:lnTo>
                  <a:cubicBezTo>
                    <a:pt x="27" y="112"/>
                    <a:pt x="0" y="87"/>
                    <a:pt x="1" y="56"/>
                  </a:cubicBezTo>
                  <a:cubicBezTo>
                    <a:pt x="2" y="26"/>
                    <a:pt x="25" y="0"/>
                    <a:pt x="56" y="0"/>
                  </a:cubicBezTo>
                  <a:lnTo>
                    <a:pt x="64" y="0"/>
                  </a:lnTo>
                  <a:cubicBezTo>
                    <a:pt x="94" y="0"/>
                    <a:pt x="121" y="26"/>
                    <a:pt x="120" y="56"/>
                  </a:cubicBezTo>
                  <a:cubicBezTo>
                    <a:pt x="119" y="87"/>
                    <a:pt x="95" y="112"/>
                    <a:pt x="64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D05D8E2A-1099-D949-A17C-58BF63F6FD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1225" y="3297238"/>
              <a:ext cx="52388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0" y="112"/>
                    <a:pt x="0" y="0"/>
                    <a:pt x="72" y="0"/>
                  </a:cubicBezTo>
                  <a:cubicBezTo>
                    <a:pt x="144" y="0"/>
                    <a:pt x="144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5F580AAC-6CBD-4545-896E-E3E731CE52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138" y="3316288"/>
              <a:ext cx="52387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0" y="112"/>
                    <a:pt x="0" y="0"/>
                    <a:pt x="72" y="0"/>
                  </a:cubicBezTo>
                  <a:cubicBezTo>
                    <a:pt x="144" y="0"/>
                    <a:pt x="144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33299158-E2F3-A042-854C-FB95E768FB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8513" y="3382963"/>
              <a:ext cx="52387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0" y="112"/>
                    <a:pt x="0" y="0"/>
                    <a:pt x="72" y="0"/>
                  </a:cubicBezTo>
                  <a:cubicBezTo>
                    <a:pt x="144" y="0"/>
                    <a:pt x="144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5063787F-7104-BC42-BAE5-3BD783CC57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0313" y="3313113"/>
              <a:ext cx="627062" cy="231775"/>
            </a:xfrm>
            <a:custGeom>
              <a:avLst/>
              <a:gdLst>
                <a:gd name="T0" fmla="*/ 0 w 1740"/>
                <a:gd name="T1" fmla="*/ 64984 h 642"/>
                <a:gd name="T2" fmla="*/ 0 w 1740"/>
                <a:gd name="T3" fmla="*/ 64984 h 642"/>
                <a:gd name="T4" fmla="*/ 6126 w 1740"/>
                <a:gd name="T5" fmla="*/ 61734 h 642"/>
                <a:gd name="T6" fmla="*/ 6126 w 1740"/>
                <a:gd name="T7" fmla="*/ 61734 h 642"/>
                <a:gd name="T8" fmla="*/ 23064 w 1740"/>
                <a:gd name="T9" fmla="*/ 53431 h 642"/>
                <a:gd name="T10" fmla="*/ 23064 w 1740"/>
                <a:gd name="T11" fmla="*/ 53431 h 642"/>
                <a:gd name="T12" fmla="*/ 89014 w 1740"/>
                <a:gd name="T13" fmla="*/ 31770 h 642"/>
                <a:gd name="T14" fmla="*/ 89014 w 1740"/>
                <a:gd name="T15" fmla="*/ 31770 h 642"/>
                <a:gd name="T16" fmla="*/ 193524 w 1740"/>
                <a:gd name="T17" fmla="*/ 23466 h 642"/>
                <a:gd name="T18" fmla="*/ 193524 w 1740"/>
                <a:gd name="T19" fmla="*/ 23466 h 642"/>
                <a:gd name="T20" fmla="*/ 321459 w 1740"/>
                <a:gd name="T21" fmla="*/ 47655 h 642"/>
                <a:gd name="T22" fmla="*/ 321459 w 1740"/>
                <a:gd name="T23" fmla="*/ 47655 h 642"/>
                <a:gd name="T24" fmla="*/ 540931 w 1740"/>
                <a:gd name="T25" fmla="*/ 165347 h 642"/>
                <a:gd name="T26" fmla="*/ 540931 w 1740"/>
                <a:gd name="T27" fmla="*/ 165347 h 642"/>
                <a:gd name="T28" fmla="*/ 603637 w 1740"/>
                <a:gd name="T29" fmla="*/ 213363 h 642"/>
                <a:gd name="T30" fmla="*/ 603637 w 1740"/>
                <a:gd name="T31" fmla="*/ 213363 h 642"/>
                <a:gd name="T32" fmla="*/ 626702 w 1740"/>
                <a:gd name="T33" fmla="*/ 231414 h 642"/>
                <a:gd name="T34" fmla="*/ 626702 w 1740"/>
                <a:gd name="T35" fmla="*/ 231414 h 642"/>
                <a:gd name="T36" fmla="*/ 606520 w 1740"/>
                <a:gd name="T37" fmla="*/ 210114 h 642"/>
                <a:gd name="T38" fmla="*/ 606520 w 1740"/>
                <a:gd name="T39" fmla="*/ 210114 h 642"/>
                <a:gd name="T40" fmla="*/ 549220 w 1740"/>
                <a:gd name="T41" fmla="*/ 154517 h 642"/>
                <a:gd name="T42" fmla="*/ 549220 w 1740"/>
                <a:gd name="T43" fmla="*/ 154517 h 642"/>
                <a:gd name="T44" fmla="*/ 456602 w 1740"/>
                <a:gd name="T45" fmla="*/ 83035 h 642"/>
                <a:gd name="T46" fmla="*/ 456602 w 1740"/>
                <a:gd name="T47" fmla="*/ 83035 h 642"/>
                <a:gd name="T48" fmla="*/ 330109 w 1740"/>
                <a:gd name="T49" fmla="*/ 21661 h 642"/>
                <a:gd name="T50" fmla="*/ 330109 w 1740"/>
                <a:gd name="T51" fmla="*/ 21661 h 642"/>
                <a:gd name="T52" fmla="*/ 193885 w 1740"/>
                <a:gd name="T53" fmla="*/ 722 h 642"/>
                <a:gd name="T54" fmla="*/ 193885 w 1740"/>
                <a:gd name="T55" fmla="*/ 722 h 642"/>
                <a:gd name="T56" fmla="*/ 85410 w 1740"/>
                <a:gd name="T57" fmla="*/ 18773 h 642"/>
                <a:gd name="T58" fmla="*/ 85410 w 1740"/>
                <a:gd name="T59" fmla="*/ 18773 h 642"/>
                <a:gd name="T60" fmla="*/ 20902 w 1740"/>
                <a:gd name="T61" fmla="*/ 49821 h 642"/>
                <a:gd name="T62" fmla="*/ 20902 w 1740"/>
                <a:gd name="T63" fmla="*/ 49821 h 642"/>
                <a:gd name="T64" fmla="*/ 5406 w 1740"/>
                <a:gd name="T65" fmla="*/ 60651 h 642"/>
                <a:gd name="T66" fmla="*/ 5406 w 1740"/>
                <a:gd name="T67" fmla="*/ 60651 h 642"/>
                <a:gd name="T68" fmla="*/ 0 w 1740"/>
                <a:gd name="T69" fmla="*/ 64984 h 64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740" h="642">
                  <a:moveTo>
                    <a:pt x="0" y="180"/>
                  </a:moveTo>
                  <a:lnTo>
                    <a:pt x="0" y="180"/>
                  </a:lnTo>
                  <a:cubicBezTo>
                    <a:pt x="0" y="180"/>
                    <a:pt x="6" y="177"/>
                    <a:pt x="17" y="171"/>
                  </a:cubicBezTo>
                  <a:cubicBezTo>
                    <a:pt x="28" y="166"/>
                    <a:pt x="42" y="157"/>
                    <a:pt x="64" y="148"/>
                  </a:cubicBezTo>
                  <a:cubicBezTo>
                    <a:pt x="105" y="129"/>
                    <a:pt x="168" y="106"/>
                    <a:pt x="247" y="88"/>
                  </a:cubicBezTo>
                  <a:cubicBezTo>
                    <a:pt x="327" y="70"/>
                    <a:pt x="427" y="60"/>
                    <a:pt x="537" y="65"/>
                  </a:cubicBezTo>
                  <a:cubicBezTo>
                    <a:pt x="648" y="70"/>
                    <a:pt x="770" y="92"/>
                    <a:pt x="892" y="132"/>
                  </a:cubicBezTo>
                  <a:cubicBezTo>
                    <a:pt x="1141" y="213"/>
                    <a:pt x="1352" y="350"/>
                    <a:pt x="1501" y="458"/>
                  </a:cubicBezTo>
                  <a:cubicBezTo>
                    <a:pt x="1575" y="511"/>
                    <a:pt x="1635" y="558"/>
                    <a:pt x="1675" y="591"/>
                  </a:cubicBezTo>
                  <a:cubicBezTo>
                    <a:pt x="1716" y="623"/>
                    <a:pt x="1739" y="641"/>
                    <a:pt x="1739" y="641"/>
                  </a:cubicBezTo>
                  <a:cubicBezTo>
                    <a:pt x="1739" y="641"/>
                    <a:pt x="1720" y="620"/>
                    <a:pt x="1683" y="582"/>
                  </a:cubicBezTo>
                  <a:cubicBezTo>
                    <a:pt x="1647" y="544"/>
                    <a:pt x="1594" y="490"/>
                    <a:pt x="1524" y="428"/>
                  </a:cubicBezTo>
                  <a:cubicBezTo>
                    <a:pt x="1455" y="366"/>
                    <a:pt x="1369" y="297"/>
                    <a:pt x="1267" y="230"/>
                  </a:cubicBezTo>
                  <a:cubicBezTo>
                    <a:pt x="1165" y="164"/>
                    <a:pt x="1046" y="103"/>
                    <a:pt x="916" y="60"/>
                  </a:cubicBezTo>
                  <a:cubicBezTo>
                    <a:pt x="785" y="17"/>
                    <a:pt x="655" y="0"/>
                    <a:pt x="538" y="2"/>
                  </a:cubicBezTo>
                  <a:cubicBezTo>
                    <a:pt x="421" y="3"/>
                    <a:pt x="318" y="23"/>
                    <a:pt x="237" y="52"/>
                  </a:cubicBezTo>
                  <a:cubicBezTo>
                    <a:pt x="156" y="80"/>
                    <a:pt x="97" y="112"/>
                    <a:pt x="58" y="138"/>
                  </a:cubicBezTo>
                  <a:cubicBezTo>
                    <a:pt x="39" y="150"/>
                    <a:pt x="25" y="162"/>
                    <a:pt x="15" y="168"/>
                  </a:cubicBezTo>
                  <a:cubicBezTo>
                    <a:pt x="5" y="176"/>
                    <a:pt x="0" y="180"/>
                    <a:pt x="0" y="18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11D52482-A413-334B-9932-CAB5DE7423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8250" y="3255963"/>
              <a:ext cx="622300" cy="214312"/>
            </a:xfrm>
            <a:custGeom>
              <a:avLst/>
              <a:gdLst>
                <a:gd name="T0" fmla="*/ 0 w 1730"/>
                <a:gd name="T1" fmla="*/ 50257 h 597"/>
                <a:gd name="T2" fmla="*/ 0 w 1730"/>
                <a:gd name="T3" fmla="*/ 50257 h 597"/>
                <a:gd name="T4" fmla="*/ 6835 w 1730"/>
                <a:gd name="T5" fmla="*/ 47745 h 597"/>
                <a:gd name="T6" fmla="*/ 6835 w 1730"/>
                <a:gd name="T7" fmla="*/ 47745 h 597"/>
                <a:gd name="T8" fmla="*/ 25539 w 1730"/>
                <a:gd name="T9" fmla="*/ 41283 h 597"/>
                <a:gd name="T10" fmla="*/ 25539 w 1730"/>
                <a:gd name="T11" fmla="*/ 41283 h 597"/>
                <a:gd name="T12" fmla="*/ 96762 w 1730"/>
                <a:gd name="T13" fmla="*/ 25847 h 597"/>
                <a:gd name="T14" fmla="*/ 96762 w 1730"/>
                <a:gd name="T15" fmla="*/ 25847 h 597"/>
                <a:gd name="T16" fmla="*/ 329855 w 1730"/>
                <a:gd name="T17" fmla="*/ 49539 h 597"/>
                <a:gd name="T18" fmla="*/ 329855 w 1730"/>
                <a:gd name="T19" fmla="*/ 49539 h 597"/>
                <a:gd name="T20" fmla="*/ 541005 w 1730"/>
                <a:gd name="T21" fmla="*/ 156157 h 597"/>
                <a:gd name="T22" fmla="*/ 541005 w 1730"/>
                <a:gd name="T23" fmla="*/ 156157 h 597"/>
                <a:gd name="T24" fmla="*/ 600358 w 1730"/>
                <a:gd name="T25" fmla="*/ 198158 h 597"/>
                <a:gd name="T26" fmla="*/ 600358 w 1730"/>
                <a:gd name="T27" fmla="*/ 198158 h 597"/>
                <a:gd name="T28" fmla="*/ 621940 w 1730"/>
                <a:gd name="T29" fmla="*/ 213953 h 597"/>
                <a:gd name="T30" fmla="*/ 621940 w 1730"/>
                <a:gd name="T31" fmla="*/ 213953 h 597"/>
                <a:gd name="T32" fmla="*/ 603235 w 1730"/>
                <a:gd name="T33" fmla="*/ 194568 h 597"/>
                <a:gd name="T34" fmla="*/ 603235 w 1730"/>
                <a:gd name="T35" fmla="*/ 194568 h 597"/>
                <a:gd name="T36" fmla="*/ 549279 w 1730"/>
                <a:gd name="T37" fmla="*/ 145388 h 597"/>
                <a:gd name="T38" fmla="*/ 549279 w 1730"/>
                <a:gd name="T39" fmla="*/ 145388 h 597"/>
                <a:gd name="T40" fmla="*/ 460790 w 1730"/>
                <a:gd name="T41" fmla="*/ 81130 h 597"/>
                <a:gd name="T42" fmla="*/ 460790 w 1730"/>
                <a:gd name="T43" fmla="*/ 81130 h 597"/>
                <a:gd name="T44" fmla="*/ 338488 w 1730"/>
                <a:gd name="T45" fmla="*/ 23693 h 597"/>
                <a:gd name="T46" fmla="*/ 338488 w 1730"/>
                <a:gd name="T47" fmla="*/ 23693 h 597"/>
                <a:gd name="T48" fmla="*/ 204316 w 1730"/>
                <a:gd name="T49" fmla="*/ 718 h 597"/>
                <a:gd name="T50" fmla="*/ 204316 w 1730"/>
                <a:gd name="T51" fmla="*/ 718 h 597"/>
                <a:gd name="T52" fmla="*/ 94244 w 1730"/>
                <a:gd name="T53" fmla="*/ 12564 h 597"/>
                <a:gd name="T54" fmla="*/ 94244 w 1730"/>
                <a:gd name="T55" fmla="*/ 12564 h 597"/>
                <a:gd name="T56" fmla="*/ 24101 w 1730"/>
                <a:gd name="T57" fmla="*/ 37334 h 597"/>
                <a:gd name="T58" fmla="*/ 24101 w 1730"/>
                <a:gd name="T59" fmla="*/ 37334 h 597"/>
                <a:gd name="T60" fmla="*/ 6115 w 1730"/>
                <a:gd name="T61" fmla="*/ 47027 h 597"/>
                <a:gd name="T62" fmla="*/ 6115 w 1730"/>
                <a:gd name="T63" fmla="*/ 47027 h 597"/>
                <a:gd name="T64" fmla="*/ 0 w 1730"/>
                <a:gd name="T65" fmla="*/ 50257 h 5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730" h="597">
                  <a:moveTo>
                    <a:pt x="0" y="140"/>
                  </a:moveTo>
                  <a:lnTo>
                    <a:pt x="0" y="140"/>
                  </a:lnTo>
                  <a:cubicBezTo>
                    <a:pt x="0" y="140"/>
                    <a:pt x="6" y="138"/>
                    <a:pt x="19" y="133"/>
                  </a:cubicBezTo>
                  <a:cubicBezTo>
                    <a:pt x="31" y="129"/>
                    <a:pt x="48" y="122"/>
                    <a:pt x="71" y="115"/>
                  </a:cubicBezTo>
                  <a:cubicBezTo>
                    <a:pt x="117" y="101"/>
                    <a:pt x="184" y="83"/>
                    <a:pt x="269" y="72"/>
                  </a:cubicBezTo>
                  <a:cubicBezTo>
                    <a:pt x="437" y="48"/>
                    <a:pt x="674" y="58"/>
                    <a:pt x="917" y="138"/>
                  </a:cubicBezTo>
                  <a:cubicBezTo>
                    <a:pt x="1161" y="218"/>
                    <a:pt x="1363" y="341"/>
                    <a:pt x="1504" y="435"/>
                  </a:cubicBezTo>
                  <a:cubicBezTo>
                    <a:pt x="1575" y="482"/>
                    <a:pt x="1630" y="523"/>
                    <a:pt x="1669" y="552"/>
                  </a:cubicBezTo>
                  <a:cubicBezTo>
                    <a:pt x="1707" y="580"/>
                    <a:pt x="1729" y="596"/>
                    <a:pt x="1729" y="596"/>
                  </a:cubicBezTo>
                  <a:cubicBezTo>
                    <a:pt x="1729" y="596"/>
                    <a:pt x="1710" y="577"/>
                    <a:pt x="1677" y="542"/>
                  </a:cubicBezTo>
                  <a:cubicBezTo>
                    <a:pt x="1643" y="509"/>
                    <a:pt x="1593" y="461"/>
                    <a:pt x="1527" y="405"/>
                  </a:cubicBezTo>
                  <a:cubicBezTo>
                    <a:pt x="1461" y="349"/>
                    <a:pt x="1379" y="286"/>
                    <a:pt x="1281" y="226"/>
                  </a:cubicBezTo>
                  <a:cubicBezTo>
                    <a:pt x="1183" y="165"/>
                    <a:pt x="1068" y="109"/>
                    <a:pt x="941" y="66"/>
                  </a:cubicBezTo>
                  <a:cubicBezTo>
                    <a:pt x="812" y="25"/>
                    <a:pt x="685" y="4"/>
                    <a:pt x="568" y="2"/>
                  </a:cubicBezTo>
                  <a:cubicBezTo>
                    <a:pt x="452" y="0"/>
                    <a:pt x="347" y="14"/>
                    <a:pt x="262" y="35"/>
                  </a:cubicBezTo>
                  <a:cubicBezTo>
                    <a:pt x="176" y="56"/>
                    <a:pt x="111" y="83"/>
                    <a:pt x="67" y="104"/>
                  </a:cubicBezTo>
                  <a:cubicBezTo>
                    <a:pt x="45" y="115"/>
                    <a:pt x="29" y="124"/>
                    <a:pt x="17" y="131"/>
                  </a:cubicBezTo>
                  <a:cubicBezTo>
                    <a:pt x="6" y="136"/>
                    <a:pt x="0" y="140"/>
                    <a:pt x="0" y="14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9A385128-CDF6-CD47-9538-EE1D35472B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9688" y="3209925"/>
              <a:ext cx="517525" cy="166688"/>
            </a:xfrm>
            <a:custGeom>
              <a:avLst/>
              <a:gdLst>
                <a:gd name="T0" fmla="*/ 0 w 1436"/>
                <a:gd name="T1" fmla="*/ 18802 h 461"/>
                <a:gd name="T2" fmla="*/ 0 w 1436"/>
                <a:gd name="T3" fmla="*/ 18802 h 461"/>
                <a:gd name="T4" fmla="*/ 6127 w 1436"/>
                <a:gd name="T5" fmla="*/ 17717 h 461"/>
                <a:gd name="T6" fmla="*/ 6127 w 1436"/>
                <a:gd name="T7" fmla="*/ 17717 h 461"/>
                <a:gd name="T8" fmla="*/ 22344 w 1436"/>
                <a:gd name="T9" fmla="*/ 15548 h 461"/>
                <a:gd name="T10" fmla="*/ 22344 w 1436"/>
                <a:gd name="T11" fmla="*/ 15548 h 461"/>
                <a:gd name="T12" fmla="*/ 48653 w 1436"/>
                <a:gd name="T13" fmla="*/ 13378 h 461"/>
                <a:gd name="T14" fmla="*/ 48653 w 1436"/>
                <a:gd name="T15" fmla="*/ 13378 h 461"/>
                <a:gd name="T16" fmla="*/ 65231 w 1436"/>
                <a:gd name="T17" fmla="*/ 12294 h 461"/>
                <a:gd name="T18" fmla="*/ 65231 w 1436"/>
                <a:gd name="T19" fmla="*/ 12294 h 461"/>
                <a:gd name="T20" fmla="*/ 83611 w 1436"/>
                <a:gd name="T21" fmla="*/ 12294 h 461"/>
                <a:gd name="T22" fmla="*/ 83611 w 1436"/>
                <a:gd name="T23" fmla="*/ 12294 h 461"/>
                <a:gd name="T24" fmla="*/ 172268 w 1436"/>
                <a:gd name="T25" fmla="*/ 18441 h 461"/>
                <a:gd name="T26" fmla="*/ 172268 w 1436"/>
                <a:gd name="T27" fmla="*/ 18441 h 461"/>
                <a:gd name="T28" fmla="*/ 277143 w 1436"/>
                <a:gd name="T29" fmla="*/ 43751 h 461"/>
                <a:gd name="T30" fmla="*/ 277143 w 1436"/>
                <a:gd name="T31" fmla="*/ 43751 h 461"/>
                <a:gd name="T32" fmla="*/ 450852 w 1436"/>
                <a:gd name="T33" fmla="*/ 124022 h 461"/>
                <a:gd name="T34" fmla="*/ 450852 w 1436"/>
                <a:gd name="T35" fmla="*/ 124022 h 461"/>
                <a:gd name="T36" fmla="*/ 499505 w 1436"/>
                <a:gd name="T37" fmla="*/ 154394 h 461"/>
                <a:gd name="T38" fmla="*/ 499505 w 1436"/>
                <a:gd name="T39" fmla="*/ 154394 h 461"/>
                <a:gd name="T40" fmla="*/ 512479 w 1436"/>
                <a:gd name="T41" fmla="*/ 163072 h 461"/>
                <a:gd name="T42" fmla="*/ 512479 w 1436"/>
                <a:gd name="T43" fmla="*/ 163072 h 461"/>
                <a:gd name="T44" fmla="*/ 517165 w 1436"/>
                <a:gd name="T45" fmla="*/ 166326 h 461"/>
                <a:gd name="T46" fmla="*/ 517165 w 1436"/>
                <a:gd name="T47" fmla="*/ 166326 h 461"/>
                <a:gd name="T48" fmla="*/ 513200 w 1436"/>
                <a:gd name="T49" fmla="*/ 162711 h 461"/>
                <a:gd name="T50" fmla="*/ 513200 w 1436"/>
                <a:gd name="T51" fmla="*/ 162711 h 461"/>
                <a:gd name="T52" fmla="*/ 501307 w 1436"/>
                <a:gd name="T53" fmla="*/ 152586 h 461"/>
                <a:gd name="T54" fmla="*/ 501307 w 1436"/>
                <a:gd name="T55" fmla="*/ 152586 h 461"/>
                <a:gd name="T56" fmla="*/ 455898 w 1436"/>
                <a:gd name="T57" fmla="*/ 116428 h 461"/>
                <a:gd name="T58" fmla="*/ 455898 w 1436"/>
                <a:gd name="T59" fmla="*/ 116428 h 461"/>
                <a:gd name="T60" fmla="*/ 282548 w 1436"/>
                <a:gd name="T61" fmla="*/ 26034 h 461"/>
                <a:gd name="T62" fmla="*/ 282548 w 1436"/>
                <a:gd name="T63" fmla="*/ 26034 h 461"/>
                <a:gd name="T64" fmla="*/ 174070 w 1436"/>
                <a:gd name="T65" fmla="*/ 3616 h 461"/>
                <a:gd name="T66" fmla="*/ 174070 w 1436"/>
                <a:gd name="T67" fmla="*/ 3616 h 461"/>
                <a:gd name="T68" fmla="*/ 83251 w 1436"/>
                <a:gd name="T69" fmla="*/ 3254 h 461"/>
                <a:gd name="T70" fmla="*/ 83251 w 1436"/>
                <a:gd name="T71" fmla="*/ 3254 h 461"/>
                <a:gd name="T72" fmla="*/ 64510 w 1436"/>
                <a:gd name="T73" fmla="*/ 5062 h 461"/>
                <a:gd name="T74" fmla="*/ 64510 w 1436"/>
                <a:gd name="T75" fmla="*/ 5062 h 461"/>
                <a:gd name="T76" fmla="*/ 48293 w 1436"/>
                <a:gd name="T77" fmla="*/ 7593 h 461"/>
                <a:gd name="T78" fmla="*/ 48293 w 1436"/>
                <a:gd name="T79" fmla="*/ 7593 h 461"/>
                <a:gd name="T80" fmla="*/ 21984 w 1436"/>
                <a:gd name="T81" fmla="*/ 13017 h 461"/>
                <a:gd name="T82" fmla="*/ 21984 w 1436"/>
                <a:gd name="T83" fmla="*/ 13017 h 461"/>
                <a:gd name="T84" fmla="*/ 5766 w 1436"/>
                <a:gd name="T85" fmla="*/ 16994 h 461"/>
                <a:gd name="T86" fmla="*/ 5766 w 1436"/>
                <a:gd name="T87" fmla="*/ 16994 h 461"/>
                <a:gd name="T88" fmla="*/ 0 w 1436"/>
                <a:gd name="T89" fmla="*/ 18802 h 46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436" h="461">
                  <a:moveTo>
                    <a:pt x="0" y="52"/>
                  </a:moveTo>
                  <a:lnTo>
                    <a:pt x="0" y="52"/>
                  </a:lnTo>
                  <a:cubicBezTo>
                    <a:pt x="0" y="52"/>
                    <a:pt x="6" y="51"/>
                    <a:pt x="17" y="49"/>
                  </a:cubicBezTo>
                  <a:cubicBezTo>
                    <a:pt x="27" y="47"/>
                    <a:pt x="42" y="46"/>
                    <a:pt x="62" y="43"/>
                  </a:cubicBezTo>
                  <a:cubicBezTo>
                    <a:pt x="83" y="41"/>
                    <a:pt x="107" y="38"/>
                    <a:pt x="135" y="37"/>
                  </a:cubicBezTo>
                  <a:cubicBezTo>
                    <a:pt x="150" y="36"/>
                    <a:pt x="165" y="35"/>
                    <a:pt x="181" y="34"/>
                  </a:cubicBezTo>
                  <a:cubicBezTo>
                    <a:pt x="197" y="34"/>
                    <a:pt x="214" y="34"/>
                    <a:pt x="232" y="34"/>
                  </a:cubicBezTo>
                  <a:cubicBezTo>
                    <a:pt x="303" y="34"/>
                    <a:pt x="387" y="38"/>
                    <a:pt x="478" y="51"/>
                  </a:cubicBezTo>
                  <a:cubicBezTo>
                    <a:pt x="569" y="66"/>
                    <a:pt x="668" y="88"/>
                    <a:pt x="769" y="121"/>
                  </a:cubicBezTo>
                  <a:cubicBezTo>
                    <a:pt x="968" y="186"/>
                    <a:pt x="1135" y="275"/>
                    <a:pt x="1251" y="343"/>
                  </a:cubicBezTo>
                  <a:cubicBezTo>
                    <a:pt x="1309" y="377"/>
                    <a:pt x="1355" y="407"/>
                    <a:pt x="1386" y="427"/>
                  </a:cubicBezTo>
                  <a:cubicBezTo>
                    <a:pt x="1402" y="438"/>
                    <a:pt x="1415" y="446"/>
                    <a:pt x="1422" y="451"/>
                  </a:cubicBezTo>
                  <a:cubicBezTo>
                    <a:pt x="1430" y="457"/>
                    <a:pt x="1435" y="460"/>
                    <a:pt x="1435" y="460"/>
                  </a:cubicBezTo>
                  <a:cubicBezTo>
                    <a:pt x="1435" y="460"/>
                    <a:pt x="1431" y="456"/>
                    <a:pt x="1424" y="450"/>
                  </a:cubicBezTo>
                  <a:cubicBezTo>
                    <a:pt x="1416" y="443"/>
                    <a:pt x="1406" y="433"/>
                    <a:pt x="1391" y="422"/>
                  </a:cubicBezTo>
                  <a:cubicBezTo>
                    <a:pt x="1362" y="397"/>
                    <a:pt x="1320" y="362"/>
                    <a:pt x="1265" y="322"/>
                  </a:cubicBezTo>
                  <a:cubicBezTo>
                    <a:pt x="1155" y="243"/>
                    <a:pt x="991" y="141"/>
                    <a:pt x="784" y="72"/>
                  </a:cubicBezTo>
                  <a:cubicBezTo>
                    <a:pt x="680" y="39"/>
                    <a:pt x="578" y="19"/>
                    <a:pt x="483" y="10"/>
                  </a:cubicBezTo>
                  <a:cubicBezTo>
                    <a:pt x="388" y="0"/>
                    <a:pt x="302" y="2"/>
                    <a:pt x="231" y="9"/>
                  </a:cubicBezTo>
                  <a:cubicBezTo>
                    <a:pt x="212" y="10"/>
                    <a:pt x="195" y="12"/>
                    <a:pt x="179" y="14"/>
                  </a:cubicBezTo>
                  <a:cubicBezTo>
                    <a:pt x="163" y="16"/>
                    <a:pt x="148" y="19"/>
                    <a:pt x="134" y="21"/>
                  </a:cubicBezTo>
                  <a:cubicBezTo>
                    <a:pt x="105" y="25"/>
                    <a:pt x="81" y="31"/>
                    <a:pt x="61" y="36"/>
                  </a:cubicBezTo>
                  <a:cubicBezTo>
                    <a:pt x="41" y="40"/>
                    <a:pt x="26" y="44"/>
                    <a:pt x="16" y="47"/>
                  </a:cubicBezTo>
                  <a:cubicBezTo>
                    <a:pt x="5" y="50"/>
                    <a:pt x="0" y="52"/>
                    <a:pt x="0" y="5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BC5121DD-860C-4448-9DA7-828F2421CA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6650" y="3889375"/>
              <a:ext cx="349250" cy="176213"/>
            </a:xfrm>
            <a:custGeom>
              <a:avLst/>
              <a:gdLst>
                <a:gd name="T0" fmla="*/ 0 w 971"/>
                <a:gd name="T1" fmla="*/ 0 h 489"/>
                <a:gd name="T2" fmla="*/ 0 w 971"/>
                <a:gd name="T3" fmla="*/ 0 h 489"/>
                <a:gd name="T4" fmla="*/ 156101 w 971"/>
                <a:gd name="T5" fmla="*/ 124322 h 489"/>
                <a:gd name="T6" fmla="*/ 156101 w 971"/>
                <a:gd name="T7" fmla="*/ 124322 h 489"/>
                <a:gd name="T8" fmla="*/ 348890 w 971"/>
                <a:gd name="T9" fmla="*/ 175853 h 489"/>
                <a:gd name="T10" fmla="*/ 348890 w 971"/>
                <a:gd name="T11" fmla="*/ 175853 h 489"/>
                <a:gd name="T12" fmla="*/ 192429 w 971"/>
                <a:gd name="T13" fmla="*/ 52251 h 489"/>
                <a:gd name="T14" fmla="*/ 192429 w 971"/>
                <a:gd name="T15" fmla="*/ 52251 h 489"/>
                <a:gd name="T16" fmla="*/ 0 w 971"/>
                <a:gd name="T17" fmla="*/ 0 h 4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1" h="489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167" y="209"/>
                    <a:pt x="434" y="345"/>
                  </a:cubicBezTo>
                  <a:cubicBezTo>
                    <a:pt x="702" y="478"/>
                    <a:pt x="970" y="488"/>
                    <a:pt x="970" y="488"/>
                  </a:cubicBezTo>
                  <a:cubicBezTo>
                    <a:pt x="970" y="488"/>
                    <a:pt x="803" y="280"/>
                    <a:pt x="535" y="145"/>
                  </a:cubicBezTo>
                  <a:cubicBezTo>
                    <a:pt x="267" y="1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526D5D62-A264-2B47-A62E-EB63A28B7B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1025" y="3843338"/>
              <a:ext cx="2365375" cy="890587"/>
            </a:xfrm>
            <a:custGeom>
              <a:avLst/>
              <a:gdLst>
                <a:gd name="T0" fmla="*/ 1993221 w 6572"/>
                <a:gd name="T1" fmla="*/ 673695 h 2476"/>
                <a:gd name="T2" fmla="*/ 2000059 w 6572"/>
                <a:gd name="T3" fmla="*/ 663624 h 2476"/>
                <a:gd name="T4" fmla="*/ 2005818 w 6572"/>
                <a:gd name="T5" fmla="*/ 651035 h 2476"/>
                <a:gd name="T6" fmla="*/ 2002579 w 6572"/>
                <a:gd name="T7" fmla="*/ 580896 h 2476"/>
                <a:gd name="T8" fmla="*/ 1994300 w 6572"/>
                <a:gd name="T9" fmla="*/ 569026 h 2476"/>
                <a:gd name="T10" fmla="*/ 1982783 w 6572"/>
                <a:gd name="T11" fmla="*/ 560034 h 2476"/>
                <a:gd name="T12" fmla="*/ 1879847 w 6572"/>
                <a:gd name="T13" fmla="*/ 571544 h 2476"/>
                <a:gd name="T14" fmla="*/ 1862211 w 6572"/>
                <a:gd name="T15" fmla="*/ 590967 h 2476"/>
                <a:gd name="T16" fmla="*/ 1847094 w 6572"/>
                <a:gd name="T17" fmla="*/ 674415 h 2476"/>
                <a:gd name="T18" fmla="*/ 1886325 w 6572"/>
                <a:gd name="T19" fmla="*/ 755704 h 2476"/>
                <a:gd name="T20" fmla="*/ 2016255 w 6572"/>
                <a:gd name="T21" fmla="*/ 828721 h 2476"/>
                <a:gd name="T22" fmla="*/ 2200173 w 6572"/>
                <a:gd name="T23" fmla="*/ 811456 h 2476"/>
                <a:gd name="T24" fmla="*/ 2313547 w 6572"/>
                <a:gd name="T25" fmla="*/ 692039 h 2476"/>
                <a:gd name="T26" fmla="*/ 2318226 w 6572"/>
                <a:gd name="T27" fmla="*/ 629813 h 2476"/>
                <a:gd name="T28" fmla="*/ 2209891 w 6572"/>
                <a:gd name="T29" fmla="*/ 474428 h 2476"/>
                <a:gd name="T30" fmla="*/ 2036771 w 6572"/>
                <a:gd name="T31" fmla="*/ 429108 h 2476"/>
                <a:gd name="T32" fmla="*/ 1569958 w 6572"/>
                <a:gd name="T33" fmla="*/ 536654 h 2476"/>
                <a:gd name="T34" fmla="*/ 843286 w 6572"/>
                <a:gd name="T35" fmla="*/ 702830 h 2476"/>
                <a:gd name="T36" fmla="*/ 523319 w 6572"/>
                <a:gd name="T37" fmla="*/ 670818 h 2476"/>
                <a:gd name="T38" fmla="*/ 460694 w 6572"/>
                <a:gd name="T39" fmla="*/ 651754 h 2476"/>
                <a:gd name="T40" fmla="*/ 384391 w 6572"/>
                <a:gd name="T41" fmla="*/ 621541 h 2476"/>
                <a:gd name="T42" fmla="*/ 340122 w 6572"/>
                <a:gd name="T43" fmla="*/ 599240 h 2476"/>
                <a:gd name="T44" fmla="*/ 256261 w 6572"/>
                <a:gd name="T45" fmla="*/ 545646 h 2476"/>
                <a:gd name="T46" fmla="*/ 180678 w 6572"/>
                <a:gd name="T47" fmla="*/ 480903 h 2476"/>
                <a:gd name="T48" fmla="*/ 136049 w 6572"/>
                <a:gd name="T49" fmla="*/ 432345 h 2476"/>
                <a:gd name="T50" fmla="*/ 1080 w 6572"/>
                <a:gd name="T51" fmla="*/ 126970 h 2476"/>
                <a:gd name="T52" fmla="*/ 1440 w 6572"/>
                <a:gd name="T53" fmla="*/ 71938 h 2476"/>
                <a:gd name="T54" fmla="*/ 7918 w 6572"/>
                <a:gd name="T55" fmla="*/ 32732 h 2476"/>
                <a:gd name="T56" fmla="*/ 44990 w 6572"/>
                <a:gd name="T57" fmla="*/ 26617 h 2476"/>
                <a:gd name="T58" fmla="*/ 65865 w 6572"/>
                <a:gd name="T59" fmla="*/ 104309 h 2476"/>
                <a:gd name="T60" fmla="*/ 81341 w 6572"/>
                <a:gd name="T61" fmla="*/ 151429 h 2476"/>
                <a:gd name="T62" fmla="*/ 165922 w 6572"/>
                <a:gd name="T63" fmla="*/ 309332 h 2476"/>
                <a:gd name="T64" fmla="*/ 389430 w 6572"/>
                <a:gd name="T65" fmla="*/ 505721 h 2476"/>
                <a:gd name="T66" fmla="*/ 440898 w 6572"/>
                <a:gd name="T67" fmla="*/ 530899 h 2476"/>
                <a:gd name="T68" fmla="*/ 522600 w 6572"/>
                <a:gd name="T69" fmla="*/ 561832 h 2476"/>
                <a:gd name="T70" fmla="*/ 694280 w 6572"/>
                <a:gd name="T71" fmla="*/ 599240 h 2476"/>
                <a:gd name="T72" fmla="*/ 1287063 w 6572"/>
                <a:gd name="T73" fmla="*/ 549603 h 2476"/>
                <a:gd name="T74" fmla="*/ 2012656 w 6572"/>
                <a:gd name="T75" fmla="*/ 388823 h 2476"/>
                <a:gd name="T76" fmla="*/ 2261359 w 6572"/>
                <a:gd name="T77" fmla="*/ 463997 h 2476"/>
                <a:gd name="T78" fmla="*/ 2350258 w 6572"/>
                <a:gd name="T79" fmla="*/ 585931 h 2476"/>
                <a:gd name="T80" fmla="*/ 2307068 w 6572"/>
                <a:gd name="T81" fmla="*/ 792392 h 2476"/>
                <a:gd name="T82" fmla="*/ 2083560 w 6572"/>
                <a:gd name="T83" fmla="*/ 889508 h 2476"/>
                <a:gd name="T84" fmla="*/ 1985662 w 6572"/>
                <a:gd name="T85" fmla="*/ 877998 h 2476"/>
                <a:gd name="T86" fmla="*/ 1843855 w 6572"/>
                <a:gd name="T87" fmla="*/ 796349 h 2476"/>
                <a:gd name="T88" fmla="*/ 1786268 w 6572"/>
                <a:gd name="T89" fmla="*/ 676213 h 2476"/>
                <a:gd name="T90" fmla="*/ 1867250 w 6572"/>
                <a:gd name="T91" fmla="*/ 508599 h 2476"/>
                <a:gd name="T92" fmla="*/ 1982783 w 6572"/>
                <a:gd name="T93" fmla="*/ 499247 h 2476"/>
                <a:gd name="T94" fmla="*/ 2053327 w 6572"/>
                <a:gd name="T95" fmla="*/ 573702 h 2476"/>
                <a:gd name="T96" fmla="*/ 2029932 w 6572"/>
                <a:gd name="T97" fmla="*/ 678731 h 2476"/>
                <a:gd name="T98" fmla="*/ 1977384 w 6572"/>
                <a:gd name="T99" fmla="*/ 696356 h 247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6572" h="2476">
                  <a:moveTo>
                    <a:pt x="5494" y="1936"/>
                  </a:moveTo>
                  <a:lnTo>
                    <a:pt x="5494" y="1936"/>
                  </a:lnTo>
                  <a:cubicBezTo>
                    <a:pt x="5490" y="1921"/>
                    <a:pt x="5513" y="1904"/>
                    <a:pt x="5538" y="1873"/>
                  </a:cubicBezTo>
                  <a:cubicBezTo>
                    <a:pt x="5541" y="1869"/>
                    <a:pt x="5544" y="1864"/>
                    <a:pt x="5548" y="1860"/>
                  </a:cubicBezTo>
                  <a:cubicBezTo>
                    <a:pt x="5551" y="1855"/>
                    <a:pt x="5554" y="1850"/>
                    <a:pt x="5557" y="1845"/>
                  </a:cubicBezTo>
                  <a:cubicBezTo>
                    <a:pt x="5560" y="1840"/>
                    <a:pt x="5563" y="1834"/>
                    <a:pt x="5565" y="1829"/>
                  </a:cubicBezTo>
                  <a:cubicBezTo>
                    <a:pt x="5568" y="1822"/>
                    <a:pt x="5571" y="1817"/>
                    <a:pt x="5573" y="1810"/>
                  </a:cubicBezTo>
                  <a:cubicBezTo>
                    <a:pt x="5583" y="1784"/>
                    <a:pt x="5590" y="1753"/>
                    <a:pt x="5590" y="1718"/>
                  </a:cubicBezTo>
                  <a:cubicBezTo>
                    <a:pt x="5589" y="1684"/>
                    <a:pt x="5582" y="1647"/>
                    <a:pt x="5564" y="1615"/>
                  </a:cubicBezTo>
                  <a:cubicBezTo>
                    <a:pt x="5560" y="1608"/>
                    <a:pt x="5556" y="1599"/>
                    <a:pt x="5550" y="1593"/>
                  </a:cubicBezTo>
                  <a:cubicBezTo>
                    <a:pt x="5547" y="1589"/>
                    <a:pt x="5544" y="1586"/>
                    <a:pt x="5541" y="1582"/>
                  </a:cubicBezTo>
                  <a:cubicBezTo>
                    <a:pt x="5538" y="1579"/>
                    <a:pt x="5535" y="1577"/>
                    <a:pt x="5531" y="1574"/>
                  </a:cubicBezTo>
                  <a:cubicBezTo>
                    <a:pt x="5526" y="1567"/>
                    <a:pt x="5517" y="1562"/>
                    <a:pt x="5509" y="1557"/>
                  </a:cubicBezTo>
                  <a:cubicBezTo>
                    <a:pt x="5501" y="1552"/>
                    <a:pt x="5493" y="1547"/>
                    <a:pt x="5483" y="1543"/>
                  </a:cubicBezTo>
                  <a:cubicBezTo>
                    <a:pt x="5410" y="1509"/>
                    <a:pt x="5297" y="1526"/>
                    <a:pt x="5223" y="1589"/>
                  </a:cubicBezTo>
                  <a:cubicBezTo>
                    <a:pt x="5213" y="1597"/>
                    <a:pt x="5205" y="1606"/>
                    <a:pt x="5196" y="1614"/>
                  </a:cubicBezTo>
                  <a:cubicBezTo>
                    <a:pt x="5189" y="1623"/>
                    <a:pt x="5181" y="1632"/>
                    <a:pt x="5174" y="1643"/>
                  </a:cubicBezTo>
                  <a:cubicBezTo>
                    <a:pt x="5161" y="1665"/>
                    <a:pt x="5150" y="1688"/>
                    <a:pt x="5143" y="1713"/>
                  </a:cubicBezTo>
                  <a:cubicBezTo>
                    <a:pt x="5127" y="1763"/>
                    <a:pt x="5124" y="1820"/>
                    <a:pt x="5132" y="1875"/>
                  </a:cubicBezTo>
                  <a:cubicBezTo>
                    <a:pt x="5141" y="1931"/>
                    <a:pt x="5161" y="1986"/>
                    <a:pt x="5190" y="2033"/>
                  </a:cubicBezTo>
                  <a:cubicBezTo>
                    <a:pt x="5206" y="2056"/>
                    <a:pt x="5223" y="2079"/>
                    <a:pt x="5241" y="2101"/>
                  </a:cubicBezTo>
                  <a:cubicBezTo>
                    <a:pt x="5261" y="2122"/>
                    <a:pt x="5282" y="2142"/>
                    <a:pt x="5304" y="2160"/>
                  </a:cubicBezTo>
                  <a:cubicBezTo>
                    <a:pt x="5393" y="2232"/>
                    <a:pt x="5502" y="2278"/>
                    <a:pt x="5602" y="2304"/>
                  </a:cubicBezTo>
                  <a:cubicBezTo>
                    <a:pt x="5702" y="2328"/>
                    <a:pt x="5798" y="2329"/>
                    <a:pt x="5877" y="2319"/>
                  </a:cubicBezTo>
                  <a:cubicBezTo>
                    <a:pt x="5958" y="2310"/>
                    <a:pt x="6038" y="2289"/>
                    <a:pt x="6113" y="2256"/>
                  </a:cubicBezTo>
                  <a:cubicBezTo>
                    <a:pt x="6187" y="2223"/>
                    <a:pt x="6255" y="2178"/>
                    <a:pt x="6310" y="2122"/>
                  </a:cubicBezTo>
                  <a:cubicBezTo>
                    <a:pt x="6365" y="2066"/>
                    <a:pt x="6407" y="1999"/>
                    <a:pt x="6428" y="1924"/>
                  </a:cubicBezTo>
                  <a:cubicBezTo>
                    <a:pt x="6438" y="1887"/>
                    <a:pt x="6444" y="1849"/>
                    <a:pt x="6444" y="1810"/>
                  </a:cubicBezTo>
                  <a:cubicBezTo>
                    <a:pt x="6445" y="1800"/>
                    <a:pt x="6444" y="1790"/>
                    <a:pt x="6443" y="1780"/>
                  </a:cubicBezTo>
                  <a:lnTo>
                    <a:pt x="6441" y="1751"/>
                  </a:lnTo>
                  <a:cubicBezTo>
                    <a:pt x="6439" y="1732"/>
                    <a:pt x="6434" y="1713"/>
                    <a:pt x="6430" y="1693"/>
                  </a:cubicBezTo>
                  <a:cubicBezTo>
                    <a:pt x="6391" y="1541"/>
                    <a:pt x="6280" y="1405"/>
                    <a:pt x="6140" y="1319"/>
                  </a:cubicBezTo>
                  <a:cubicBezTo>
                    <a:pt x="6069" y="1274"/>
                    <a:pt x="5994" y="1242"/>
                    <a:pt x="5912" y="1222"/>
                  </a:cubicBezTo>
                  <a:cubicBezTo>
                    <a:pt x="5830" y="1203"/>
                    <a:pt x="5745" y="1194"/>
                    <a:pt x="5659" y="1193"/>
                  </a:cubicBezTo>
                  <a:cubicBezTo>
                    <a:pt x="5442" y="1192"/>
                    <a:pt x="5225" y="1242"/>
                    <a:pt x="5009" y="1299"/>
                  </a:cubicBezTo>
                  <a:cubicBezTo>
                    <a:pt x="4793" y="1356"/>
                    <a:pt x="4578" y="1423"/>
                    <a:pt x="4362" y="1492"/>
                  </a:cubicBezTo>
                  <a:cubicBezTo>
                    <a:pt x="3931" y="1629"/>
                    <a:pt x="3497" y="1776"/>
                    <a:pt x="3040" y="1868"/>
                  </a:cubicBezTo>
                  <a:cubicBezTo>
                    <a:pt x="2812" y="1914"/>
                    <a:pt x="2579" y="1944"/>
                    <a:pt x="2343" y="1954"/>
                  </a:cubicBezTo>
                  <a:cubicBezTo>
                    <a:pt x="2107" y="1962"/>
                    <a:pt x="1867" y="1951"/>
                    <a:pt x="1631" y="1905"/>
                  </a:cubicBezTo>
                  <a:cubicBezTo>
                    <a:pt x="1571" y="1895"/>
                    <a:pt x="1513" y="1879"/>
                    <a:pt x="1454" y="1865"/>
                  </a:cubicBezTo>
                  <a:cubicBezTo>
                    <a:pt x="1425" y="1858"/>
                    <a:pt x="1396" y="1849"/>
                    <a:pt x="1367" y="1840"/>
                  </a:cubicBezTo>
                  <a:cubicBezTo>
                    <a:pt x="1338" y="1831"/>
                    <a:pt x="1309" y="1823"/>
                    <a:pt x="1280" y="1812"/>
                  </a:cubicBezTo>
                  <a:lnTo>
                    <a:pt x="1195" y="1781"/>
                  </a:lnTo>
                  <a:cubicBezTo>
                    <a:pt x="1167" y="1770"/>
                    <a:pt x="1138" y="1758"/>
                    <a:pt x="1111" y="1746"/>
                  </a:cubicBezTo>
                  <a:lnTo>
                    <a:pt x="1068" y="1728"/>
                  </a:lnTo>
                  <a:cubicBezTo>
                    <a:pt x="1054" y="1722"/>
                    <a:pt x="1041" y="1714"/>
                    <a:pt x="1027" y="1708"/>
                  </a:cubicBezTo>
                  <a:lnTo>
                    <a:pt x="945" y="1666"/>
                  </a:lnTo>
                  <a:cubicBezTo>
                    <a:pt x="918" y="1650"/>
                    <a:pt x="892" y="1634"/>
                    <a:pt x="865" y="1619"/>
                  </a:cubicBezTo>
                  <a:lnTo>
                    <a:pt x="826" y="1595"/>
                  </a:lnTo>
                  <a:lnTo>
                    <a:pt x="788" y="1569"/>
                  </a:lnTo>
                  <a:lnTo>
                    <a:pt x="712" y="1517"/>
                  </a:lnTo>
                  <a:lnTo>
                    <a:pt x="640" y="1459"/>
                  </a:lnTo>
                  <a:lnTo>
                    <a:pt x="604" y="1430"/>
                  </a:lnTo>
                  <a:lnTo>
                    <a:pt x="570" y="1400"/>
                  </a:lnTo>
                  <a:lnTo>
                    <a:pt x="502" y="1337"/>
                  </a:lnTo>
                  <a:lnTo>
                    <a:pt x="439" y="1271"/>
                  </a:lnTo>
                  <a:lnTo>
                    <a:pt x="407" y="1237"/>
                  </a:lnTo>
                  <a:lnTo>
                    <a:pt x="378" y="1202"/>
                  </a:lnTo>
                  <a:cubicBezTo>
                    <a:pt x="264" y="1067"/>
                    <a:pt x="171" y="917"/>
                    <a:pt x="108" y="768"/>
                  </a:cubicBezTo>
                  <a:cubicBezTo>
                    <a:pt x="42" y="620"/>
                    <a:pt x="13" y="473"/>
                    <a:pt x="3" y="353"/>
                  </a:cubicBezTo>
                  <a:cubicBezTo>
                    <a:pt x="1" y="324"/>
                    <a:pt x="0" y="296"/>
                    <a:pt x="0" y="271"/>
                  </a:cubicBezTo>
                  <a:cubicBezTo>
                    <a:pt x="0" y="246"/>
                    <a:pt x="2" y="222"/>
                    <a:pt x="4" y="200"/>
                  </a:cubicBezTo>
                  <a:cubicBezTo>
                    <a:pt x="6" y="178"/>
                    <a:pt x="8" y="158"/>
                    <a:pt x="11" y="140"/>
                  </a:cubicBezTo>
                  <a:cubicBezTo>
                    <a:pt x="13" y="121"/>
                    <a:pt x="19" y="105"/>
                    <a:pt x="22" y="91"/>
                  </a:cubicBezTo>
                  <a:cubicBezTo>
                    <a:pt x="40" y="32"/>
                    <a:pt x="58" y="4"/>
                    <a:pt x="75" y="2"/>
                  </a:cubicBezTo>
                  <a:cubicBezTo>
                    <a:pt x="92" y="0"/>
                    <a:pt x="109" y="25"/>
                    <a:pt x="125" y="74"/>
                  </a:cubicBezTo>
                  <a:cubicBezTo>
                    <a:pt x="132" y="99"/>
                    <a:pt x="138" y="129"/>
                    <a:pt x="149" y="165"/>
                  </a:cubicBezTo>
                  <a:cubicBezTo>
                    <a:pt x="159" y="201"/>
                    <a:pt x="167" y="243"/>
                    <a:pt x="183" y="290"/>
                  </a:cubicBezTo>
                  <a:cubicBezTo>
                    <a:pt x="189" y="311"/>
                    <a:pt x="196" y="332"/>
                    <a:pt x="202" y="354"/>
                  </a:cubicBezTo>
                  <a:cubicBezTo>
                    <a:pt x="209" y="375"/>
                    <a:pt x="217" y="397"/>
                    <a:pt x="226" y="421"/>
                  </a:cubicBezTo>
                  <a:cubicBezTo>
                    <a:pt x="240" y="467"/>
                    <a:pt x="264" y="513"/>
                    <a:pt x="284" y="563"/>
                  </a:cubicBezTo>
                  <a:cubicBezTo>
                    <a:pt x="332" y="659"/>
                    <a:pt x="389" y="761"/>
                    <a:pt x="461" y="860"/>
                  </a:cubicBezTo>
                  <a:cubicBezTo>
                    <a:pt x="534" y="958"/>
                    <a:pt x="619" y="1053"/>
                    <a:pt x="712" y="1140"/>
                  </a:cubicBezTo>
                  <a:cubicBezTo>
                    <a:pt x="805" y="1226"/>
                    <a:pt x="909" y="1301"/>
                    <a:pt x="1012" y="1365"/>
                  </a:cubicBezTo>
                  <a:lnTo>
                    <a:pt x="1082" y="1406"/>
                  </a:lnTo>
                  <a:lnTo>
                    <a:pt x="1153" y="1442"/>
                  </a:lnTo>
                  <a:lnTo>
                    <a:pt x="1188" y="1460"/>
                  </a:lnTo>
                  <a:lnTo>
                    <a:pt x="1225" y="1476"/>
                  </a:lnTo>
                  <a:cubicBezTo>
                    <a:pt x="1250" y="1487"/>
                    <a:pt x="1275" y="1498"/>
                    <a:pt x="1300" y="1508"/>
                  </a:cubicBezTo>
                  <a:cubicBezTo>
                    <a:pt x="1351" y="1527"/>
                    <a:pt x="1400" y="1548"/>
                    <a:pt x="1452" y="1562"/>
                  </a:cubicBezTo>
                  <a:cubicBezTo>
                    <a:pt x="1479" y="1571"/>
                    <a:pt x="1504" y="1579"/>
                    <a:pt x="1530" y="1587"/>
                  </a:cubicBezTo>
                  <a:lnTo>
                    <a:pt x="1609" y="1607"/>
                  </a:lnTo>
                  <a:cubicBezTo>
                    <a:pt x="1714" y="1633"/>
                    <a:pt x="1822" y="1653"/>
                    <a:pt x="1929" y="1666"/>
                  </a:cubicBezTo>
                  <a:cubicBezTo>
                    <a:pt x="2038" y="1680"/>
                    <a:pt x="2147" y="1687"/>
                    <a:pt x="2257" y="1690"/>
                  </a:cubicBezTo>
                  <a:cubicBezTo>
                    <a:pt x="2697" y="1702"/>
                    <a:pt x="3138" y="1630"/>
                    <a:pt x="3576" y="1528"/>
                  </a:cubicBezTo>
                  <a:cubicBezTo>
                    <a:pt x="4014" y="1426"/>
                    <a:pt x="4450" y="1295"/>
                    <a:pt x="4899" y="1190"/>
                  </a:cubicBezTo>
                  <a:cubicBezTo>
                    <a:pt x="5123" y="1139"/>
                    <a:pt x="5352" y="1086"/>
                    <a:pt x="5592" y="1081"/>
                  </a:cubicBezTo>
                  <a:cubicBezTo>
                    <a:pt x="5712" y="1080"/>
                    <a:pt x="5834" y="1090"/>
                    <a:pt x="5953" y="1123"/>
                  </a:cubicBezTo>
                  <a:cubicBezTo>
                    <a:pt x="6073" y="1154"/>
                    <a:pt x="6186" y="1211"/>
                    <a:pt x="6283" y="1290"/>
                  </a:cubicBezTo>
                  <a:cubicBezTo>
                    <a:pt x="6324" y="1322"/>
                    <a:pt x="6368" y="1366"/>
                    <a:pt x="6413" y="1421"/>
                  </a:cubicBezTo>
                  <a:cubicBezTo>
                    <a:pt x="6457" y="1477"/>
                    <a:pt x="6501" y="1546"/>
                    <a:pt x="6530" y="1629"/>
                  </a:cubicBezTo>
                  <a:cubicBezTo>
                    <a:pt x="6558" y="1713"/>
                    <a:pt x="6571" y="1813"/>
                    <a:pt x="6553" y="1915"/>
                  </a:cubicBezTo>
                  <a:cubicBezTo>
                    <a:pt x="6536" y="2017"/>
                    <a:pt x="6486" y="2119"/>
                    <a:pt x="6410" y="2203"/>
                  </a:cubicBezTo>
                  <a:cubicBezTo>
                    <a:pt x="6336" y="2286"/>
                    <a:pt x="6239" y="2351"/>
                    <a:pt x="6132" y="2397"/>
                  </a:cubicBezTo>
                  <a:cubicBezTo>
                    <a:pt x="6025" y="2442"/>
                    <a:pt x="5909" y="2468"/>
                    <a:pt x="5789" y="2473"/>
                  </a:cubicBezTo>
                  <a:cubicBezTo>
                    <a:pt x="5728" y="2475"/>
                    <a:pt x="5668" y="2472"/>
                    <a:pt x="5607" y="2461"/>
                  </a:cubicBezTo>
                  <a:cubicBezTo>
                    <a:pt x="5577" y="2456"/>
                    <a:pt x="5547" y="2449"/>
                    <a:pt x="5517" y="2441"/>
                  </a:cubicBezTo>
                  <a:cubicBezTo>
                    <a:pt x="5488" y="2433"/>
                    <a:pt x="5460" y="2423"/>
                    <a:pt x="5431" y="2413"/>
                  </a:cubicBezTo>
                  <a:cubicBezTo>
                    <a:pt x="5318" y="2370"/>
                    <a:pt x="5210" y="2306"/>
                    <a:pt x="5123" y="2214"/>
                  </a:cubicBezTo>
                  <a:cubicBezTo>
                    <a:pt x="5080" y="2169"/>
                    <a:pt x="5043" y="2117"/>
                    <a:pt x="5015" y="2060"/>
                  </a:cubicBezTo>
                  <a:cubicBezTo>
                    <a:pt x="4988" y="2002"/>
                    <a:pt x="4971" y="1942"/>
                    <a:pt x="4963" y="1880"/>
                  </a:cubicBezTo>
                  <a:cubicBezTo>
                    <a:pt x="4948" y="1758"/>
                    <a:pt x="4975" y="1628"/>
                    <a:pt x="5050" y="1529"/>
                  </a:cubicBezTo>
                  <a:cubicBezTo>
                    <a:pt x="5089" y="1478"/>
                    <a:pt x="5137" y="1440"/>
                    <a:pt x="5188" y="1414"/>
                  </a:cubicBezTo>
                  <a:cubicBezTo>
                    <a:pt x="5240" y="1388"/>
                    <a:pt x="5295" y="1373"/>
                    <a:pt x="5349" y="1368"/>
                  </a:cubicBezTo>
                  <a:cubicBezTo>
                    <a:pt x="5404" y="1364"/>
                    <a:pt x="5459" y="1370"/>
                    <a:pt x="5509" y="1388"/>
                  </a:cubicBezTo>
                  <a:cubicBezTo>
                    <a:pt x="5559" y="1406"/>
                    <a:pt x="5602" y="1434"/>
                    <a:pt x="5637" y="1471"/>
                  </a:cubicBezTo>
                  <a:cubicBezTo>
                    <a:pt x="5672" y="1509"/>
                    <a:pt x="5695" y="1553"/>
                    <a:pt x="5705" y="1595"/>
                  </a:cubicBezTo>
                  <a:cubicBezTo>
                    <a:pt x="5715" y="1638"/>
                    <a:pt x="5718" y="1678"/>
                    <a:pt x="5714" y="1715"/>
                  </a:cubicBezTo>
                  <a:cubicBezTo>
                    <a:pt x="5707" y="1789"/>
                    <a:pt x="5675" y="1848"/>
                    <a:pt x="5640" y="1887"/>
                  </a:cubicBezTo>
                  <a:cubicBezTo>
                    <a:pt x="5604" y="1926"/>
                    <a:pt x="5564" y="1942"/>
                    <a:pt x="5538" y="1947"/>
                  </a:cubicBezTo>
                  <a:cubicBezTo>
                    <a:pt x="5510" y="1950"/>
                    <a:pt x="5496" y="1945"/>
                    <a:pt x="5494" y="193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A6B06DE4-1C51-F94B-B451-B14AE25DF9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6000" y="4360863"/>
              <a:ext cx="52388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0" y="112"/>
                    <a:pt x="0" y="0"/>
                    <a:pt x="72" y="0"/>
                  </a:cubicBezTo>
                  <a:cubicBezTo>
                    <a:pt x="144" y="0"/>
                    <a:pt x="144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DCEBA61D-2ED4-3544-9B93-E86C973744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975" y="4391025"/>
              <a:ext cx="52388" cy="39688"/>
            </a:xfrm>
            <a:custGeom>
              <a:avLst/>
              <a:gdLst>
                <a:gd name="T0" fmla="*/ 26013 w 145"/>
                <a:gd name="T1" fmla="*/ 39334 h 112"/>
                <a:gd name="T2" fmla="*/ 26013 w 145"/>
                <a:gd name="T3" fmla="*/ 39334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4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0" y="111"/>
                    <a:pt x="0" y="0"/>
                    <a:pt x="72" y="0"/>
                  </a:cubicBezTo>
                  <a:cubicBezTo>
                    <a:pt x="144" y="0"/>
                    <a:pt x="144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id="{427BA375-895A-054F-9528-1E7B06E0A7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3125" y="4414838"/>
              <a:ext cx="52388" cy="41275"/>
            </a:xfrm>
            <a:custGeom>
              <a:avLst/>
              <a:gdLst>
                <a:gd name="T0" fmla="*/ 26375 w 145"/>
                <a:gd name="T1" fmla="*/ 40910 h 113"/>
                <a:gd name="T2" fmla="*/ 26375 w 145"/>
                <a:gd name="T3" fmla="*/ 40910 h 113"/>
                <a:gd name="T4" fmla="*/ 26375 w 145"/>
                <a:gd name="T5" fmla="*/ 0 h 113"/>
                <a:gd name="T6" fmla="*/ 26375 w 145"/>
                <a:gd name="T7" fmla="*/ 0 h 113"/>
                <a:gd name="T8" fmla="*/ 26375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3" y="112"/>
                  </a:moveTo>
                  <a:lnTo>
                    <a:pt x="73" y="112"/>
                  </a:lnTo>
                  <a:cubicBezTo>
                    <a:pt x="0" y="112"/>
                    <a:pt x="0" y="0"/>
                    <a:pt x="73" y="0"/>
                  </a:cubicBezTo>
                  <a:cubicBezTo>
                    <a:pt x="144" y="0"/>
                    <a:pt x="144" y="112"/>
                    <a:pt x="73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id="{20E578D3-53BC-E248-BE31-4DBEF79152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9625" y="4438650"/>
              <a:ext cx="41275" cy="44450"/>
            </a:xfrm>
            <a:custGeom>
              <a:avLst/>
              <a:gdLst>
                <a:gd name="T0" fmla="*/ 0 w 113"/>
                <a:gd name="T1" fmla="*/ 23300 h 124"/>
                <a:gd name="T2" fmla="*/ 0 w 113"/>
                <a:gd name="T3" fmla="*/ 20791 h 124"/>
                <a:gd name="T4" fmla="*/ 0 w 113"/>
                <a:gd name="T5" fmla="*/ 20791 h 124"/>
                <a:gd name="T6" fmla="*/ 20455 w 113"/>
                <a:gd name="T7" fmla="*/ 717 h 124"/>
                <a:gd name="T8" fmla="*/ 20455 w 113"/>
                <a:gd name="T9" fmla="*/ 717 h 124"/>
                <a:gd name="T10" fmla="*/ 40910 w 113"/>
                <a:gd name="T11" fmla="*/ 20791 h 124"/>
                <a:gd name="T12" fmla="*/ 40910 w 113"/>
                <a:gd name="T13" fmla="*/ 23300 h 124"/>
                <a:gd name="T14" fmla="*/ 40910 w 113"/>
                <a:gd name="T15" fmla="*/ 23300 h 124"/>
                <a:gd name="T16" fmla="*/ 20455 w 113"/>
                <a:gd name="T17" fmla="*/ 43375 h 124"/>
                <a:gd name="T18" fmla="*/ 20455 w 113"/>
                <a:gd name="T19" fmla="*/ 43375 h 124"/>
                <a:gd name="T20" fmla="*/ 0 w 113"/>
                <a:gd name="T21" fmla="*/ 23300 h 12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3" h="124">
                  <a:moveTo>
                    <a:pt x="0" y="65"/>
                  </a:moveTo>
                  <a:lnTo>
                    <a:pt x="0" y="58"/>
                  </a:lnTo>
                  <a:cubicBezTo>
                    <a:pt x="0" y="29"/>
                    <a:pt x="26" y="0"/>
                    <a:pt x="56" y="2"/>
                  </a:cubicBezTo>
                  <a:cubicBezTo>
                    <a:pt x="86" y="3"/>
                    <a:pt x="112" y="26"/>
                    <a:pt x="112" y="58"/>
                  </a:cubicBezTo>
                  <a:lnTo>
                    <a:pt x="112" y="65"/>
                  </a:lnTo>
                  <a:cubicBezTo>
                    <a:pt x="112" y="94"/>
                    <a:pt x="86" y="123"/>
                    <a:pt x="56" y="121"/>
                  </a:cubicBezTo>
                  <a:cubicBezTo>
                    <a:pt x="26" y="120"/>
                    <a:pt x="0" y="97"/>
                    <a:pt x="0" y="6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FBC293D4-1F87-E94F-8C3D-0005A53DD9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8663" y="4449763"/>
              <a:ext cx="52387" cy="39687"/>
            </a:xfrm>
            <a:custGeom>
              <a:avLst/>
              <a:gdLst>
                <a:gd name="T0" fmla="*/ 25652 w 145"/>
                <a:gd name="T1" fmla="*/ 39333 h 112"/>
                <a:gd name="T2" fmla="*/ 25652 w 145"/>
                <a:gd name="T3" fmla="*/ 39333 h 112"/>
                <a:gd name="T4" fmla="*/ 25652 w 145"/>
                <a:gd name="T5" fmla="*/ 0 h 112"/>
                <a:gd name="T6" fmla="*/ 25652 w 145"/>
                <a:gd name="T7" fmla="*/ 0 h 112"/>
                <a:gd name="T8" fmla="*/ 25652 w 145"/>
                <a:gd name="T9" fmla="*/ 39333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1" y="111"/>
                  </a:moveTo>
                  <a:lnTo>
                    <a:pt x="71" y="111"/>
                  </a:lnTo>
                  <a:cubicBezTo>
                    <a:pt x="0" y="111"/>
                    <a:pt x="0" y="0"/>
                    <a:pt x="71" y="0"/>
                  </a:cubicBezTo>
                  <a:cubicBezTo>
                    <a:pt x="143" y="0"/>
                    <a:pt x="144" y="111"/>
                    <a:pt x="71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id="{88CA68FC-6374-2745-93DD-5EFEED112D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0088" y="3587750"/>
              <a:ext cx="349250" cy="584200"/>
            </a:xfrm>
            <a:custGeom>
              <a:avLst/>
              <a:gdLst>
                <a:gd name="T0" fmla="*/ 88841 w 971"/>
                <a:gd name="T1" fmla="*/ 3240 h 1623"/>
                <a:gd name="T2" fmla="*/ 88841 w 971"/>
                <a:gd name="T3" fmla="*/ 3240 h 1623"/>
                <a:gd name="T4" fmla="*/ 68339 w 971"/>
                <a:gd name="T5" fmla="*/ 2880 h 1623"/>
                <a:gd name="T6" fmla="*/ 68339 w 971"/>
                <a:gd name="T7" fmla="*/ 2880 h 1623"/>
                <a:gd name="T8" fmla="*/ 40644 w 971"/>
                <a:gd name="T9" fmla="*/ 26996 h 1623"/>
                <a:gd name="T10" fmla="*/ 40644 w 971"/>
                <a:gd name="T11" fmla="*/ 26996 h 1623"/>
                <a:gd name="T12" fmla="*/ 12229 w 971"/>
                <a:gd name="T13" fmla="*/ 95387 h 1623"/>
                <a:gd name="T14" fmla="*/ 12229 w 971"/>
                <a:gd name="T15" fmla="*/ 95387 h 1623"/>
                <a:gd name="T16" fmla="*/ 6834 w 971"/>
                <a:gd name="T17" fmla="*/ 224969 h 1623"/>
                <a:gd name="T18" fmla="*/ 6834 w 971"/>
                <a:gd name="T19" fmla="*/ 224969 h 1623"/>
                <a:gd name="T20" fmla="*/ 67260 w 971"/>
                <a:gd name="T21" fmla="*/ 390547 h 1623"/>
                <a:gd name="T22" fmla="*/ 67260 w 971"/>
                <a:gd name="T23" fmla="*/ 390547 h 1623"/>
                <a:gd name="T24" fmla="*/ 186315 w 971"/>
                <a:gd name="T25" fmla="*/ 514010 h 1623"/>
                <a:gd name="T26" fmla="*/ 186315 w 971"/>
                <a:gd name="T27" fmla="*/ 514010 h 1623"/>
                <a:gd name="T28" fmla="*/ 300693 w 971"/>
                <a:gd name="T29" fmla="*/ 571242 h 1623"/>
                <a:gd name="T30" fmla="*/ 300693 w 971"/>
                <a:gd name="T31" fmla="*/ 571242 h 1623"/>
                <a:gd name="T32" fmla="*/ 335942 w 971"/>
                <a:gd name="T33" fmla="*/ 580960 h 1623"/>
                <a:gd name="T34" fmla="*/ 335942 w 971"/>
                <a:gd name="T35" fmla="*/ 580960 h 1623"/>
                <a:gd name="T36" fmla="*/ 348890 w 971"/>
                <a:gd name="T37" fmla="*/ 583840 h 1623"/>
                <a:gd name="T38" fmla="*/ 348890 w 971"/>
                <a:gd name="T39" fmla="*/ 583840 h 1623"/>
                <a:gd name="T40" fmla="*/ 338100 w 971"/>
                <a:gd name="T41" fmla="*/ 576281 h 1623"/>
                <a:gd name="T42" fmla="*/ 338100 w 971"/>
                <a:gd name="T43" fmla="*/ 576281 h 1623"/>
                <a:gd name="T44" fmla="*/ 309325 w 971"/>
                <a:gd name="T45" fmla="*/ 554684 h 1623"/>
                <a:gd name="T46" fmla="*/ 309325 w 971"/>
                <a:gd name="T47" fmla="*/ 554684 h 1623"/>
                <a:gd name="T48" fmla="*/ 227318 w 971"/>
                <a:gd name="T49" fmla="*/ 470096 h 1623"/>
                <a:gd name="T50" fmla="*/ 227318 w 971"/>
                <a:gd name="T51" fmla="*/ 470096 h 1623"/>
                <a:gd name="T52" fmla="*/ 157540 w 971"/>
                <a:gd name="T53" fmla="*/ 344113 h 1623"/>
                <a:gd name="T54" fmla="*/ 157540 w 971"/>
                <a:gd name="T55" fmla="*/ 344113 h 1623"/>
                <a:gd name="T56" fmla="*/ 126248 w 971"/>
                <a:gd name="T57" fmla="*/ 209491 h 1623"/>
                <a:gd name="T58" fmla="*/ 126248 w 971"/>
                <a:gd name="T59" fmla="*/ 209491 h 1623"/>
                <a:gd name="T60" fmla="*/ 119774 w 971"/>
                <a:gd name="T61" fmla="*/ 107985 h 1623"/>
                <a:gd name="T62" fmla="*/ 119774 w 971"/>
                <a:gd name="T63" fmla="*/ 107985 h 1623"/>
                <a:gd name="T64" fmla="*/ 115817 w 971"/>
                <a:gd name="T65" fmla="*/ 47513 h 1623"/>
                <a:gd name="T66" fmla="*/ 115817 w 971"/>
                <a:gd name="T67" fmla="*/ 47513 h 1623"/>
                <a:gd name="T68" fmla="*/ 105027 w 971"/>
                <a:gd name="T69" fmla="*/ 15838 h 1623"/>
                <a:gd name="T70" fmla="*/ 105027 w 971"/>
                <a:gd name="T71" fmla="*/ 15838 h 1623"/>
                <a:gd name="T72" fmla="*/ 88841 w 971"/>
                <a:gd name="T73" fmla="*/ 3240 h 16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971" h="1623">
                  <a:moveTo>
                    <a:pt x="247" y="9"/>
                  </a:moveTo>
                  <a:lnTo>
                    <a:pt x="247" y="9"/>
                  </a:lnTo>
                  <a:cubicBezTo>
                    <a:pt x="231" y="3"/>
                    <a:pt x="213" y="0"/>
                    <a:pt x="190" y="8"/>
                  </a:cubicBezTo>
                  <a:cubicBezTo>
                    <a:pt x="167" y="17"/>
                    <a:pt x="140" y="36"/>
                    <a:pt x="113" y="75"/>
                  </a:cubicBezTo>
                  <a:cubicBezTo>
                    <a:pt x="85" y="115"/>
                    <a:pt x="55" y="175"/>
                    <a:pt x="34" y="265"/>
                  </a:cubicBezTo>
                  <a:cubicBezTo>
                    <a:pt x="13" y="354"/>
                    <a:pt x="0" y="474"/>
                    <a:pt x="19" y="625"/>
                  </a:cubicBezTo>
                  <a:cubicBezTo>
                    <a:pt x="37" y="776"/>
                    <a:pt x="96" y="941"/>
                    <a:pt x="187" y="1085"/>
                  </a:cubicBezTo>
                  <a:cubicBezTo>
                    <a:pt x="278" y="1229"/>
                    <a:pt x="399" y="1345"/>
                    <a:pt x="518" y="1428"/>
                  </a:cubicBezTo>
                  <a:cubicBezTo>
                    <a:pt x="637" y="1512"/>
                    <a:pt x="753" y="1560"/>
                    <a:pt x="836" y="1587"/>
                  </a:cubicBezTo>
                  <a:cubicBezTo>
                    <a:pt x="877" y="1601"/>
                    <a:pt x="911" y="1609"/>
                    <a:pt x="934" y="1614"/>
                  </a:cubicBezTo>
                  <a:cubicBezTo>
                    <a:pt x="957" y="1619"/>
                    <a:pt x="970" y="1622"/>
                    <a:pt x="970" y="1622"/>
                  </a:cubicBezTo>
                  <a:cubicBezTo>
                    <a:pt x="970" y="1622"/>
                    <a:pt x="959" y="1614"/>
                    <a:pt x="940" y="1601"/>
                  </a:cubicBezTo>
                  <a:cubicBezTo>
                    <a:pt x="920" y="1588"/>
                    <a:pt x="893" y="1567"/>
                    <a:pt x="860" y="1541"/>
                  </a:cubicBezTo>
                  <a:cubicBezTo>
                    <a:pt x="795" y="1488"/>
                    <a:pt x="710" y="1408"/>
                    <a:pt x="632" y="1306"/>
                  </a:cubicBezTo>
                  <a:cubicBezTo>
                    <a:pt x="555" y="1206"/>
                    <a:pt x="485" y="1083"/>
                    <a:pt x="438" y="956"/>
                  </a:cubicBezTo>
                  <a:cubicBezTo>
                    <a:pt x="390" y="829"/>
                    <a:pt x="365" y="699"/>
                    <a:pt x="351" y="582"/>
                  </a:cubicBezTo>
                  <a:cubicBezTo>
                    <a:pt x="336" y="466"/>
                    <a:pt x="335" y="374"/>
                    <a:pt x="333" y="300"/>
                  </a:cubicBezTo>
                  <a:cubicBezTo>
                    <a:pt x="331" y="228"/>
                    <a:pt x="329" y="173"/>
                    <a:pt x="322" y="132"/>
                  </a:cubicBezTo>
                  <a:cubicBezTo>
                    <a:pt x="316" y="91"/>
                    <a:pt x="306" y="63"/>
                    <a:pt x="292" y="44"/>
                  </a:cubicBezTo>
                  <a:cubicBezTo>
                    <a:pt x="279" y="24"/>
                    <a:pt x="263" y="14"/>
                    <a:pt x="247" y="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7" name="Freeform 30">
              <a:extLst>
                <a:ext uri="{FF2B5EF4-FFF2-40B4-BE49-F238E27FC236}">
                  <a16:creationId xmlns:a16="http://schemas.microsoft.com/office/drawing/2014/main" id="{B34A0B8B-F6A9-FF47-B17C-E4551D3C7D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0475" y="4067175"/>
              <a:ext cx="1084263" cy="558800"/>
            </a:xfrm>
            <a:custGeom>
              <a:avLst/>
              <a:gdLst>
                <a:gd name="T0" fmla="*/ 218076 w 3013"/>
                <a:gd name="T1" fmla="*/ 298675 h 1551"/>
                <a:gd name="T2" fmla="*/ 225273 w 3013"/>
                <a:gd name="T3" fmla="*/ 297594 h 1551"/>
                <a:gd name="T4" fmla="*/ 261260 w 3013"/>
                <a:gd name="T5" fmla="*/ 286786 h 1551"/>
                <a:gd name="T6" fmla="*/ 302284 w 3013"/>
                <a:gd name="T7" fmla="*/ 283183 h 1551"/>
                <a:gd name="T8" fmla="*/ 348706 w 3013"/>
                <a:gd name="T9" fmla="*/ 302999 h 1551"/>
                <a:gd name="T10" fmla="*/ 367419 w 3013"/>
                <a:gd name="T11" fmla="*/ 329299 h 1551"/>
                <a:gd name="T12" fmla="*/ 371017 w 3013"/>
                <a:gd name="T13" fmla="*/ 381540 h 1551"/>
                <a:gd name="T14" fmla="*/ 367059 w 3013"/>
                <a:gd name="T15" fmla="*/ 389827 h 1551"/>
                <a:gd name="T16" fmla="*/ 362021 w 3013"/>
                <a:gd name="T17" fmla="*/ 398113 h 1551"/>
                <a:gd name="T18" fmla="*/ 293287 w 3013"/>
                <a:gd name="T19" fmla="*/ 435223 h 1551"/>
                <a:gd name="T20" fmla="*/ 260540 w 3013"/>
                <a:gd name="T21" fmla="*/ 436304 h 1551"/>
                <a:gd name="T22" fmla="*/ 244346 w 3013"/>
                <a:gd name="T23" fmla="*/ 433782 h 1551"/>
                <a:gd name="T24" fmla="*/ 236429 w 3013"/>
                <a:gd name="T25" fmla="*/ 431980 h 1551"/>
                <a:gd name="T26" fmla="*/ 193246 w 3013"/>
                <a:gd name="T27" fmla="*/ 411444 h 1551"/>
                <a:gd name="T28" fmla="*/ 137107 w 3013"/>
                <a:gd name="T29" fmla="*/ 350556 h 1551"/>
                <a:gd name="T30" fmla="*/ 142145 w 3013"/>
                <a:gd name="T31" fmla="*/ 181223 h 1551"/>
                <a:gd name="T32" fmla="*/ 175253 w 3013"/>
                <a:gd name="T33" fmla="*/ 140871 h 1551"/>
                <a:gd name="T34" fmla="*/ 189287 w 3013"/>
                <a:gd name="T35" fmla="*/ 130062 h 1551"/>
                <a:gd name="T36" fmla="*/ 209799 w 3013"/>
                <a:gd name="T37" fmla="*/ 117813 h 1551"/>
                <a:gd name="T38" fmla="*/ 256221 w 3013"/>
                <a:gd name="T39" fmla="*/ 100519 h 1551"/>
                <a:gd name="T40" fmla="*/ 307682 w 3013"/>
                <a:gd name="T41" fmla="*/ 93313 h 1551"/>
                <a:gd name="T42" fmla="*/ 414920 w 3013"/>
                <a:gd name="T43" fmla="*/ 105923 h 1551"/>
                <a:gd name="T44" fmla="*/ 466021 w 3013"/>
                <a:gd name="T45" fmla="*/ 123577 h 1551"/>
                <a:gd name="T46" fmla="*/ 610325 w 3013"/>
                <a:gd name="T47" fmla="*/ 203560 h 1551"/>
                <a:gd name="T48" fmla="*/ 783059 w 3013"/>
                <a:gd name="T49" fmla="*/ 314167 h 1551"/>
                <a:gd name="T50" fmla="*/ 998616 w 3013"/>
                <a:gd name="T51" fmla="*/ 385864 h 1551"/>
                <a:gd name="T52" fmla="*/ 1045038 w 3013"/>
                <a:gd name="T53" fmla="*/ 385864 h 1551"/>
                <a:gd name="T54" fmla="*/ 1074187 w 3013"/>
                <a:gd name="T55" fmla="*/ 382261 h 1551"/>
                <a:gd name="T56" fmla="*/ 1083903 w 3013"/>
                <a:gd name="T57" fmla="*/ 380460 h 1551"/>
                <a:gd name="T58" fmla="*/ 1061952 w 3013"/>
                <a:gd name="T59" fmla="*/ 381180 h 1551"/>
                <a:gd name="T60" fmla="*/ 1045038 w 3013"/>
                <a:gd name="T61" fmla="*/ 380460 h 1551"/>
                <a:gd name="T62" fmla="*/ 942118 w 3013"/>
                <a:gd name="T63" fmla="*/ 358122 h 1551"/>
                <a:gd name="T64" fmla="*/ 803211 w 3013"/>
                <a:gd name="T65" fmla="*/ 281742 h 1551"/>
                <a:gd name="T66" fmla="*/ 552388 w 3013"/>
                <a:gd name="T67" fmla="*/ 85748 h 1551"/>
                <a:gd name="T68" fmla="*/ 499128 w 3013"/>
                <a:gd name="T69" fmla="*/ 54043 h 1551"/>
                <a:gd name="T70" fmla="*/ 376055 w 3013"/>
                <a:gd name="T71" fmla="*/ 9367 h 1551"/>
                <a:gd name="T72" fmla="*/ 308401 w 3013"/>
                <a:gd name="T73" fmla="*/ 721 h 1551"/>
                <a:gd name="T74" fmla="*/ 201882 w 3013"/>
                <a:gd name="T75" fmla="*/ 12970 h 1551"/>
                <a:gd name="T76" fmla="*/ 166976 w 3013"/>
                <a:gd name="T77" fmla="*/ 25580 h 1551"/>
                <a:gd name="T78" fmla="*/ 1799 w 3013"/>
                <a:gd name="T79" fmla="*/ 261926 h 1551"/>
                <a:gd name="T80" fmla="*/ 7197 w 3013"/>
                <a:gd name="T81" fmla="*/ 337586 h 1551"/>
                <a:gd name="T82" fmla="*/ 126311 w 3013"/>
                <a:gd name="T83" fmla="*/ 511603 h 1551"/>
                <a:gd name="T84" fmla="*/ 186768 w 3013"/>
                <a:gd name="T85" fmla="*/ 542227 h 1551"/>
                <a:gd name="T86" fmla="*/ 219516 w 3013"/>
                <a:gd name="T87" fmla="*/ 551234 h 1551"/>
                <a:gd name="T88" fmla="*/ 236069 w 3013"/>
                <a:gd name="T89" fmla="*/ 554116 h 1551"/>
                <a:gd name="T90" fmla="*/ 370298 w 3013"/>
                <a:gd name="T91" fmla="*/ 534301 h 1551"/>
                <a:gd name="T92" fmla="*/ 455945 w 3013"/>
                <a:gd name="T93" fmla="*/ 461523 h 1551"/>
                <a:gd name="T94" fmla="*/ 473938 w 3013"/>
                <a:gd name="T95" fmla="*/ 424774 h 1551"/>
                <a:gd name="T96" fmla="*/ 477536 w 3013"/>
                <a:gd name="T97" fmla="*/ 411804 h 1551"/>
                <a:gd name="T98" fmla="*/ 455945 w 3013"/>
                <a:gd name="T99" fmla="*/ 278139 h 1551"/>
                <a:gd name="T100" fmla="*/ 404125 w 3013"/>
                <a:gd name="T101" fmla="*/ 225538 h 1551"/>
                <a:gd name="T102" fmla="*/ 294727 w 3013"/>
                <a:gd name="T103" fmla="*/ 205362 h 1551"/>
                <a:gd name="T104" fmla="*/ 231751 w 3013"/>
                <a:gd name="T105" fmla="*/ 235265 h 1551"/>
                <a:gd name="T106" fmla="*/ 202602 w 3013"/>
                <a:gd name="T107" fmla="*/ 279220 h 1551"/>
                <a:gd name="T108" fmla="*/ 202602 w 3013"/>
                <a:gd name="T109" fmla="*/ 287506 h 155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013" h="1551">
                  <a:moveTo>
                    <a:pt x="577" y="823"/>
                  </a:moveTo>
                  <a:lnTo>
                    <a:pt x="577" y="823"/>
                  </a:lnTo>
                  <a:cubicBezTo>
                    <a:pt x="585" y="827"/>
                    <a:pt x="593" y="830"/>
                    <a:pt x="606" y="829"/>
                  </a:cubicBezTo>
                  <a:cubicBezTo>
                    <a:pt x="611" y="828"/>
                    <a:pt x="619" y="827"/>
                    <a:pt x="626" y="826"/>
                  </a:cubicBezTo>
                  <a:cubicBezTo>
                    <a:pt x="633" y="824"/>
                    <a:pt x="642" y="821"/>
                    <a:pt x="651" y="818"/>
                  </a:cubicBezTo>
                  <a:cubicBezTo>
                    <a:pt x="671" y="812"/>
                    <a:pt x="695" y="803"/>
                    <a:pt x="726" y="796"/>
                  </a:cubicBezTo>
                  <a:cubicBezTo>
                    <a:pt x="757" y="788"/>
                    <a:pt x="795" y="782"/>
                    <a:pt x="840" y="786"/>
                  </a:cubicBezTo>
                  <a:cubicBezTo>
                    <a:pt x="862" y="788"/>
                    <a:pt x="885" y="793"/>
                    <a:pt x="907" y="801"/>
                  </a:cubicBezTo>
                  <a:cubicBezTo>
                    <a:pt x="930" y="810"/>
                    <a:pt x="950" y="823"/>
                    <a:pt x="969" y="841"/>
                  </a:cubicBezTo>
                  <a:cubicBezTo>
                    <a:pt x="989" y="859"/>
                    <a:pt x="1008" y="883"/>
                    <a:pt x="1021" y="914"/>
                  </a:cubicBezTo>
                  <a:cubicBezTo>
                    <a:pt x="1034" y="943"/>
                    <a:pt x="1043" y="978"/>
                    <a:pt x="1041" y="1010"/>
                  </a:cubicBezTo>
                  <a:cubicBezTo>
                    <a:pt x="1040" y="1028"/>
                    <a:pt x="1037" y="1043"/>
                    <a:pt x="1031" y="1059"/>
                  </a:cubicBezTo>
                  <a:cubicBezTo>
                    <a:pt x="1030" y="1063"/>
                    <a:pt x="1028" y="1066"/>
                    <a:pt x="1027" y="1071"/>
                  </a:cubicBezTo>
                  <a:lnTo>
                    <a:pt x="1020" y="1082"/>
                  </a:lnTo>
                  <a:cubicBezTo>
                    <a:pt x="1017" y="1090"/>
                    <a:pt x="1011" y="1098"/>
                    <a:pt x="1006" y="1105"/>
                  </a:cubicBezTo>
                  <a:cubicBezTo>
                    <a:pt x="984" y="1136"/>
                    <a:pt x="946" y="1164"/>
                    <a:pt x="897" y="1185"/>
                  </a:cubicBezTo>
                  <a:cubicBezTo>
                    <a:pt x="872" y="1195"/>
                    <a:pt x="844" y="1203"/>
                    <a:pt x="815" y="1208"/>
                  </a:cubicBezTo>
                  <a:cubicBezTo>
                    <a:pt x="785" y="1212"/>
                    <a:pt x="755" y="1215"/>
                    <a:pt x="724" y="1211"/>
                  </a:cubicBezTo>
                  <a:cubicBezTo>
                    <a:pt x="717" y="1211"/>
                    <a:pt x="709" y="1210"/>
                    <a:pt x="701" y="1209"/>
                  </a:cubicBezTo>
                  <a:cubicBezTo>
                    <a:pt x="694" y="1208"/>
                    <a:pt x="686" y="1207"/>
                    <a:pt x="679" y="1204"/>
                  </a:cubicBezTo>
                  <a:cubicBezTo>
                    <a:pt x="672" y="1203"/>
                    <a:pt x="665" y="1201"/>
                    <a:pt x="657" y="1199"/>
                  </a:cubicBezTo>
                  <a:cubicBezTo>
                    <a:pt x="649" y="1196"/>
                    <a:pt x="641" y="1194"/>
                    <a:pt x="633" y="1191"/>
                  </a:cubicBezTo>
                  <a:cubicBezTo>
                    <a:pt x="600" y="1179"/>
                    <a:pt x="569" y="1163"/>
                    <a:pt x="537" y="1142"/>
                  </a:cubicBezTo>
                  <a:cubicBezTo>
                    <a:pt x="475" y="1101"/>
                    <a:pt x="419" y="1042"/>
                    <a:pt x="381" y="973"/>
                  </a:cubicBezTo>
                  <a:cubicBezTo>
                    <a:pt x="343" y="904"/>
                    <a:pt x="322" y="827"/>
                    <a:pt x="324" y="745"/>
                  </a:cubicBezTo>
                  <a:cubicBezTo>
                    <a:pt x="326" y="662"/>
                    <a:pt x="351" y="576"/>
                    <a:pt x="395" y="503"/>
                  </a:cubicBezTo>
                  <a:cubicBezTo>
                    <a:pt x="418" y="465"/>
                    <a:pt x="445" y="431"/>
                    <a:pt x="476" y="402"/>
                  </a:cubicBezTo>
                  <a:lnTo>
                    <a:pt x="487" y="391"/>
                  </a:lnTo>
                  <a:lnTo>
                    <a:pt x="500" y="381"/>
                  </a:lnTo>
                  <a:cubicBezTo>
                    <a:pt x="509" y="374"/>
                    <a:pt x="517" y="368"/>
                    <a:pt x="526" y="361"/>
                  </a:cubicBezTo>
                  <a:cubicBezTo>
                    <a:pt x="545" y="349"/>
                    <a:pt x="563" y="336"/>
                    <a:pt x="583" y="327"/>
                  </a:cubicBezTo>
                  <a:cubicBezTo>
                    <a:pt x="603" y="316"/>
                    <a:pt x="625" y="308"/>
                    <a:pt x="646" y="299"/>
                  </a:cubicBezTo>
                  <a:cubicBezTo>
                    <a:pt x="667" y="292"/>
                    <a:pt x="689" y="283"/>
                    <a:pt x="712" y="279"/>
                  </a:cubicBezTo>
                  <a:cubicBezTo>
                    <a:pt x="758" y="267"/>
                    <a:pt x="807" y="262"/>
                    <a:pt x="855" y="259"/>
                  </a:cubicBezTo>
                  <a:cubicBezTo>
                    <a:pt x="905" y="257"/>
                    <a:pt x="954" y="260"/>
                    <a:pt x="1004" y="265"/>
                  </a:cubicBezTo>
                  <a:cubicBezTo>
                    <a:pt x="1054" y="272"/>
                    <a:pt x="1104" y="281"/>
                    <a:pt x="1153" y="294"/>
                  </a:cubicBezTo>
                  <a:cubicBezTo>
                    <a:pt x="1201" y="308"/>
                    <a:pt x="1248" y="323"/>
                    <a:pt x="1295" y="343"/>
                  </a:cubicBezTo>
                  <a:cubicBezTo>
                    <a:pt x="1343" y="363"/>
                    <a:pt x="1388" y="385"/>
                    <a:pt x="1434" y="409"/>
                  </a:cubicBezTo>
                  <a:cubicBezTo>
                    <a:pt x="1525" y="456"/>
                    <a:pt x="1612" y="510"/>
                    <a:pt x="1696" y="565"/>
                  </a:cubicBezTo>
                  <a:cubicBezTo>
                    <a:pt x="1864" y="675"/>
                    <a:pt x="2022" y="787"/>
                    <a:pt x="2176" y="872"/>
                  </a:cubicBezTo>
                  <a:cubicBezTo>
                    <a:pt x="2329" y="957"/>
                    <a:pt x="2476" y="1014"/>
                    <a:pt x="2603" y="1044"/>
                  </a:cubicBezTo>
                  <a:cubicBezTo>
                    <a:pt x="2666" y="1059"/>
                    <a:pt x="2724" y="1066"/>
                    <a:pt x="2775" y="1071"/>
                  </a:cubicBezTo>
                  <a:cubicBezTo>
                    <a:pt x="2826" y="1074"/>
                    <a:pt x="2869" y="1073"/>
                    <a:pt x="2904" y="1071"/>
                  </a:cubicBezTo>
                  <a:cubicBezTo>
                    <a:pt x="2922" y="1069"/>
                    <a:pt x="2937" y="1068"/>
                    <a:pt x="2951" y="1066"/>
                  </a:cubicBezTo>
                  <a:cubicBezTo>
                    <a:pt x="2964" y="1065"/>
                    <a:pt x="2976" y="1062"/>
                    <a:pt x="2985" y="1061"/>
                  </a:cubicBezTo>
                  <a:cubicBezTo>
                    <a:pt x="3003" y="1058"/>
                    <a:pt x="3012" y="1056"/>
                    <a:pt x="3012" y="1056"/>
                  </a:cubicBezTo>
                  <a:cubicBezTo>
                    <a:pt x="3012" y="1056"/>
                    <a:pt x="3003" y="1057"/>
                    <a:pt x="2984" y="1058"/>
                  </a:cubicBezTo>
                  <a:cubicBezTo>
                    <a:pt x="2975" y="1058"/>
                    <a:pt x="2964" y="1058"/>
                    <a:pt x="2951" y="1058"/>
                  </a:cubicBezTo>
                  <a:cubicBezTo>
                    <a:pt x="2937" y="1058"/>
                    <a:pt x="2922" y="1057"/>
                    <a:pt x="2904" y="1056"/>
                  </a:cubicBezTo>
                  <a:cubicBezTo>
                    <a:pt x="2870" y="1055"/>
                    <a:pt x="2827" y="1049"/>
                    <a:pt x="2779" y="1040"/>
                  </a:cubicBezTo>
                  <a:cubicBezTo>
                    <a:pt x="2731" y="1029"/>
                    <a:pt x="2676" y="1016"/>
                    <a:pt x="2618" y="994"/>
                  </a:cubicBezTo>
                  <a:cubicBezTo>
                    <a:pt x="2501" y="951"/>
                    <a:pt x="2368" y="880"/>
                    <a:pt x="2232" y="782"/>
                  </a:cubicBezTo>
                  <a:cubicBezTo>
                    <a:pt x="2095" y="685"/>
                    <a:pt x="1954" y="560"/>
                    <a:pt x="1794" y="430"/>
                  </a:cubicBezTo>
                  <a:cubicBezTo>
                    <a:pt x="1714" y="364"/>
                    <a:pt x="1629" y="299"/>
                    <a:pt x="1535" y="238"/>
                  </a:cubicBezTo>
                  <a:cubicBezTo>
                    <a:pt x="1487" y="207"/>
                    <a:pt x="1438" y="177"/>
                    <a:pt x="1387" y="150"/>
                  </a:cubicBezTo>
                  <a:cubicBezTo>
                    <a:pt x="1335" y="122"/>
                    <a:pt x="1279" y="98"/>
                    <a:pt x="1222" y="77"/>
                  </a:cubicBezTo>
                  <a:cubicBezTo>
                    <a:pt x="1165" y="56"/>
                    <a:pt x="1106" y="39"/>
                    <a:pt x="1045" y="26"/>
                  </a:cubicBezTo>
                  <a:cubicBezTo>
                    <a:pt x="984" y="14"/>
                    <a:pt x="921" y="4"/>
                    <a:pt x="857" y="2"/>
                  </a:cubicBezTo>
                  <a:cubicBezTo>
                    <a:pt x="792" y="0"/>
                    <a:pt x="726" y="3"/>
                    <a:pt x="660" y="14"/>
                  </a:cubicBezTo>
                  <a:cubicBezTo>
                    <a:pt x="627" y="18"/>
                    <a:pt x="594" y="28"/>
                    <a:pt x="561" y="36"/>
                  </a:cubicBezTo>
                  <a:cubicBezTo>
                    <a:pt x="529" y="47"/>
                    <a:pt x="496" y="56"/>
                    <a:pt x="464" y="71"/>
                  </a:cubicBezTo>
                  <a:cubicBezTo>
                    <a:pt x="336" y="124"/>
                    <a:pt x="220" y="220"/>
                    <a:pt x="141" y="336"/>
                  </a:cubicBezTo>
                  <a:cubicBezTo>
                    <a:pt x="62" y="453"/>
                    <a:pt x="15" y="588"/>
                    <a:pt x="5" y="727"/>
                  </a:cubicBezTo>
                  <a:cubicBezTo>
                    <a:pt x="0" y="797"/>
                    <a:pt x="5" y="868"/>
                    <a:pt x="20" y="937"/>
                  </a:cubicBezTo>
                  <a:cubicBezTo>
                    <a:pt x="34" y="1005"/>
                    <a:pt x="58" y="1070"/>
                    <a:pt x="90" y="1130"/>
                  </a:cubicBezTo>
                  <a:cubicBezTo>
                    <a:pt x="153" y="1250"/>
                    <a:pt x="245" y="1349"/>
                    <a:pt x="351" y="1420"/>
                  </a:cubicBezTo>
                  <a:cubicBezTo>
                    <a:pt x="405" y="1456"/>
                    <a:pt x="462" y="1484"/>
                    <a:pt x="519" y="1505"/>
                  </a:cubicBezTo>
                  <a:cubicBezTo>
                    <a:pt x="534" y="1510"/>
                    <a:pt x="549" y="1515"/>
                    <a:pt x="563" y="1519"/>
                  </a:cubicBezTo>
                  <a:cubicBezTo>
                    <a:pt x="578" y="1524"/>
                    <a:pt x="595" y="1527"/>
                    <a:pt x="610" y="1530"/>
                  </a:cubicBezTo>
                  <a:cubicBezTo>
                    <a:pt x="625" y="1535"/>
                    <a:pt x="640" y="1536"/>
                    <a:pt x="656" y="1538"/>
                  </a:cubicBezTo>
                  <a:cubicBezTo>
                    <a:pt x="671" y="1540"/>
                    <a:pt x="686" y="1543"/>
                    <a:pt x="701" y="1543"/>
                  </a:cubicBezTo>
                  <a:cubicBezTo>
                    <a:pt x="821" y="1550"/>
                    <a:pt x="932" y="1526"/>
                    <a:pt x="1029" y="1483"/>
                  </a:cubicBezTo>
                  <a:cubicBezTo>
                    <a:pt x="1125" y="1437"/>
                    <a:pt x="1211" y="1369"/>
                    <a:pt x="1267" y="1281"/>
                  </a:cubicBezTo>
                  <a:cubicBezTo>
                    <a:pt x="1280" y="1259"/>
                    <a:pt x="1294" y="1237"/>
                    <a:pt x="1304" y="1213"/>
                  </a:cubicBezTo>
                  <a:cubicBezTo>
                    <a:pt x="1308" y="1201"/>
                    <a:pt x="1314" y="1190"/>
                    <a:pt x="1317" y="1179"/>
                  </a:cubicBezTo>
                  <a:cubicBezTo>
                    <a:pt x="1321" y="1166"/>
                    <a:pt x="1325" y="1154"/>
                    <a:pt x="1327" y="1143"/>
                  </a:cubicBezTo>
                  <a:cubicBezTo>
                    <a:pt x="1341" y="1096"/>
                    <a:pt x="1345" y="1046"/>
                    <a:pt x="1342" y="1002"/>
                  </a:cubicBezTo>
                  <a:cubicBezTo>
                    <a:pt x="1336" y="911"/>
                    <a:pt x="1306" y="834"/>
                    <a:pt x="1267" y="772"/>
                  </a:cubicBezTo>
                  <a:cubicBezTo>
                    <a:pt x="1228" y="709"/>
                    <a:pt x="1176" y="661"/>
                    <a:pt x="1123" y="626"/>
                  </a:cubicBezTo>
                  <a:cubicBezTo>
                    <a:pt x="1069" y="592"/>
                    <a:pt x="1010" y="572"/>
                    <a:pt x="958" y="565"/>
                  </a:cubicBezTo>
                  <a:cubicBezTo>
                    <a:pt x="906" y="558"/>
                    <a:pt x="859" y="562"/>
                    <a:pt x="819" y="570"/>
                  </a:cubicBezTo>
                  <a:cubicBezTo>
                    <a:pt x="738" y="586"/>
                    <a:pt x="682" y="621"/>
                    <a:pt x="644" y="653"/>
                  </a:cubicBezTo>
                  <a:cubicBezTo>
                    <a:pt x="606" y="686"/>
                    <a:pt x="585" y="718"/>
                    <a:pt x="574" y="742"/>
                  </a:cubicBezTo>
                  <a:cubicBezTo>
                    <a:pt x="569" y="755"/>
                    <a:pt x="565" y="766"/>
                    <a:pt x="563" y="775"/>
                  </a:cubicBezTo>
                  <a:cubicBezTo>
                    <a:pt x="562" y="784"/>
                    <a:pt x="562" y="792"/>
                    <a:pt x="563" y="798"/>
                  </a:cubicBezTo>
                  <a:cubicBezTo>
                    <a:pt x="565" y="811"/>
                    <a:pt x="570" y="818"/>
                    <a:pt x="577" y="82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id="{195800AE-3EAB-2644-8F13-EF3176A0D0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6875" y="3468688"/>
              <a:ext cx="1703388" cy="795337"/>
            </a:xfrm>
            <a:custGeom>
              <a:avLst/>
              <a:gdLst>
                <a:gd name="T0" fmla="*/ 1233264 w 4732"/>
                <a:gd name="T1" fmla="*/ 357524 h 2209"/>
                <a:gd name="T2" fmla="*/ 1209866 w 4732"/>
                <a:gd name="T3" fmla="*/ 353923 h 2209"/>
                <a:gd name="T4" fmla="*/ 1105834 w 4732"/>
                <a:gd name="T5" fmla="*/ 380566 h 2209"/>
                <a:gd name="T6" fmla="*/ 1073437 w 4732"/>
                <a:gd name="T7" fmla="*/ 411890 h 2209"/>
                <a:gd name="T8" fmla="*/ 1057598 w 4732"/>
                <a:gd name="T9" fmla="*/ 516303 h 2209"/>
                <a:gd name="T10" fmla="*/ 1091795 w 4732"/>
                <a:gd name="T11" fmla="*/ 583271 h 2209"/>
                <a:gd name="T12" fmla="*/ 1257023 w 4732"/>
                <a:gd name="T13" fmla="*/ 674002 h 2209"/>
                <a:gd name="T14" fmla="*/ 1285100 w 4732"/>
                <a:gd name="T15" fmla="*/ 676523 h 2209"/>
                <a:gd name="T16" fmla="*/ 1376533 w 4732"/>
                <a:gd name="T17" fmla="*/ 665361 h 2209"/>
                <a:gd name="T18" fmla="*/ 1437369 w 4732"/>
                <a:gd name="T19" fmla="*/ 641238 h 2209"/>
                <a:gd name="T20" fmla="*/ 1480565 w 4732"/>
                <a:gd name="T21" fmla="*/ 613515 h 2209"/>
                <a:gd name="T22" fmla="*/ 1493524 w 4732"/>
                <a:gd name="T23" fmla="*/ 602353 h 2209"/>
                <a:gd name="T24" fmla="*/ 1573078 w 4732"/>
                <a:gd name="T25" fmla="*/ 330520 h 2209"/>
                <a:gd name="T26" fmla="*/ 1546440 w 4732"/>
                <a:gd name="T27" fmla="*/ 256351 h 2209"/>
                <a:gd name="T28" fmla="*/ 1469046 w 4732"/>
                <a:gd name="T29" fmla="*/ 167060 h 2209"/>
                <a:gd name="T30" fmla="*/ 1452487 w 4732"/>
                <a:gd name="T31" fmla="*/ 155539 h 2209"/>
                <a:gd name="T32" fmla="*/ 1357095 w 4732"/>
                <a:gd name="T33" fmla="*/ 114494 h 2209"/>
                <a:gd name="T34" fmla="*/ 1183588 w 4732"/>
                <a:gd name="T35" fmla="*/ 104053 h 2209"/>
                <a:gd name="T36" fmla="*/ 858893 w 4732"/>
                <a:gd name="T37" fmla="*/ 237629 h 2209"/>
                <a:gd name="T38" fmla="*/ 718864 w 4732"/>
                <a:gd name="T39" fmla="*/ 341322 h 2209"/>
                <a:gd name="T40" fmla="*/ 228582 w 4732"/>
                <a:gd name="T41" fmla="*/ 641958 h 2209"/>
                <a:gd name="T42" fmla="*/ 215623 w 4732"/>
                <a:gd name="T43" fmla="*/ 645919 h 2209"/>
                <a:gd name="T44" fmla="*/ 178546 w 4732"/>
                <a:gd name="T45" fmla="*/ 654560 h 2209"/>
                <a:gd name="T46" fmla="*/ 155148 w 4732"/>
                <a:gd name="T47" fmla="*/ 658880 h 2209"/>
                <a:gd name="T48" fmla="*/ 133190 w 4732"/>
                <a:gd name="T49" fmla="*/ 662121 h 2209"/>
                <a:gd name="T50" fmla="*/ 93953 w 4732"/>
                <a:gd name="T51" fmla="*/ 665361 h 2209"/>
                <a:gd name="T52" fmla="*/ 34557 w 4732"/>
                <a:gd name="T53" fmla="*/ 664641 h 2209"/>
                <a:gd name="T54" fmla="*/ 15479 w 4732"/>
                <a:gd name="T55" fmla="*/ 662841 h 2209"/>
                <a:gd name="T56" fmla="*/ 15839 w 4732"/>
                <a:gd name="T57" fmla="*/ 661401 h 2209"/>
                <a:gd name="T58" fmla="*/ 34917 w 4732"/>
                <a:gd name="T59" fmla="*/ 661761 h 2209"/>
                <a:gd name="T60" fmla="*/ 93233 w 4732"/>
                <a:gd name="T61" fmla="*/ 657440 h 2209"/>
                <a:gd name="T62" fmla="*/ 131390 w 4732"/>
                <a:gd name="T63" fmla="*/ 650959 h 2209"/>
                <a:gd name="T64" fmla="*/ 152628 w 4732"/>
                <a:gd name="T65" fmla="*/ 646279 h 2209"/>
                <a:gd name="T66" fmla="*/ 174946 w 4732"/>
                <a:gd name="T67" fmla="*/ 640518 h 2209"/>
                <a:gd name="T68" fmla="*/ 210584 w 4732"/>
                <a:gd name="T69" fmla="*/ 628997 h 2209"/>
                <a:gd name="T70" fmla="*/ 222823 w 4732"/>
                <a:gd name="T71" fmla="*/ 624316 h 2209"/>
                <a:gd name="T72" fmla="*/ 679987 w 4732"/>
                <a:gd name="T73" fmla="*/ 295236 h 2209"/>
                <a:gd name="T74" fmla="*/ 817137 w 4732"/>
                <a:gd name="T75" fmla="*/ 179662 h 2209"/>
                <a:gd name="T76" fmla="*/ 1170629 w 4732"/>
                <a:gd name="T77" fmla="*/ 12602 h 2209"/>
                <a:gd name="T78" fmla="*/ 1380493 w 4732"/>
                <a:gd name="T79" fmla="*/ 15482 h 2209"/>
                <a:gd name="T80" fmla="*/ 1507923 w 4732"/>
                <a:gd name="T81" fmla="*/ 64448 h 2209"/>
                <a:gd name="T82" fmla="*/ 1531321 w 4732"/>
                <a:gd name="T83" fmla="*/ 79570 h 2209"/>
                <a:gd name="T84" fmla="*/ 1644713 w 4732"/>
                <a:gd name="T85" fmla="*/ 201625 h 2209"/>
                <a:gd name="T86" fmla="*/ 1685389 w 4732"/>
                <a:gd name="T87" fmla="*/ 303877 h 2209"/>
                <a:gd name="T88" fmla="*/ 1640753 w 4732"/>
                <a:gd name="T89" fmla="*/ 612435 h 2209"/>
                <a:gd name="T90" fmla="*/ 1625994 w 4732"/>
                <a:gd name="T91" fmla="*/ 634757 h 2209"/>
                <a:gd name="T92" fmla="*/ 1592157 w 4732"/>
                <a:gd name="T93" fmla="*/ 674362 h 2209"/>
                <a:gd name="T94" fmla="*/ 1573798 w 4732"/>
                <a:gd name="T95" fmla="*/ 692004 h 2209"/>
                <a:gd name="T96" fmla="*/ 1534201 w 4732"/>
                <a:gd name="T97" fmla="*/ 722968 h 2209"/>
                <a:gd name="T98" fmla="*/ 1493164 w 4732"/>
                <a:gd name="T99" fmla="*/ 747811 h 2209"/>
                <a:gd name="T100" fmla="*/ 1322178 w 4732"/>
                <a:gd name="T101" fmla="*/ 794257 h 2209"/>
                <a:gd name="T102" fmla="*/ 1280781 w 4732"/>
                <a:gd name="T103" fmla="*/ 794257 h 2209"/>
                <a:gd name="T104" fmla="*/ 1099355 w 4732"/>
                <a:gd name="T105" fmla="*/ 738450 h 2209"/>
                <a:gd name="T106" fmla="*/ 1003962 w 4732"/>
                <a:gd name="T107" fmla="*/ 645919 h 2209"/>
                <a:gd name="T108" fmla="*/ 955726 w 4732"/>
                <a:gd name="T109" fmla="*/ 524224 h 2209"/>
                <a:gd name="T110" fmla="*/ 954286 w 4732"/>
                <a:gd name="T111" fmla="*/ 510542 h 2209"/>
                <a:gd name="T112" fmla="*/ 956446 w 4732"/>
                <a:gd name="T113" fmla="*/ 457976 h 2209"/>
                <a:gd name="T114" fmla="*/ 961845 w 4732"/>
                <a:gd name="T115" fmla="*/ 433493 h 2209"/>
                <a:gd name="T116" fmla="*/ 1067317 w 4732"/>
                <a:gd name="T117" fmla="*/ 312518 h 2209"/>
                <a:gd name="T118" fmla="*/ 1169549 w 4732"/>
                <a:gd name="T119" fmla="*/ 295236 h 2209"/>
                <a:gd name="T120" fmla="*/ 1245144 w 4732"/>
                <a:gd name="T121" fmla="*/ 342762 h 220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732" h="2209">
                  <a:moveTo>
                    <a:pt x="3457" y="983"/>
                  </a:moveTo>
                  <a:lnTo>
                    <a:pt x="3457" y="983"/>
                  </a:lnTo>
                  <a:cubicBezTo>
                    <a:pt x="3451" y="990"/>
                    <a:pt x="3441" y="993"/>
                    <a:pt x="3426" y="993"/>
                  </a:cubicBezTo>
                  <a:cubicBezTo>
                    <a:pt x="3411" y="992"/>
                    <a:pt x="3390" y="988"/>
                    <a:pt x="3361" y="983"/>
                  </a:cubicBezTo>
                  <a:cubicBezTo>
                    <a:pt x="3331" y="980"/>
                    <a:pt x="3294" y="977"/>
                    <a:pt x="3245" y="985"/>
                  </a:cubicBezTo>
                  <a:cubicBezTo>
                    <a:pt x="3196" y="992"/>
                    <a:pt x="3135" y="1012"/>
                    <a:pt x="3072" y="1057"/>
                  </a:cubicBezTo>
                  <a:cubicBezTo>
                    <a:pt x="3040" y="1080"/>
                    <a:pt x="3008" y="1109"/>
                    <a:pt x="2982" y="1144"/>
                  </a:cubicBezTo>
                  <a:cubicBezTo>
                    <a:pt x="2955" y="1180"/>
                    <a:pt x="2936" y="1222"/>
                    <a:pt x="2928" y="1267"/>
                  </a:cubicBezTo>
                  <a:cubicBezTo>
                    <a:pt x="2920" y="1316"/>
                    <a:pt x="2921" y="1374"/>
                    <a:pt x="2938" y="1434"/>
                  </a:cubicBezTo>
                  <a:cubicBezTo>
                    <a:pt x="2954" y="1494"/>
                    <a:pt x="2984" y="1559"/>
                    <a:pt x="3033" y="1620"/>
                  </a:cubicBezTo>
                  <a:cubicBezTo>
                    <a:pt x="3080" y="1680"/>
                    <a:pt x="3144" y="1737"/>
                    <a:pt x="3219" y="1782"/>
                  </a:cubicBezTo>
                  <a:cubicBezTo>
                    <a:pt x="3296" y="1825"/>
                    <a:pt x="3388" y="1859"/>
                    <a:pt x="3492" y="1872"/>
                  </a:cubicBezTo>
                  <a:cubicBezTo>
                    <a:pt x="3517" y="1877"/>
                    <a:pt x="3544" y="1876"/>
                    <a:pt x="3570" y="1879"/>
                  </a:cubicBezTo>
                  <a:cubicBezTo>
                    <a:pt x="3598" y="1880"/>
                    <a:pt x="3625" y="1878"/>
                    <a:pt x="3653" y="1878"/>
                  </a:cubicBezTo>
                  <a:cubicBezTo>
                    <a:pt x="3709" y="1872"/>
                    <a:pt x="3766" y="1865"/>
                    <a:pt x="3824" y="1848"/>
                  </a:cubicBezTo>
                  <a:cubicBezTo>
                    <a:pt x="3881" y="1833"/>
                    <a:pt x="3937" y="1808"/>
                    <a:pt x="3993" y="1781"/>
                  </a:cubicBezTo>
                  <a:cubicBezTo>
                    <a:pt x="4020" y="1765"/>
                    <a:pt x="4048" y="1751"/>
                    <a:pt x="4074" y="1732"/>
                  </a:cubicBezTo>
                  <a:cubicBezTo>
                    <a:pt x="4086" y="1722"/>
                    <a:pt x="4101" y="1715"/>
                    <a:pt x="4113" y="1704"/>
                  </a:cubicBezTo>
                  <a:cubicBezTo>
                    <a:pt x="4125" y="1694"/>
                    <a:pt x="4137" y="1684"/>
                    <a:pt x="4149" y="1673"/>
                  </a:cubicBezTo>
                  <a:cubicBezTo>
                    <a:pt x="4245" y="1588"/>
                    <a:pt x="4319" y="1476"/>
                    <a:pt x="4358" y="1342"/>
                  </a:cubicBezTo>
                  <a:cubicBezTo>
                    <a:pt x="4397" y="1210"/>
                    <a:pt x="4402" y="1060"/>
                    <a:pt x="4370" y="918"/>
                  </a:cubicBezTo>
                  <a:cubicBezTo>
                    <a:pt x="4354" y="847"/>
                    <a:pt x="4329" y="777"/>
                    <a:pt x="4296" y="712"/>
                  </a:cubicBezTo>
                  <a:cubicBezTo>
                    <a:pt x="4260" y="648"/>
                    <a:pt x="4218" y="589"/>
                    <a:pt x="4166" y="537"/>
                  </a:cubicBezTo>
                  <a:cubicBezTo>
                    <a:pt x="4138" y="512"/>
                    <a:pt x="4113" y="485"/>
                    <a:pt x="4081" y="464"/>
                  </a:cubicBezTo>
                  <a:lnTo>
                    <a:pt x="4058" y="448"/>
                  </a:lnTo>
                  <a:cubicBezTo>
                    <a:pt x="4051" y="442"/>
                    <a:pt x="4043" y="436"/>
                    <a:pt x="4035" y="432"/>
                  </a:cubicBezTo>
                  <a:lnTo>
                    <a:pt x="3986" y="403"/>
                  </a:lnTo>
                  <a:cubicBezTo>
                    <a:pt x="3919" y="367"/>
                    <a:pt x="3847" y="336"/>
                    <a:pt x="3770" y="318"/>
                  </a:cubicBezTo>
                  <a:cubicBezTo>
                    <a:pt x="3618" y="276"/>
                    <a:pt x="3451" y="272"/>
                    <a:pt x="3288" y="289"/>
                  </a:cubicBezTo>
                  <a:cubicBezTo>
                    <a:pt x="3126" y="308"/>
                    <a:pt x="2965" y="354"/>
                    <a:pt x="2816" y="418"/>
                  </a:cubicBezTo>
                  <a:cubicBezTo>
                    <a:pt x="2665" y="485"/>
                    <a:pt x="2522" y="568"/>
                    <a:pt x="2386" y="660"/>
                  </a:cubicBezTo>
                  <a:cubicBezTo>
                    <a:pt x="2250" y="751"/>
                    <a:pt x="2121" y="850"/>
                    <a:pt x="1997" y="948"/>
                  </a:cubicBezTo>
                  <a:cubicBezTo>
                    <a:pt x="1747" y="1144"/>
                    <a:pt x="1514" y="1335"/>
                    <a:pt x="1282" y="1481"/>
                  </a:cubicBezTo>
                  <a:cubicBezTo>
                    <a:pt x="1052" y="1625"/>
                    <a:pt x="829" y="1728"/>
                    <a:pt x="635" y="1783"/>
                  </a:cubicBezTo>
                  <a:cubicBezTo>
                    <a:pt x="623" y="1787"/>
                    <a:pt x="611" y="1791"/>
                    <a:pt x="599" y="1794"/>
                  </a:cubicBezTo>
                  <a:cubicBezTo>
                    <a:pt x="587" y="1796"/>
                    <a:pt x="576" y="1800"/>
                    <a:pt x="564" y="1802"/>
                  </a:cubicBezTo>
                  <a:cubicBezTo>
                    <a:pt x="541" y="1808"/>
                    <a:pt x="518" y="1813"/>
                    <a:pt x="496" y="1818"/>
                  </a:cubicBezTo>
                  <a:cubicBezTo>
                    <a:pt x="473" y="1822"/>
                    <a:pt x="452" y="1826"/>
                    <a:pt x="431" y="1830"/>
                  </a:cubicBezTo>
                  <a:cubicBezTo>
                    <a:pt x="421" y="1832"/>
                    <a:pt x="411" y="1833"/>
                    <a:pt x="401" y="1835"/>
                  </a:cubicBezTo>
                  <a:cubicBezTo>
                    <a:pt x="390" y="1836"/>
                    <a:pt x="380" y="1838"/>
                    <a:pt x="370" y="1839"/>
                  </a:cubicBezTo>
                  <a:cubicBezTo>
                    <a:pt x="331" y="1843"/>
                    <a:pt x="294" y="1848"/>
                    <a:pt x="261" y="1848"/>
                  </a:cubicBezTo>
                  <a:cubicBezTo>
                    <a:pt x="227" y="1849"/>
                    <a:pt x="196" y="1851"/>
                    <a:pt x="169" y="1849"/>
                  </a:cubicBezTo>
                  <a:cubicBezTo>
                    <a:pt x="142" y="1848"/>
                    <a:pt x="117" y="1848"/>
                    <a:pt x="96" y="1846"/>
                  </a:cubicBezTo>
                  <a:cubicBezTo>
                    <a:pt x="75" y="1844"/>
                    <a:pt x="58" y="1842"/>
                    <a:pt x="43" y="1841"/>
                  </a:cubicBezTo>
                  <a:cubicBezTo>
                    <a:pt x="15" y="1838"/>
                    <a:pt x="0" y="1836"/>
                    <a:pt x="0" y="1836"/>
                  </a:cubicBezTo>
                  <a:cubicBezTo>
                    <a:pt x="0" y="1836"/>
                    <a:pt x="15" y="1836"/>
                    <a:pt x="44" y="1837"/>
                  </a:cubicBezTo>
                  <a:cubicBezTo>
                    <a:pt x="58" y="1837"/>
                    <a:pt x="75" y="1838"/>
                    <a:pt x="97" y="1838"/>
                  </a:cubicBezTo>
                  <a:cubicBezTo>
                    <a:pt x="117" y="1838"/>
                    <a:pt x="142" y="1836"/>
                    <a:pt x="169" y="1835"/>
                  </a:cubicBezTo>
                  <a:cubicBezTo>
                    <a:pt x="196" y="1835"/>
                    <a:pt x="226" y="1830"/>
                    <a:pt x="259" y="1826"/>
                  </a:cubicBezTo>
                  <a:cubicBezTo>
                    <a:pt x="292" y="1823"/>
                    <a:pt x="327" y="1815"/>
                    <a:pt x="365" y="1808"/>
                  </a:cubicBezTo>
                  <a:cubicBezTo>
                    <a:pt x="375" y="1806"/>
                    <a:pt x="385" y="1804"/>
                    <a:pt x="394" y="1802"/>
                  </a:cubicBezTo>
                  <a:cubicBezTo>
                    <a:pt x="404" y="1800"/>
                    <a:pt x="414" y="1797"/>
                    <a:pt x="424" y="1795"/>
                  </a:cubicBezTo>
                  <a:cubicBezTo>
                    <a:pt x="444" y="1790"/>
                    <a:pt x="465" y="1784"/>
                    <a:pt x="486" y="1779"/>
                  </a:cubicBezTo>
                  <a:cubicBezTo>
                    <a:pt x="507" y="1772"/>
                    <a:pt x="529" y="1765"/>
                    <a:pt x="551" y="1758"/>
                  </a:cubicBezTo>
                  <a:cubicBezTo>
                    <a:pt x="562" y="1754"/>
                    <a:pt x="573" y="1751"/>
                    <a:pt x="585" y="1747"/>
                  </a:cubicBezTo>
                  <a:cubicBezTo>
                    <a:pt x="596" y="1742"/>
                    <a:pt x="607" y="1738"/>
                    <a:pt x="619" y="1734"/>
                  </a:cubicBezTo>
                  <a:cubicBezTo>
                    <a:pt x="803" y="1666"/>
                    <a:pt x="1010" y="1550"/>
                    <a:pt x="1222" y="1393"/>
                  </a:cubicBezTo>
                  <a:cubicBezTo>
                    <a:pt x="1436" y="1237"/>
                    <a:pt x="1651" y="1033"/>
                    <a:pt x="1889" y="820"/>
                  </a:cubicBezTo>
                  <a:cubicBezTo>
                    <a:pt x="2008" y="713"/>
                    <a:pt x="2133" y="603"/>
                    <a:pt x="2270" y="499"/>
                  </a:cubicBezTo>
                  <a:cubicBezTo>
                    <a:pt x="2406" y="394"/>
                    <a:pt x="2555" y="295"/>
                    <a:pt x="2718" y="211"/>
                  </a:cubicBezTo>
                  <a:cubicBezTo>
                    <a:pt x="2884" y="129"/>
                    <a:pt x="3063" y="67"/>
                    <a:pt x="3252" y="35"/>
                  </a:cubicBezTo>
                  <a:cubicBezTo>
                    <a:pt x="3441" y="5"/>
                    <a:pt x="3639" y="0"/>
                    <a:pt x="3835" y="43"/>
                  </a:cubicBezTo>
                  <a:cubicBezTo>
                    <a:pt x="3933" y="62"/>
                    <a:pt x="4029" y="98"/>
                    <a:pt x="4121" y="142"/>
                  </a:cubicBezTo>
                  <a:lnTo>
                    <a:pt x="4189" y="179"/>
                  </a:lnTo>
                  <a:cubicBezTo>
                    <a:pt x="4201" y="185"/>
                    <a:pt x="4211" y="192"/>
                    <a:pt x="4222" y="199"/>
                  </a:cubicBezTo>
                  <a:lnTo>
                    <a:pt x="4254" y="221"/>
                  </a:lnTo>
                  <a:cubicBezTo>
                    <a:pt x="4298" y="249"/>
                    <a:pt x="4336" y="283"/>
                    <a:pt x="4375" y="317"/>
                  </a:cubicBezTo>
                  <a:cubicBezTo>
                    <a:pt x="4452" y="388"/>
                    <a:pt x="4517" y="471"/>
                    <a:pt x="4569" y="560"/>
                  </a:cubicBezTo>
                  <a:cubicBezTo>
                    <a:pt x="4620" y="650"/>
                    <a:pt x="4656" y="746"/>
                    <a:pt x="4682" y="844"/>
                  </a:cubicBezTo>
                  <a:cubicBezTo>
                    <a:pt x="4731" y="1039"/>
                    <a:pt x="4729" y="1244"/>
                    <a:pt x="4675" y="1433"/>
                  </a:cubicBezTo>
                  <a:cubicBezTo>
                    <a:pt x="4651" y="1529"/>
                    <a:pt x="4608" y="1619"/>
                    <a:pt x="4558" y="1701"/>
                  </a:cubicBezTo>
                  <a:cubicBezTo>
                    <a:pt x="4544" y="1722"/>
                    <a:pt x="4531" y="1742"/>
                    <a:pt x="4517" y="1763"/>
                  </a:cubicBezTo>
                  <a:cubicBezTo>
                    <a:pt x="4502" y="1782"/>
                    <a:pt x="4487" y="1801"/>
                    <a:pt x="4472" y="1820"/>
                  </a:cubicBezTo>
                  <a:cubicBezTo>
                    <a:pt x="4457" y="1839"/>
                    <a:pt x="4440" y="1856"/>
                    <a:pt x="4423" y="1873"/>
                  </a:cubicBezTo>
                  <a:cubicBezTo>
                    <a:pt x="4406" y="1889"/>
                    <a:pt x="4391" y="1907"/>
                    <a:pt x="4372" y="1922"/>
                  </a:cubicBezTo>
                  <a:cubicBezTo>
                    <a:pt x="4355" y="1937"/>
                    <a:pt x="4336" y="1953"/>
                    <a:pt x="4319" y="1967"/>
                  </a:cubicBezTo>
                  <a:cubicBezTo>
                    <a:pt x="4300" y="1983"/>
                    <a:pt x="4281" y="1994"/>
                    <a:pt x="4262" y="2008"/>
                  </a:cubicBezTo>
                  <a:cubicBezTo>
                    <a:pt x="4226" y="2035"/>
                    <a:pt x="4186" y="2055"/>
                    <a:pt x="4148" y="2077"/>
                  </a:cubicBezTo>
                  <a:cubicBezTo>
                    <a:pt x="4069" y="2116"/>
                    <a:pt x="3990" y="2149"/>
                    <a:pt x="3909" y="2168"/>
                  </a:cubicBezTo>
                  <a:cubicBezTo>
                    <a:pt x="3830" y="2191"/>
                    <a:pt x="3750" y="2200"/>
                    <a:pt x="3673" y="2206"/>
                  </a:cubicBezTo>
                  <a:cubicBezTo>
                    <a:pt x="3634" y="2206"/>
                    <a:pt x="3595" y="2208"/>
                    <a:pt x="3558" y="2206"/>
                  </a:cubicBezTo>
                  <a:cubicBezTo>
                    <a:pt x="3519" y="2202"/>
                    <a:pt x="3482" y="2202"/>
                    <a:pt x="3446" y="2195"/>
                  </a:cubicBezTo>
                  <a:cubicBezTo>
                    <a:pt x="3300" y="2172"/>
                    <a:pt x="3167" y="2121"/>
                    <a:pt x="3054" y="2051"/>
                  </a:cubicBezTo>
                  <a:cubicBezTo>
                    <a:pt x="2942" y="1978"/>
                    <a:pt x="2854" y="1890"/>
                    <a:pt x="2789" y="1794"/>
                  </a:cubicBezTo>
                  <a:cubicBezTo>
                    <a:pt x="2722" y="1700"/>
                    <a:pt x="2680" y="1597"/>
                    <a:pt x="2661" y="1494"/>
                  </a:cubicBezTo>
                  <a:cubicBezTo>
                    <a:pt x="2658" y="1481"/>
                    <a:pt x="2656" y="1469"/>
                    <a:pt x="2655" y="1456"/>
                  </a:cubicBezTo>
                  <a:cubicBezTo>
                    <a:pt x="2653" y="1443"/>
                    <a:pt x="2652" y="1430"/>
                    <a:pt x="2651" y="1418"/>
                  </a:cubicBezTo>
                  <a:cubicBezTo>
                    <a:pt x="2649" y="1393"/>
                    <a:pt x="2649" y="1368"/>
                    <a:pt x="2650" y="1344"/>
                  </a:cubicBezTo>
                  <a:cubicBezTo>
                    <a:pt x="2652" y="1319"/>
                    <a:pt x="2653" y="1295"/>
                    <a:pt x="2657" y="1272"/>
                  </a:cubicBezTo>
                  <a:cubicBezTo>
                    <a:pt x="2662" y="1248"/>
                    <a:pt x="2666" y="1227"/>
                    <a:pt x="2672" y="1204"/>
                  </a:cubicBezTo>
                  <a:cubicBezTo>
                    <a:pt x="2699" y="1110"/>
                    <a:pt x="2749" y="1038"/>
                    <a:pt x="2802" y="985"/>
                  </a:cubicBezTo>
                  <a:cubicBezTo>
                    <a:pt x="2854" y="931"/>
                    <a:pt x="2911" y="894"/>
                    <a:pt x="2965" y="868"/>
                  </a:cubicBezTo>
                  <a:cubicBezTo>
                    <a:pt x="3074" y="817"/>
                    <a:pt x="3173" y="809"/>
                    <a:pt x="3249" y="820"/>
                  </a:cubicBezTo>
                  <a:cubicBezTo>
                    <a:pt x="3325" y="831"/>
                    <a:pt x="3377" y="861"/>
                    <a:pt x="3409" y="887"/>
                  </a:cubicBezTo>
                  <a:cubicBezTo>
                    <a:pt x="3441" y="913"/>
                    <a:pt x="3454" y="936"/>
                    <a:pt x="3459" y="952"/>
                  </a:cubicBezTo>
                  <a:cubicBezTo>
                    <a:pt x="3465" y="968"/>
                    <a:pt x="3462" y="978"/>
                    <a:pt x="3457" y="98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9" name="Freeform 32">
              <a:extLst>
                <a:ext uri="{FF2B5EF4-FFF2-40B4-BE49-F238E27FC236}">
                  <a16:creationId xmlns:a16="http://schemas.microsoft.com/office/drawing/2014/main" id="{6E5DDEE5-B856-9741-9ED0-0209282A83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6875" y="3311525"/>
              <a:ext cx="1666875" cy="820738"/>
            </a:xfrm>
            <a:custGeom>
              <a:avLst/>
              <a:gdLst>
                <a:gd name="T0" fmla="*/ 1663276 w 4632"/>
                <a:gd name="T1" fmla="*/ 113031 h 2280"/>
                <a:gd name="T2" fmla="*/ 1637726 w 4632"/>
                <a:gd name="T3" fmla="*/ 121671 h 2280"/>
                <a:gd name="T4" fmla="*/ 1608578 w 4632"/>
                <a:gd name="T5" fmla="*/ 118071 h 2280"/>
                <a:gd name="T6" fmla="*/ 1588065 w 4632"/>
                <a:gd name="T7" fmla="*/ 114471 h 2280"/>
                <a:gd name="T8" fmla="*/ 1562875 w 4632"/>
                <a:gd name="T9" fmla="*/ 110872 h 2280"/>
                <a:gd name="T10" fmla="*/ 1495941 w 4632"/>
                <a:gd name="T11" fmla="*/ 105112 h 2280"/>
                <a:gd name="T12" fmla="*/ 1402737 w 4632"/>
                <a:gd name="T13" fmla="*/ 110152 h 2280"/>
                <a:gd name="T14" fmla="*/ 1281104 w 4632"/>
                <a:gd name="T15" fmla="*/ 139309 h 2280"/>
                <a:gd name="T16" fmla="*/ 1134641 w 4632"/>
                <a:gd name="T17" fmla="*/ 208064 h 2280"/>
                <a:gd name="T18" fmla="*/ 973783 w 4632"/>
                <a:gd name="T19" fmla="*/ 323976 h 2280"/>
                <a:gd name="T20" fmla="*/ 808607 w 4632"/>
                <a:gd name="T21" fmla="*/ 466165 h 2280"/>
                <a:gd name="T22" fmla="*/ 722600 w 4632"/>
                <a:gd name="T23" fmla="*/ 538519 h 2280"/>
                <a:gd name="T24" fmla="*/ 635154 w 4632"/>
                <a:gd name="T25" fmla="*/ 607274 h 2280"/>
                <a:gd name="T26" fmla="*/ 454504 w 4632"/>
                <a:gd name="T27" fmla="*/ 721386 h 2280"/>
                <a:gd name="T28" fmla="*/ 279612 w 4632"/>
                <a:gd name="T29" fmla="*/ 790500 h 2280"/>
                <a:gd name="T30" fmla="*/ 201162 w 4632"/>
                <a:gd name="T31" fmla="*/ 807779 h 2280"/>
                <a:gd name="T32" fmla="*/ 165536 w 4632"/>
                <a:gd name="T33" fmla="*/ 813179 h 2280"/>
                <a:gd name="T34" fmla="*/ 132789 w 4632"/>
                <a:gd name="T35" fmla="*/ 816778 h 2280"/>
                <a:gd name="T36" fmla="*/ 117674 w 4632"/>
                <a:gd name="T37" fmla="*/ 818218 h 2280"/>
                <a:gd name="T38" fmla="*/ 103280 w 4632"/>
                <a:gd name="T39" fmla="*/ 818578 h 2280"/>
                <a:gd name="T40" fmla="*/ 76650 w 4632"/>
                <a:gd name="T41" fmla="*/ 819658 h 2280"/>
                <a:gd name="T42" fmla="*/ 35266 w 4632"/>
                <a:gd name="T43" fmla="*/ 819298 h 2280"/>
                <a:gd name="T44" fmla="*/ 0 w 4632"/>
                <a:gd name="T45" fmla="*/ 817858 h 2280"/>
                <a:gd name="T46" fmla="*/ 34906 w 4632"/>
                <a:gd name="T47" fmla="*/ 813899 h 2280"/>
                <a:gd name="T48" fmla="*/ 75931 w 4632"/>
                <a:gd name="T49" fmla="*/ 808499 h 2280"/>
                <a:gd name="T50" fmla="*/ 101481 w 4632"/>
                <a:gd name="T51" fmla="*/ 804179 h 2280"/>
                <a:gd name="T52" fmla="*/ 115155 w 4632"/>
                <a:gd name="T53" fmla="*/ 801659 h 2280"/>
                <a:gd name="T54" fmla="*/ 129910 w 4632"/>
                <a:gd name="T55" fmla="*/ 798060 h 2280"/>
                <a:gd name="T56" fmla="*/ 161218 w 4632"/>
                <a:gd name="T57" fmla="*/ 790500 h 2280"/>
                <a:gd name="T58" fmla="*/ 194685 w 4632"/>
                <a:gd name="T59" fmla="*/ 780421 h 2280"/>
                <a:gd name="T60" fmla="*/ 267017 w 4632"/>
                <a:gd name="T61" fmla="*/ 754503 h 2280"/>
                <a:gd name="T62" fmla="*/ 423916 w 4632"/>
                <a:gd name="T63" fmla="*/ 669909 h 2280"/>
                <a:gd name="T64" fmla="*/ 582615 w 4632"/>
                <a:gd name="T65" fmla="*/ 543559 h 2280"/>
                <a:gd name="T66" fmla="*/ 661064 w 4632"/>
                <a:gd name="T67" fmla="*/ 469405 h 2280"/>
                <a:gd name="T68" fmla="*/ 739154 w 4632"/>
                <a:gd name="T69" fmla="*/ 392010 h 2280"/>
                <a:gd name="T70" fmla="*/ 898572 w 4632"/>
                <a:gd name="T71" fmla="*/ 236502 h 2280"/>
                <a:gd name="T72" fmla="*/ 1072025 w 4632"/>
                <a:gd name="T73" fmla="*/ 105112 h 2280"/>
                <a:gd name="T74" fmla="*/ 1245838 w 4632"/>
                <a:gd name="T75" fmla="*/ 27718 h 2280"/>
                <a:gd name="T76" fmla="*/ 1394101 w 4632"/>
                <a:gd name="T77" fmla="*/ 2160 h 2280"/>
                <a:gd name="T78" fmla="*/ 1507817 w 4632"/>
                <a:gd name="T79" fmla="*/ 10799 h 2280"/>
                <a:gd name="T80" fmla="*/ 1586266 w 4632"/>
                <a:gd name="T81" fmla="*/ 36357 h 2280"/>
                <a:gd name="T82" fmla="*/ 1612896 w 4632"/>
                <a:gd name="T83" fmla="*/ 50396 h 2280"/>
                <a:gd name="T84" fmla="*/ 1633048 w 4632"/>
                <a:gd name="T85" fmla="*/ 64075 h 2280"/>
                <a:gd name="T86" fmla="*/ 1656439 w 4632"/>
                <a:gd name="T87" fmla="*/ 87473 h 22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632" h="2280">
                  <a:moveTo>
                    <a:pt x="4622" y="314"/>
                  </a:moveTo>
                  <a:lnTo>
                    <a:pt x="4622" y="314"/>
                  </a:lnTo>
                  <a:cubicBezTo>
                    <a:pt x="4613" y="329"/>
                    <a:pt x="4593" y="339"/>
                    <a:pt x="4551" y="338"/>
                  </a:cubicBezTo>
                  <a:cubicBezTo>
                    <a:pt x="4530" y="337"/>
                    <a:pt x="4505" y="332"/>
                    <a:pt x="4470" y="328"/>
                  </a:cubicBezTo>
                  <a:cubicBezTo>
                    <a:pt x="4453" y="326"/>
                    <a:pt x="4434" y="322"/>
                    <a:pt x="4413" y="318"/>
                  </a:cubicBezTo>
                  <a:cubicBezTo>
                    <a:pt x="4392" y="315"/>
                    <a:pt x="4369" y="312"/>
                    <a:pt x="4343" y="308"/>
                  </a:cubicBezTo>
                  <a:cubicBezTo>
                    <a:pt x="4292" y="301"/>
                    <a:pt x="4230" y="295"/>
                    <a:pt x="4157" y="292"/>
                  </a:cubicBezTo>
                  <a:cubicBezTo>
                    <a:pt x="4084" y="292"/>
                    <a:pt x="3998" y="291"/>
                    <a:pt x="3898" y="306"/>
                  </a:cubicBezTo>
                  <a:cubicBezTo>
                    <a:pt x="3799" y="320"/>
                    <a:pt x="3686" y="345"/>
                    <a:pt x="3560" y="387"/>
                  </a:cubicBezTo>
                  <a:cubicBezTo>
                    <a:pt x="3435" y="430"/>
                    <a:pt x="3297" y="489"/>
                    <a:pt x="3153" y="578"/>
                  </a:cubicBezTo>
                  <a:cubicBezTo>
                    <a:pt x="3006" y="667"/>
                    <a:pt x="2857" y="777"/>
                    <a:pt x="2706" y="900"/>
                  </a:cubicBezTo>
                  <a:cubicBezTo>
                    <a:pt x="2555" y="1023"/>
                    <a:pt x="2403" y="1159"/>
                    <a:pt x="2247" y="1295"/>
                  </a:cubicBezTo>
                  <a:cubicBezTo>
                    <a:pt x="2169" y="1363"/>
                    <a:pt x="2089" y="1430"/>
                    <a:pt x="2008" y="1496"/>
                  </a:cubicBezTo>
                  <a:cubicBezTo>
                    <a:pt x="1927" y="1562"/>
                    <a:pt x="1847" y="1625"/>
                    <a:pt x="1765" y="1687"/>
                  </a:cubicBezTo>
                  <a:cubicBezTo>
                    <a:pt x="1600" y="1809"/>
                    <a:pt x="1432" y="1919"/>
                    <a:pt x="1263" y="2004"/>
                  </a:cubicBezTo>
                  <a:cubicBezTo>
                    <a:pt x="1095" y="2090"/>
                    <a:pt x="929" y="2154"/>
                    <a:pt x="777" y="2196"/>
                  </a:cubicBezTo>
                  <a:cubicBezTo>
                    <a:pt x="700" y="2215"/>
                    <a:pt x="627" y="2234"/>
                    <a:pt x="559" y="2244"/>
                  </a:cubicBezTo>
                  <a:cubicBezTo>
                    <a:pt x="524" y="2249"/>
                    <a:pt x="492" y="2257"/>
                    <a:pt x="460" y="2259"/>
                  </a:cubicBezTo>
                  <a:cubicBezTo>
                    <a:pt x="428" y="2262"/>
                    <a:pt x="398" y="2266"/>
                    <a:pt x="369" y="2269"/>
                  </a:cubicBezTo>
                  <a:cubicBezTo>
                    <a:pt x="354" y="2270"/>
                    <a:pt x="341" y="2272"/>
                    <a:pt x="327" y="2273"/>
                  </a:cubicBezTo>
                  <a:cubicBezTo>
                    <a:pt x="313" y="2274"/>
                    <a:pt x="300" y="2274"/>
                    <a:pt x="287" y="2274"/>
                  </a:cubicBezTo>
                  <a:cubicBezTo>
                    <a:pt x="261" y="2275"/>
                    <a:pt x="236" y="2276"/>
                    <a:pt x="213" y="2277"/>
                  </a:cubicBezTo>
                  <a:cubicBezTo>
                    <a:pt x="168" y="2279"/>
                    <a:pt x="129" y="2277"/>
                    <a:pt x="98" y="2276"/>
                  </a:cubicBezTo>
                  <a:cubicBezTo>
                    <a:pt x="34" y="2273"/>
                    <a:pt x="0" y="2272"/>
                    <a:pt x="0" y="2272"/>
                  </a:cubicBezTo>
                  <a:cubicBezTo>
                    <a:pt x="0" y="2272"/>
                    <a:pt x="34" y="2268"/>
                    <a:pt x="97" y="2261"/>
                  </a:cubicBezTo>
                  <a:cubicBezTo>
                    <a:pt x="128" y="2258"/>
                    <a:pt x="167" y="2255"/>
                    <a:pt x="211" y="2246"/>
                  </a:cubicBezTo>
                  <a:cubicBezTo>
                    <a:pt x="233" y="2242"/>
                    <a:pt x="257" y="2238"/>
                    <a:pt x="282" y="2234"/>
                  </a:cubicBezTo>
                  <a:cubicBezTo>
                    <a:pt x="294" y="2231"/>
                    <a:pt x="307" y="2229"/>
                    <a:pt x="320" y="2227"/>
                  </a:cubicBezTo>
                  <a:cubicBezTo>
                    <a:pt x="334" y="2224"/>
                    <a:pt x="347" y="2220"/>
                    <a:pt x="361" y="2217"/>
                  </a:cubicBezTo>
                  <a:cubicBezTo>
                    <a:pt x="389" y="2210"/>
                    <a:pt x="417" y="2204"/>
                    <a:pt x="448" y="2196"/>
                  </a:cubicBezTo>
                  <a:cubicBezTo>
                    <a:pt x="478" y="2189"/>
                    <a:pt x="508" y="2178"/>
                    <a:pt x="541" y="2168"/>
                  </a:cubicBezTo>
                  <a:cubicBezTo>
                    <a:pt x="605" y="2150"/>
                    <a:pt x="672" y="2123"/>
                    <a:pt x="742" y="2096"/>
                  </a:cubicBezTo>
                  <a:cubicBezTo>
                    <a:pt x="882" y="2038"/>
                    <a:pt x="1030" y="1959"/>
                    <a:pt x="1178" y="1861"/>
                  </a:cubicBezTo>
                  <a:cubicBezTo>
                    <a:pt x="1327" y="1762"/>
                    <a:pt x="1474" y="1642"/>
                    <a:pt x="1619" y="1510"/>
                  </a:cubicBezTo>
                  <a:cubicBezTo>
                    <a:pt x="1692" y="1444"/>
                    <a:pt x="1765" y="1374"/>
                    <a:pt x="1837" y="1304"/>
                  </a:cubicBezTo>
                  <a:cubicBezTo>
                    <a:pt x="1910" y="1235"/>
                    <a:pt x="1982" y="1162"/>
                    <a:pt x="2054" y="1089"/>
                  </a:cubicBezTo>
                  <a:cubicBezTo>
                    <a:pt x="2198" y="943"/>
                    <a:pt x="2344" y="794"/>
                    <a:pt x="2497" y="657"/>
                  </a:cubicBezTo>
                  <a:cubicBezTo>
                    <a:pt x="2651" y="520"/>
                    <a:pt x="2812" y="393"/>
                    <a:pt x="2979" y="292"/>
                  </a:cubicBezTo>
                  <a:cubicBezTo>
                    <a:pt x="3146" y="189"/>
                    <a:pt x="3312" y="121"/>
                    <a:pt x="3462" y="77"/>
                  </a:cubicBezTo>
                  <a:cubicBezTo>
                    <a:pt x="3613" y="32"/>
                    <a:pt x="3751" y="12"/>
                    <a:pt x="3874" y="6"/>
                  </a:cubicBezTo>
                  <a:cubicBezTo>
                    <a:pt x="3995" y="0"/>
                    <a:pt x="4101" y="14"/>
                    <a:pt x="4190" y="30"/>
                  </a:cubicBezTo>
                  <a:cubicBezTo>
                    <a:pt x="4279" y="49"/>
                    <a:pt x="4350" y="74"/>
                    <a:pt x="4408" y="101"/>
                  </a:cubicBezTo>
                  <a:cubicBezTo>
                    <a:pt x="4436" y="114"/>
                    <a:pt x="4461" y="127"/>
                    <a:pt x="4482" y="140"/>
                  </a:cubicBezTo>
                  <a:cubicBezTo>
                    <a:pt x="4504" y="154"/>
                    <a:pt x="4522" y="167"/>
                    <a:pt x="4538" y="178"/>
                  </a:cubicBezTo>
                  <a:cubicBezTo>
                    <a:pt x="4570" y="201"/>
                    <a:pt x="4590" y="225"/>
                    <a:pt x="4603" y="243"/>
                  </a:cubicBezTo>
                  <a:cubicBezTo>
                    <a:pt x="4631" y="279"/>
                    <a:pt x="4630" y="301"/>
                    <a:pt x="4622" y="31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0" name="Freeform 33">
              <a:extLst>
                <a:ext uri="{FF2B5EF4-FFF2-40B4-BE49-F238E27FC236}">
                  <a16:creationId xmlns:a16="http://schemas.microsoft.com/office/drawing/2014/main" id="{4F6316BA-3DA8-1D43-AD82-5EA45F2D2D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1675" y="3486150"/>
              <a:ext cx="366713" cy="561975"/>
            </a:xfrm>
            <a:custGeom>
              <a:avLst/>
              <a:gdLst>
                <a:gd name="T0" fmla="*/ 222043 w 1019"/>
                <a:gd name="T1" fmla="*/ 8989 h 1563"/>
                <a:gd name="T2" fmla="*/ 222043 w 1019"/>
                <a:gd name="T3" fmla="*/ 8989 h 1563"/>
                <a:gd name="T4" fmla="*/ 234639 w 1019"/>
                <a:gd name="T5" fmla="*/ 1079 h 1563"/>
                <a:gd name="T6" fmla="*/ 234639 w 1019"/>
                <a:gd name="T7" fmla="*/ 1079 h 1563"/>
                <a:gd name="T8" fmla="*/ 270266 w 1019"/>
                <a:gd name="T9" fmla="*/ 9708 h 1563"/>
                <a:gd name="T10" fmla="*/ 270266 w 1019"/>
                <a:gd name="T11" fmla="*/ 9708 h 1563"/>
                <a:gd name="T12" fmla="*/ 328206 w 1019"/>
                <a:gd name="T13" fmla="*/ 65078 h 1563"/>
                <a:gd name="T14" fmla="*/ 328206 w 1019"/>
                <a:gd name="T15" fmla="*/ 65078 h 1563"/>
                <a:gd name="T16" fmla="*/ 365273 w 1019"/>
                <a:gd name="T17" fmla="*/ 200988 h 1563"/>
                <a:gd name="T18" fmla="*/ 365273 w 1019"/>
                <a:gd name="T19" fmla="*/ 200988 h 1563"/>
                <a:gd name="T20" fmla="*/ 345840 w 1019"/>
                <a:gd name="T21" fmla="*/ 291235 h 1563"/>
                <a:gd name="T22" fmla="*/ 345840 w 1019"/>
                <a:gd name="T23" fmla="*/ 291235 h 1563"/>
                <a:gd name="T24" fmla="*/ 298337 w 1019"/>
                <a:gd name="T25" fmla="*/ 373212 h 1563"/>
                <a:gd name="T26" fmla="*/ 298337 w 1019"/>
                <a:gd name="T27" fmla="*/ 373212 h 1563"/>
                <a:gd name="T28" fmla="*/ 234279 w 1019"/>
                <a:gd name="T29" fmla="*/ 438650 h 1563"/>
                <a:gd name="T30" fmla="*/ 234279 w 1019"/>
                <a:gd name="T31" fmla="*/ 438650 h 1563"/>
                <a:gd name="T32" fmla="*/ 164823 w 1019"/>
                <a:gd name="T33" fmla="*/ 486110 h 1563"/>
                <a:gd name="T34" fmla="*/ 164823 w 1019"/>
                <a:gd name="T35" fmla="*/ 486110 h 1563"/>
                <a:gd name="T36" fmla="*/ 47504 w 1019"/>
                <a:gd name="T37" fmla="*/ 542559 h 1563"/>
                <a:gd name="T38" fmla="*/ 47504 w 1019"/>
                <a:gd name="T39" fmla="*/ 542559 h 1563"/>
                <a:gd name="T40" fmla="*/ 0 w 1019"/>
                <a:gd name="T41" fmla="*/ 561615 h 1563"/>
                <a:gd name="T42" fmla="*/ 0 w 1019"/>
                <a:gd name="T43" fmla="*/ 561615 h 1563"/>
                <a:gd name="T44" fmla="*/ 41746 w 1019"/>
                <a:gd name="T45" fmla="*/ 531773 h 1563"/>
                <a:gd name="T46" fmla="*/ 41746 w 1019"/>
                <a:gd name="T47" fmla="*/ 531773 h 1563"/>
                <a:gd name="T48" fmla="*/ 141431 w 1019"/>
                <a:gd name="T49" fmla="*/ 453391 h 1563"/>
                <a:gd name="T50" fmla="*/ 141431 w 1019"/>
                <a:gd name="T51" fmla="*/ 453391 h 1563"/>
                <a:gd name="T52" fmla="*/ 242556 w 1019"/>
                <a:gd name="T53" fmla="*/ 334740 h 1563"/>
                <a:gd name="T54" fmla="*/ 242556 w 1019"/>
                <a:gd name="T55" fmla="*/ 334740 h 1563"/>
                <a:gd name="T56" fmla="*/ 273505 w 1019"/>
                <a:gd name="T57" fmla="*/ 265707 h 1563"/>
                <a:gd name="T58" fmla="*/ 273505 w 1019"/>
                <a:gd name="T59" fmla="*/ 265707 h 1563"/>
                <a:gd name="T60" fmla="*/ 285021 w 1019"/>
                <a:gd name="T61" fmla="*/ 198471 h 1563"/>
                <a:gd name="T62" fmla="*/ 285021 w 1019"/>
                <a:gd name="T63" fmla="*/ 198471 h 1563"/>
                <a:gd name="T64" fmla="*/ 265228 w 1019"/>
                <a:gd name="T65" fmla="*/ 100314 h 1563"/>
                <a:gd name="T66" fmla="*/ 265228 w 1019"/>
                <a:gd name="T67" fmla="*/ 100314 h 1563"/>
                <a:gd name="T68" fmla="*/ 236798 w 1019"/>
                <a:gd name="T69" fmla="*/ 49618 h 1563"/>
                <a:gd name="T70" fmla="*/ 236798 w 1019"/>
                <a:gd name="T71" fmla="*/ 49618 h 1563"/>
                <a:gd name="T72" fmla="*/ 221683 w 1019"/>
                <a:gd name="T73" fmla="*/ 23730 h 1563"/>
                <a:gd name="T74" fmla="*/ 221683 w 1019"/>
                <a:gd name="T75" fmla="*/ 23730 h 1563"/>
                <a:gd name="T76" fmla="*/ 222043 w 1019"/>
                <a:gd name="T77" fmla="*/ 8989 h 156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9" h="1563">
                  <a:moveTo>
                    <a:pt x="617" y="25"/>
                  </a:moveTo>
                  <a:lnTo>
                    <a:pt x="617" y="25"/>
                  </a:lnTo>
                  <a:cubicBezTo>
                    <a:pt x="623" y="15"/>
                    <a:pt x="632" y="6"/>
                    <a:pt x="652" y="3"/>
                  </a:cubicBezTo>
                  <a:cubicBezTo>
                    <a:pt x="673" y="0"/>
                    <a:pt x="705" y="3"/>
                    <a:pt x="751" y="27"/>
                  </a:cubicBezTo>
                  <a:cubicBezTo>
                    <a:pt x="796" y="51"/>
                    <a:pt x="856" y="97"/>
                    <a:pt x="912" y="181"/>
                  </a:cubicBezTo>
                  <a:cubicBezTo>
                    <a:pt x="967" y="266"/>
                    <a:pt x="1018" y="391"/>
                    <a:pt x="1015" y="559"/>
                  </a:cubicBezTo>
                  <a:cubicBezTo>
                    <a:pt x="1012" y="644"/>
                    <a:pt x="993" y="728"/>
                    <a:pt x="961" y="810"/>
                  </a:cubicBezTo>
                  <a:cubicBezTo>
                    <a:pt x="928" y="892"/>
                    <a:pt x="883" y="969"/>
                    <a:pt x="829" y="1038"/>
                  </a:cubicBezTo>
                  <a:cubicBezTo>
                    <a:pt x="776" y="1106"/>
                    <a:pt x="715" y="1167"/>
                    <a:pt x="651" y="1220"/>
                  </a:cubicBezTo>
                  <a:cubicBezTo>
                    <a:pt x="587" y="1271"/>
                    <a:pt x="522" y="1315"/>
                    <a:pt x="458" y="1352"/>
                  </a:cubicBezTo>
                  <a:cubicBezTo>
                    <a:pt x="332" y="1426"/>
                    <a:pt x="215" y="1475"/>
                    <a:pt x="132" y="1509"/>
                  </a:cubicBezTo>
                  <a:cubicBezTo>
                    <a:pt x="50" y="1543"/>
                    <a:pt x="0" y="1562"/>
                    <a:pt x="0" y="1562"/>
                  </a:cubicBezTo>
                  <a:cubicBezTo>
                    <a:pt x="0" y="1562"/>
                    <a:pt x="43" y="1530"/>
                    <a:pt x="116" y="1479"/>
                  </a:cubicBezTo>
                  <a:cubicBezTo>
                    <a:pt x="188" y="1426"/>
                    <a:pt x="289" y="1354"/>
                    <a:pt x="393" y="1261"/>
                  </a:cubicBezTo>
                  <a:cubicBezTo>
                    <a:pt x="497" y="1170"/>
                    <a:pt x="601" y="1058"/>
                    <a:pt x="674" y="931"/>
                  </a:cubicBezTo>
                  <a:cubicBezTo>
                    <a:pt x="711" y="869"/>
                    <a:pt x="740" y="802"/>
                    <a:pt x="760" y="739"/>
                  </a:cubicBezTo>
                  <a:cubicBezTo>
                    <a:pt x="779" y="675"/>
                    <a:pt x="790" y="609"/>
                    <a:pt x="792" y="552"/>
                  </a:cubicBezTo>
                  <a:cubicBezTo>
                    <a:pt x="795" y="435"/>
                    <a:pt x="765" y="344"/>
                    <a:pt x="737" y="279"/>
                  </a:cubicBezTo>
                  <a:cubicBezTo>
                    <a:pt x="708" y="214"/>
                    <a:pt x="679" y="171"/>
                    <a:pt x="658" y="138"/>
                  </a:cubicBezTo>
                  <a:cubicBezTo>
                    <a:pt x="636" y="105"/>
                    <a:pt x="623" y="83"/>
                    <a:pt x="616" y="66"/>
                  </a:cubicBezTo>
                  <a:cubicBezTo>
                    <a:pt x="611" y="48"/>
                    <a:pt x="613" y="34"/>
                    <a:pt x="617" y="2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1" name="Freeform 34">
              <a:extLst>
                <a:ext uri="{FF2B5EF4-FFF2-40B4-BE49-F238E27FC236}">
                  <a16:creationId xmlns:a16="http://schemas.microsoft.com/office/drawing/2014/main" id="{46BEAE63-9C50-F546-AB99-1E2A4DC102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9625" y="3197225"/>
              <a:ext cx="434975" cy="733425"/>
            </a:xfrm>
            <a:custGeom>
              <a:avLst/>
              <a:gdLst>
                <a:gd name="T0" fmla="*/ 7196 w 1209"/>
                <a:gd name="T1" fmla="*/ 144812 h 2036"/>
                <a:gd name="T2" fmla="*/ 0 w 1209"/>
                <a:gd name="T3" fmla="*/ 129322 h 2036"/>
                <a:gd name="T4" fmla="*/ 720 w 1209"/>
                <a:gd name="T5" fmla="*/ 120677 h 2036"/>
                <a:gd name="T6" fmla="*/ 3958 w 1209"/>
                <a:gd name="T7" fmla="*/ 109509 h 2036"/>
                <a:gd name="T8" fmla="*/ 6116 w 1209"/>
                <a:gd name="T9" fmla="*/ 102665 h 2036"/>
                <a:gd name="T10" fmla="*/ 9714 w 1209"/>
                <a:gd name="T11" fmla="*/ 95461 h 2036"/>
                <a:gd name="T12" fmla="*/ 19788 w 1209"/>
                <a:gd name="T13" fmla="*/ 79610 h 2036"/>
                <a:gd name="T14" fmla="*/ 34539 w 1209"/>
                <a:gd name="T15" fmla="*/ 61959 h 2036"/>
                <a:gd name="T16" fmla="*/ 55406 w 1209"/>
                <a:gd name="T17" fmla="*/ 43588 h 2036"/>
                <a:gd name="T18" fmla="*/ 118728 w 1209"/>
                <a:gd name="T19" fmla="*/ 11888 h 2036"/>
                <a:gd name="T20" fmla="*/ 213350 w 1209"/>
                <a:gd name="T21" fmla="*/ 4323 h 2036"/>
                <a:gd name="T22" fmla="*/ 227381 w 1209"/>
                <a:gd name="T23" fmla="*/ 6844 h 2036"/>
                <a:gd name="T24" fmla="*/ 241413 w 1209"/>
                <a:gd name="T25" fmla="*/ 10086 h 2036"/>
                <a:gd name="T26" fmla="*/ 255804 w 1209"/>
                <a:gd name="T27" fmla="*/ 14769 h 2036"/>
                <a:gd name="T28" fmla="*/ 269836 w 1209"/>
                <a:gd name="T29" fmla="*/ 20173 h 2036"/>
                <a:gd name="T30" fmla="*/ 325242 w 1209"/>
                <a:gd name="T31" fmla="*/ 53674 h 2036"/>
                <a:gd name="T32" fmla="*/ 408711 w 1209"/>
                <a:gd name="T33" fmla="*/ 164264 h 2036"/>
                <a:gd name="T34" fmla="*/ 429219 w 1209"/>
                <a:gd name="T35" fmla="*/ 233788 h 2036"/>
                <a:gd name="T36" fmla="*/ 433176 w 1209"/>
                <a:gd name="T37" fmla="*/ 305834 h 2036"/>
                <a:gd name="T38" fmla="*/ 400076 w 1209"/>
                <a:gd name="T39" fmla="*/ 440920 h 2036"/>
                <a:gd name="T40" fmla="*/ 334596 w 1209"/>
                <a:gd name="T41" fmla="*/ 549709 h 2036"/>
                <a:gd name="T42" fmla="*/ 194641 w 1209"/>
                <a:gd name="T43" fmla="*/ 686235 h 2036"/>
                <a:gd name="T44" fmla="*/ 149669 w 1209"/>
                <a:gd name="T45" fmla="*/ 721177 h 2036"/>
                <a:gd name="T46" fmla="*/ 132759 w 1209"/>
                <a:gd name="T47" fmla="*/ 733065 h 2036"/>
                <a:gd name="T48" fmla="*/ 147150 w 1209"/>
                <a:gd name="T49" fmla="*/ 718295 h 2036"/>
                <a:gd name="T50" fmla="*/ 186366 w 1209"/>
                <a:gd name="T51" fmla="*/ 677229 h 2036"/>
                <a:gd name="T52" fmla="*/ 301496 w 1209"/>
                <a:gd name="T53" fmla="*/ 527014 h 2036"/>
                <a:gd name="T54" fmla="*/ 348987 w 1209"/>
                <a:gd name="T55" fmla="*/ 421467 h 2036"/>
                <a:gd name="T56" fmla="*/ 365537 w 1209"/>
                <a:gd name="T57" fmla="*/ 304753 h 2036"/>
                <a:gd name="T58" fmla="*/ 338914 w 1209"/>
                <a:gd name="T59" fmla="*/ 196324 h 2036"/>
                <a:gd name="T60" fmla="*/ 275592 w 1209"/>
                <a:gd name="T61" fmla="*/ 116354 h 2036"/>
                <a:gd name="T62" fmla="*/ 237815 w 1209"/>
                <a:gd name="T63" fmla="*/ 93299 h 2036"/>
                <a:gd name="T64" fmla="*/ 228461 w 1209"/>
                <a:gd name="T65" fmla="*/ 88976 h 2036"/>
                <a:gd name="T66" fmla="*/ 219466 w 1209"/>
                <a:gd name="T67" fmla="*/ 86095 h 2036"/>
                <a:gd name="T68" fmla="*/ 210472 w 1209"/>
                <a:gd name="T69" fmla="*/ 83933 h 2036"/>
                <a:gd name="T70" fmla="*/ 201477 w 1209"/>
                <a:gd name="T71" fmla="*/ 81772 h 2036"/>
                <a:gd name="T72" fmla="*/ 136357 w 1209"/>
                <a:gd name="T73" fmla="*/ 82132 h 2036"/>
                <a:gd name="T74" fmla="*/ 88866 w 1209"/>
                <a:gd name="T75" fmla="*/ 97262 h 2036"/>
                <a:gd name="T76" fmla="*/ 71237 w 1209"/>
                <a:gd name="T77" fmla="*/ 106628 h 2036"/>
                <a:gd name="T78" fmla="*/ 56845 w 1209"/>
                <a:gd name="T79" fmla="*/ 115633 h 2036"/>
                <a:gd name="T80" fmla="*/ 45692 w 1209"/>
                <a:gd name="T81" fmla="*/ 123919 h 2036"/>
                <a:gd name="T82" fmla="*/ 41015 w 1209"/>
                <a:gd name="T83" fmla="*/ 127521 h 2036"/>
                <a:gd name="T84" fmla="*/ 36698 w 1209"/>
                <a:gd name="T85" fmla="*/ 131123 h 2036"/>
                <a:gd name="T86" fmla="*/ 29142 w 1209"/>
                <a:gd name="T87" fmla="*/ 136527 h 2036"/>
                <a:gd name="T88" fmla="*/ 23386 w 1209"/>
                <a:gd name="T89" fmla="*/ 141210 h 20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209" h="2036">
                  <a:moveTo>
                    <a:pt x="20" y="402"/>
                  </a:moveTo>
                  <a:lnTo>
                    <a:pt x="20" y="402"/>
                  </a:lnTo>
                  <a:cubicBezTo>
                    <a:pt x="9" y="398"/>
                    <a:pt x="1" y="387"/>
                    <a:pt x="0" y="359"/>
                  </a:cubicBezTo>
                  <a:cubicBezTo>
                    <a:pt x="0" y="352"/>
                    <a:pt x="1" y="344"/>
                    <a:pt x="2" y="335"/>
                  </a:cubicBezTo>
                  <a:cubicBezTo>
                    <a:pt x="4" y="325"/>
                    <a:pt x="7" y="315"/>
                    <a:pt x="11" y="304"/>
                  </a:cubicBezTo>
                  <a:cubicBezTo>
                    <a:pt x="13" y="298"/>
                    <a:pt x="15" y="291"/>
                    <a:pt x="17" y="285"/>
                  </a:cubicBezTo>
                  <a:cubicBezTo>
                    <a:pt x="20" y="278"/>
                    <a:pt x="24" y="272"/>
                    <a:pt x="27" y="265"/>
                  </a:cubicBezTo>
                  <a:cubicBezTo>
                    <a:pt x="35" y="252"/>
                    <a:pt x="42" y="235"/>
                    <a:pt x="55" y="221"/>
                  </a:cubicBezTo>
                  <a:cubicBezTo>
                    <a:pt x="66" y="205"/>
                    <a:pt x="79" y="188"/>
                    <a:pt x="96" y="172"/>
                  </a:cubicBezTo>
                  <a:cubicBezTo>
                    <a:pt x="112" y="154"/>
                    <a:pt x="132" y="138"/>
                    <a:pt x="154" y="121"/>
                  </a:cubicBezTo>
                  <a:cubicBezTo>
                    <a:pt x="199" y="88"/>
                    <a:pt x="257" y="56"/>
                    <a:pt x="330" y="33"/>
                  </a:cubicBezTo>
                  <a:cubicBezTo>
                    <a:pt x="403" y="12"/>
                    <a:pt x="492" y="0"/>
                    <a:pt x="593" y="12"/>
                  </a:cubicBezTo>
                  <a:cubicBezTo>
                    <a:pt x="606" y="14"/>
                    <a:pt x="619" y="16"/>
                    <a:pt x="632" y="19"/>
                  </a:cubicBezTo>
                  <a:cubicBezTo>
                    <a:pt x="645" y="22"/>
                    <a:pt x="658" y="24"/>
                    <a:pt x="671" y="28"/>
                  </a:cubicBezTo>
                  <a:cubicBezTo>
                    <a:pt x="684" y="32"/>
                    <a:pt x="698" y="36"/>
                    <a:pt x="711" y="41"/>
                  </a:cubicBezTo>
                  <a:cubicBezTo>
                    <a:pt x="724" y="46"/>
                    <a:pt x="737" y="51"/>
                    <a:pt x="750" y="56"/>
                  </a:cubicBezTo>
                  <a:cubicBezTo>
                    <a:pt x="802" y="79"/>
                    <a:pt x="855" y="109"/>
                    <a:pt x="904" y="149"/>
                  </a:cubicBezTo>
                  <a:cubicBezTo>
                    <a:pt x="1003" y="227"/>
                    <a:pt x="1084" y="334"/>
                    <a:pt x="1136" y="456"/>
                  </a:cubicBezTo>
                  <a:cubicBezTo>
                    <a:pt x="1162" y="518"/>
                    <a:pt x="1181" y="582"/>
                    <a:pt x="1193" y="649"/>
                  </a:cubicBezTo>
                  <a:cubicBezTo>
                    <a:pt x="1204" y="715"/>
                    <a:pt x="1208" y="783"/>
                    <a:pt x="1204" y="849"/>
                  </a:cubicBezTo>
                  <a:cubicBezTo>
                    <a:pt x="1197" y="982"/>
                    <a:pt x="1162" y="1109"/>
                    <a:pt x="1112" y="1224"/>
                  </a:cubicBezTo>
                  <a:cubicBezTo>
                    <a:pt x="1063" y="1337"/>
                    <a:pt x="999" y="1439"/>
                    <a:pt x="930" y="1526"/>
                  </a:cubicBezTo>
                  <a:cubicBezTo>
                    <a:pt x="793" y="1701"/>
                    <a:pt x="645" y="1821"/>
                    <a:pt x="541" y="1905"/>
                  </a:cubicBezTo>
                  <a:cubicBezTo>
                    <a:pt x="488" y="1947"/>
                    <a:pt x="445" y="1979"/>
                    <a:pt x="416" y="2002"/>
                  </a:cubicBezTo>
                  <a:cubicBezTo>
                    <a:pt x="386" y="2023"/>
                    <a:pt x="369" y="2035"/>
                    <a:pt x="369" y="2035"/>
                  </a:cubicBezTo>
                  <a:cubicBezTo>
                    <a:pt x="369" y="2035"/>
                    <a:pt x="384" y="2020"/>
                    <a:pt x="409" y="1994"/>
                  </a:cubicBezTo>
                  <a:cubicBezTo>
                    <a:pt x="435" y="1968"/>
                    <a:pt x="472" y="1929"/>
                    <a:pt x="518" y="1880"/>
                  </a:cubicBezTo>
                  <a:cubicBezTo>
                    <a:pt x="607" y="1782"/>
                    <a:pt x="732" y="1642"/>
                    <a:pt x="838" y="1463"/>
                  </a:cubicBezTo>
                  <a:cubicBezTo>
                    <a:pt x="891" y="1374"/>
                    <a:pt x="937" y="1275"/>
                    <a:pt x="970" y="1170"/>
                  </a:cubicBezTo>
                  <a:cubicBezTo>
                    <a:pt x="1002" y="1065"/>
                    <a:pt x="1020" y="954"/>
                    <a:pt x="1016" y="846"/>
                  </a:cubicBezTo>
                  <a:cubicBezTo>
                    <a:pt x="1013" y="738"/>
                    <a:pt x="987" y="636"/>
                    <a:pt x="942" y="545"/>
                  </a:cubicBezTo>
                  <a:cubicBezTo>
                    <a:pt x="897" y="454"/>
                    <a:pt x="834" y="378"/>
                    <a:pt x="766" y="323"/>
                  </a:cubicBezTo>
                  <a:cubicBezTo>
                    <a:pt x="731" y="295"/>
                    <a:pt x="695" y="275"/>
                    <a:pt x="661" y="259"/>
                  </a:cubicBezTo>
                  <a:cubicBezTo>
                    <a:pt x="652" y="255"/>
                    <a:pt x="644" y="252"/>
                    <a:pt x="635" y="247"/>
                  </a:cubicBezTo>
                  <a:cubicBezTo>
                    <a:pt x="627" y="245"/>
                    <a:pt x="618" y="242"/>
                    <a:pt x="610" y="239"/>
                  </a:cubicBezTo>
                  <a:cubicBezTo>
                    <a:pt x="601" y="236"/>
                    <a:pt x="593" y="234"/>
                    <a:pt x="585" y="233"/>
                  </a:cubicBezTo>
                  <a:cubicBezTo>
                    <a:pt x="576" y="230"/>
                    <a:pt x="569" y="228"/>
                    <a:pt x="560" y="227"/>
                  </a:cubicBezTo>
                  <a:cubicBezTo>
                    <a:pt x="494" y="215"/>
                    <a:pt x="432" y="218"/>
                    <a:pt x="379" y="228"/>
                  </a:cubicBezTo>
                  <a:cubicBezTo>
                    <a:pt x="327" y="238"/>
                    <a:pt x="283" y="254"/>
                    <a:pt x="247" y="270"/>
                  </a:cubicBezTo>
                  <a:cubicBezTo>
                    <a:pt x="229" y="279"/>
                    <a:pt x="212" y="287"/>
                    <a:pt x="198" y="296"/>
                  </a:cubicBezTo>
                  <a:cubicBezTo>
                    <a:pt x="183" y="304"/>
                    <a:pt x="171" y="313"/>
                    <a:pt x="158" y="321"/>
                  </a:cubicBezTo>
                  <a:cubicBezTo>
                    <a:pt x="146" y="328"/>
                    <a:pt x="137" y="337"/>
                    <a:pt x="127" y="344"/>
                  </a:cubicBezTo>
                  <a:cubicBezTo>
                    <a:pt x="123" y="348"/>
                    <a:pt x="118" y="351"/>
                    <a:pt x="114" y="354"/>
                  </a:cubicBezTo>
                  <a:cubicBezTo>
                    <a:pt x="110" y="357"/>
                    <a:pt x="106" y="361"/>
                    <a:pt x="102" y="364"/>
                  </a:cubicBezTo>
                  <a:cubicBezTo>
                    <a:pt x="95" y="370"/>
                    <a:pt x="88" y="375"/>
                    <a:pt x="81" y="379"/>
                  </a:cubicBezTo>
                  <a:cubicBezTo>
                    <a:pt x="75" y="384"/>
                    <a:pt x="70" y="388"/>
                    <a:pt x="65" y="392"/>
                  </a:cubicBezTo>
                  <a:cubicBezTo>
                    <a:pt x="45" y="405"/>
                    <a:pt x="30" y="406"/>
                    <a:pt x="20" y="40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2" name="Freeform 35">
              <a:extLst>
                <a:ext uri="{FF2B5EF4-FFF2-40B4-BE49-F238E27FC236}">
                  <a16:creationId xmlns:a16="http://schemas.microsoft.com/office/drawing/2014/main" id="{AB9C4F1B-8561-0049-8839-A52E2B51F2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0550" y="4033838"/>
              <a:ext cx="546100" cy="141287"/>
            </a:xfrm>
            <a:custGeom>
              <a:avLst/>
              <a:gdLst>
                <a:gd name="T0" fmla="*/ 539260 w 1517"/>
                <a:gd name="T1" fmla="*/ 128704 h 393"/>
                <a:gd name="T2" fmla="*/ 539260 w 1517"/>
                <a:gd name="T3" fmla="*/ 128704 h 393"/>
                <a:gd name="T4" fmla="*/ 501462 w 1517"/>
                <a:gd name="T5" fmla="*/ 135175 h 393"/>
                <a:gd name="T6" fmla="*/ 501462 w 1517"/>
                <a:gd name="T7" fmla="*/ 135175 h 393"/>
                <a:gd name="T8" fmla="*/ 370786 w 1517"/>
                <a:gd name="T9" fmla="*/ 93472 h 393"/>
                <a:gd name="T10" fmla="*/ 370786 w 1517"/>
                <a:gd name="T11" fmla="*/ 93472 h 393"/>
                <a:gd name="T12" fmla="*/ 254511 w 1517"/>
                <a:gd name="T13" fmla="*/ 69385 h 393"/>
                <a:gd name="T14" fmla="*/ 254511 w 1517"/>
                <a:gd name="T15" fmla="*/ 69385 h 393"/>
                <a:gd name="T16" fmla="*/ 133195 w 1517"/>
                <a:gd name="T17" fmla="*/ 65071 h 393"/>
                <a:gd name="T18" fmla="*/ 133195 w 1517"/>
                <a:gd name="T19" fmla="*/ 65071 h 393"/>
                <a:gd name="T20" fmla="*/ 38159 w 1517"/>
                <a:gd name="T21" fmla="*/ 79092 h 393"/>
                <a:gd name="T22" fmla="*/ 38159 w 1517"/>
                <a:gd name="T23" fmla="*/ 79092 h 393"/>
                <a:gd name="T24" fmla="*/ 10080 w 1517"/>
                <a:gd name="T25" fmla="*/ 86642 h 393"/>
                <a:gd name="T26" fmla="*/ 10080 w 1517"/>
                <a:gd name="T27" fmla="*/ 86642 h 393"/>
                <a:gd name="T28" fmla="*/ 0 w 1517"/>
                <a:gd name="T29" fmla="*/ 89518 h 393"/>
                <a:gd name="T30" fmla="*/ 0 w 1517"/>
                <a:gd name="T31" fmla="*/ 89518 h 393"/>
                <a:gd name="T32" fmla="*/ 8640 w 1517"/>
                <a:gd name="T33" fmla="*/ 83406 h 393"/>
                <a:gd name="T34" fmla="*/ 8640 w 1517"/>
                <a:gd name="T35" fmla="*/ 83406 h 393"/>
                <a:gd name="T36" fmla="*/ 33479 w 1517"/>
                <a:gd name="T37" fmla="*/ 67588 h 393"/>
                <a:gd name="T38" fmla="*/ 33479 w 1517"/>
                <a:gd name="T39" fmla="*/ 67588 h 393"/>
                <a:gd name="T40" fmla="*/ 125275 w 1517"/>
                <a:gd name="T41" fmla="*/ 25525 h 393"/>
                <a:gd name="T42" fmla="*/ 125275 w 1517"/>
                <a:gd name="T43" fmla="*/ 25525 h 393"/>
                <a:gd name="T44" fmla="*/ 257031 w 1517"/>
                <a:gd name="T45" fmla="*/ 2157 h 393"/>
                <a:gd name="T46" fmla="*/ 257031 w 1517"/>
                <a:gd name="T47" fmla="*/ 2157 h 393"/>
                <a:gd name="T48" fmla="*/ 392026 w 1517"/>
                <a:gd name="T49" fmla="*/ 16537 h 393"/>
                <a:gd name="T50" fmla="*/ 392026 w 1517"/>
                <a:gd name="T51" fmla="*/ 16537 h 393"/>
                <a:gd name="T52" fmla="*/ 420465 w 1517"/>
                <a:gd name="T53" fmla="*/ 25166 h 393"/>
                <a:gd name="T54" fmla="*/ 420465 w 1517"/>
                <a:gd name="T55" fmla="*/ 25166 h 393"/>
                <a:gd name="T56" fmla="*/ 444944 w 1517"/>
                <a:gd name="T57" fmla="*/ 35232 h 393"/>
                <a:gd name="T58" fmla="*/ 444944 w 1517"/>
                <a:gd name="T59" fmla="*/ 35232 h 393"/>
                <a:gd name="T60" fmla="*/ 484182 w 1517"/>
                <a:gd name="T61" fmla="*/ 55005 h 393"/>
                <a:gd name="T62" fmla="*/ 484182 w 1517"/>
                <a:gd name="T63" fmla="*/ 55005 h 393"/>
                <a:gd name="T64" fmla="*/ 511181 w 1517"/>
                <a:gd name="T65" fmla="*/ 74418 h 393"/>
                <a:gd name="T66" fmla="*/ 511181 w 1517"/>
                <a:gd name="T67" fmla="*/ 74418 h 393"/>
                <a:gd name="T68" fmla="*/ 528461 w 1517"/>
                <a:gd name="T69" fmla="*/ 90596 h 393"/>
                <a:gd name="T70" fmla="*/ 528461 w 1517"/>
                <a:gd name="T71" fmla="*/ 90596 h 393"/>
                <a:gd name="T72" fmla="*/ 539260 w 1517"/>
                <a:gd name="T73" fmla="*/ 128704 h 39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517" h="393">
                  <a:moveTo>
                    <a:pt x="1498" y="358"/>
                  </a:moveTo>
                  <a:lnTo>
                    <a:pt x="1498" y="358"/>
                  </a:lnTo>
                  <a:cubicBezTo>
                    <a:pt x="1485" y="376"/>
                    <a:pt x="1457" y="392"/>
                    <a:pt x="1393" y="376"/>
                  </a:cubicBezTo>
                  <a:cubicBezTo>
                    <a:pt x="1325" y="363"/>
                    <a:pt x="1222" y="316"/>
                    <a:pt x="1030" y="260"/>
                  </a:cubicBezTo>
                  <a:cubicBezTo>
                    <a:pt x="933" y="233"/>
                    <a:pt x="822" y="207"/>
                    <a:pt x="707" y="193"/>
                  </a:cubicBezTo>
                  <a:cubicBezTo>
                    <a:pt x="593" y="178"/>
                    <a:pt x="476" y="174"/>
                    <a:pt x="370" y="181"/>
                  </a:cubicBezTo>
                  <a:cubicBezTo>
                    <a:pt x="265" y="187"/>
                    <a:pt x="172" y="206"/>
                    <a:pt x="106" y="220"/>
                  </a:cubicBezTo>
                  <a:cubicBezTo>
                    <a:pt x="73" y="228"/>
                    <a:pt x="47" y="237"/>
                    <a:pt x="28" y="241"/>
                  </a:cubicBezTo>
                  <a:cubicBezTo>
                    <a:pt x="10" y="246"/>
                    <a:pt x="0" y="249"/>
                    <a:pt x="0" y="249"/>
                  </a:cubicBezTo>
                  <a:cubicBezTo>
                    <a:pt x="0" y="249"/>
                    <a:pt x="9" y="243"/>
                    <a:pt x="24" y="232"/>
                  </a:cubicBezTo>
                  <a:cubicBezTo>
                    <a:pt x="40" y="222"/>
                    <a:pt x="63" y="206"/>
                    <a:pt x="93" y="188"/>
                  </a:cubicBezTo>
                  <a:cubicBezTo>
                    <a:pt x="153" y="154"/>
                    <a:pt x="240" y="107"/>
                    <a:pt x="348" y="71"/>
                  </a:cubicBezTo>
                  <a:cubicBezTo>
                    <a:pt x="456" y="37"/>
                    <a:pt x="584" y="11"/>
                    <a:pt x="714" y="6"/>
                  </a:cubicBezTo>
                  <a:cubicBezTo>
                    <a:pt x="845" y="0"/>
                    <a:pt x="976" y="15"/>
                    <a:pt x="1089" y="46"/>
                  </a:cubicBezTo>
                  <a:cubicBezTo>
                    <a:pt x="1117" y="54"/>
                    <a:pt x="1143" y="61"/>
                    <a:pt x="1168" y="70"/>
                  </a:cubicBezTo>
                  <a:cubicBezTo>
                    <a:pt x="1193" y="78"/>
                    <a:pt x="1215" y="89"/>
                    <a:pt x="1236" y="98"/>
                  </a:cubicBezTo>
                  <a:cubicBezTo>
                    <a:pt x="1279" y="115"/>
                    <a:pt x="1314" y="136"/>
                    <a:pt x="1345" y="153"/>
                  </a:cubicBezTo>
                  <a:cubicBezTo>
                    <a:pt x="1376" y="171"/>
                    <a:pt x="1400" y="190"/>
                    <a:pt x="1420" y="207"/>
                  </a:cubicBezTo>
                  <a:cubicBezTo>
                    <a:pt x="1441" y="224"/>
                    <a:pt x="1456" y="238"/>
                    <a:pt x="1468" y="252"/>
                  </a:cubicBezTo>
                  <a:cubicBezTo>
                    <a:pt x="1516" y="311"/>
                    <a:pt x="1510" y="340"/>
                    <a:pt x="1498" y="35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3" name="Freeform 36">
              <a:extLst>
                <a:ext uri="{FF2B5EF4-FFF2-40B4-BE49-F238E27FC236}">
                  <a16:creationId xmlns:a16="http://schemas.microsoft.com/office/drawing/2014/main" id="{7FB70FE3-6E0C-2E44-920B-BDA8EDEF42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3225" y="3622675"/>
              <a:ext cx="244475" cy="409575"/>
            </a:xfrm>
            <a:custGeom>
              <a:avLst/>
              <a:gdLst>
                <a:gd name="T0" fmla="*/ 94415 w 681"/>
                <a:gd name="T1" fmla="*/ 409215 h 1139"/>
                <a:gd name="T2" fmla="*/ 94415 w 681"/>
                <a:gd name="T3" fmla="*/ 409215 h 1139"/>
                <a:gd name="T4" fmla="*/ 98364 w 681"/>
                <a:gd name="T5" fmla="*/ 404900 h 1139"/>
                <a:gd name="T6" fmla="*/ 98364 w 681"/>
                <a:gd name="T7" fmla="*/ 404900 h 1139"/>
                <a:gd name="T8" fmla="*/ 108416 w 681"/>
                <a:gd name="T9" fmla="*/ 391955 h 1139"/>
                <a:gd name="T10" fmla="*/ 108416 w 681"/>
                <a:gd name="T11" fmla="*/ 391955 h 1139"/>
                <a:gd name="T12" fmla="*/ 137495 w 681"/>
                <a:gd name="T13" fmla="*/ 343410 h 1139"/>
                <a:gd name="T14" fmla="*/ 137495 w 681"/>
                <a:gd name="T15" fmla="*/ 343410 h 1139"/>
                <a:gd name="T16" fmla="*/ 156162 w 681"/>
                <a:gd name="T17" fmla="*/ 181234 h 1139"/>
                <a:gd name="T18" fmla="*/ 156162 w 681"/>
                <a:gd name="T19" fmla="*/ 181234 h 1139"/>
                <a:gd name="T20" fmla="*/ 67850 w 681"/>
                <a:gd name="T21" fmla="*/ 44230 h 1139"/>
                <a:gd name="T22" fmla="*/ 67850 w 681"/>
                <a:gd name="T23" fmla="*/ 44230 h 1139"/>
                <a:gd name="T24" fmla="*/ 20104 w 681"/>
                <a:gd name="T25" fmla="*/ 13664 h 1139"/>
                <a:gd name="T26" fmla="*/ 20104 w 681"/>
                <a:gd name="T27" fmla="*/ 13664 h 1139"/>
                <a:gd name="T28" fmla="*/ 5385 w 681"/>
                <a:gd name="T29" fmla="*/ 6832 h 1139"/>
                <a:gd name="T30" fmla="*/ 5385 w 681"/>
                <a:gd name="T31" fmla="*/ 6832 h 1139"/>
                <a:gd name="T32" fmla="*/ 0 w 681"/>
                <a:gd name="T33" fmla="*/ 4675 h 1139"/>
                <a:gd name="T34" fmla="*/ 0 w 681"/>
                <a:gd name="T35" fmla="*/ 4675 h 1139"/>
                <a:gd name="T36" fmla="*/ 5744 w 681"/>
                <a:gd name="T37" fmla="*/ 3596 h 1139"/>
                <a:gd name="T38" fmla="*/ 5744 w 681"/>
                <a:gd name="T39" fmla="*/ 3596 h 1139"/>
                <a:gd name="T40" fmla="*/ 22617 w 681"/>
                <a:gd name="T41" fmla="*/ 1438 h 1139"/>
                <a:gd name="T42" fmla="*/ 22617 w 681"/>
                <a:gd name="T43" fmla="*/ 1438 h 1139"/>
                <a:gd name="T44" fmla="*/ 85441 w 681"/>
                <a:gd name="T45" fmla="*/ 8271 h 1139"/>
                <a:gd name="T46" fmla="*/ 85441 w 681"/>
                <a:gd name="T47" fmla="*/ 8271 h 1139"/>
                <a:gd name="T48" fmla="*/ 127443 w 681"/>
                <a:gd name="T49" fmla="*/ 25531 h 1139"/>
                <a:gd name="T50" fmla="*/ 127443 w 681"/>
                <a:gd name="T51" fmla="*/ 25531 h 1139"/>
                <a:gd name="T52" fmla="*/ 170881 w 681"/>
                <a:gd name="T53" fmla="*/ 56096 h 1139"/>
                <a:gd name="T54" fmla="*/ 170881 w 681"/>
                <a:gd name="T55" fmla="*/ 56096 h 1139"/>
                <a:gd name="T56" fmla="*/ 234064 w 681"/>
                <a:gd name="T57" fmla="*/ 162895 h 1139"/>
                <a:gd name="T58" fmla="*/ 234064 w 681"/>
                <a:gd name="T59" fmla="*/ 162895 h 1139"/>
                <a:gd name="T60" fmla="*/ 224371 w 681"/>
                <a:gd name="T61" fmla="*/ 286954 h 1139"/>
                <a:gd name="T62" fmla="*/ 224371 w 681"/>
                <a:gd name="T63" fmla="*/ 286954 h 1139"/>
                <a:gd name="T64" fmla="*/ 199601 w 681"/>
                <a:gd name="T65" fmla="*/ 333701 h 1139"/>
                <a:gd name="T66" fmla="*/ 199601 w 681"/>
                <a:gd name="T67" fmla="*/ 333701 h 1139"/>
                <a:gd name="T68" fmla="*/ 169445 w 681"/>
                <a:gd name="T69" fmla="*/ 367862 h 1139"/>
                <a:gd name="T70" fmla="*/ 169445 w 681"/>
                <a:gd name="T71" fmla="*/ 367862 h 1139"/>
                <a:gd name="T72" fmla="*/ 115955 w 681"/>
                <a:gd name="T73" fmla="*/ 402024 h 1139"/>
                <a:gd name="T74" fmla="*/ 115955 w 681"/>
                <a:gd name="T75" fmla="*/ 402024 h 1139"/>
                <a:gd name="T76" fmla="*/ 100159 w 681"/>
                <a:gd name="T77" fmla="*/ 407417 h 1139"/>
                <a:gd name="T78" fmla="*/ 100159 w 681"/>
                <a:gd name="T79" fmla="*/ 407417 h 1139"/>
                <a:gd name="T80" fmla="*/ 94415 w 681"/>
                <a:gd name="T81" fmla="*/ 409215 h 113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81" h="1139">
                  <a:moveTo>
                    <a:pt x="263" y="1138"/>
                  </a:moveTo>
                  <a:lnTo>
                    <a:pt x="263" y="1138"/>
                  </a:lnTo>
                  <a:cubicBezTo>
                    <a:pt x="263" y="1138"/>
                    <a:pt x="267" y="1134"/>
                    <a:pt x="274" y="1126"/>
                  </a:cubicBezTo>
                  <a:cubicBezTo>
                    <a:pt x="280" y="1117"/>
                    <a:pt x="291" y="1106"/>
                    <a:pt x="302" y="1090"/>
                  </a:cubicBezTo>
                  <a:cubicBezTo>
                    <a:pt x="327" y="1060"/>
                    <a:pt x="357" y="1013"/>
                    <a:pt x="383" y="955"/>
                  </a:cubicBezTo>
                  <a:cubicBezTo>
                    <a:pt x="439" y="839"/>
                    <a:pt x="473" y="668"/>
                    <a:pt x="435" y="504"/>
                  </a:cubicBezTo>
                  <a:cubicBezTo>
                    <a:pt x="397" y="341"/>
                    <a:pt x="290" y="202"/>
                    <a:pt x="189" y="123"/>
                  </a:cubicBezTo>
                  <a:cubicBezTo>
                    <a:pt x="139" y="83"/>
                    <a:pt x="91" y="54"/>
                    <a:pt x="56" y="38"/>
                  </a:cubicBezTo>
                  <a:cubicBezTo>
                    <a:pt x="39" y="28"/>
                    <a:pt x="25" y="24"/>
                    <a:pt x="15" y="19"/>
                  </a:cubicBezTo>
                  <a:cubicBezTo>
                    <a:pt x="5" y="15"/>
                    <a:pt x="0" y="13"/>
                    <a:pt x="0" y="13"/>
                  </a:cubicBezTo>
                  <a:cubicBezTo>
                    <a:pt x="0" y="13"/>
                    <a:pt x="6" y="11"/>
                    <a:pt x="16" y="10"/>
                  </a:cubicBezTo>
                  <a:cubicBezTo>
                    <a:pt x="26" y="8"/>
                    <a:pt x="42" y="4"/>
                    <a:pt x="63" y="4"/>
                  </a:cubicBezTo>
                  <a:cubicBezTo>
                    <a:pt x="104" y="0"/>
                    <a:pt x="165" y="3"/>
                    <a:pt x="238" y="23"/>
                  </a:cubicBezTo>
                  <a:cubicBezTo>
                    <a:pt x="276" y="33"/>
                    <a:pt x="315" y="49"/>
                    <a:pt x="355" y="71"/>
                  </a:cubicBezTo>
                  <a:cubicBezTo>
                    <a:pt x="395" y="94"/>
                    <a:pt x="437" y="120"/>
                    <a:pt x="476" y="156"/>
                  </a:cubicBezTo>
                  <a:cubicBezTo>
                    <a:pt x="553" y="227"/>
                    <a:pt x="622" y="330"/>
                    <a:pt x="652" y="453"/>
                  </a:cubicBezTo>
                  <a:cubicBezTo>
                    <a:pt x="680" y="578"/>
                    <a:pt x="664" y="700"/>
                    <a:pt x="625" y="798"/>
                  </a:cubicBezTo>
                  <a:cubicBezTo>
                    <a:pt x="607" y="847"/>
                    <a:pt x="582" y="890"/>
                    <a:pt x="556" y="928"/>
                  </a:cubicBezTo>
                  <a:cubicBezTo>
                    <a:pt x="529" y="965"/>
                    <a:pt x="501" y="997"/>
                    <a:pt x="472" y="1023"/>
                  </a:cubicBezTo>
                  <a:cubicBezTo>
                    <a:pt x="415" y="1074"/>
                    <a:pt x="362" y="1103"/>
                    <a:pt x="323" y="1118"/>
                  </a:cubicBezTo>
                  <a:cubicBezTo>
                    <a:pt x="305" y="1127"/>
                    <a:pt x="289" y="1130"/>
                    <a:pt x="279" y="1133"/>
                  </a:cubicBezTo>
                  <a:cubicBezTo>
                    <a:pt x="269" y="1136"/>
                    <a:pt x="263" y="1138"/>
                    <a:pt x="263" y="113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4" name="Freeform 37">
              <a:extLst>
                <a:ext uri="{FF2B5EF4-FFF2-40B4-BE49-F238E27FC236}">
                  <a16:creationId xmlns:a16="http://schemas.microsoft.com/office/drawing/2014/main" id="{C918537A-3DF3-F74D-9C04-DF413A274F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5750" y="3779838"/>
              <a:ext cx="223838" cy="258762"/>
            </a:xfrm>
            <a:custGeom>
              <a:avLst/>
              <a:gdLst>
                <a:gd name="T0" fmla="*/ 0 w 623"/>
                <a:gd name="T1" fmla="*/ 234649 h 719"/>
                <a:gd name="T2" fmla="*/ 0 w 623"/>
                <a:gd name="T3" fmla="*/ 234649 h 719"/>
                <a:gd name="T4" fmla="*/ 3952 w 623"/>
                <a:gd name="T5" fmla="*/ 233570 h 719"/>
                <a:gd name="T6" fmla="*/ 3952 w 623"/>
                <a:gd name="T7" fmla="*/ 233570 h 719"/>
                <a:gd name="T8" fmla="*/ 15090 w 623"/>
                <a:gd name="T9" fmla="*/ 230331 h 719"/>
                <a:gd name="T10" fmla="*/ 15090 w 623"/>
                <a:gd name="T11" fmla="*/ 230331 h 719"/>
                <a:gd name="T12" fmla="*/ 50301 w 623"/>
                <a:gd name="T13" fmla="*/ 215935 h 719"/>
                <a:gd name="T14" fmla="*/ 50301 w 623"/>
                <a:gd name="T15" fmla="*/ 215935 h 719"/>
                <a:gd name="T16" fmla="*/ 129345 w 623"/>
                <a:gd name="T17" fmla="*/ 148635 h 719"/>
                <a:gd name="T18" fmla="*/ 129345 w 623"/>
                <a:gd name="T19" fmla="*/ 148635 h 719"/>
                <a:gd name="T20" fmla="*/ 169944 w 623"/>
                <a:gd name="T21" fmla="*/ 53264 h 719"/>
                <a:gd name="T22" fmla="*/ 169944 w 623"/>
                <a:gd name="T23" fmla="*/ 53264 h 719"/>
                <a:gd name="T24" fmla="*/ 173178 w 623"/>
                <a:gd name="T25" fmla="*/ 15475 h 719"/>
                <a:gd name="T26" fmla="*/ 173178 w 623"/>
                <a:gd name="T27" fmla="*/ 15475 h 719"/>
                <a:gd name="T28" fmla="*/ 172819 w 623"/>
                <a:gd name="T29" fmla="*/ 3959 h 719"/>
                <a:gd name="T30" fmla="*/ 172819 w 623"/>
                <a:gd name="T31" fmla="*/ 3959 h 719"/>
                <a:gd name="T32" fmla="*/ 172459 w 623"/>
                <a:gd name="T33" fmla="*/ 0 h 719"/>
                <a:gd name="T34" fmla="*/ 172459 w 623"/>
                <a:gd name="T35" fmla="*/ 0 h 719"/>
                <a:gd name="T36" fmla="*/ 175693 w 623"/>
                <a:gd name="T37" fmla="*/ 2159 h 719"/>
                <a:gd name="T38" fmla="*/ 175693 w 623"/>
                <a:gd name="T39" fmla="*/ 2159 h 719"/>
                <a:gd name="T40" fmla="*/ 184675 w 623"/>
                <a:gd name="T41" fmla="*/ 10077 h 719"/>
                <a:gd name="T42" fmla="*/ 184675 w 623"/>
                <a:gd name="T43" fmla="*/ 10077 h 719"/>
                <a:gd name="T44" fmla="*/ 209466 w 623"/>
                <a:gd name="T45" fmla="*/ 46786 h 719"/>
                <a:gd name="T46" fmla="*/ 209466 w 623"/>
                <a:gd name="T47" fmla="*/ 46786 h 719"/>
                <a:gd name="T48" fmla="*/ 222401 w 623"/>
                <a:gd name="T49" fmla="*/ 114086 h 719"/>
                <a:gd name="T50" fmla="*/ 222401 w 623"/>
                <a:gd name="T51" fmla="*/ 114086 h 719"/>
                <a:gd name="T52" fmla="*/ 194017 w 623"/>
                <a:gd name="T53" fmla="*/ 196141 h 719"/>
                <a:gd name="T54" fmla="*/ 194017 w 623"/>
                <a:gd name="T55" fmla="*/ 196141 h 719"/>
                <a:gd name="T56" fmla="*/ 123596 w 623"/>
                <a:gd name="T57" fmla="*/ 247965 h 719"/>
                <a:gd name="T58" fmla="*/ 123596 w 623"/>
                <a:gd name="T59" fmla="*/ 247965 h 719"/>
                <a:gd name="T60" fmla="*/ 56049 w 623"/>
                <a:gd name="T61" fmla="*/ 255883 h 719"/>
                <a:gd name="T62" fmla="*/ 56049 w 623"/>
                <a:gd name="T63" fmla="*/ 255883 h 719"/>
                <a:gd name="T64" fmla="*/ 13653 w 623"/>
                <a:gd name="T65" fmla="*/ 242567 h 719"/>
                <a:gd name="T66" fmla="*/ 13653 w 623"/>
                <a:gd name="T67" fmla="*/ 242567 h 719"/>
                <a:gd name="T68" fmla="*/ 3593 w 623"/>
                <a:gd name="T69" fmla="*/ 236809 h 719"/>
                <a:gd name="T70" fmla="*/ 3593 w 623"/>
                <a:gd name="T71" fmla="*/ 236809 h 719"/>
                <a:gd name="T72" fmla="*/ 0 w 623"/>
                <a:gd name="T73" fmla="*/ 234649 h 71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623" h="719">
                  <a:moveTo>
                    <a:pt x="0" y="652"/>
                  </a:moveTo>
                  <a:lnTo>
                    <a:pt x="0" y="652"/>
                  </a:lnTo>
                  <a:cubicBezTo>
                    <a:pt x="0" y="652"/>
                    <a:pt x="4" y="650"/>
                    <a:pt x="11" y="649"/>
                  </a:cubicBezTo>
                  <a:cubicBezTo>
                    <a:pt x="18" y="646"/>
                    <a:pt x="29" y="644"/>
                    <a:pt x="42" y="640"/>
                  </a:cubicBezTo>
                  <a:cubicBezTo>
                    <a:pt x="67" y="633"/>
                    <a:pt x="102" y="619"/>
                    <a:pt x="140" y="600"/>
                  </a:cubicBezTo>
                  <a:cubicBezTo>
                    <a:pt x="217" y="562"/>
                    <a:pt x="300" y="494"/>
                    <a:pt x="360" y="413"/>
                  </a:cubicBezTo>
                  <a:cubicBezTo>
                    <a:pt x="420" y="333"/>
                    <a:pt x="460" y="233"/>
                    <a:pt x="473" y="148"/>
                  </a:cubicBezTo>
                  <a:cubicBezTo>
                    <a:pt x="480" y="106"/>
                    <a:pt x="482" y="69"/>
                    <a:pt x="482" y="43"/>
                  </a:cubicBezTo>
                  <a:cubicBezTo>
                    <a:pt x="482" y="29"/>
                    <a:pt x="481" y="18"/>
                    <a:pt x="481" y="11"/>
                  </a:cubicBezTo>
                  <a:cubicBezTo>
                    <a:pt x="480" y="4"/>
                    <a:pt x="480" y="0"/>
                    <a:pt x="480" y="0"/>
                  </a:cubicBezTo>
                  <a:cubicBezTo>
                    <a:pt x="480" y="0"/>
                    <a:pt x="484" y="2"/>
                    <a:pt x="489" y="6"/>
                  </a:cubicBezTo>
                  <a:cubicBezTo>
                    <a:pt x="495" y="11"/>
                    <a:pt x="504" y="18"/>
                    <a:pt x="514" y="28"/>
                  </a:cubicBezTo>
                  <a:cubicBezTo>
                    <a:pt x="534" y="48"/>
                    <a:pt x="561" y="82"/>
                    <a:pt x="583" y="130"/>
                  </a:cubicBezTo>
                  <a:cubicBezTo>
                    <a:pt x="605" y="179"/>
                    <a:pt x="622" y="243"/>
                    <a:pt x="619" y="317"/>
                  </a:cubicBezTo>
                  <a:cubicBezTo>
                    <a:pt x="616" y="390"/>
                    <a:pt x="592" y="473"/>
                    <a:pt x="540" y="545"/>
                  </a:cubicBezTo>
                  <a:cubicBezTo>
                    <a:pt x="486" y="617"/>
                    <a:pt x="414" y="665"/>
                    <a:pt x="344" y="689"/>
                  </a:cubicBezTo>
                  <a:cubicBezTo>
                    <a:pt x="275" y="714"/>
                    <a:pt x="209" y="718"/>
                    <a:pt x="156" y="711"/>
                  </a:cubicBezTo>
                  <a:cubicBezTo>
                    <a:pt x="103" y="704"/>
                    <a:pt x="63" y="688"/>
                    <a:pt x="38" y="674"/>
                  </a:cubicBezTo>
                  <a:cubicBezTo>
                    <a:pt x="25" y="669"/>
                    <a:pt x="16" y="662"/>
                    <a:pt x="10" y="658"/>
                  </a:cubicBezTo>
                  <a:cubicBezTo>
                    <a:pt x="4" y="654"/>
                    <a:pt x="0" y="652"/>
                    <a:pt x="0" y="65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5" name="Freeform 38">
              <a:extLst>
                <a:ext uri="{FF2B5EF4-FFF2-40B4-BE49-F238E27FC236}">
                  <a16:creationId xmlns:a16="http://schemas.microsoft.com/office/drawing/2014/main" id="{460542A8-3C01-2C4B-8D21-CB17470B36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3750" y="3784600"/>
              <a:ext cx="485775" cy="255588"/>
            </a:xfrm>
            <a:custGeom>
              <a:avLst/>
              <a:gdLst>
                <a:gd name="T0" fmla="*/ 485415 w 1349"/>
                <a:gd name="T1" fmla="*/ 0 h 710"/>
                <a:gd name="T2" fmla="*/ 476052 w 1349"/>
                <a:gd name="T3" fmla="*/ 20519 h 710"/>
                <a:gd name="T4" fmla="*/ 470651 w 1349"/>
                <a:gd name="T5" fmla="*/ 31679 h 710"/>
                <a:gd name="T6" fmla="*/ 463089 w 1349"/>
                <a:gd name="T7" fmla="*/ 44278 h 710"/>
                <a:gd name="T8" fmla="*/ 443283 w 1349"/>
                <a:gd name="T9" fmla="*/ 74157 h 710"/>
                <a:gd name="T10" fmla="*/ 431040 w 1349"/>
                <a:gd name="T11" fmla="*/ 91076 h 710"/>
                <a:gd name="T12" fmla="*/ 416276 w 1349"/>
                <a:gd name="T13" fmla="*/ 108355 h 710"/>
                <a:gd name="T14" fmla="*/ 381346 w 1349"/>
                <a:gd name="T15" fmla="*/ 143993 h 710"/>
                <a:gd name="T16" fmla="*/ 286640 w 1349"/>
                <a:gd name="T17" fmla="*/ 208790 h 710"/>
                <a:gd name="T18" fmla="*/ 177889 w 1349"/>
                <a:gd name="T19" fmla="*/ 246228 h 710"/>
                <a:gd name="T20" fmla="*/ 128556 w 1349"/>
                <a:gd name="T21" fmla="*/ 253428 h 710"/>
                <a:gd name="T22" fmla="*/ 105869 w 1349"/>
                <a:gd name="T23" fmla="*/ 254868 h 710"/>
                <a:gd name="T24" fmla="*/ 84984 w 1349"/>
                <a:gd name="T25" fmla="*/ 254868 h 710"/>
                <a:gd name="T26" fmla="*/ 49334 w 1349"/>
                <a:gd name="T27" fmla="*/ 253068 h 710"/>
                <a:gd name="T28" fmla="*/ 34930 w 1349"/>
                <a:gd name="T29" fmla="*/ 251268 h 710"/>
                <a:gd name="T30" fmla="*/ 22686 w 1349"/>
                <a:gd name="T31" fmla="*/ 249108 h 710"/>
                <a:gd name="T32" fmla="*/ 0 w 1349"/>
                <a:gd name="T33" fmla="*/ 244789 h 710"/>
                <a:gd name="T34" fmla="*/ 21606 w 1349"/>
                <a:gd name="T35" fmla="*/ 236869 h 710"/>
                <a:gd name="T36" fmla="*/ 32769 w 1349"/>
                <a:gd name="T37" fmla="*/ 232909 h 710"/>
                <a:gd name="T38" fmla="*/ 46093 w 1349"/>
                <a:gd name="T39" fmla="*/ 227509 h 710"/>
                <a:gd name="T40" fmla="*/ 78142 w 1349"/>
                <a:gd name="T41" fmla="*/ 215630 h 710"/>
                <a:gd name="T42" fmla="*/ 96147 w 1349"/>
                <a:gd name="T43" fmla="*/ 208430 h 710"/>
                <a:gd name="T44" fmla="*/ 115592 w 1349"/>
                <a:gd name="T45" fmla="*/ 200151 h 710"/>
                <a:gd name="T46" fmla="*/ 157364 w 1349"/>
                <a:gd name="T47" fmla="*/ 181791 h 710"/>
                <a:gd name="T48" fmla="*/ 250270 w 1349"/>
                <a:gd name="T49" fmla="*/ 137154 h 710"/>
                <a:gd name="T50" fmla="*/ 341375 w 1349"/>
                <a:gd name="T51" fmla="*/ 88916 h 710"/>
                <a:gd name="T52" fmla="*/ 381346 w 1349"/>
                <a:gd name="T53" fmla="*/ 66237 h 710"/>
                <a:gd name="T54" fmla="*/ 399351 w 1349"/>
                <a:gd name="T55" fmla="*/ 55437 h 710"/>
                <a:gd name="T56" fmla="*/ 415916 w 1349"/>
                <a:gd name="T57" fmla="*/ 44998 h 710"/>
                <a:gd name="T58" fmla="*/ 444724 w 1349"/>
                <a:gd name="T59" fmla="*/ 26639 h 710"/>
                <a:gd name="T60" fmla="*/ 456607 w 1349"/>
                <a:gd name="T61" fmla="*/ 19079 h 710"/>
                <a:gd name="T62" fmla="*/ 466330 w 1349"/>
                <a:gd name="T63" fmla="*/ 12239 h 71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349" h="710">
                  <a:moveTo>
                    <a:pt x="1348" y="0"/>
                  </a:moveTo>
                  <a:lnTo>
                    <a:pt x="1348" y="0"/>
                  </a:lnTo>
                  <a:cubicBezTo>
                    <a:pt x="1348" y="0"/>
                    <a:pt x="1340" y="21"/>
                    <a:pt x="1322" y="57"/>
                  </a:cubicBezTo>
                  <a:cubicBezTo>
                    <a:pt x="1317" y="67"/>
                    <a:pt x="1312" y="77"/>
                    <a:pt x="1307" y="88"/>
                  </a:cubicBezTo>
                  <a:cubicBezTo>
                    <a:pt x="1300" y="99"/>
                    <a:pt x="1293" y="110"/>
                    <a:pt x="1286" y="123"/>
                  </a:cubicBezTo>
                  <a:cubicBezTo>
                    <a:pt x="1271" y="148"/>
                    <a:pt x="1254" y="177"/>
                    <a:pt x="1231" y="206"/>
                  </a:cubicBezTo>
                  <a:cubicBezTo>
                    <a:pt x="1220" y="221"/>
                    <a:pt x="1209" y="237"/>
                    <a:pt x="1197" y="253"/>
                  </a:cubicBezTo>
                  <a:cubicBezTo>
                    <a:pt x="1184" y="269"/>
                    <a:pt x="1170" y="284"/>
                    <a:pt x="1156" y="301"/>
                  </a:cubicBezTo>
                  <a:cubicBezTo>
                    <a:pt x="1128" y="334"/>
                    <a:pt x="1095" y="366"/>
                    <a:pt x="1059" y="400"/>
                  </a:cubicBezTo>
                  <a:cubicBezTo>
                    <a:pt x="985" y="465"/>
                    <a:pt x="897" y="529"/>
                    <a:pt x="796" y="580"/>
                  </a:cubicBezTo>
                  <a:cubicBezTo>
                    <a:pt x="694" y="631"/>
                    <a:pt x="591" y="664"/>
                    <a:pt x="494" y="684"/>
                  </a:cubicBezTo>
                  <a:cubicBezTo>
                    <a:pt x="446" y="693"/>
                    <a:pt x="400" y="701"/>
                    <a:pt x="357" y="704"/>
                  </a:cubicBezTo>
                  <a:cubicBezTo>
                    <a:pt x="335" y="706"/>
                    <a:pt x="315" y="708"/>
                    <a:pt x="294" y="708"/>
                  </a:cubicBezTo>
                  <a:cubicBezTo>
                    <a:pt x="274" y="708"/>
                    <a:pt x="255" y="708"/>
                    <a:pt x="236" y="708"/>
                  </a:cubicBezTo>
                  <a:cubicBezTo>
                    <a:pt x="199" y="709"/>
                    <a:pt x="166" y="705"/>
                    <a:pt x="137" y="703"/>
                  </a:cubicBezTo>
                  <a:cubicBezTo>
                    <a:pt x="123" y="701"/>
                    <a:pt x="109" y="700"/>
                    <a:pt x="97" y="698"/>
                  </a:cubicBezTo>
                  <a:cubicBezTo>
                    <a:pt x="84" y="696"/>
                    <a:pt x="73" y="694"/>
                    <a:pt x="63" y="692"/>
                  </a:cubicBezTo>
                  <a:cubicBezTo>
                    <a:pt x="23" y="685"/>
                    <a:pt x="0" y="680"/>
                    <a:pt x="0" y="680"/>
                  </a:cubicBezTo>
                  <a:cubicBezTo>
                    <a:pt x="0" y="680"/>
                    <a:pt x="22" y="671"/>
                    <a:pt x="60" y="658"/>
                  </a:cubicBezTo>
                  <a:cubicBezTo>
                    <a:pt x="70" y="654"/>
                    <a:pt x="80" y="651"/>
                    <a:pt x="91" y="647"/>
                  </a:cubicBezTo>
                  <a:cubicBezTo>
                    <a:pt x="103" y="642"/>
                    <a:pt x="115" y="638"/>
                    <a:pt x="128" y="632"/>
                  </a:cubicBezTo>
                  <a:cubicBezTo>
                    <a:pt x="155" y="622"/>
                    <a:pt x="184" y="612"/>
                    <a:pt x="217" y="599"/>
                  </a:cubicBezTo>
                  <a:cubicBezTo>
                    <a:pt x="233" y="592"/>
                    <a:pt x="249" y="586"/>
                    <a:pt x="267" y="579"/>
                  </a:cubicBezTo>
                  <a:cubicBezTo>
                    <a:pt x="285" y="572"/>
                    <a:pt x="302" y="564"/>
                    <a:pt x="321" y="556"/>
                  </a:cubicBezTo>
                  <a:cubicBezTo>
                    <a:pt x="358" y="541"/>
                    <a:pt x="397" y="523"/>
                    <a:pt x="437" y="505"/>
                  </a:cubicBezTo>
                  <a:cubicBezTo>
                    <a:pt x="518" y="467"/>
                    <a:pt x="605" y="426"/>
                    <a:pt x="695" y="381"/>
                  </a:cubicBezTo>
                  <a:cubicBezTo>
                    <a:pt x="786" y="335"/>
                    <a:pt x="870" y="290"/>
                    <a:pt x="948" y="247"/>
                  </a:cubicBezTo>
                  <a:cubicBezTo>
                    <a:pt x="987" y="225"/>
                    <a:pt x="1025" y="205"/>
                    <a:pt x="1059" y="184"/>
                  </a:cubicBezTo>
                  <a:cubicBezTo>
                    <a:pt x="1076" y="173"/>
                    <a:pt x="1093" y="164"/>
                    <a:pt x="1109" y="154"/>
                  </a:cubicBezTo>
                  <a:cubicBezTo>
                    <a:pt x="1124" y="144"/>
                    <a:pt x="1140" y="134"/>
                    <a:pt x="1155" y="125"/>
                  </a:cubicBezTo>
                  <a:cubicBezTo>
                    <a:pt x="1185" y="108"/>
                    <a:pt x="1211" y="90"/>
                    <a:pt x="1235" y="74"/>
                  </a:cubicBezTo>
                  <a:cubicBezTo>
                    <a:pt x="1247" y="67"/>
                    <a:pt x="1258" y="60"/>
                    <a:pt x="1268" y="53"/>
                  </a:cubicBezTo>
                  <a:cubicBezTo>
                    <a:pt x="1278" y="46"/>
                    <a:pt x="1287" y="40"/>
                    <a:pt x="1295" y="34"/>
                  </a:cubicBezTo>
                  <a:cubicBezTo>
                    <a:pt x="1329" y="12"/>
                    <a:pt x="1348" y="0"/>
                    <a:pt x="134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6" name="Freeform 39">
              <a:extLst>
                <a:ext uri="{FF2B5EF4-FFF2-40B4-BE49-F238E27FC236}">
                  <a16:creationId xmlns:a16="http://schemas.microsoft.com/office/drawing/2014/main" id="{F549679D-988F-874A-9937-27CF6F5AF4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0675" y="3657600"/>
              <a:ext cx="525463" cy="430213"/>
            </a:xfrm>
            <a:custGeom>
              <a:avLst/>
              <a:gdLst>
                <a:gd name="T0" fmla="*/ 525103 w 1458"/>
                <a:gd name="T1" fmla="*/ 2518 h 1196"/>
                <a:gd name="T2" fmla="*/ 525103 w 1458"/>
                <a:gd name="T3" fmla="*/ 2518 h 1196"/>
                <a:gd name="T4" fmla="*/ 504199 w 1458"/>
                <a:gd name="T5" fmla="*/ 24101 h 1196"/>
                <a:gd name="T6" fmla="*/ 504199 w 1458"/>
                <a:gd name="T7" fmla="*/ 24101 h 1196"/>
                <a:gd name="T8" fmla="*/ 448698 w 1458"/>
                <a:gd name="T9" fmla="*/ 77697 h 1196"/>
                <a:gd name="T10" fmla="*/ 448698 w 1458"/>
                <a:gd name="T11" fmla="*/ 77697 h 1196"/>
                <a:gd name="T12" fmla="*/ 411937 w 1458"/>
                <a:gd name="T13" fmla="*/ 112589 h 1196"/>
                <a:gd name="T14" fmla="*/ 411937 w 1458"/>
                <a:gd name="T15" fmla="*/ 112589 h 1196"/>
                <a:gd name="T16" fmla="*/ 370491 w 1458"/>
                <a:gd name="T17" fmla="*/ 151078 h 1196"/>
                <a:gd name="T18" fmla="*/ 370491 w 1458"/>
                <a:gd name="T19" fmla="*/ 151078 h 1196"/>
                <a:gd name="T20" fmla="*/ 276066 w 1458"/>
                <a:gd name="T21" fmla="*/ 233452 h 1196"/>
                <a:gd name="T22" fmla="*/ 276066 w 1458"/>
                <a:gd name="T23" fmla="*/ 233452 h 1196"/>
                <a:gd name="T24" fmla="*/ 176236 w 1458"/>
                <a:gd name="T25" fmla="*/ 308991 h 1196"/>
                <a:gd name="T26" fmla="*/ 176236 w 1458"/>
                <a:gd name="T27" fmla="*/ 308991 h 1196"/>
                <a:gd name="T28" fmla="*/ 130104 w 1458"/>
                <a:gd name="T29" fmla="*/ 341724 h 1196"/>
                <a:gd name="T30" fmla="*/ 130104 w 1458"/>
                <a:gd name="T31" fmla="*/ 341724 h 1196"/>
                <a:gd name="T32" fmla="*/ 88658 w 1458"/>
                <a:gd name="T33" fmla="*/ 370861 h 1196"/>
                <a:gd name="T34" fmla="*/ 88658 w 1458"/>
                <a:gd name="T35" fmla="*/ 370861 h 1196"/>
                <a:gd name="T36" fmla="*/ 24507 w 1458"/>
                <a:gd name="T37" fmla="*/ 413666 h 1196"/>
                <a:gd name="T38" fmla="*/ 24507 w 1458"/>
                <a:gd name="T39" fmla="*/ 413666 h 1196"/>
                <a:gd name="T40" fmla="*/ 0 w 1458"/>
                <a:gd name="T41" fmla="*/ 429853 h 1196"/>
                <a:gd name="T42" fmla="*/ 0 w 1458"/>
                <a:gd name="T43" fmla="*/ 429853 h 1196"/>
                <a:gd name="T44" fmla="*/ 3604 w 1458"/>
                <a:gd name="T45" fmla="*/ 400357 h 1196"/>
                <a:gd name="T46" fmla="*/ 3604 w 1458"/>
                <a:gd name="T47" fmla="*/ 400357 h 1196"/>
                <a:gd name="T48" fmla="*/ 6487 w 1458"/>
                <a:gd name="T49" fmla="*/ 384890 h 1196"/>
                <a:gd name="T50" fmla="*/ 6487 w 1458"/>
                <a:gd name="T51" fmla="*/ 384890 h 1196"/>
                <a:gd name="T52" fmla="*/ 10812 w 1458"/>
                <a:gd name="T53" fmla="*/ 366544 h 1196"/>
                <a:gd name="T54" fmla="*/ 10812 w 1458"/>
                <a:gd name="T55" fmla="*/ 366544 h 1196"/>
                <a:gd name="T56" fmla="*/ 24507 w 1458"/>
                <a:gd name="T57" fmla="*/ 322300 h 1196"/>
                <a:gd name="T58" fmla="*/ 24507 w 1458"/>
                <a:gd name="T59" fmla="*/ 322300 h 1196"/>
                <a:gd name="T60" fmla="*/ 33878 w 1458"/>
                <a:gd name="T61" fmla="*/ 297840 h 1196"/>
                <a:gd name="T62" fmla="*/ 33878 w 1458"/>
                <a:gd name="T63" fmla="*/ 297840 h 1196"/>
                <a:gd name="T64" fmla="*/ 45771 w 1458"/>
                <a:gd name="T65" fmla="*/ 271581 h 1196"/>
                <a:gd name="T66" fmla="*/ 45771 w 1458"/>
                <a:gd name="T67" fmla="*/ 271581 h 1196"/>
                <a:gd name="T68" fmla="*/ 77846 w 1458"/>
                <a:gd name="T69" fmla="*/ 216186 h 1196"/>
                <a:gd name="T70" fmla="*/ 77846 w 1458"/>
                <a:gd name="T71" fmla="*/ 216186 h 1196"/>
                <a:gd name="T72" fmla="*/ 174794 w 1458"/>
                <a:gd name="T73" fmla="*/ 108992 h 1196"/>
                <a:gd name="T74" fmla="*/ 174794 w 1458"/>
                <a:gd name="T75" fmla="*/ 108992 h 1196"/>
                <a:gd name="T76" fmla="*/ 299492 w 1458"/>
                <a:gd name="T77" fmla="*/ 35971 h 1196"/>
                <a:gd name="T78" fmla="*/ 299492 w 1458"/>
                <a:gd name="T79" fmla="*/ 35971 h 1196"/>
                <a:gd name="T80" fmla="*/ 359679 w 1458"/>
                <a:gd name="T81" fmla="*/ 16187 h 1196"/>
                <a:gd name="T82" fmla="*/ 359679 w 1458"/>
                <a:gd name="T83" fmla="*/ 16187 h 1196"/>
                <a:gd name="T84" fmla="*/ 388151 w 1458"/>
                <a:gd name="T85" fmla="*/ 9712 h 1196"/>
                <a:gd name="T86" fmla="*/ 388151 w 1458"/>
                <a:gd name="T87" fmla="*/ 9712 h 1196"/>
                <a:gd name="T88" fmla="*/ 414099 w 1458"/>
                <a:gd name="T89" fmla="*/ 5036 h 1196"/>
                <a:gd name="T90" fmla="*/ 414099 w 1458"/>
                <a:gd name="T91" fmla="*/ 5036 h 1196"/>
                <a:gd name="T92" fmla="*/ 460231 w 1458"/>
                <a:gd name="T93" fmla="*/ 719 h 1196"/>
                <a:gd name="T94" fmla="*/ 460231 w 1458"/>
                <a:gd name="T95" fmla="*/ 719 h 1196"/>
                <a:gd name="T96" fmla="*/ 478971 w 1458"/>
                <a:gd name="T97" fmla="*/ 0 h 1196"/>
                <a:gd name="T98" fmla="*/ 478971 w 1458"/>
                <a:gd name="T99" fmla="*/ 0 h 1196"/>
                <a:gd name="T100" fmla="*/ 495189 w 1458"/>
                <a:gd name="T101" fmla="*/ 360 h 1196"/>
                <a:gd name="T102" fmla="*/ 495189 w 1458"/>
                <a:gd name="T103" fmla="*/ 360 h 1196"/>
                <a:gd name="T104" fmla="*/ 525103 w 1458"/>
                <a:gd name="T105" fmla="*/ 2518 h 119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458" h="1196">
                  <a:moveTo>
                    <a:pt x="1457" y="7"/>
                  </a:moveTo>
                  <a:lnTo>
                    <a:pt x="1457" y="7"/>
                  </a:lnTo>
                  <a:cubicBezTo>
                    <a:pt x="1457" y="7"/>
                    <a:pt x="1436" y="30"/>
                    <a:pt x="1399" y="67"/>
                  </a:cubicBezTo>
                  <a:cubicBezTo>
                    <a:pt x="1361" y="102"/>
                    <a:pt x="1309" y="153"/>
                    <a:pt x="1245" y="216"/>
                  </a:cubicBezTo>
                  <a:cubicBezTo>
                    <a:pt x="1214" y="245"/>
                    <a:pt x="1179" y="278"/>
                    <a:pt x="1143" y="313"/>
                  </a:cubicBezTo>
                  <a:cubicBezTo>
                    <a:pt x="1106" y="346"/>
                    <a:pt x="1069" y="384"/>
                    <a:pt x="1028" y="420"/>
                  </a:cubicBezTo>
                  <a:cubicBezTo>
                    <a:pt x="948" y="495"/>
                    <a:pt x="861" y="572"/>
                    <a:pt x="766" y="649"/>
                  </a:cubicBezTo>
                  <a:cubicBezTo>
                    <a:pt x="672" y="727"/>
                    <a:pt x="579" y="796"/>
                    <a:pt x="489" y="859"/>
                  </a:cubicBezTo>
                  <a:cubicBezTo>
                    <a:pt x="446" y="892"/>
                    <a:pt x="402" y="921"/>
                    <a:pt x="361" y="950"/>
                  </a:cubicBezTo>
                  <a:cubicBezTo>
                    <a:pt x="320" y="979"/>
                    <a:pt x="281" y="1006"/>
                    <a:pt x="246" y="1031"/>
                  </a:cubicBezTo>
                  <a:cubicBezTo>
                    <a:pt x="172" y="1081"/>
                    <a:pt x="111" y="1121"/>
                    <a:pt x="68" y="1150"/>
                  </a:cubicBezTo>
                  <a:cubicBezTo>
                    <a:pt x="25" y="1179"/>
                    <a:pt x="0" y="1195"/>
                    <a:pt x="0" y="1195"/>
                  </a:cubicBezTo>
                  <a:cubicBezTo>
                    <a:pt x="0" y="1195"/>
                    <a:pt x="2" y="1165"/>
                    <a:pt x="10" y="1113"/>
                  </a:cubicBezTo>
                  <a:cubicBezTo>
                    <a:pt x="12" y="1099"/>
                    <a:pt x="15" y="1085"/>
                    <a:pt x="18" y="1070"/>
                  </a:cubicBezTo>
                  <a:cubicBezTo>
                    <a:pt x="21" y="1054"/>
                    <a:pt x="25" y="1037"/>
                    <a:pt x="30" y="1019"/>
                  </a:cubicBezTo>
                  <a:cubicBezTo>
                    <a:pt x="40" y="983"/>
                    <a:pt x="51" y="940"/>
                    <a:pt x="68" y="896"/>
                  </a:cubicBezTo>
                  <a:cubicBezTo>
                    <a:pt x="75" y="875"/>
                    <a:pt x="84" y="851"/>
                    <a:pt x="94" y="828"/>
                  </a:cubicBezTo>
                  <a:cubicBezTo>
                    <a:pt x="104" y="803"/>
                    <a:pt x="116" y="779"/>
                    <a:pt x="127" y="755"/>
                  </a:cubicBezTo>
                  <a:cubicBezTo>
                    <a:pt x="152" y="704"/>
                    <a:pt x="182" y="654"/>
                    <a:pt x="216" y="601"/>
                  </a:cubicBezTo>
                  <a:cubicBezTo>
                    <a:pt x="284" y="499"/>
                    <a:pt x="374" y="394"/>
                    <a:pt x="485" y="303"/>
                  </a:cubicBezTo>
                  <a:cubicBezTo>
                    <a:pt x="596" y="213"/>
                    <a:pt x="716" y="147"/>
                    <a:pt x="831" y="100"/>
                  </a:cubicBezTo>
                  <a:cubicBezTo>
                    <a:pt x="889" y="78"/>
                    <a:pt x="945" y="58"/>
                    <a:pt x="998" y="45"/>
                  </a:cubicBezTo>
                  <a:cubicBezTo>
                    <a:pt x="1026" y="38"/>
                    <a:pt x="1051" y="31"/>
                    <a:pt x="1077" y="27"/>
                  </a:cubicBezTo>
                  <a:cubicBezTo>
                    <a:pt x="1102" y="22"/>
                    <a:pt x="1126" y="18"/>
                    <a:pt x="1149" y="14"/>
                  </a:cubicBezTo>
                  <a:cubicBezTo>
                    <a:pt x="1196" y="7"/>
                    <a:pt x="1239" y="4"/>
                    <a:pt x="1277" y="2"/>
                  </a:cubicBezTo>
                  <a:cubicBezTo>
                    <a:pt x="1296" y="1"/>
                    <a:pt x="1313" y="0"/>
                    <a:pt x="1329" y="0"/>
                  </a:cubicBezTo>
                  <a:cubicBezTo>
                    <a:pt x="1345" y="1"/>
                    <a:pt x="1360" y="1"/>
                    <a:pt x="1374" y="1"/>
                  </a:cubicBezTo>
                  <a:cubicBezTo>
                    <a:pt x="1427" y="4"/>
                    <a:pt x="1457" y="7"/>
                    <a:pt x="1457" y="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7" name="Freeform 40">
              <a:extLst>
                <a:ext uri="{FF2B5EF4-FFF2-40B4-BE49-F238E27FC236}">
                  <a16:creationId xmlns:a16="http://schemas.microsoft.com/office/drawing/2014/main" id="{19BEFD47-12E7-1349-AE9D-91ABDAB63A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0200" y="3400425"/>
              <a:ext cx="311150" cy="452438"/>
            </a:xfrm>
            <a:custGeom>
              <a:avLst/>
              <a:gdLst>
                <a:gd name="T0" fmla="*/ 310789 w 863"/>
                <a:gd name="T1" fmla="*/ 0 h 1258"/>
                <a:gd name="T2" fmla="*/ 310789 w 863"/>
                <a:gd name="T3" fmla="*/ 0 h 1258"/>
                <a:gd name="T4" fmla="*/ 205150 w 863"/>
                <a:gd name="T5" fmla="*/ 260026 h 1258"/>
                <a:gd name="T6" fmla="*/ 205150 w 863"/>
                <a:gd name="T7" fmla="*/ 260026 h 1258"/>
                <a:gd name="T8" fmla="*/ 0 w 863"/>
                <a:gd name="T9" fmla="*/ 452078 h 1258"/>
                <a:gd name="T10" fmla="*/ 0 w 863"/>
                <a:gd name="T11" fmla="*/ 452078 h 1258"/>
                <a:gd name="T12" fmla="*/ 105640 w 863"/>
                <a:gd name="T13" fmla="*/ 192052 h 1258"/>
                <a:gd name="T14" fmla="*/ 105640 w 863"/>
                <a:gd name="T15" fmla="*/ 192052 h 1258"/>
                <a:gd name="T16" fmla="*/ 310789 w 863"/>
                <a:gd name="T17" fmla="*/ 0 h 12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63" h="1258">
                  <a:moveTo>
                    <a:pt x="862" y="0"/>
                  </a:moveTo>
                  <a:lnTo>
                    <a:pt x="862" y="0"/>
                  </a:lnTo>
                  <a:cubicBezTo>
                    <a:pt x="862" y="0"/>
                    <a:pt x="807" y="376"/>
                    <a:pt x="569" y="723"/>
                  </a:cubicBezTo>
                  <a:cubicBezTo>
                    <a:pt x="332" y="1070"/>
                    <a:pt x="0" y="1257"/>
                    <a:pt x="0" y="1257"/>
                  </a:cubicBezTo>
                  <a:cubicBezTo>
                    <a:pt x="0" y="1257"/>
                    <a:pt x="55" y="882"/>
                    <a:pt x="293" y="534"/>
                  </a:cubicBezTo>
                  <a:cubicBezTo>
                    <a:pt x="531" y="187"/>
                    <a:pt x="862" y="0"/>
                    <a:pt x="862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8" name="Freeform 41">
              <a:extLst>
                <a:ext uri="{FF2B5EF4-FFF2-40B4-BE49-F238E27FC236}">
                  <a16:creationId xmlns:a16="http://schemas.microsoft.com/office/drawing/2014/main" id="{152C71AD-A6B0-DB49-99F3-650B6B910C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7475" y="3262313"/>
              <a:ext cx="406400" cy="366712"/>
            </a:xfrm>
            <a:custGeom>
              <a:avLst/>
              <a:gdLst>
                <a:gd name="T0" fmla="*/ 203380 w 1131"/>
                <a:gd name="T1" fmla="*/ 0 h 1017"/>
                <a:gd name="T2" fmla="*/ 203380 w 1131"/>
                <a:gd name="T3" fmla="*/ 0 h 1017"/>
                <a:gd name="T4" fmla="*/ 243624 w 1131"/>
                <a:gd name="T5" fmla="*/ 139545 h 1017"/>
                <a:gd name="T6" fmla="*/ 243624 w 1131"/>
                <a:gd name="T7" fmla="*/ 139545 h 1017"/>
                <a:gd name="T8" fmla="*/ 318724 w 1131"/>
                <a:gd name="T9" fmla="*/ 103848 h 1017"/>
                <a:gd name="T10" fmla="*/ 318724 w 1131"/>
                <a:gd name="T11" fmla="*/ 103848 h 1017"/>
                <a:gd name="T12" fmla="*/ 406041 w 1131"/>
                <a:gd name="T13" fmla="*/ 182094 h 1017"/>
                <a:gd name="T14" fmla="*/ 406041 w 1131"/>
                <a:gd name="T15" fmla="*/ 182094 h 1017"/>
                <a:gd name="T16" fmla="*/ 203380 w 1131"/>
                <a:gd name="T17" fmla="*/ 366351 h 1017"/>
                <a:gd name="T18" fmla="*/ 203380 w 1131"/>
                <a:gd name="T19" fmla="*/ 366351 h 1017"/>
                <a:gd name="T20" fmla="*/ 0 w 1131"/>
                <a:gd name="T21" fmla="*/ 182094 h 1017"/>
                <a:gd name="T22" fmla="*/ 0 w 1131"/>
                <a:gd name="T23" fmla="*/ 182094 h 1017"/>
                <a:gd name="T24" fmla="*/ 87317 w 1131"/>
                <a:gd name="T25" fmla="*/ 103848 h 1017"/>
                <a:gd name="T26" fmla="*/ 87317 w 1131"/>
                <a:gd name="T27" fmla="*/ 103848 h 1017"/>
                <a:gd name="T28" fmla="*/ 162416 w 1131"/>
                <a:gd name="T29" fmla="*/ 139545 h 1017"/>
                <a:gd name="T30" fmla="*/ 162416 w 1131"/>
                <a:gd name="T31" fmla="*/ 139545 h 1017"/>
                <a:gd name="T32" fmla="*/ 203380 w 1131"/>
                <a:gd name="T33" fmla="*/ 0 h 10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31" h="1017">
                  <a:moveTo>
                    <a:pt x="566" y="0"/>
                  </a:moveTo>
                  <a:lnTo>
                    <a:pt x="566" y="0"/>
                  </a:lnTo>
                  <a:cubicBezTo>
                    <a:pt x="722" y="229"/>
                    <a:pt x="678" y="387"/>
                    <a:pt x="678" y="387"/>
                  </a:cubicBezTo>
                  <a:cubicBezTo>
                    <a:pt x="678" y="387"/>
                    <a:pt x="720" y="288"/>
                    <a:pt x="887" y="288"/>
                  </a:cubicBezTo>
                  <a:cubicBezTo>
                    <a:pt x="1054" y="288"/>
                    <a:pt x="1130" y="505"/>
                    <a:pt x="1130" y="505"/>
                  </a:cubicBezTo>
                  <a:cubicBezTo>
                    <a:pt x="720" y="628"/>
                    <a:pt x="566" y="1016"/>
                    <a:pt x="566" y="1016"/>
                  </a:cubicBezTo>
                  <a:cubicBezTo>
                    <a:pt x="566" y="1016"/>
                    <a:pt x="410" y="628"/>
                    <a:pt x="0" y="505"/>
                  </a:cubicBezTo>
                  <a:cubicBezTo>
                    <a:pt x="0" y="505"/>
                    <a:pt x="76" y="288"/>
                    <a:pt x="243" y="288"/>
                  </a:cubicBezTo>
                  <a:cubicBezTo>
                    <a:pt x="410" y="288"/>
                    <a:pt x="452" y="387"/>
                    <a:pt x="452" y="387"/>
                  </a:cubicBezTo>
                  <a:cubicBezTo>
                    <a:pt x="452" y="387"/>
                    <a:pt x="408" y="229"/>
                    <a:pt x="566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9" name="Freeform 42">
              <a:extLst>
                <a:ext uri="{FF2B5EF4-FFF2-40B4-BE49-F238E27FC236}">
                  <a16:creationId xmlns:a16="http://schemas.microsoft.com/office/drawing/2014/main" id="{64757672-6C0E-194D-9F24-A8C149D364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1975" y="3640138"/>
              <a:ext cx="44450" cy="41275"/>
            </a:xfrm>
            <a:custGeom>
              <a:avLst/>
              <a:gdLst>
                <a:gd name="T0" fmla="*/ 23490 w 123"/>
                <a:gd name="T1" fmla="*/ 0 h 113"/>
                <a:gd name="T2" fmla="*/ 20599 w 123"/>
                <a:gd name="T3" fmla="*/ 0 h 113"/>
                <a:gd name="T4" fmla="*/ 20599 w 123"/>
                <a:gd name="T5" fmla="*/ 0 h 113"/>
                <a:gd name="T6" fmla="*/ 361 w 123"/>
                <a:gd name="T7" fmla="*/ 20455 h 113"/>
                <a:gd name="T8" fmla="*/ 361 w 123"/>
                <a:gd name="T9" fmla="*/ 20455 h 113"/>
                <a:gd name="T10" fmla="*/ 20599 w 123"/>
                <a:gd name="T11" fmla="*/ 40910 h 113"/>
                <a:gd name="T12" fmla="*/ 23490 w 123"/>
                <a:gd name="T13" fmla="*/ 40910 h 113"/>
                <a:gd name="T14" fmla="*/ 23490 w 123"/>
                <a:gd name="T15" fmla="*/ 40910 h 113"/>
                <a:gd name="T16" fmla="*/ 43727 w 123"/>
                <a:gd name="T17" fmla="*/ 20455 h 113"/>
                <a:gd name="T18" fmla="*/ 43727 w 123"/>
                <a:gd name="T19" fmla="*/ 20455 h 113"/>
                <a:gd name="T20" fmla="*/ 23490 w 123"/>
                <a:gd name="T21" fmla="*/ 0 h 1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3" h="113">
                  <a:moveTo>
                    <a:pt x="65" y="0"/>
                  </a:moveTo>
                  <a:lnTo>
                    <a:pt x="57" y="0"/>
                  </a:lnTo>
                  <a:cubicBezTo>
                    <a:pt x="28" y="0"/>
                    <a:pt x="0" y="26"/>
                    <a:pt x="1" y="56"/>
                  </a:cubicBezTo>
                  <a:cubicBezTo>
                    <a:pt x="3" y="86"/>
                    <a:pt x="26" y="112"/>
                    <a:pt x="57" y="112"/>
                  </a:cubicBezTo>
                  <a:lnTo>
                    <a:pt x="65" y="112"/>
                  </a:lnTo>
                  <a:cubicBezTo>
                    <a:pt x="94" y="112"/>
                    <a:pt x="122" y="86"/>
                    <a:pt x="121" y="56"/>
                  </a:cubicBezTo>
                  <a:cubicBezTo>
                    <a:pt x="120" y="26"/>
                    <a:pt x="96" y="0"/>
                    <a:pt x="65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0" name="Freeform 43">
              <a:extLst>
                <a:ext uri="{FF2B5EF4-FFF2-40B4-BE49-F238E27FC236}">
                  <a16:creationId xmlns:a16="http://schemas.microsoft.com/office/drawing/2014/main" id="{E590B473-7076-CF4C-9BF5-ACAF578C7A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5950" y="3608388"/>
              <a:ext cx="52388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144" y="112"/>
                    <a:pt x="144" y="0"/>
                    <a:pt x="72" y="0"/>
                  </a:cubicBezTo>
                  <a:cubicBezTo>
                    <a:pt x="1" y="0"/>
                    <a:pt x="0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" name="Freeform 44">
              <a:extLst>
                <a:ext uri="{FF2B5EF4-FFF2-40B4-BE49-F238E27FC236}">
                  <a16:creationId xmlns:a16="http://schemas.microsoft.com/office/drawing/2014/main" id="{93277460-D109-E54C-B399-71E12C279F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8975" y="3589338"/>
              <a:ext cx="52388" cy="39687"/>
            </a:xfrm>
            <a:custGeom>
              <a:avLst/>
              <a:gdLst>
                <a:gd name="T0" fmla="*/ 26013 w 145"/>
                <a:gd name="T1" fmla="*/ 39333 h 112"/>
                <a:gd name="T2" fmla="*/ 26013 w 145"/>
                <a:gd name="T3" fmla="*/ 39333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3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144" y="111"/>
                    <a:pt x="144" y="0"/>
                    <a:pt x="72" y="0"/>
                  </a:cubicBezTo>
                  <a:cubicBezTo>
                    <a:pt x="0" y="0"/>
                    <a:pt x="0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" name="Freeform 45">
              <a:extLst>
                <a:ext uri="{FF2B5EF4-FFF2-40B4-BE49-F238E27FC236}">
                  <a16:creationId xmlns:a16="http://schemas.microsoft.com/office/drawing/2014/main" id="{0217D8DC-7F6B-3C46-975C-D5EFC7A5A6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8825" y="3595688"/>
              <a:ext cx="52388" cy="39687"/>
            </a:xfrm>
            <a:custGeom>
              <a:avLst/>
              <a:gdLst>
                <a:gd name="T0" fmla="*/ 26013 w 145"/>
                <a:gd name="T1" fmla="*/ 39333 h 112"/>
                <a:gd name="T2" fmla="*/ 26013 w 145"/>
                <a:gd name="T3" fmla="*/ 39333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3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143" y="111"/>
                    <a:pt x="144" y="0"/>
                    <a:pt x="72" y="0"/>
                  </a:cubicBezTo>
                  <a:cubicBezTo>
                    <a:pt x="0" y="0"/>
                    <a:pt x="0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" name="Freeform 46">
              <a:extLst>
                <a:ext uri="{FF2B5EF4-FFF2-40B4-BE49-F238E27FC236}">
                  <a16:creationId xmlns:a16="http://schemas.microsoft.com/office/drawing/2014/main" id="{D470312B-5D81-014D-852F-8519D2B32C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2175" y="3308350"/>
              <a:ext cx="44450" cy="41275"/>
            </a:xfrm>
            <a:custGeom>
              <a:avLst/>
              <a:gdLst>
                <a:gd name="T0" fmla="*/ 20599 w 123"/>
                <a:gd name="T1" fmla="*/ 40910 h 113"/>
                <a:gd name="T2" fmla="*/ 23490 w 123"/>
                <a:gd name="T3" fmla="*/ 40910 h 113"/>
                <a:gd name="T4" fmla="*/ 23490 w 123"/>
                <a:gd name="T5" fmla="*/ 40910 h 113"/>
                <a:gd name="T6" fmla="*/ 43366 w 123"/>
                <a:gd name="T7" fmla="*/ 20455 h 113"/>
                <a:gd name="T8" fmla="*/ 43366 w 123"/>
                <a:gd name="T9" fmla="*/ 20455 h 113"/>
                <a:gd name="T10" fmla="*/ 23490 w 123"/>
                <a:gd name="T11" fmla="*/ 0 h 113"/>
                <a:gd name="T12" fmla="*/ 20599 w 123"/>
                <a:gd name="T13" fmla="*/ 0 h 113"/>
                <a:gd name="T14" fmla="*/ 20599 w 123"/>
                <a:gd name="T15" fmla="*/ 0 h 113"/>
                <a:gd name="T16" fmla="*/ 361 w 123"/>
                <a:gd name="T17" fmla="*/ 20455 h 113"/>
                <a:gd name="T18" fmla="*/ 361 w 123"/>
                <a:gd name="T19" fmla="*/ 20455 h 113"/>
                <a:gd name="T20" fmla="*/ 20599 w 123"/>
                <a:gd name="T21" fmla="*/ 40910 h 1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3" h="113">
                  <a:moveTo>
                    <a:pt x="57" y="112"/>
                  </a:moveTo>
                  <a:lnTo>
                    <a:pt x="65" y="112"/>
                  </a:lnTo>
                  <a:cubicBezTo>
                    <a:pt x="94" y="112"/>
                    <a:pt x="122" y="87"/>
                    <a:pt x="120" y="56"/>
                  </a:cubicBezTo>
                  <a:cubicBezTo>
                    <a:pt x="119" y="26"/>
                    <a:pt x="96" y="0"/>
                    <a:pt x="65" y="0"/>
                  </a:cubicBezTo>
                  <a:lnTo>
                    <a:pt x="57" y="0"/>
                  </a:lnTo>
                  <a:cubicBezTo>
                    <a:pt x="28" y="0"/>
                    <a:pt x="0" y="26"/>
                    <a:pt x="1" y="56"/>
                  </a:cubicBezTo>
                  <a:cubicBezTo>
                    <a:pt x="3" y="87"/>
                    <a:pt x="26" y="112"/>
                    <a:pt x="57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4" name="Freeform 47">
              <a:extLst>
                <a:ext uri="{FF2B5EF4-FFF2-40B4-BE49-F238E27FC236}">
                  <a16:creationId xmlns:a16="http://schemas.microsoft.com/office/drawing/2014/main" id="{E70FF6A2-94EE-7440-8F9B-08A81F297F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9325" y="3297238"/>
              <a:ext cx="52388" cy="41275"/>
            </a:xfrm>
            <a:custGeom>
              <a:avLst/>
              <a:gdLst>
                <a:gd name="T0" fmla="*/ 25652 w 145"/>
                <a:gd name="T1" fmla="*/ 40910 h 113"/>
                <a:gd name="T2" fmla="*/ 25652 w 145"/>
                <a:gd name="T3" fmla="*/ 40910 h 113"/>
                <a:gd name="T4" fmla="*/ 25652 w 145"/>
                <a:gd name="T5" fmla="*/ 0 h 113"/>
                <a:gd name="T6" fmla="*/ 25652 w 145"/>
                <a:gd name="T7" fmla="*/ 0 h 113"/>
                <a:gd name="T8" fmla="*/ 25652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1" y="112"/>
                  </a:moveTo>
                  <a:lnTo>
                    <a:pt x="71" y="112"/>
                  </a:lnTo>
                  <a:cubicBezTo>
                    <a:pt x="143" y="112"/>
                    <a:pt x="144" y="0"/>
                    <a:pt x="71" y="0"/>
                  </a:cubicBezTo>
                  <a:cubicBezTo>
                    <a:pt x="0" y="0"/>
                    <a:pt x="0" y="112"/>
                    <a:pt x="71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5" name="Freeform 48">
              <a:extLst>
                <a:ext uri="{FF2B5EF4-FFF2-40B4-BE49-F238E27FC236}">
                  <a16:creationId xmlns:a16="http://schemas.microsoft.com/office/drawing/2014/main" id="{CA6D4953-6E6F-134E-A9C1-914F62A945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2825" y="3316288"/>
              <a:ext cx="52388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144" y="112"/>
                    <a:pt x="144" y="0"/>
                    <a:pt x="72" y="0"/>
                  </a:cubicBezTo>
                  <a:cubicBezTo>
                    <a:pt x="0" y="0"/>
                    <a:pt x="0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6" name="Freeform 49">
              <a:extLst>
                <a:ext uri="{FF2B5EF4-FFF2-40B4-BE49-F238E27FC236}">
                  <a16:creationId xmlns:a16="http://schemas.microsoft.com/office/drawing/2014/main" id="{CCAD2049-71A3-2346-A5C1-AC88881276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0450" y="3382963"/>
              <a:ext cx="52388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144" y="112"/>
                    <a:pt x="144" y="0"/>
                    <a:pt x="72" y="0"/>
                  </a:cubicBezTo>
                  <a:cubicBezTo>
                    <a:pt x="0" y="0"/>
                    <a:pt x="0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7" name="Freeform 50">
              <a:extLst>
                <a:ext uri="{FF2B5EF4-FFF2-40B4-BE49-F238E27FC236}">
                  <a16:creationId xmlns:a16="http://schemas.microsoft.com/office/drawing/2014/main" id="{6EA9D5D4-0712-0D41-AAD0-C62086342D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5563" y="3313113"/>
              <a:ext cx="627062" cy="231775"/>
            </a:xfrm>
            <a:custGeom>
              <a:avLst/>
              <a:gdLst>
                <a:gd name="T0" fmla="*/ 626702 w 1740"/>
                <a:gd name="T1" fmla="*/ 64984 h 642"/>
                <a:gd name="T2" fmla="*/ 626702 w 1740"/>
                <a:gd name="T3" fmla="*/ 64984 h 642"/>
                <a:gd name="T4" fmla="*/ 620575 w 1740"/>
                <a:gd name="T5" fmla="*/ 61734 h 642"/>
                <a:gd name="T6" fmla="*/ 620575 w 1740"/>
                <a:gd name="T7" fmla="*/ 61734 h 642"/>
                <a:gd name="T8" fmla="*/ 603637 w 1740"/>
                <a:gd name="T9" fmla="*/ 53431 h 642"/>
                <a:gd name="T10" fmla="*/ 603637 w 1740"/>
                <a:gd name="T11" fmla="*/ 53431 h 642"/>
                <a:gd name="T12" fmla="*/ 537688 w 1740"/>
                <a:gd name="T13" fmla="*/ 31770 h 642"/>
                <a:gd name="T14" fmla="*/ 537688 w 1740"/>
                <a:gd name="T15" fmla="*/ 31770 h 642"/>
                <a:gd name="T16" fmla="*/ 433177 w 1740"/>
                <a:gd name="T17" fmla="*/ 23466 h 642"/>
                <a:gd name="T18" fmla="*/ 433177 w 1740"/>
                <a:gd name="T19" fmla="*/ 23466 h 642"/>
                <a:gd name="T20" fmla="*/ 305242 w 1740"/>
                <a:gd name="T21" fmla="*/ 47655 h 642"/>
                <a:gd name="T22" fmla="*/ 305242 w 1740"/>
                <a:gd name="T23" fmla="*/ 47655 h 642"/>
                <a:gd name="T24" fmla="*/ 85771 w 1740"/>
                <a:gd name="T25" fmla="*/ 165347 h 642"/>
                <a:gd name="T26" fmla="*/ 85771 w 1740"/>
                <a:gd name="T27" fmla="*/ 165347 h 642"/>
                <a:gd name="T28" fmla="*/ 23064 w 1740"/>
                <a:gd name="T29" fmla="*/ 213363 h 642"/>
                <a:gd name="T30" fmla="*/ 23064 w 1740"/>
                <a:gd name="T31" fmla="*/ 213363 h 642"/>
                <a:gd name="T32" fmla="*/ 0 w 1740"/>
                <a:gd name="T33" fmla="*/ 231414 h 642"/>
                <a:gd name="T34" fmla="*/ 0 w 1740"/>
                <a:gd name="T35" fmla="*/ 231414 h 642"/>
                <a:gd name="T36" fmla="*/ 20181 w 1740"/>
                <a:gd name="T37" fmla="*/ 210114 h 642"/>
                <a:gd name="T38" fmla="*/ 20181 w 1740"/>
                <a:gd name="T39" fmla="*/ 210114 h 642"/>
                <a:gd name="T40" fmla="*/ 77482 w 1740"/>
                <a:gd name="T41" fmla="*/ 154517 h 642"/>
                <a:gd name="T42" fmla="*/ 77482 w 1740"/>
                <a:gd name="T43" fmla="*/ 154517 h 642"/>
                <a:gd name="T44" fmla="*/ 170460 w 1740"/>
                <a:gd name="T45" fmla="*/ 83035 h 642"/>
                <a:gd name="T46" fmla="*/ 170460 w 1740"/>
                <a:gd name="T47" fmla="*/ 83035 h 642"/>
                <a:gd name="T48" fmla="*/ 296953 w 1740"/>
                <a:gd name="T49" fmla="*/ 21661 h 642"/>
                <a:gd name="T50" fmla="*/ 296953 w 1740"/>
                <a:gd name="T51" fmla="*/ 21661 h 642"/>
                <a:gd name="T52" fmla="*/ 432817 w 1740"/>
                <a:gd name="T53" fmla="*/ 722 h 642"/>
                <a:gd name="T54" fmla="*/ 432817 w 1740"/>
                <a:gd name="T55" fmla="*/ 722 h 642"/>
                <a:gd name="T56" fmla="*/ 541291 w 1740"/>
                <a:gd name="T57" fmla="*/ 18773 h 642"/>
                <a:gd name="T58" fmla="*/ 541291 w 1740"/>
                <a:gd name="T59" fmla="*/ 18773 h 642"/>
                <a:gd name="T60" fmla="*/ 605800 w 1740"/>
                <a:gd name="T61" fmla="*/ 49821 h 642"/>
                <a:gd name="T62" fmla="*/ 605800 w 1740"/>
                <a:gd name="T63" fmla="*/ 49821 h 642"/>
                <a:gd name="T64" fmla="*/ 621296 w 1740"/>
                <a:gd name="T65" fmla="*/ 60651 h 642"/>
                <a:gd name="T66" fmla="*/ 621296 w 1740"/>
                <a:gd name="T67" fmla="*/ 60651 h 642"/>
                <a:gd name="T68" fmla="*/ 626702 w 1740"/>
                <a:gd name="T69" fmla="*/ 64984 h 64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740" h="642">
                  <a:moveTo>
                    <a:pt x="1739" y="180"/>
                  </a:moveTo>
                  <a:lnTo>
                    <a:pt x="1739" y="180"/>
                  </a:lnTo>
                  <a:cubicBezTo>
                    <a:pt x="1739" y="180"/>
                    <a:pt x="1733" y="177"/>
                    <a:pt x="1722" y="171"/>
                  </a:cubicBezTo>
                  <a:cubicBezTo>
                    <a:pt x="1712" y="166"/>
                    <a:pt x="1697" y="157"/>
                    <a:pt x="1675" y="148"/>
                  </a:cubicBezTo>
                  <a:cubicBezTo>
                    <a:pt x="1634" y="129"/>
                    <a:pt x="1572" y="106"/>
                    <a:pt x="1492" y="88"/>
                  </a:cubicBezTo>
                  <a:cubicBezTo>
                    <a:pt x="1412" y="70"/>
                    <a:pt x="1313" y="60"/>
                    <a:pt x="1202" y="65"/>
                  </a:cubicBezTo>
                  <a:cubicBezTo>
                    <a:pt x="1091" y="70"/>
                    <a:pt x="969" y="92"/>
                    <a:pt x="847" y="132"/>
                  </a:cubicBezTo>
                  <a:cubicBezTo>
                    <a:pt x="598" y="213"/>
                    <a:pt x="387" y="350"/>
                    <a:pt x="238" y="458"/>
                  </a:cubicBezTo>
                  <a:cubicBezTo>
                    <a:pt x="164" y="511"/>
                    <a:pt x="104" y="558"/>
                    <a:pt x="64" y="591"/>
                  </a:cubicBezTo>
                  <a:cubicBezTo>
                    <a:pt x="23" y="623"/>
                    <a:pt x="0" y="641"/>
                    <a:pt x="0" y="641"/>
                  </a:cubicBezTo>
                  <a:cubicBezTo>
                    <a:pt x="0" y="641"/>
                    <a:pt x="20" y="620"/>
                    <a:pt x="56" y="582"/>
                  </a:cubicBezTo>
                  <a:cubicBezTo>
                    <a:pt x="92" y="544"/>
                    <a:pt x="145" y="490"/>
                    <a:pt x="215" y="428"/>
                  </a:cubicBezTo>
                  <a:cubicBezTo>
                    <a:pt x="284" y="366"/>
                    <a:pt x="370" y="297"/>
                    <a:pt x="473" y="230"/>
                  </a:cubicBezTo>
                  <a:cubicBezTo>
                    <a:pt x="574" y="164"/>
                    <a:pt x="693" y="103"/>
                    <a:pt x="824" y="60"/>
                  </a:cubicBezTo>
                  <a:cubicBezTo>
                    <a:pt x="953" y="17"/>
                    <a:pt x="1084" y="0"/>
                    <a:pt x="1201" y="2"/>
                  </a:cubicBezTo>
                  <a:cubicBezTo>
                    <a:pt x="1318" y="3"/>
                    <a:pt x="1421" y="23"/>
                    <a:pt x="1502" y="52"/>
                  </a:cubicBezTo>
                  <a:cubicBezTo>
                    <a:pt x="1583" y="80"/>
                    <a:pt x="1642" y="112"/>
                    <a:pt x="1681" y="138"/>
                  </a:cubicBezTo>
                  <a:cubicBezTo>
                    <a:pt x="1701" y="150"/>
                    <a:pt x="1714" y="162"/>
                    <a:pt x="1724" y="168"/>
                  </a:cubicBezTo>
                  <a:cubicBezTo>
                    <a:pt x="1734" y="176"/>
                    <a:pt x="1739" y="180"/>
                    <a:pt x="1739" y="18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8" name="Freeform 51">
              <a:extLst>
                <a:ext uri="{FF2B5EF4-FFF2-40B4-BE49-F238E27FC236}">
                  <a16:creationId xmlns:a16="http://schemas.microsoft.com/office/drawing/2014/main" id="{3064C5B2-4DF6-1E43-AB7B-121FF645BB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0800" y="3255963"/>
              <a:ext cx="622300" cy="214312"/>
            </a:xfrm>
            <a:custGeom>
              <a:avLst/>
              <a:gdLst>
                <a:gd name="T0" fmla="*/ 621940 w 1729"/>
                <a:gd name="T1" fmla="*/ 50257 h 597"/>
                <a:gd name="T2" fmla="*/ 621940 w 1729"/>
                <a:gd name="T3" fmla="*/ 50257 h 597"/>
                <a:gd name="T4" fmla="*/ 615102 w 1729"/>
                <a:gd name="T5" fmla="*/ 47745 h 597"/>
                <a:gd name="T6" fmla="*/ 615102 w 1729"/>
                <a:gd name="T7" fmla="*/ 47745 h 597"/>
                <a:gd name="T8" fmla="*/ 596386 w 1729"/>
                <a:gd name="T9" fmla="*/ 41283 h 597"/>
                <a:gd name="T10" fmla="*/ 596386 w 1729"/>
                <a:gd name="T11" fmla="*/ 41283 h 597"/>
                <a:gd name="T12" fmla="*/ 525482 w 1729"/>
                <a:gd name="T13" fmla="*/ 25847 h 597"/>
                <a:gd name="T14" fmla="*/ 525482 w 1729"/>
                <a:gd name="T15" fmla="*/ 25847 h 597"/>
                <a:gd name="T16" fmla="*/ 291894 w 1729"/>
                <a:gd name="T17" fmla="*/ 49539 h 597"/>
                <a:gd name="T18" fmla="*/ 291894 w 1729"/>
                <a:gd name="T19" fmla="*/ 49539 h 597"/>
                <a:gd name="T20" fmla="*/ 80622 w 1729"/>
                <a:gd name="T21" fmla="*/ 156157 h 597"/>
                <a:gd name="T22" fmla="*/ 80622 w 1729"/>
                <a:gd name="T23" fmla="*/ 156157 h 597"/>
                <a:gd name="T24" fmla="*/ 21235 w 1729"/>
                <a:gd name="T25" fmla="*/ 198158 h 597"/>
                <a:gd name="T26" fmla="*/ 21235 w 1729"/>
                <a:gd name="T27" fmla="*/ 198158 h 597"/>
                <a:gd name="T28" fmla="*/ 0 w 1729"/>
                <a:gd name="T29" fmla="*/ 213953 h 597"/>
                <a:gd name="T30" fmla="*/ 0 w 1729"/>
                <a:gd name="T31" fmla="*/ 213953 h 597"/>
                <a:gd name="T32" fmla="*/ 18356 w 1729"/>
                <a:gd name="T33" fmla="*/ 194568 h 597"/>
                <a:gd name="T34" fmla="*/ 18356 w 1729"/>
                <a:gd name="T35" fmla="*/ 194568 h 597"/>
                <a:gd name="T36" fmla="*/ 72704 w 1729"/>
                <a:gd name="T37" fmla="*/ 145388 h 597"/>
                <a:gd name="T38" fmla="*/ 72704 w 1729"/>
                <a:gd name="T39" fmla="*/ 145388 h 597"/>
                <a:gd name="T40" fmla="*/ 161244 w 1729"/>
                <a:gd name="T41" fmla="*/ 81130 h 597"/>
                <a:gd name="T42" fmla="*/ 161244 w 1729"/>
                <a:gd name="T43" fmla="*/ 81130 h 597"/>
                <a:gd name="T44" fmla="*/ 283256 w 1729"/>
                <a:gd name="T45" fmla="*/ 23693 h 597"/>
                <a:gd name="T46" fmla="*/ 283256 w 1729"/>
                <a:gd name="T47" fmla="*/ 23693 h 597"/>
                <a:gd name="T48" fmla="*/ 417506 w 1729"/>
                <a:gd name="T49" fmla="*/ 718 h 597"/>
                <a:gd name="T50" fmla="*/ 417506 w 1729"/>
                <a:gd name="T51" fmla="*/ 718 h 597"/>
                <a:gd name="T52" fmla="*/ 528001 w 1729"/>
                <a:gd name="T53" fmla="*/ 12564 h 597"/>
                <a:gd name="T54" fmla="*/ 528001 w 1729"/>
                <a:gd name="T55" fmla="*/ 12564 h 597"/>
                <a:gd name="T56" fmla="*/ 597826 w 1729"/>
                <a:gd name="T57" fmla="*/ 37334 h 597"/>
                <a:gd name="T58" fmla="*/ 597826 w 1729"/>
                <a:gd name="T59" fmla="*/ 37334 h 597"/>
                <a:gd name="T60" fmla="*/ 615821 w 1729"/>
                <a:gd name="T61" fmla="*/ 47027 h 597"/>
                <a:gd name="T62" fmla="*/ 615821 w 1729"/>
                <a:gd name="T63" fmla="*/ 47027 h 597"/>
                <a:gd name="T64" fmla="*/ 621940 w 1729"/>
                <a:gd name="T65" fmla="*/ 50257 h 5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729" h="597">
                  <a:moveTo>
                    <a:pt x="1728" y="140"/>
                  </a:moveTo>
                  <a:lnTo>
                    <a:pt x="1728" y="140"/>
                  </a:lnTo>
                  <a:cubicBezTo>
                    <a:pt x="1728" y="140"/>
                    <a:pt x="1722" y="138"/>
                    <a:pt x="1709" y="133"/>
                  </a:cubicBezTo>
                  <a:cubicBezTo>
                    <a:pt x="1698" y="129"/>
                    <a:pt x="1680" y="122"/>
                    <a:pt x="1657" y="115"/>
                  </a:cubicBezTo>
                  <a:cubicBezTo>
                    <a:pt x="1611" y="101"/>
                    <a:pt x="1544" y="83"/>
                    <a:pt x="1460" y="72"/>
                  </a:cubicBezTo>
                  <a:cubicBezTo>
                    <a:pt x="1292" y="48"/>
                    <a:pt x="1054" y="58"/>
                    <a:pt x="811" y="138"/>
                  </a:cubicBezTo>
                  <a:cubicBezTo>
                    <a:pt x="568" y="218"/>
                    <a:pt x="366" y="341"/>
                    <a:pt x="224" y="435"/>
                  </a:cubicBezTo>
                  <a:cubicBezTo>
                    <a:pt x="153" y="482"/>
                    <a:pt x="98" y="523"/>
                    <a:pt x="59" y="552"/>
                  </a:cubicBezTo>
                  <a:cubicBezTo>
                    <a:pt x="21" y="580"/>
                    <a:pt x="0" y="596"/>
                    <a:pt x="0" y="596"/>
                  </a:cubicBezTo>
                  <a:cubicBezTo>
                    <a:pt x="0" y="596"/>
                    <a:pt x="18" y="577"/>
                    <a:pt x="51" y="542"/>
                  </a:cubicBezTo>
                  <a:cubicBezTo>
                    <a:pt x="85" y="509"/>
                    <a:pt x="135" y="461"/>
                    <a:pt x="202" y="405"/>
                  </a:cubicBezTo>
                  <a:cubicBezTo>
                    <a:pt x="267" y="349"/>
                    <a:pt x="350" y="286"/>
                    <a:pt x="448" y="226"/>
                  </a:cubicBezTo>
                  <a:cubicBezTo>
                    <a:pt x="545" y="165"/>
                    <a:pt x="660" y="109"/>
                    <a:pt x="787" y="66"/>
                  </a:cubicBezTo>
                  <a:cubicBezTo>
                    <a:pt x="916" y="25"/>
                    <a:pt x="1043" y="4"/>
                    <a:pt x="1160" y="2"/>
                  </a:cubicBezTo>
                  <a:cubicBezTo>
                    <a:pt x="1276" y="0"/>
                    <a:pt x="1381" y="14"/>
                    <a:pt x="1467" y="35"/>
                  </a:cubicBezTo>
                  <a:cubicBezTo>
                    <a:pt x="1552" y="56"/>
                    <a:pt x="1617" y="83"/>
                    <a:pt x="1661" y="104"/>
                  </a:cubicBezTo>
                  <a:cubicBezTo>
                    <a:pt x="1683" y="115"/>
                    <a:pt x="1700" y="124"/>
                    <a:pt x="1711" y="131"/>
                  </a:cubicBezTo>
                  <a:cubicBezTo>
                    <a:pt x="1722" y="136"/>
                    <a:pt x="1728" y="140"/>
                    <a:pt x="1728" y="14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9" name="Freeform 52">
              <a:extLst>
                <a:ext uri="{FF2B5EF4-FFF2-40B4-BE49-F238E27FC236}">
                  <a16:creationId xmlns:a16="http://schemas.microsoft.com/office/drawing/2014/main" id="{FA827A1A-E54F-724A-99D3-675B2E6F39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5725" y="3209925"/>
              <a:ext cx="517525" cy="166688"/>
            </a:xfrm>
            <a:custGeom>
              <a:avLst/>
              <a:gdLst>
                <a:gd name="T0" fmla="*/ 517165 w 1436"/>
                <a:gd name="T1" fmla="*/ 18802 h 461"/>
                <a:gd name="T2" fmla="*/ 517165 w 1436"/>
                <a:gd name="T3" fmla="*/ 18802 h 461"/>
                <a:gd name="T4" fmla="*/ 511398 w 1436"/>
                <a:gd name="T5" fmla="*/ 17717 h 461"/>
                <a:gd name="T6" fmla="*/ 511398 w 1436"/>
                <a:gd name="T7" fmla="*/ 17717 h 461"/>
                <a:gd name="T8" fmla="*/ 494820 w 1436"/>
                <a:gd name="T9" fmla="*/ 15548 h 461"/>
                <a:gd name="T10" fmla="*/ 494820 w 1436"/>
                <a:gd name="T11" fmla="*/ 15548 h 461"/>
                <a:gd name="T12" fmla="*/ 468511 w 1436"/>
                <a:gd name="T13" fmla="*/ 13378 h 461"/>
                <a:gd name="T14" fmla="*/ 468511 w 1436"/>
                <a:gd name="T15" fmla="*/ 13378 h 461"/>
                <a:gd name="T16" fmla="*/ 451933 w 1436"/>
                <a:gd name="T17" fmla="*/ 12294 h 461"/>
                <a:gd name="T18" fmla="*/ 451933 w 1436"/>
                <a:gd name="T19" fmla="*/ 12294 h 461"/>
                <a:gd name="T20" fmla="*/ 433553 w 1436"/>
                <a:gd name="T21" fmla="*/ 12294 h 461"/>
                <a:gd name="T22" fmla="*/ 433553 w 1436"/>
                <a:gd name="T23" fmla="*/ 12294 h 461"/>
                <a:gd name="T24" fmla="*/ 344897 w 1436"/>
                <a:gd name="T25" fmla="*/ 18441 h 461"/>
                <a:gd name="T26" fmla="*/ 344897 w 1436"/>
                <a:gd name="T27" fmla="*/ 18441 h 461"/>
                <a:gd name="T28" fmla="*/ 240022 w 1436"/>
                <a:gd name="T29" fmla="*/ 43751 h 461"/>
                <a:gd name="T30" fmla="*/ 240022 w 1436"/>
                <a:gd name="T31" fmla="*/ 43751 h 461"/>
                <a:gd name="T32" fmla="*/ 66312 w 1436"/>
                <a:gd name="T33" fmla="*/ 124022 h 461"/>
                <a:gd name="T34" fmla="*/ 66312 w 1436"/>
                <a:gd name="T35" fmla="*/ 124022 h 461"/>
                <a:gd name="T36" fmla="*/ 17659 w 1436"/>
                <a:gd name="T37" fmla="*/ 154394 h 461"/>
                <a:gd name="T38" fmla="*/ 17659 w 1436"/>
                <a:gd name="T39" fmla="*/ 154394 h 461"/>
                <a:gd name="T40" fmla="*/ 4685 w 1436"/>
                <a:gd name="T41" fmla="*/ 163072 h 461"/>
                <a:gd name="T42" fmla="*/ 4685 w 1436"/>
                <a:gd name="T43" fmla="*/ 163072 h 461"/>
                <a:gd name="T44" fmla="*/ 0 w 1436"/>
                <a:gd name="T45" fmla="*/ 166326 h 461"/>
                <a:gd name="T46" fmla="*/ 0 w 1436"/>
                <a:gd name="T47" fmla="*/ 166326 h 461"/>
                <a:gd name="T48" fmla="*/ 4325 w 1436"/>
                <a:gd name="T49" fmla="*/ 162711 h 461"/>
                <a:gd name="T50" fmla="*/ 4325 w 1436"/>
                <a:gd name="T51" fmla="*/ 162711 h 461"/>
                <a:gd name="T52" fmla="*/ 15857 w 1436"/>
                <a:gd name="T53" fmla="*/ 152586 h 461"/>
                <a:gd name="T54" fmla="*/ 15857 w 1436"/>
                <a:gd name="T55" fmla="*/ 152586 h 461"/>
                <a:gd name="T56" fmla="*/ 61627 w 1436"/>
                <a:gd name="T57" fmla="*/ 116428 h 461"/>
                <a:gd name="T58" fmla="*/ 61627 w 1436"/>
                <a:gd name="T59" fmla="*/ 116428 h 461"/>
                <a:gd name="T60" fmla="*/ 234616 w 1436"/>
                <a:gd name="T61" fmla="*/ 26034 h 461"/>
                <a:gd name="T62" fmla="*/ 234616 w 1436"/>
                <a:gd name="T63" fmla="*/ 26034 h 461"/>
                <a:gd name="T64" fmla="*/ 343095 w 1436"/>
                <a:gd name="T65" fmla="*/ 3616 h 461"/>
                <a:gd name="T66" fmla="*/ 343095 w 1436"/>
                <a:gd name="T67" fmla="*/ 3616 h 461"/>
                <a:gd name="T68" fmla="*/ 433914 w 1436"/>
                <a:gd name="T69" fmla="*/ 3254 h 461"/>
                <a:gd name="T70" fmla="*/ 433914 w 1436"/>
                <a:gd name="T71" fmla="*/ 3254 h 461"/>
                <a:gd name="T72" fmla="*/ 452654 w 1436"/>
                <a:gd name="T73" fmla="*/ 5062 h 461"/>
                <a:gd name="T74" fmla="*/ 452654 w 1436"/>
                <a:gd name="T75" fmla="*/ 5062 h 461"/>
                <a:gd name="T76" fmla="*/ 468872 w 1436"/>
                <a:gd name="T77" fmla="*/ 7593 h 461"/>
                <a:gd name="T78" fmla="*/ 468872 w 1436"/>
                <a:gd name="T79" fmla="*/ 7593 h 461"/>
                <a:gd name="T80" fmla="*/ 495181 w 1436"/>
                <a:gd name="T81" fmla="*/ 13017 h 461"/>
                <a:gd name="T82" fmla="*/ 495181 w 1436"/>
                <a:gd name="T83" fmla="*/ 13017 h 461"/>
                <a:gd name="T84" fmla="*/ 511398 w 1436"/>
                <a:gd name="T85" fmla="*/ 16994 h 461"/>
                <a:gd name="T86" fmla="*/ 511398 w 1436"/>
                <a:gd name="T87" fmla="*/ 16994 h 461"/>
                <a:gd name="T88" fmla="*/ 517165 w 1436"/>
                <a:gd name="T89" fmla="*/ 18802 h 46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436" h="461">
                  <a:moveTo>
                    <a:pt x="1435" y="52"/>
                  </a:moveTo>
                  <a:lnTo>
                    <a:pt x="1435" y="52"/>
                  </a:lnTo>
                  <a:cubicBezTo>
                    <a:pt x="1435" y="52"/>
                    <a:pt x="1429" y="51"/>
                    <a:pt x="1419" y="49"/>
                  </a:cubicBezTo>
                  <a:cubicBezTo>
                    <a:pt x="1408" y="47"/>
                    <a:pt x="1392" y="46"/>
                    <a:pt x="1373" y="43"/>
                  </a:cubicBezTo>
                  <a:cubicBezTo>
                    <a:pt x="1353" y="41"/>
                    <a:pt x="1328" y="38"/>
                    <a:pt x="1300" y="37"/>
                  </a:cubicBezTo>
                  <a:cubicBezTo>
                    <a:pt x="1285" y="36"/>
                    <a:pt x="1270" y="35"/>
                    <a:pt x="1254" y="34"/>
                  </a:cubicBezTo>
                  <a:cubicBezTo>
                    <a:pt x="1238" y="34"/>
                    <a:pt x="1222" y="34"/>
                    <a:pt x="1203" y="34"/>
                  </a:cubicBezTo>
                  <a:cubicBezTo>
                    <a:pt x="1133" y="34"/>
                    <a:pt x="1049" y="38"/>
                    <a:pt x="957" y="51"/>
                  </a:cubicBezTo>
                  <a:cubicBezTo>
                    <a:pt x="866" y="66"/>
                    <a:pt x="767" y="88"/>
                    <a:pt x="666" y="121"/>
                  </a:cubicBezTo>
                  <a:cubicBezTo>
                    <a:pt x="467" y="186"/>
                    <a:pt x="300" y="275"/>
                    <a:pt x="184" y="343"/>
                  </a:cubicBezTo>
                  <a:cubicBezTo>
                    <a:pt x="126" y="377"/>
                    <a:pt x="80" y="407"/>
                    <a:pt x="49" y="427"/>
                  </a:cubicBezTo>
                  <a:cubicBezTo>
                    <a:pt x="33" y="438"/>
                    <a:pt x="21" y="446"/>
                    <a:pt x="13" y="451"/>
                  </a:cubicBezTo>
                  <a:cubicBezTo>
                    <a:pt x="5" y="457"/>
                    <a:pt x="0" y="460"/>
                    <a:pt x="0" y="460"/>
                  </a:cubicBezTo>
                  <a:cubicBezTo>
                    <a:pt x="0" y="460"/>
                    <a:pt x="4" y="456"/>
                    <a:pt x="12" y="450"/>
                  </a:cubicBezTo>
                  <a:cubicBezTo>
                    <a:pt x="19" y="443"/>
                    <a:pt x="30" y="433"/>
                    <a:pt x="44" y="422"/>
                  </a:cubicBezTo>
                  <a:cubicBezTo>
                    <a:pt x="73" y="397"/>
                    <a:pt x="115" y="362"/>
                    <a:pt x="171" y="322"/>
                  </a:cubicBezTo>
                  <a:cubicBezTo>
                    <a:pt x="280" y="243"/>
                    <a:pt x="445" y="141"/>
                    <a:pt x="651" y="72"/>
                  </a:cubicBezTo>
                  <a:cubicBezTo>
                    <a:pt x="755" y="39"/>
                    <a:pt x="858" y="19"/>
                    <a:pt x="952" y="10"/>
                  </a:cubicBezTo>
                  <a:cubicBezTo>
                    <a:pt x="1047" y="0"/>
                    <a:pt x="1133" y="2"/>
                    <a:pt x="1204" y="9"/>
                  </a:cubicBezTo>
                  <a:cubicBezTo>
                    <a:pt x="1223" y="10"/>
                    <a:pt x="1240" y="12"/>
                    <a:pt x="1256" y="14"/>
                  </a:cubicBezTo>
                  <a:cubicBezTo>
                    <a:pt x="1272" y="16"/>
                    <a:pt x="1287" y="19"/>
                    <a:pt x="1301" y="21"/>
                  </a:cubicBezTo>
                  <a:cubicBezTo>
                    <a:pt x="1330" y="25"/>
                    <a:pt x="1354" y="31"/>
                    <a:pt x="1374" y="36"/>
                  </a:cubicBezTo>
                  <a:cubicBezTo>
                    <a:pt x="1394" y="40"/>
                    <a:pt x="1409" y="44"/>
                    <a:pt x="1419" y="47"/>
                  </a:cubicBezTo>
                  <a:cubicBezTo>
                    <a:pt x="1429" y="50"/>
                    <a:pt x="1435" y="52"/>
                    <a:pt x="1435" y="5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0" name="Freeform 53">
              <a:extLst>
                <a:ext uri="{FF2B5EF4-FFF2-40B4-BE49-F238E27FC236}">
                  <a16:creationId xmlns:a16="http://schemas.microsoft.com/office/drawing/2014/main" id="{2A568B48-AA05-2C4A-85D1-0B07A09B14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5450" y="3889375"/>
              <a:ext cx="349250" cy="176213"/>
            </a:xfrm>
            <a:custGeom>
              <a:avLst/>
              <a:gdLst>
                <a:gd name="T0" fmla="*/ 348890 w 971"/>
                <a:gd name="T1" fmla="*/ 0 h 489"/>
                <a:gd name="T2" fmla="*/ 348890 w 971"/>
                <a:gd name="T3" fmla="*/ 0 h 489"/>
                <a:gd name="T4" fmla="*/ 192429 w 971"/>
                <a:gd name="T5" fmla="*/ 124322 h 489"/>
                <a:gd name="T6" fmla="*/ 192429 w 971"/>
                <a:gd name="T7" fmla="*/ 124322 h 489"/>
                <a:gd name="T8" fmla="*/ 0 w 971"/>
                <a:gd name="T9" fmla="*/ 175853 h 489"/>
                <a:gd name="T10" fmla="*/ 0 w 971"/>
                <a:gd name="T11" fmla="*/ 175853 h 489"/>
                <a:gd name="T12" fmla="*/ 156821 w 971"/>
                <a:gd name="T13" fmla="*/ 52251 h 489"/>
                <a:gd name="T14" fmla="*/ 156821 w 971"/>
                <a:gd name="T15" fmla="*/ 52251 h 489"/>
                <a:gd name="T16" fmla="*/ 348890 w 971"/>
                <a:gd name="T17" fmla="*/ 0 h 4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1" h="489">
                  <a:moveTo>
                    <a:pt x="970" y="0"/>
                  </a:moveTo>
                  <a:lnTo>
                    <a:pt x="970" y="0"/>
                  </a:lnTo>
                  <a:cubicBezTo>
                    <a:pt x="970" y="0"/>
                    <a:pt x="803" y="209"/>
                    <a:pt x="535" y="345"/>
                  </a:cubicBezTo>
                  <a:cubicBezTo>
                    <a:pt x="268" y="478"/>
                    <a:pt x="0" y="488"/>
                    <a:pt x="0" y="488"/>
                  </a:cubicBezTo>
                  <a:cubicBezTo>
                    <a:pt x="0" y="488"/>
                    <a:pt x="168" y="280"/>
                    <a:pt x="436" y="145"/>
                  </a:cubicBezTo>
                  <a:cubicBezTo>
                    <a:pt x="704" y="10"/>
                    <a:pt x="970" y="0"/>
                    <a:pt x="97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1" name="Freeform 54">
              <a:extLst>
                <a:ext uri="{FF2B5EF4-FFF2-40B4-BE49-F238E27FC236}">
                  <a16:creationId xmlns:a16="http://schemas.microsoft.com/office/drawing/2014/main" id="{F93A74A6-DF6D-CE40-9730-EEB98353EF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4950" y="3843338"/>
              <a:ext cx="2365375" cy="890587"/>
            </a:xfrm>
            <a:custGeom>
              <a:avLst/>
              <a:gdLst>
                <a:gd name="T0" fmla="*/ 371434 w 6572"/>
                <a:gd name="T1" fmla="*/ 673695 h 2476"/>
                <a:gd name="T2" fmla="*/ 364596 w 6572"/>
                <a:gd name="T3" fmla="*/ 663624 h 2476"/>
                <a:gd name="T4" fmla="*/ 358837 w 6572"/>
                <a:gd name="T5" fmla="*/ 651035 h 2476"/>
                <a:gd name="T6" fmla="*/ 362077 w 6572"/>
                <a:gd name="T7" fmla="*/ 580896 h 2476"/>
                <a:gd name="T8" fmla="*/ 370355 w 6572"/>
                <a:gd name="T9" fmla="*/ 569026 h 2476"/>
                <a:gd name="T10" fmla="*/ 381872 w 6572"/>
                <a:gd name="T11" fmla="*/ 560034 h 2476"/>
                <a:gd name="T12" fmla="*/ 485168 w 6572"/>
                <a:gd name="T13" fmla="*/ 571544 h 2476"/>
                <a:gd name="T14" fmla="*/ 502444 w 6572"/>
                <a:gd name="T15" fmla="*/ 590967 h 2476"/>
                <a:gd name="T16" fmla="*/ 517561 w 6572"/>
                <a:gd name="T17" fmla="*/ 674415 h 2476"/>
                <a:gd name="T18" fmla="*/ 477970 w 6572"/>
                <a:gd name="T19" fmla="*/ 755704 h 2476"/>
                <a:gd name="T20" fmla="*/ 348400 w 6572"/>
                <a:gd name="T21" fmla="*/ 828721 h 2476"/>
                <a:gd name="T22" fmla="*/ 164482 w 6572"/>
                <a:gd name="T23" fmla="*/ 811456 h 2476"/>
                <a:gd name="T24" fmla="*/ 51468 w 6572"/>
                <a:gd name="T25" fmla="*/ 692039 h 2476"/>
                <a:gd name="T26" fmla="*/ 46429 w 6572"/>
                <a:gd name="T27" fmla="*/ 629813 h 2476"/>
                <a:gd name="T28" fmla="*/ 154764 w 6572"/>
                <a:gd name="T29" fmla="*/ 474428 h 2476"/>
                <a:gd name="T30" fmla="*/ 328244 w 6572"/>
                <a:gd name="T31" fmla="*/ 429108 h 2476"/>
                <a:gd name="T32" fmla="*/ 794697 w 6572"/>
                <a:gd name="T33" fmla="*/ 536654 h 2476"/>
                <a:gd name="T34" fmla="*/ 1521729 w 6572"/>
                <a:gd name="T35" fmla="*/ 702830 h 2476"/>
                <a:gd name="T36" fmla="*/ 1841336 w 6572"/>
                <a:gd name="T37" fmla="*/ 670818 h 2476"/>
                <a:gd name="T38" fmla="*/ 1903961 w 6572"/>
                <a:gd name="T39" fmla="*/ 651754 h 2476"/>
                <a:gd name="T40" fmla="*/ 1979904 w 6572"/>
                <a:gd name="T41" fmla="*/ 621541 h 2476"/>
                <a:gd name="T42" fmla="*/ 2024534 w 6572"/>
                <a:gd name="T43" fmla="*/ 599240 h 2476"/>
                <a:gd name="T44" fmla="*/ 2108394 w 6572"/>
                <a:gd name="T45" fmla="*/ 545646 h 2476"/>
                <a:gd name="T46" fmla="*/ 2183977 w 6572"/>
                <a:gd name="T47" fmla="*/ 480903 h 2476"/>
                <a:gd name="T48" fmla="*/ 2228607 w 6572"/>
                <a:gd name="T49" fmla="*/ 432345 h 2476"/>
                <a:gd name="T50" fmla="*/ 2363575 w 6572"/>
                <a:gd name="T51" fmla="*/ 126970 h 2476"/>
                <a:gd name="T52" fmla="*/ 2363215 w 6572"/>
                <a:gd name="T53" fmla="*/ 71938 h 2476"/>
                <a:gd name="T54" fmla="*/ 2356377 w 6572"/>
                <a:gd name="T55" fmla="*/ 32732 h 2476"/>
                <a:gd name="T56" fmla="*/ 2320025 w 6572"/>
                <a:gd name="T57" fmla="*/ 26617 h 2476"/>
                <a:gd name="T58" fmla="*/ 2298790 w 6572"/>
                <a:gd name="T59" fmla="*/ 104309 h 2476"/>
                <a:gd name="T60" fmla="*/ 2283314 w 6572"/>
                <a:gd name="T61" fmla="*/ 151429 h 2476"/>
                <a:gd name="T62" fmla="*/ 2198733 w 6572"/>
                <a:gd name="T63" fmla="*/ 309332 h 2476"/>
                <a:gd name="T64" fmla="*/ 1975585 w 6572"/>
                <a:gd name="T65" fmla="*/ 505721 h 2476"/>
                <a:gd name="T66" fmla="*/ 1923757 w 6572"/>
                <a:gd name="T67" fmla="*/ 530899 h 2476"/>
                <a:gd name="T68" fmla="*/ 1841696 w 6572"/>
                <a:gd name="T69" fmla="*/ 561832 h 2476"/>
                <a:gd name="T70" fmla="*/ 1670015 w 6572"/>
                <a:gd name="T71" fmla="*/ 599240 h 2476"/>
                <a:gd name="T72" fmla="*/ 1077592 w 6572"/>
                <a:gd name="T73" fmla="*/ 549603 h 2476"/>
                <a:gd name="T74" fmla="*/ 351639 w 6572"/>
                <a:gd name="T75" fmla="*/ 388823 h 2476"/>
                <a:gd name="T76" fmla="*/ 103296 w 6572"/>
                <a:gd name="T77" fmla="*/ 463997 h 2476"/>
                <a:gd name="T78" fmla="*/ 14757 w 6572"/>
                <a:gd name="T79" fmla="*/ 585931 h 2476"/>
                <a:gd name="T80" fmla="*/ 57587 w 6572"/>
                <a:gd name="T81" fmla="*/ 792392 h 2476"/>
                <a:gd name="T82" fmla="*/ 281455 w 6572"/>
                <a:gd name="T83" fmla="*/ 889508 h 2476"/>
                <a:gd name="T84" fmla="*/ 378993 w 6572"/>
                <a:gd name="T85" fmla="*/ 877998 h 2476"/>
                <a:gd name="T86" fmla="*/ 520800 w 6572"/>
                <a:gd name="T87" fmla="*/ 796349 h 2476"/>
                <a:gd name="T88" fmla="*/ 578387 w 6572"/>
                <a:gd name="T89" fmla="*/ 676213 h 2476"/>
                <a:gd name="T90" fmla="*/ 497045 w 6572"/>
                <a:gd name="T91" fmla="*/ 508599 h 2476"/>
                <a:gd name="T92" fmla="*/ 382232 w 6572"/>
                <a:gd name="T93" fmla="*/ 499247 h 2476"/>
                <a:gd name="T94" fmla="*/ 311328 w 6572"/>
                <a:gd name="T95" fmla="*/ 573702 h 2476"/>
                <a:gd name="T96" fmla="*/ 334723 w 6572"/>
                <a:gd name="T97" fmla="*/ 678731 h 2476"/>
                <a:gd name="T98" fmla="*/ 387631 w 6572"/>
                <a:gd name="T99" fmla="*/ 696356 h 247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6572" h="2476">
                  <a:moveTo>
                    <a:pt x="1077" y="1936"/>
                  </a:moveTo>
                  <a:lnTo>
                    <a:pt x="1077" y="1936"/>
                  </a:lnTo>
                  <a:cubicBezTo>
                    <a:pt x="1081" y="1921"/>
                    <a:pt x="1057" y="1904"/>
                    <a:pt x="1032" y="1873"/>
                  </a:cubicBezTo>
                  <a:cubicBezTo>
                    <a:pt x="1029" y="1869"/>
                    <a:pt x="1025" y="1864"/>
                    <a:pt x="1023" y="1860"/>
                  </a:cubicBezTo>
                  <a:cubicBezTo>
                    <a:pt x="1020" y="1855"/>
                    <a:pt x="1017" y="1850"/>
                    <a:pt x="1013" y="1845"/>
                  </a:cubicBezTo>
                  <a:cubicBezTo>
                    <a:pt x="1010" y="1840"/>
                    <a:pt x="1007" y="1834"/>
                    <a:pt x="1005" y="1829"/>
                  </a:cubicBezTo>
                  <a:cubicBezTo>
                    <a:pt x="1003" y="1822"/>
                    <a:pt x="999" y="1817"/>
                    <a:pt x="997" y="1810"/>
                  </a:cubicBezTo>
                  <a:cubicBezTo>
                    <a:pt x="987" y="1784"/>
                    <a:pt x="980" y="1753"/>
                    <a:pt x="981" y="1718"/>
                  </a:cubicBezTo>
                  <a:cubicBezTo>
                    <a:pt x="981" y="1684"/>
                    <a:pt x="988" y="1647"/>
                    <a:pt x="1006" y="1615"/>
                  </a:cubicBezTo>
                  <a:cubicBezTo>
                    <a:pt x="1010" y="1608"/>
                    <a:pt x="1014" y="1599"/>
                    <a:pt x="1020" y="1593"/>
                  </a:cubicBezTo>
                  <a:cubicBezTo>
                    <a:pt x="1023" y="1589"/>
                    <a:pt x="1025" y="1586"/>
                    <a:pt x="1029" y="1582"/>
                  </a:cubicBezTo>
                  <a:cubicBezTo>
                    <a:pt x="1032" y="1579"/>
                    <a:pt x="1035" y="1577"/>
                    <a:pt x="1039" y="1574"/>
                  </a:cubicBezTo>
                  <a:cubicBezTo>
                    <a:pt x="1044" y="1567"/>
                    <a:pt x="1054" y="1562"/>
                    <a:pt x="1061" y="1557"/>
                  </a:cubicBezTo>
                  <a:cubicBezTo>
                    <a:pt x="1070" y="1552"/>
                    <a:pt x="1078" y="1547"/>
                    <a:pt x="1087" y="1543"/>
                  </a:cubicBezTo>
                  <a:cubicBezTo>
                    <a:pt x="1160" y="1509"/>
                    <a:pt x="1273" y="1526"/>
                    <a:pt x="1348" y="1589"/>
                  </a:cubicBezTo>
                  <a:cubicBezTo>
                    <a:pt x="1358" y="1597"/>
                    <a:pt x="1366" y="1606"/>
                    <a:pt x="1374" y="1614"/>
                  </a:cubicBezTo>
                  <a:cubicBezTo>
                    <a:pt x="1381" y="1623"/>
                    <a:pt x="1389" y="1632"/>
                    <a:pt x="1396" y="1643"/>
                  </a:cubicBezTo>
                  <a:cubicBezTo>
                    <a:pt x="1409" y="1665"/>
                    <a:pt x="1420" y="1688"/>
                    <a:pt x="1428" y="1713"/>
                  </a:cubicBezTo>
                  <a:cubicBezTo>
                    <a:pt x="1444" y="1763"/>
                    <a:pt x="1447" y="1820"/>
                    <a:pt x="1438" y="1875"/>
                  </a:cubicBezTo>
                  <a:cubicBezTo>
                    <a:pt x="1429" y="1931"/>
                    <a:pt x="1409" y="1986"/>
                    <a:pt x="1380" y="2033"/>
                  </a:cubicBezTo>
                  <a:cubicBezTo>
                    <a:pt x="1365" y="2056"/>
                    <a:pt x="1347" y="2079"/>
                    <a:pt x="1328" y="2101"/>
                  </a:cubicBezTo>
                  <a:cubicBezTo>
                    <a:pt x="1309" y="2122"/>
                    <a:pt x="1288" y="2142"/>
                    <a:pt x="1266" y="2160"/>
                  </a:cubicBezTo>
                  <a:cubicBezTo>
                    <a:pt x="1177" y="2232"/>
                    <a:pt x="1068" y="2278"/>
                    <a:pt x="968" y="2304"/>
                  </a:cubicBezTo>
                  <a:cubicBezTo>
                    <a:pt x="868" y="2328"/>
                    <a:pt x="772" y="2329"/>
                    <a:pt x="693" y="2319"/>
                  </a:cubicBezTo>
                  <a:cubicBezTo>
                    <a:pt x="611" y="2310"/>
                    <a:pt x="532" y="2289"/>
                    <a:pt x="457" y="2256"/>
                  </a:cubicBezTo>
                  <a:cubicBezTo>
                    <a:pt x="383" y="2223"/>
                    <a:pt x="315" y="2178"/>
                    <a:pt x="260" y="2122"/>
                  </a:cubicBezTo>
                  <a:cubicBezTo>
                    <a:pt x="205" y="2066"/>
                    <a:pt x="163" y="1999"/>
                    <a:pt x="143" y="1924"/>
                  </a:cubicBezTo>
                  <a:cubicBezTo>
                    <a:pt x="132" y="1887"/>
                    <a:pt x="126" y="1849"/>
                    <a:pt x="126" y="1810"/>
                  </a:cubicBezTo>
                  <a:cubicBezTo>
                    <a:pt x="126" y="1800"/>
                    <a:pt x="126" y="1790"/>
                    <a:pt x="127" y="1780"/>
                  </a:cubicBezTo>
                  <a:lnTo>
                    <a:pt x="129" y="1751"/>
                  </a:lnTo>
                  <a:cubicBezTo>
                    <a:pt x="132" y="1732"/>
                    <a:pt x="136" y="1713"/>
                    <a:pt x="140" y="1693"/>
                  </a:cubicBezTo>
                  <a:cubicBezTo>
                    <a:pt x="179" y="1541"/>
                    <a:pt x="290" y="1405"/>
                    <a:pt x="430" y="1319"/>
                  </a:cubicBezTo>
                  <a:cubicBezTo>
                    <a:pt x="501" y="1274"/>
                    <a:pt x="576" y="1242"/>
                    <a:pt x="658" y="1222"/>
                  </a:cubicBezTo>
                  <a:cubicBezTo>
                    <a:pt x="740" y="1203"/>
                    <a:pt x="825" y="1194"/>
                    <a:pt x="912" y="1193"/>
                  </a:cubicBezTo>
                  <a:cubicBezTo>
                    <a:pt x="1128" y="1192"/>
                    <a:pt x="1345" y="1242"/>
                    <a:pt x="1561" y="1299"/>
                  </a:cubicBezTo>
                  <a:cubicBezTo>
                    <a:pt x="1778" y="1356"/>
                    <a:pt x="1992" y="1423"/>
                    <a:pt x="2208" y="1492"/>
                  </a:cubicBezTo>
                  <a:cubicBezTo>
                    <a:pt x="2639" y="1629"/>
                    <a:pt x="3074" y="1776"/>
                    <a:pt x="3530" y="1868"/>
                  </a:cubicBezTo>
                  <a:cubicBezTo>
                    <a:pt x="3758" y="1914"/>
                    <a:pt x="3991" y="1944"/>
                    <a:pt x="4228" y="1954"/>
                  </a:cubicBezTo>
                  <a:cubicBezTo>
                    <a:pt x="4464" y="1962"/>
                    <a:pt x="4703" y="1951"/>
                    <a:pt x="4939" y="1905"/>
                  </a:cubicBezTo>
                  <a:cubicBezTo>
                    <a:pt x="4999" y="1895"/>
                    <a:pt x="5058" y="1879"/>
                    <a:pt x="5116" y="1865"/>
                  </a:cubicBezTo>
                  <a:cubicBezTo>
                    <a:pt x="5145" y="1858"/>
                    <a:pt x="5174" y="1849"/>
                    <a:pt x="5203" y="1840"/>
                  </a:cubicBezTo>
                  <a:cubicBezTo>
                    <a:pt x="5232" y="1831"/>
                    <a:pt x="5261" y="1823"/>
                    <a:pt x="5290" y="1812"/>
                  </a:cubicBezTo>
                  <a:lnTo>
                    <a:pt x="5375" y="1781"/>
                  </a:lnTo>
                  <a:cubicBezTo>
                    <a:pt x="5404" y="1770"/>
                    <a:pt x="5432" y="1758"/>
                    <a:pt x="5460" y="1746"/>
                  </a:cubicBezTo>
                  <a:lnTo>
                    <a:pt x="5501" y="1728"/>
                  </a:lnTo>
                  <a:cubicBezTo>
                    <a:pt x="5516" y="1722"/>
                    <a:pt x="5529" y="1714"/>
                    <a:pt x="5543" y="1708"/>
                  </a:cubicBezTo>
                  <a:lnTo>
                    <a:pt x="5625" y="1666"/>
                  </a:lnTo>
                  <a:cubicBezTo>
                    <a:pt x="5652" y="1650"/>
                    <a:pt x="5678" y="1634"/>
                    <a:pt x="5705" y="1619"/>
                  </a:cubicBezTo>
                  <a:lnTo>
                    <a:pt x="5745" y="1595"/>
                  </a:lnTo>
                  <a:lnTo>
                    <a:pt x="5782" y="1569"/>
                  </a:lnTo>
                  <a:lnTo>
                    <a:pt x="5858" y="1517"/>
                  </a:lnTo>
                  <a:lnTo>
                    <a:pt x="5930" y="1459"/>
                  </a:lnTo>
                  <a:lnTo>
                    <a:pt x="5966" y="1430"/>
                  </a:lnTo>
                  <a:lnTo>
                    <a:pt x="6000" y="1400"/>
                  </a:lnTo>
                  <a:lnTo>
                    <a:pt x="6068" y="1337"/>
                  </a:lnTo>
                  <a:lnTo>
                    <a:pt x="6131" y="1271"/>
                  </a:lnTo>
                  <a:lnTo>
                    <a:pt x="6163" y="1237"/>
                  </a:lnTo>
                  <a:lnTo>
                    <a:pt x="6192" y="1202"/>
                  </a:lnTo>
                  <a:cubicBezTo>
                    <a:pt x="6306" y="1067"/>
                    <a:pt x="6399" y="917"/>
                    <a:pt x="6462" y="768"/>
                  </a:cubicBezTo>
                  <a:cubicBezTo>
                    <a:pt x="6528" y="620"/>
                    <a:pt x="6557" y="473"/>
                    <a:pt x="6567" y="353"/>
                  </a:cubicBezTo>
                  <a:cubicBezTo>
                    <a:pt x="6569" y="324"/>
                    <a:pt x="6570" y="296"/>
                    <a:pt x="6571" y="271"/>
                  </a:cubicBezTo>
                  <a:cubicBezTo>
                    <a:pt x="6571" y="246"/>
                    <a:pt x="6568" y="222"/>
                    <a:pt x="6566" y="200"/>
                  </a:cubicBezTo>
                  <a:cubicBezTo>
                    <a:pt x="6565" y="178"/>
                    <a:pt x="6562" y="158"/>
                    <a:pt x="6559" y="140"/>
                  </a:cubicBezTo>
                  <a:cubicBezTo>
                    <a:pt x="6557" y="121"/>
                    <a:pt x="6551" y="105"/>
                    <a:pt x="6547" y="91"/>
                  </a:cubicBezTo>
                  <a:cubicBezTo>
                    <a:pt x="6530" y="32"/>
                    <a:pt x="6512" y="4"/>
                    <a:pt x="6495" y="2"/>
                  </a:cubicBezTo>
                  <a:cubicBezTo>
                    <a:pt x="6478" y="0"/>
                    <a:pt x="6460" y="25"/>
                    <a:pt x="6446" y="74"/>
                  </a:cubicBezTo>
                  <a:cubicBezTo>
                    <a:pt x="6438" y="99"/>
                    <a:pt x="6432" y="129"/>
                    <a:pt x="6421" y="165"/>
                  </a:cubicBezTo>
                  <a:cubicBezTo>
                    <a:pt x="6411" y="201"/>
                    <a:pt x="6403" y="243"/>
                    <a:pt x="6387" y="290"/>
                  </a:cubicBezTo>
                  <a:cubicBezTo>
                    <a:pt x="6381" y="311"/>
                    <a:pt x="6375" y="332"/>
                    <a:pt x="6369" y="354"/>
                  </a:cubicBezTo>
                  <a:cubicBezTo>
                    <a:pt x="6361" y="375"/>
                    <a:pt x="6353" y="397"/>
                    <a:pt x="6344" y="421"/>
                  </a:cubicBezTo>
                  <a:cubicBezTo>
                    <a:pt x="6330" y="467"/>
                    <a:pt x="6306" y="513"/>
                    <a:pt x="6286" y="563"/>
                  </a:cubicBezTo>
                  <a:cubicBezTo>
                    <a:pt x="6238" y="659"/>
                    <a:pt x="6181" y="761"/>
                    <a:pt x="6109" y="860"/>
                  </a:cubicBezTo>
                  <a:cubicBezTo>
                    <a:pt x="6036" y="958"/>
                    <a:pt x="5951" y="1053"/>
                    <a:pt x="5858" y="1140"/>
                  </a:cubicBezTo>
                  <a:cubicBezTo>
                    <a:pt x="5765" y="1226"/>
                    <a:pt x="5661" y="1301"/>
                    <a:pt x="5558" y="1365"/>
                  </a:cubicBezTo>
                  <a:lnTo>
                    <a:pt x="5489" y="1406"/>
                  </a:lnTo>
                  <a:lnTo>
                    <a:pt x="5417" y="1442"/>
                  </a:lnTo>
                  <a:lnTo>
                    <a:pt x="5382" y="1460"/>
                  </a:lnTo>
                  <a:lnTo>
                    <a:pt x="5345" y="1476"/>
                  </a:lnTo>
                  <a:cubicBezTo>
                    <a:pt x="5320" y="1487"/>
                    <a:pt x="5295" y="1498"/>
                    <a:pt x="5270" y="1508"/>
                  </a:cubicBezTo>
                  <a:cubicBezTo>
                    <a:pt x="5220" y="1527"/>
                    <a:pt x="5170" y="1548"/>
                    <a:pt x="5117" y="1562"/>
                  </a:cubicBezTo>
                  <a:cubicBezTo>
                    <a:pt x="5091" y="1571"/>
                    <a:pt x="5066" y="1579"/>
                    <a:pt x="5040" y="1587"/>
                  </a:cubicBezTo>
                  <a:lnTo>
                    <a:pt x="4961" y="1607"/>
                  </a:lnTo>
                  <a:cubicBezTo>
                    <a:pt x="4856" y="1633"/>
                    <a:pt x="4749" y="1653"/>
                    <a:pt x="4640" y="1666"/>
                  </a:cubicBezTo>
                  <a:cubicBezTo>
                    <a:pt x="4532" y="1680"/>
                    <a:pt x="4423" y="1687"/>
                    <a:pt x="4313" y="1690"/>
                  </a:cubicBezTo>
                  <a:cubicBezTo>
                    <a:pt x="3873" y="1702"/>
                    <a:pt x="3432" y="1630"/>
                    <a:pt x="2994" y="1528"/>
                  </a:cubicBezTo>
                  <a:cubicBezTo>
                    <a:pt x="2556" y="1426"/>
                    <a:pt x="2120" y="1295"/>
                    <a:pt x="1671" y="1190"/>
                  </a:cubicBezTo>
                  <a:cubicBezTo>
                    <a:pt x="1447" y="1139"/>
                    <a:pt x="1218" y="1086"/>
                    <a:pt x="977" y="1081"/>
                  </a:cubicBezTo>
                  <a:cubicBezTo>
                    <a:pt x="858" y="1080"/>
                    <a:pt x="736" y="1090"/>
                    <a:pt x="617" y="1123"/>
                  </a:cubicBezTo>
                  <a:cubicBezTo>
                    <a:pt x="498" y="1154"/>
                    <a:pt x="384" y="1211"/>
                    <a:pt x="287" y="1290"/>
                  </a:cubicBezTo>
                  <a:cubicBezTo>
                    <a:pt x="245" y="1322"/>
                    <a:pt x="202" y="1366"/>
                    <a:pt x="157" y="1421"/>
                  </a:cubicBezTo>
                  <a:cubicBezTo>
                    <a:pt x="113" y="1477"/>
                    <a:pt x="69" y="1546"/>
                    <a:pt x="41" y="1629"/>
                  </a:cubicBezTo>
                  <a:cubicBezTo>
                    <a:pt x="12" y="1713"/>
                    <a:pt x="0" y="1813"/>
                    <a:pt x="17" y="1915"/>
                  </a:cubicBezTo>
                  <a:cubicBezTo>
                    <a:pt x="34" y="2017"/>
                    <a:pt x="84" y="2119"/>
                    <a:pt x="160" y="2203"/>
                  </a:cubicBezTo>
                  <a:cubicBezTo>
                    <a:pt x="235" y="2286"/>
                    <a:pt x="331" y="2351"/>
                    <a:pt x="438" y="2397"/>
                  </a:cubicBezTo>
                  <a:cubicBezTo>
                    <a:pt x="545" y="2442"/>
                    <a:pt x="661" y="2468"/>
                    <a:pt x="782" y="2473"/>
                  </a:cubicBezTo>
                  <a:cubicBezTo>
                    <a:pt x="842" y="2475"/>
                    <a:pt x="903" y="2472"/>
                    <a:pt x="963" y="2461"/>
                  </a:cubicBezTo>
                  <a:cubicBezTo>
                    <a:pt x="993" y="2456"/>
                    <a:pt x="1024" y="2449"/>
                    <a:pt x="1053" y="2441"/>
                  </a:cubicBezTo>
                  <a:cubicBezTo>
                    <a:pt x="1082" y="2433"/>
                    <a:pt x="1111" y="2423"/>
                    <a:pt x="1139" y="2413"/>
                  </a:cubicBezTo>
                  <a:cubicBezTo>
                    <a:pt x="1252" y="2370"/>
                    <a:pt x="1361" y="2306"/>
                    <a:pt x="1447" y="2214"/>
                  </a:cubicBezTo>
                  <a:cubicBezTo>
                    <a:pt x="1490" y="2169"/>
                    <a:pt x="1527" y="2117"/>
                    <a:pt x="1555" y="2060"/>
                  </a:cubicBezTo>
                  <a:cubicBezTo>
                    <a:pt x="1582" y="2002"/>
                    <a:pt x="1599" y="1942"/>
                    <a:pt x="1607" y="1880"/>
                  </a:cubicBezTo>
                  <a:cubicBezTo>
                    <a:pt x="1623" y="1758"/>
                    <a:pt x="1595" y="1628"/>
                    <a:pt x="1520" y="1529"/>
                  </a:cubicBezTo>
                  <a:cubicBezTo>
                    <a:pt x="1482" y="1478"/>
                    <a:pt x="1433" y="1440"/>
                    <a:pt x="1381" y="1414"/>
                  </a:cubicBezTo>
                  <a:cubicBezTo>
                    <a:pt x="1330" y="1388"/>
                    <a:pt x="1275" y="1373"/>
                    <a:pt x="1221" y="1368"/>
                  </a:cubicBezTo>
                  <a:cubicBezTo>
                    <a:pt x="1166" y="1364"/>
                    <a:pt x="1112" y="1370"/>
                    <a:pt x="1062" y="1388"/>
                  </a:cubicBezTo>
                  <a:cubicBezTo>
                    <a:pt x="1011" y="1406"/>
                    <a:pt x="967" y="1434"/>
                    <a:pt x="933" y="1471"/>
                  </a:cubicBezTo>
                  <a:cubicBezTo>
                    <a:pt x="898" y="1509"/>
                    <a:pt x="875" y="1553"/>
                    <a:pt x="865" y="1595"/>
                  </a:cubicBezTo>
                  <a:cubicBezTo>
                    <a:pt x="855" y="1638"/>
                    <a:pt x="852" y="1678"/>
                    <a:pt x="857" y="1715"/>
                  </a:cubicBezTo>
                  <a:cubicBezTo>
                    <a:pt x="864" y="1789"/>
                    <a:pt x="895" y="1848"/>
                    <a:pt x="930" y="1887"/>
                  </a:cubicBezTo>
                  <a:cubicBezTo>
                    <a:pt x="966" y="1926"/>
                    <a:pt x="1006" y="1942"/>
                    <a:pt x="1033" y="1947"/>
                  </a:cubicBezTo>
                  <a:cubicBezTo>
                    <a:pt x="1060" y="1950"/>
                    <a:pt x="1074" y="1945"/>
                    <a:pt x="1077" y="193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2" name="Freeform 55">
              <a:extLst>
                <a:ext uri="{FF2B5EF4-FFF2-40B4-BE49-F238E27FC236}">
                  <a16:creationId xmlns:a16="http://schemas.microsoft.com/office/drawing/2014/main" id="{F6054DB5-619C-734F-A209-C2F40A04EF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4550" y="4360863"/>
              <a:ext cx="52388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144" y="112"/>
                    <a:pt x="144" y="0"/>
                    <a:pt x="72" y="0"/>
                  </a:cubicBezTo>
                  <a:cubicBezTo>
                    <a:pt x="0" y="0"/>
                    <a:pt x="0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3" name="Freeform 56">
              <a:extLst>
                <a:ext uri="{FF2B5EF4-FFF2-40B4-BE49-F238E27FC236}">
                  <a16:creationId xmlns:a16="http://schemas.microsoft.com/office/drawing/2014/main" id="{880B3BFA-A78D-B04F-BCAA-E8E15D31C0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95988" y="4391025"/>
              <a:ext cx="52387" cy="39688"/>
            </a:xfrm>
            <a:custGeom>
              <a:avLst/>
              <a:gdLst>
                <a:gd name="T0" fmla="*/ 26013 w 145"/>
                <a:gd name="T1" fmla="*/ 39334 h 112"/>
                <a:gd name="T2" fmla="*/ 26013 w 145"/>
                <a:gd name="T3" fmla="*/ 39334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4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144" y="111"/>
                    <a:pt x="144" y="0"/>
                    <a:pt x="72" y="0"/>
                  </a:cubicBezTo>
                  <a:cubicBezTo>
                    <a:pt x="0" y="0"/>
                    <a:pt x="0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4" name="Freeform 57">
              <a:extLst>
                <a:ext uri="{FF2B5EF4-FFF2-40B4-BE49-F238E27FC236}">
                  <a16:creationId xmlns:a16="http://schemas.microsoft.com/office/drawing/2014/main" id="{109636CF-44E2-5347-B8EC-B6EB754428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5838" y="4414838"/>
              <a:ext cx="52387" cy="41275"/>
            </a:xfrm>
            <a:custGeom>
              <a:avLst/>
              <a:gdLst>
                <a:gd name="T0" fmla="*/ 26194 w 144"/>
                <a:gd name="T1" fmla="*/ 40910 h 113"/>
                <a:gd name="T2" fmla="*/ 26194 w 144"/>
                <a:gd name="T3" fmla="*/ 40910 h 113"/>
                <a:gd name="T4" fmla="*/ 26194 w 144"/>
                <a:gd name="T5" fmla="*/ 0 h 113"/>
                <a:gd name="T6" fmla="*/ 26194 w 144"/>
                <a:gd name="T7" fmla="*/ 0 h 113"/>
                <a:gd name="T8" fmla="*/ 26194 w 144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4" h="113">
                  <a:moveTo>
                    <a:pt x="72" y="112"/>
                  </a:moveTo>
                  <a:lnTo>
                    <a:pt x="72" y="112"/>
                  </a:lnTo>
                  <a:cubicBezTo>
                    <a:pt x="143" y="112"/>
                    <a:pt x="143" y="0"/>
                    <a:pt x="72" y="0"/>
                  </a:cubicBezTo>
                  <a:cubicBezTo>
                    <a:pt x="0" y="0"/>
                    <a:pt x="0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5" name="Freeform 58">
              <a:extLst>
                <a:ext uri="{FF2B5EF4-FFF2-40B4-BE49-F238E27FC236}">
                  <a16:creationId xmlns:a16="http://schemas.microsoft.com/office/drawing/2014/main" id="{C49A70F8-9542-B741-9906-DE74AAAEE6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2038" y="4438650"/>
              <a:ext cx="41275" cy="44450"/>
            </a:xfrm>
            <a:custGeom>
              <a:avLst/>
              <a:gdLst>
                <a:gd name="T0" fmla="*/ 40910 w 113"/>
                <a:gd name="T1" fmla="*/ 23300 h 124"/>
                <a:gd name="T2" fmla="*/ 40910 w 113"/>
                <a:gd name="T3" fmla="*/ 20791 h 124"/>
                <a:gd name="T4" fmla="*/ 40910 w 113"/>
                <a:gd name="T5" fmla="*/ 20791 h 124"/>
                <a:gd name="T6" fmla="*/ 20455 w 113"/>
                <a:gd name="T7" fmla="*/ 717 h 124"/>
                <a:gd name="T8" fmla="*/ 20455 w 113"/>
                <a:gd name="T9" fmla="*/ 717 h 124"/>
                <a:gd name="T10" fmla="*/ 0 w 113"/>
                <a:gd name="T11" fmla="*/ 20791 h 124"/>
                <a:gd name="T12" fmla="*/ 0 w 113"/>
                <a:gd name="T13" fmla="*/ 23300 h 124"/>
                <a:gd name="T14" fmla="*/ 0 w 113"/>
                <a:gd name="T15" fmla="*/ 23300 h 124"/>
                <a:gd name="T16" fmla="*/ 20455 w 113"/>
                <a:gd name="T17" fmla="*/ 43375 h 124"/>
                <a:gd name="T18" fmla="*/ 20455 w 113"/>
                <a:gd name="T19" fmla="*/ 43375 h 124"/>
                <a:gd name="T20" fmla="*/ 40910 w 113"/>
                <a:gd name="T21" fmla="*/ 23300 h 12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3" h="124">
                  <a:moveTo>
                    <a:pt x="112" y="65"/>
                  </a:moveTo>
                  <a:lnTo>
                    <a:pt x="112" y="58"/>
                  </a:lnTo>
                  <a:cubicBezTo>
                    <a:pt x="112" y="29"/>
                    <a:pt x="87" y="0"/>
                    <a:pt x="56" y="2"/>
                  </a:cubicBezTo>
                  <a:cubicBezTo>
                    <a:pt x="26" y="3"/>
                    <a:pt x="0" y="26"/>
                    <a:pt x="0" y="58"/>
                  </a:cubicBezTo>
                  <a:lnTo>
                    <a:pt x="0" y="65"/>
                  </a:lnTo>
                  <a:cubicBezTo>
                    <a:pt x="0" y="94"/>
                    <a:pt x="26" y="123"/>
                    <a:pt x="56" y="121"/>
                  </a:cubicBezTo>
                  <a:cubicBezTo>
                    <a:pt x="87" y="120"/>
                    <a:pt x="112" y="97"/>
                    <a:pt x="112" y="6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6" name="Freeform 59">
              <a:extLst>
                <a:ext uri="{FF2B5EF4-FFF2-40B4-BE49-F238E27FC236}">
                  <a16:creationId xmlns:a16="http://schemas.microsoft.com/office/drawing/2014/main" id="{B761D315-7E52-094B-8951-C997E2A157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0300" y="4449763"/>
              <a:ext cx="52388" cy="39687"/>
            </a:xfrm>
            <a:custGeom>
              <a:avLst/>
              <a:gdLst>
                <a:gd name="T0" fmla="*/ 26013 w 145"/>
                <a:gd name="T1" fmla="*/ 39333 h 112"/>
                <a:gd name="T2" fmla="*/ 26013 w 145"/>
                <a:gd name="T3" fmla="*/ 39333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3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144" y="111"/>
                    <a:pt x="144" y="0"/>
                    <a:pt x="72" y="0"/>
                  </a:cubicBezTo>
                  <a:cubicBezTo>
                    <a:pt x="0" y="0"/>
                    <a:pt x="0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7" name="Freeform 60">
              <a:extLst>
                <a:ext uri="{FF2B5EF4-FFF2-40B4-BE49-F238E27FC236}">
                  <a16:creationId xmlns:a16="http://schemas.microsoft.com/office/drawing/2014/main" id="{E8ADEAC7-3F7E-D843-90D6-77CAA2B28F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12013" y="3587750"/>
              <a:ext cx="349250" cy="584200"/>
            </a:xfrm>
            <a:custGeom>
              <a:avLst/>
              <a:gdLst>
                <a:gd name="T0" fmla="*/ 260049 w 971"/>
                <a:gd name="T1" fmla="*/ 3240 h 1623"/>
                <a:gd name="T2" fmla="*/ 260049 w 971"/>
                <a:gd name="T3" fmla="*/ 3240 h 1623"/>
                <a:gd name="T4" fmla="*/ 280551 w 971"/>
                <a:gd name="T5" fmla="*/ 2880 h 1623"/>
                <a:gd name="T6" fmla="*/ 280551 w 971"/>
                <a:gd name="T7" fmla="*/ 2880 h 1623"/>
                <a:gd name="T8" fmla="*/ 308246 w 971"/>
                <a:gd name="T9" fmla="*/ 26996 h 1623"/>
                <a:gd name="T10" fmla="*/ 308246 w 971"/>
                <a:gd name="T11" fmla="*/ 26996 h 1623"/>
                <a:gd name="T12" fmla="*/ 336661 w 971"/>
                <a:gd name="T13" fmla="*/ 95387 h 1623"/>
                <a:gd name="T14" fmla="*/ 336661 w 971"/>
                <a:gd name="T15" fmla="*/ 95387 h 1623"/>
                <a:gd name="T16" fmla="*/ 342056 w 971"/>
                <a:gd name="T17" fmla="*/ 224969 h 1623"/>
                <a:gd name="T18" fmla="*/ 342056 w 971"/>
                <a:gd name="T19" fmla="*/ 224969 h 1623"/>
                <a:gd name="T20" fmla="*/ 281630 w 971"/>
                <a:gd name="T21" fmla="*/ 390547 h 1623"/>
                <a:gd name="T22" fmla="*/ 281630 w 971"/>
                <a:gd name="T23" fmla="*/ 390547 h 1623"/>
                <a:gd name="T24" fmla="*/ 162576 w 971"/>
                <a:gd name="T25" fmla="*/ 514010 h 1623"/>
                <a:gd name="T26" fmla="*/ 162576 w 971"/>
                <a:gd name="T27" fmla="*/ 514010 h 1623"/>
                <a:gd name="T28" fmla="*/ 48557 w 971"/>
                <a:gd name="T29" fmla="*/ 571242 h 1623"/>
                <a:gd name="T30" fmla="*/ 48557 w 971"/>
                <a:gd name="T31" fmla="*/ 571242 h 1623"/>
                <a:gd name="T32" fmla="*/ 12949 w 971"/>
                <a:gd name="T33" fmla="*/ 580960 h 1623"/>
                <a:gd name="T34" fmla="*/ 12949 w 971"/>
                <a:gd name="T35" fmla="*/ 580960 h 1623"/>
                <a:gd name="T36" fmla="*/ 0 w 971"/>
                <a:gd name="T37" fmla="*/ 583840 h 1623"/>
                <a:gd name="T38" fmla="*/ 0 w 971"/>
                <a:gd name="T39" fmla="*/ 583840 h 1623"/>
                <a:gd name="T40" fmla="*/ 10790 w 971"/>
                <a:gd name="T41" fmla="*/ 576281 h 1623"/>
                <a:gd name="T42" fmla="*/ 10790 w 971"/>
                <a:gd name="T43" fmla="*/ 576281 h 1623"/>
                <a:gd name="T44" fmla="*/ 39205 w 971"/>
                <a:gd name="T45" fmla="*/ 554684 h 1623"/>
                <a:gd name="T46" fmla="*/ 39205 w 971"/>
                <a:gd name="T47" fmla="*/ 554684 h 1623"/>
                <a:gd name="T48" fmla="*/ 121212 w 971"/>
                <a:gd name="T49" fmla="*/ 470096 h 1623"/>
                <a:gd name="T50" fmla="*/ 121212 w 971"/>
                <a:gd name="T51" fmla="*/ 470096 h 1623"/>
                <a:gd name="T52" fmla="*/ 191350 w 971"/>
                <a:gd name="T53" fmla="*/ 344113 h 1623"/>
                <a:gd name="T54" fmla="*/ 191350 w 971"/>
                <a:gd name="T55" fmla="*/ 344113 h 1623"/>
                <a:gd name="T56" fmla="*/ 223002 w 971"/>
                <a:gd name="T57" fmla="*/ 209491 h 1623"/>
                <a:gd name="T58" fmla="*/ 223002 w 971"/>
                <a:gd name="T59" fmla="*/ 209491 h 1623"/>
                <a:gd name="T60" fmla="*/ 229476 w 971"/>
                <a:gd name="T61" fmla="*/ 107985 h 1623"/>
                <a:gd name="T62" fmla="*/ 229476 w 971"/>
                <a:gd name="T63" fmla="*/ 107985 h 1623"/>
                <a:gd name="T64" fmla="*/ 232713 w 971"/>
                <a:gd name="T65" fmla="*/ 47513 h 1623"/>
                <a:gd name="T66" fmla="*/ 232713 w 971"/>
                <a:gd name="T67" fmla="*/ 47513 h 1623"/>
                <a:gd name="T68" fmla="*/ 243504 w 971"/>
                <a:gd name="T69" fmla="*/ 15838 h 1623"/>
                <a:gd name="T70" fmla="*/ 243504 w 971"/>
                <a:gd name="T71" fmla="*/ 15838 h 1623"/>
                <a:gd name="T72" fmla="*/ 260049 w 971"/>
                <a:gd name="T73" fmla="*/ 3240 h 16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971" h="1623">
                  <a:moveTo>
                    <a:pt x="723" y="9"/>
                  </a:moveTo>
                  <a:lnTo>
                    <a:pt x="723" y="9"/>
                  </a:lnTo>
                  <a:cubicBezTo>
                    <a:pt x="739" y="3"/>
                    <a:pt x="758" y="0"/>
                    <a:pt x="780" y="8"/>
                  </a:cubicBezTo>
                  <a:cubicBezTo>
                    <a:pt x="803" y="17"/>
                    <a:pt x="830" y="36"/>
                    <a:pt x="857" y="75"/>
                  </a:cubicBezTo>
                  <a:cubicBezTo>
                    <a:pt x="885" y="115"/>
                    <a:pt x="915" y="175"/>
                    <a:pt x="936" y="265"/>
                  </a:cubicBezTo>
                  <a:cubicBezTo>
                    <a:pt x="958" y="354"/>
                    <a:pt x="970" y="474"/>
                    <a:pt x="951" y="625"/>
                  </a:cubicBezTo>
                  <a:cubicBezTo>
                    <a:pt x="932" y="776"/>
                    <a:pt x="875" y="941"/>
                    <a:pt x="783" y="1085"/>
                  </a:cubicBezTo>
                  <a:cubicBezTo>
                    <a:pt x="692" y="1229"/>
                    <a:pt x="571" y="1345"/>
                    <a:pt x="452" y="1428"/>
                  </a:cubicBezTo>
                  <a:cubicBezTo>
                    <a:pt x="333" y="1512"/>
                    <a:pt x="218" y="1560"/>
                    <a:pt x="135" y="1587"/>
                  </a:cubicBezTo>
                  <a:cubicBezTo>
                    <a:pt x="93" y="1601"/>
                    <a:pt x="60" y="1609"/>
                    <a:pt x="36" y="1614"/>
                  </a:cubicBezTo>
                  <a:cubicBezTo>
                    <a:pt x="13" y="1619"/>
                    <a:pt x="0" y="1622"/>
                    <a:pt x="0" y="1622"/>
                  </a:cubicBezTo>
                  <a:cubicBezTo>
                    <a:pt x="0" y="1622"/>
                    <a:pt x="11" y="1614"/>
                    <a:pt x="30" y="1601"/>
                  </a:cubicBezTo>
                  <a:cubicBezTo>
                    <a:pt x="50" y="1588"/>
                    <a:pt x="77" y="1567"/>
                    <a:pt x="109" y="1541"/>
                  </a:cubicBezTo>
                  <a:cubicBezTo>
                    <a:pt x="175" y="1488"/>
                    <a:pt x="260" y="1408"/>
                    <a:pt x="337" y="1306"/>
                  </a:cubicBezTo>
                  <a:cubicBezTo>
                    <a:pt x="415" y="1206"/>
                    <a:pt x="485" y="1083"/>
                    <a:pt x="532" y="956"/>
                  </a:cubicBezTo>
                  <a:cubicBezTo>
                    <a:pt x="580" y="829"/>
                    <a:pt x="605" y="699"/>
                    <a:pt x="620" y="582"/>
                  </a:cubicBezTo>
                  <a:cubicBezTo>
                    <a:pt x="634" y="466"/>
                    <a:pt x="636" y="374"/>
                    <a:pt x="638" y="300"/>
                  </a:cubicBezTo>
                  <a:cubicBezTo>
                    <a:pt x="639" y="228"/>
                    <a:pt x="642" y="173"/>
                    <a:pt x="647" y="132"/>
                  </a:cubicBezTo>
                  <a:cubicBezTo>
                    <a:pt x="654" y="91"/>
                    <a:pt x="664" y="63"/>
                    <a:pt x="677" y="44"/>
                  </a:cubicBezTo>
                  <a:cubicBezTo>
                    <a:pt x="691" y="24"/>
                    <a:pt x="707" y="14"/>
                    <a:pt x="723" y="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8" name="Freeform 61">
              <a:extLst>
                <a:ext uri="{FF2B5EF4-FFF2-40B4-BE49-F238E27FC236}">
                  <a16:creationId xmlns:a16="http://schemas.microsoft.com/office/drawing/2014/main" id="{D9C8686A-7101-C249-BCCB-AC4ADD1B21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6613" y="4067175"/>
              <a:ext cx="1084262" cy="558800"/>
            </a:xfrm>
            <a:custGeom>
              <a:avLst/>
              <a:gdLst>
                <a:gd name="T0" fmla="*/ 865826 w 3013"/>
                <a:gd name="T1" fmla="*/ 298675 h 1551"/>
                <a:gd name="T2" fmla="*/ 858629 w 3013"/>
                <a:gd name="T3" fmla="*/ 297594 h 1551"/>
                <a:gd name="T4" fmla="*/ 822643 w 3013"/>
                <a:gd name="T5" fmla="*/ 286786 h 1551"/>
                <a:gd name="T6" fmla="*/ 781979 w 3013"/>
                <a:gd name="T7" fmla="*/ 283183 h 1551"/>
                <a:gd name="T8" fmla="*/ 735197 w 3013"/>
                <a:gd name="T9" fmla="*/ 302999 h 1551"/>
                <a:gd name="T10" fmla="*/ 716484 w 3013"/>
                <a:gd name="T11" fmla="*/ 329299 h 1551"/>
                <a:gd name="T12" fmla="*/ 712885 w 3013"/>
                <a:gd name="T13" fmla="*/ 381540 h 1551"/>
                <a:gd name="T14" fmla="*/ 716844 w 3013"/>
                <a:gd name="T15" fmla="*/ 389827 h 1551"/>
                <a:gd name="T16" fmla="*/ 721882 w 3013"/>
                <a:gd name="T17" fmla="*/ 398113 h 1551"/>
                <a:gd name="T18" fmla="*/ 790615 w 3013"/>
                <a:gd name="T19" fmla="*/ 435223 h 1551"/>
                <a:gd name="T20" fmla="*/ 823363 w 3013"/>
                <a:gd name="T21" fmla="*/ 436304 h 1551"/>
                <a:gd name="T22" fmla="*/ 839556 w 3013"/>
                <a:gd name="T23" fmla="*/ 433782 h 1551"/>
                <a:gd name="T24" fmla="*/ 847473 w 3013"/>
                <a:gd name="T25" fmla="*/ 431980 h 1551"/>
                <a:gd name="T26" fmla="*/ 890297 w 3013"/>
                <a:gd name="T27" fmla="*/ 411444 h 1551"/>
                <a:gd name="T28" fmla="*/ 946795 w 3013"/>
                <a:gd name="T29" fmla="*/ 350556 h 1551"/>
                <a:gd name="T30" fmla="*/ 941757 w 3013"/>
                <a:gd name="T31" fmla="*/ 181223 h 1551"/>
                <a:gd name="T32" fmla="*/ 908650 w 3013"/>
                <a:gd name="T33" fmla="*/ 140871 h 1551"/>
                <a:gd name="T34" fmla="*/ 894615 w 3013"/>
                <a:gd name="T35" fmla="*/ 130062 h 1551"/>
                <a:gd name="T36" fmla="*/ 873743 w 3013"/>
                <a:gd name="T37" fmla="*/ 117813 h 1551"/>
                <a:gd name="T38" fmla="*/ 827681 w 3013"/>
                <a:gd name="T39" fmla="*/ 100519 h 1551"/>
                <a:gd name="T40" fmla="*/ 776221 w 3013"/>
                <a:gd name="T41" fmla="*/ 93313 h 1551"/>
                <a:gd name="T42" fmla="*/ 668982 w 3013"/>
                <a:gd name="T43" fmla="*/ 105923 h 1551"/>
                <a:gd name="T44" fmla="*/ 617882 w 3013"/>
                <a:gd name="T45" fmla="*/ 123577 h 1551"/>
                <a:gd name="T46" fmla="*/ 473937 w 3013"/>
                <a:gd name="T47" fmla="*/ 203560 h 1551"/>
                <a:gd name="T48" fmla="*/ 300844 w 3013"/>
                <a:gd name="T49" fmla="*/ 314167 h 1551"/>
                <a:gd name="T50" fmla="*/ 85287 w 3013"/>
                <a:gd name="T51" fmla="*/ 385864 h 1551"/>
                <a:gd name="T52" fmla="*/ 38865 w 3013"/>
                <a:gd name="T53" fmla="*/ 385864 h 1551"/>
                <a:gd name="T54" fmla="*/ 10076 w 3013"/>
                <a:gd name="T55" fmla="*/ 382261 h 1551"/>
                <a:gd name="T56" fmla="*/ 0 w 3013"/>
                <a:gd name="T57" fmla="*/ 380460 h 1551"/>
                <a:gd name="T58" fmla="*/ 22311 w 3013"/>
                <a:gd name="T59" fmla="*/ 381180 h 1551"/>
                <a:gd name="T60" fmla="*/ 38865 w 3013"/>
                <a:gd name="T61" fmla="*/ 380460 h 1551"/>
                <a:gd name="T62" fmla="*/ 141785 w 3013"/>
                <a:gd name="T63" fmla="*/ 358122 h 1551"/>
                <a:gd name="T64" fmla="*/ 280692 w 3013"/>
                <a:gd name="T65" fmla="*/ 281742 h 1551"/>
                <a:gd name="T66" fmla="*/ 531875 w 3013"/>
                <a:gd name="T67" fmla="*/ 85748 h 1551"/>
                <a:gd name="T68" fmla="*/ 585134 w 3013"/>
                <a:gd name="T69" fmla="*/ 54043 h 1551"/>
                <a:gd name="T70" fmla="*/ 707847 w 3013"/>
                <a:gd name="T71" fmla="*/ 9367 h 1551"/>
                <a:gd name="T72" fmla="*/ 775501 w 3013"/>
                <a:gd name="T73" fmla="*/ 721 h 1551"/>
                <a:gd name="T74" fmla="*/ 882020 w 3013"/>
                <a:gd name="T75" fmla="*/ 12970 h 1551"/>
                <a:gd name="T76" fmla="*/ 916927 w 3013"/>
                <a:gd name="T77" fmla="*/ 25580 h 1551"/>
                <a:gd name="T78" fmla="*/ 1082463 w 3013"/>
                <a:gd name="T79" fmla="*/ 261926 h 1551"/>
                <a:gd name="T80" fmla="*/ 1077065 w 3013"/>
                <a:gd name="T81" fmla="*/ 337586 h 1551"/>
                <a:gd name="T82" fmla="*/ 957231 w 3013"/>
                <a:gd name="T83" fmla="*/ 511603 h 1551"/>
                <a:gd name="T84" fmla="*/ 897134 w 3013"/>
                <a:gd name="T85" fmla="*/ 542227 h 1551"/>
                <a:gd name="T86" fmla="*/ 864747 w 3013"/>
                <a:gd name="T87" fmla="*/ 551234 h 1551"/>
                <a:gd name="T88" fmla="*/ 847833 w 3013"/>
                <a:gd name="T89" fmla="*/ 554116 h 1551"/>
                <a:gd name="T90" fmla="*/ 713605 w 3013"/>
                <a:gd name="T91" fmla="*/ 534301 h 1551"/>
                <a:gd name="T92" fmla="*/ 627958 w 3013"/>
                <a:gd name="T93" fmla="*/ 461523 h 1551"/>
                <a:gd name="T94" fmla="*/ 609965 w 3013"/>
                <a:gd name="T95" fmla="*/ 424774 h 1551"/>
                <a:gd name="T96" fmla="*/ 606366 w 3013"/>
                <a:gd name="T97" fmla="*/ 411804 h 1551"/>
                <a:gd name="T98" fmla="*/ 628318 w 3013"/>
                <a:gd name="T99" fmla="*/ 278139 h 1551"/>
                <a:gd name="T100" fmla="*/ 679778 w 3013"/>
                <a:gd name="T101" fmla="*/ 225538 h 1551"/>
                <a:gd name="T102" fmla="*/ 789536 w 3013"/>
                <a:gd name="T103" fmla="*/ 205362 h 1551"/>
                <a:gd name="T104" fmla="*/ 852511 w 3013"/>
                <a:gd name="T105" fmla="*/ 235265 h 1551"/>
                <a:gd name="T106" fmla="*/ 880940 w 3013"/>
                <a:gd name="T107" fmla="*/ 279220 h 1551"/>
                <a:gd name="T108" fmla="*/ 881300 w 3013"/>
                <a:gd name="T109" fmla="*/ 287506 h 155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013" h="1551">
                  <a:moveTo>
                    <a:pt x="2435" y="823"/>
                  </a:moveTo>
                  <a:lnTo>
                    <a:pt x="2435" y="823"/>
                  </a:lnTo>
                  <a:cubicBezTo>
                    <a:pt x="2428" y="827"/>
                    <a:pt x="2419" y="830"/>
                    <a:pt x="2406" y="829"/>
                  </a:cubicBezTo>
                  <a:cubicBezTo>
                    <a:pt x="2400" y="828"/>
                    <a:pt x="2394" y="827"/>
                    <a:pt x="2386" y="826"/>
                  </a:cubicBezTo>
                  <a:cubicBezTo>
                    <a:pt x="2379" y="824"/>
                    <a:pt x="2370" y="821"/>
                    <a:pt x="2361" y="818"/>
                  </a:cubicBezTo>
                  <a:cubicBezTo>
                    <a:pt x="2341" y="812"/>
                    <a:pt x="2317" y="803"/>
                    <a:pt x="2286" y="796"/>
                  </a:cubicBezTo>
                  <a:cubicBezTo>
                    <a:pt x="2255" y="788"/>
                    <a:pt x="2216" y="782"/>
                    <a:pt x="2173" y="786"/>
                  </a:cubicBezTo>
                  <a:cubicBezTo>
                    <a:pt x="2150" y="788"/>
                    <a:pt x="2127" y="793"/>
                    <a:pt x="2105" y="801"/>
                  </a:cubicBezTo>
                  <a:cubicBezTo>
                    <a:pt x="2083" y="810"/>
                    <a:pt x="2062" y="823"/>
                    <a:pt x="2043" y="841"/>
                  </a:cubicBezTo>
                  <a:cubicBezTo>
                    <a:pt x="2023" y="859"/>
                    <a:pt x="2004" y="883"/>
                    <a:pt x="1991" y="914"/>
                  </a:cubicBezTo>
                  <a:cubicBezTo>
                    <a:pt x="1978" y="943"/>
                    <a:pt x="1969" y="978"/>
                    <a:pt x="1971" y="1010"/>
                  </a:cubicBezTo>
                  <a:cubicBezTo>
                    <a:pt x="1972" y="1028"/>
                    <a:pt x="1975" y="1043"/>
                    <a:pt x="1981" y="1059"/>
                  </a:cubicBezTo>
                  <a:cubicBezTo>
                    <a:pt x="1983" y="1063"/>
                    <a:pt x="1984" y="1066"/>
                    <a:pt x="1985" y="1071"/>
                  </a:cubicBezTo>
                  <a:lnTo>
                    <a:pt x="1992" y="1082"/>
                  </a:lnTo>
                  <a:cubicBezTo>
                    <a:pt x="1995" y="1090"/>
                    <a:pt x="2001" y="1098"/>
                    <a:pt x="2006" y="1105"/>
                  </a:cubicBezTo>
                  <a:cubicBezTo>
                    <a:pt x="2028" y="1136"/>
                    <a:pt x="2066" y="1164"/>
                    <a:pt x="2115" y="1185"/>
                  </a:cubicBezTo>
                  <a:cubicBezTo>
                    <a:pt x="2141" y="1195"/>
                    <a:pt x="2168" y="1203"/>
                    <a:pt x="2197" y="1208"/>
                  </a:cubicBezTo>
                  <a:cubicBezTo>
                    <a:pt x="2226" y="1212"/>
                    <a:pt x="2257" y="1215"/>
                    <a:pt x="2288" y="1211"/>
                  </a:cubicBezTo>
                  <a:cubicBezTo>
                    <a:pt x="2296" y="1211"/>
                    <a:pt x="2303" y="1210"/>
                    <a:pt x="2311" y="1209"/>
                  </a:cubicBezTo>
                  <a:cubicBezTo>
                    <a:pt x="2318" y="1208"/>
                    <a:pt x="2326" y="1207"/>
                    <a:pt x="2333" y="1204"/>
                  </a:cubicBezTo>
                  <a:cubicBezTo>
                    <a:pt x="2341" y="1203"/>
                    <a:pt x="2347" y="1201"/>
                    <a:pt x="2355" y="1199"/>
                  </a:cubicBezTo>
                  <a:cubicBezTo>
                    <a:pt x="2363" y="1196"/>
                    <a:pt x="2371" y="1194"/>
                    <a:pt x="2379" y="1191"/>
                  </a:cubicBezTo>
                  <a:cubicBezTo>
                    <a:pt x="2412" y="1179"/>
                    <a:pt x="2444" y="1163"/>
                    <a:pt x="2474" y="1142"/>
                  </a:cubicBezTo>
                  <a:cubicBezTo>
                    <a:pt x="2537" y="1101"/>
                    <a:pt x="2593" y="1042"/>
                    <a:pt x="2631" y="973"/>
                  </a:cubicBezTo>
                  <a:cubicBezTo>
                    <a:pt x="2670" y="904"/>
                    <a:pt x="2690" y="827"/>
                    <a:pt x="2688" y="745"/>
                  </a:cubicBezTo>
                  <a:cubicBezTo>
                    <a:pt x="2686" y="662"/>
                    <a:pt x="2661" y="576"/>
                    <a:pt x="2617" y="503"/>
                  </a:cubicBezTo>
                  <a:cubicBezTo>
                    <a:pt x="2595" y="465"/>
                    <a:pt x="2568" y="431"/>
                    <a:pt x="2537" y="402"/>
                  </a:cubicBezTo>
                  <a:lnTo>
                    <a:pt x="2525" y="391"/>
                  </a:lnTo>
                  <a:lnTo>
                    <a:pt x="2512" y="381"/>
                  </a:lnTo>
                  <a:cubicBezTo>
                    <a:pt x="2503" y="374"/>
                    <a:pt x="2495" y="368"/>
                    <a:pt x="2486" y="361"/>
                  </a:cubicBezTo>
                  <a:cubicBezTo>
                    <a:pt x="2467" y="349"/>
                    <a:pt x="2449" y="336"/>
                    <a:pt x="2428" y="327"/>
                  </a:cubicBezTo>
                  <a:cubicBezTo>
                    <a:pt x="2409" y="316"/>
                    <a:pt x="2387" y="308"/>
                    <a:pt x="2367" y="299"/>
                  </a:cubicBezTo>
                  <a:cubicBezTo>
                    <a:pt x="2345" y="292"/>
                    <a:pt x="2323" y="283"/>
                    <a:pt x="2300" y="279"/>
                  </a:cubicBezTo>
                  <a:cubicBezTo>
                    <a:pt x="2254" y="267"/>
                    <a:pt x="2205" y="262"/>
                    <a:pt x="2157" y="259"/>
                  </a:cubicBezTo>
                  <a:cubicBezTo>
                    <a:pt x="2107" y="257"/>
                    <a:pt x="2058" y="260"/>
                    <a:pt x="2008" y="265"/>
                  </a:cubicBezTo>
                  <a:cubicBezTo>
                    <a:pt x="1958" y="272"/>
                    <a:pt x="1908" y="281"/>
                    <a:pt x="1859" y="294"/>
                  </a:cubicBezTo>
                  <a:cubicBezTo>
                    <a:pt x="1811" y="308"/>
                    <a:pt x="1764" y="323"/>
                    <a:pt x="1717" y="343"/>
                  </a:cubicBezTo>
                  <a:cubicBezTo>
                    <a:pt x="1670" y="363"/>
                    <a:pt x="1623" y="385"/>
                    <a:pt x="1578" y="409"/>
                  </a:cubicBezTo>
                  <a:cubicBezTo>
                    <a:pt x="1488" y="456"/>
                    <a:pt x="1401" y="510"/>
                    <a:pt x="1317" y="565"/>
                  </a:cubicBezTo>
                  <a:cubicBezTo>
                    <a:pt x="1149" y="675"/>
                    <a:pt x="991" y="787"/>
                    <a:pt x="836" y="872"/>
                  </a:cubicBezTo>
                  <a:cubicBezTo>
                    <a:pt x="683" y="957"/>
                    <a:pt x="536" y="1014"/>
                    <a:pt x="409" y="1044"/>
                  </a:cubicBezTo>
                  <a:cubicBezTo>
                    <a:pt x="346" y="1059"/>
                    <a:pt x="288" y="1066"/>
                    <a:pt x="237" y="1071"/>
                  </a:cubicBezTo>
                  <a:cubicBezTo>
                    <a:pt x="186" y="1074"/>
                    <a:pt x="143" y="1073"/>
                    <a:pt x="108" y="1071"/>
                  </a:cubicBezTo>
                  <a:cubicBezTo>
                    <a:pt x="90" y="1069"/>
                    <a:pt x="75" y="1068"/>
                    <a:pt x="61" y="1066"/>
                  </a:cubicBezTo>
                  <a:cubicBezTo>
                    <a:pt x="48" y="1065"/>
                    <a:pt x="36" y="1062"/>
                    <a:pt x="28" y="1061"/>
                  </a:cubicBezTo>
                  <a:cubicBezTo>
                    <a:pt x="9" y="1058"/>
                    <a:pt x="0" y="1056"/>
                    <a:pt x="0" y="1056"/>
                  </a:cubicBezTo>
                  <a:cubicBezTo>
                    <a:pt x="0" y="1056"/>
                    <a:pt x="9" y="1057"/>
                    <a:pt x="28" y="1058"/>
                  </a:cubicBezTo>
                  <a:cubicBezTo>
                    <a:pt x="37" y="1058"/>
                    <a:pt x="48" y="1058"/>
                    <a:pt x="62" y="1058"/>
                  </a:cubicBezTo>
                  <a:cubicBezTo>
                    <a:pt x="75" y="1058"/>
                    <a:pt x="90" y="1057"/>
                    <a:pt x="108" y="1056"/>
                  </a:cubicBezTo>
                  <a:cubicBezTo>
                    <a:pt x="142" y="1055"/>
                    <a:pt x="185" y="1049"/>
                    <a:pt x="233" y="1040"/>
                  </a:cubicBezTo>
                  <a:cubicBezTo>
                    <a:pt x="281" y="1029"/>
                    <a:pt x="336" y="1016"/>
                    <a:pt x="394" y="994"/>
                  </a:cubicBezTo>
                  <a:cubicBezTo>
                    <a:pt x="511" y="951"/>
                    <a:pt x="644" y="880"/>
                    <a:pt x="780" y="782"/>
                  </a:cubicBezTo>
                  <a:cubicBezTo>
                    <a:pt x="917" y="685"/>
                    <a:pt x="1058" y="560"/>
                    <a:pt x="1218" y="430"/>
                  </a:cubicBezTo>
                  <a:cubicBezTo>
                    <a:pt x="1298" y="364"/>
                    <a:pt x="1384" y="299"/>
                    <a:pt x="1478" y="238"/>
                  </a:cubicBezTo>
                  <a:cubicBezTo>
                    <a:pt x="1525" y="207"/>
                    <a:pt x="1574" y="177"/>
                    <a:pt x="1626" y="150"/>
                  </a:cubicBezTo>
                  <a:cubicBezTo>
                    <a:pt x="1677" y="122"/>
                    <a:pt x="1733" y="98"/>
                    <a:pt x="1789" y="77"/>
                  </a:cubicBezTo>
                  <a:cubicBezTo>
                    <a:pt x="1847" y="56"/>
                    <a:pt x="1907" y="39"/>
                    <a:pt x="1967" y="26"/>
                  </a:cubicBezTo>
                  <a:cubicBezTo>
                    <a:pt x="2029" y="14"/>
                    <a:pt x="2091" y="4"/>
                    <a:pt x="2155" y="2"/>
                  </a:cubicBezTo>
                  <a:cubicBezTo>
                    <a:pt x="2220" y="0"/>
                    <a:pt x="2286" y="3"/>
                    <a:pt x="2352" y="14"/>
                  </a:cubicBezTo>
                  <a:cubicBezTo>
                    <a:pt x="2385" y="18"/>
                    <a:pt x="2418" y="28"/>
                    <a:pt x="2451" y="36"/>
                  </a:cubicBezTo>
                  <a:cubicBezTo>
                    <a:pt x="2484" y="47"/>
                    <a:pt x="2517" y="56"/>
                    <a:pt x="2548" y="71"/>
                  </a:cubicBezTo>
                  <a:cubicBezTo>
                    <a:pt x="2676" y="124"/>
                    <a:pt x="2792" y="220"/>
                    <a:pt x="2871" y="336"/>
                  </a:cubicBezTo>
                  <a:cubicBezTo>
                    <a:pt x="2951" y="453"/>
                    <a:pt x="2998" y="588"/>
                    <a:pt x="3008" y="727"/>
                  </a:cubicBezTo>
                  <a:cubicBezTo>
                    <a:pt x="3012" y="797"/>
                    <a:pt x="3008" y="868"/>
                    <a:pt x="2993" y="937"/>
                  </a:cubicBezTo>
                  <a:cubicBezTo>
                    <a:pt x="2978" y="1005"/>
                    <a:pt x="2954" y="1070"/>
                    <a:pt x="2922" y="1130"/>
                  </a:cubicBezTo>
                  <a:cubicBezTo>
                    <a:pt x="2859" y="1250"/>
                    <a:pt x="2768" y="1349"/>
                    <a:pt x="2660" y="1420"/>
                  </a:cubicBezTo>
                  <a:cubicBezTo>
                    <a:pt x="2607" y="1456"/>
                    <a:pt x="2551" y="1484"/>
                    <a:pt x="2493" y="1505"/>
                  </a:cubicBezTo>
                  <a:cubicBezTo>
                    <a:pt x="2478" y="1510"/>
                    <a:pt x="2463" y="1515"/>
                    <a:pt x="2448" y="1519"/>
                  </a:cubicBezTo>
                  <a:cubicBezTo>
                    <a:pt x="2434" y="1524"/>
                    <a:pt x="2418" y="1527"/>
                    <a:pt x="2403" y="1530"/>
                  </a:cubicBezTo>
                  <a:cubicBezTo>
                    <a:pt x="2387" y="1535"/>
                    <a:pt x="2372" y="1536"/>
                    <a:pt x="2356" y="1538"/>
                  </a:cubicBezTo>
                  <a:cubicBezTo>
                    <a:pt x="2341" y="1540"/>
                    <a:pt x="2326" y="1543"/>
                    <a:pt x="2311" y="1543"/>
                  </a:cubicBezTo>
                  <a:cubicBezTo>
                    <a:pt x="2191" y="1550"/>
                    <a:pt x="2081" y="1526"/>
                    <a:pt x="1983" y="1483"/>
                  </a:cubicBezTo>
                  <a:cubicBezTo>
                    <a:pt x="1887" y="1437"/>
                    <a:pt x="1801" y="1369"/>
                    <a:pt x="1745" y="1281"/>
                  </a:cubicBezTo>
                  <a:cubicBezTo>
                    <a:pt x="1731" y="1259"/>
                    <a:pt x="1718" y="1237"/>
                    <a:pt x="1708" y="1213"/>
                  </a:cubicBezTo>
                  <a:cubicBezTo>
                    <a:pt x="1704" y="1201"/>
                    <a:pt x="1699" y="1190"/>
                    <a:pt x="1695" y="1179"/>
                  </a:cubicBezTo>
                  <a:cubicBezTo>
                    <a:pt x="1691" y="1166"/>
                    <a:pt x="1688" y="1154"/>
                    <a:pt x="1685" y="1143"/>
                  </a:cubicBezTo>
                  <a:cubicBezTo>
                    <a:pt x="1672" y="1096"/>
                    <a:pt x="1667" y="1046"/>
                    <a:pt x="1670" y="1002"/>
                  </a:cubicBezTo>
                  <a:cubicBezTo>
                    <a:pt x="1676" y="911"/>
                    <a:pt x="1706" y="834"/>
                    <a:pt x="1746" y="772"/>
                  </a:cubicBezTo>
                  <a:cubicBezTo>
                    <a:pt x="1784" y="709"/>
                    <a:pt x="1836" y="661"/>
                    <a:pt x="1889" y="626"/>
                  </a:cubicBezTo>
                  <a:cubicBezTo>
                    <a:pt x="1943" y="592"/>
                    <a:pt x="2002" y="572"/>
                    <a:pt x="2054" y="565"/>
                  </a:cubicBezTo>
                  <a:cubicBezTo>
                    <a:pt x="2106" y="558"/>
                    <a:pt x="2153" y="562"/>
                    <a:pt x="2194" y="570"/>
                  </a:cubicBezTo>
                  <a:cubicBezTo>
                    <a:pt x="2275" y="586"/>
                    <a:pt x="2331" y="621"/>
                    <a:pt x="2369" y="653"/>
                  </a:cubicBezTo>
                  <a:cubicBezTo>
                    <a:pt x="2407" y="686"/>
                    <a:pt x="2427" y="718"/>
                    <a:pt x="2438" y="742"/>
                  </a:cubicBezTo>
                  <a:cubicBezTo>
                    <a:pt x="2443" y="755"/>
                    <a:pt x="2447" y="766"/>
                    <a:pt x="2448" y="775"/>
                  </a:cubicBezTo>
                  <a:cubicBezTo>
                    <a:pt x="2450" y="784"/>
                    <a:pt x="2450" y="792"/>
                    <a:pt x="2449" y="798"/>
                  </a:cubicBezTo>
                  <a:cubicBezTo>
                    <a:pt x="2447" y="811"/>
                    <a:pt x="2442" y="818"/>
                    <a:pt x="2435" y="82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</p:grpSp>
    </p:spTree>
    <p:extLst>
      <p:ext uri="{BB962C8B-B14F-4D97-AF65-F5344CB8AC3E}">
        <p14:creationId xmlns:p14="http://schemas.microsoft.com/office/powerpoint/2010/main" val="3908928389"/>
      </p:ext>
    </p:extLst>
  </p:cSld>
  <p:clrMapOvr>
    <a:masterClrMapping/>
  </p:clrMapOvr>
  <p:transition advClick="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E07A61-32B2-DACE-A336-87F11CBB7A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4485FC1-0153-A7E3-2543-DE2540CA79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223AE28-EC31-4785-2A1C-1F18CA9EA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40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9CD399F-23E0-3C4A-B871-1856D5AD4D60}"/>
              </a:ext>
            </a:extLst>
          </p:cNvPr>
          <p:cNvSpPr txBox="1"/>
          <p:nvPr/>
        </p:nvSpPr>
        <p:spPr>
          <a:xfrm>
            <a:off x="2291726" y="4034122"/>
            <a:ext cx="7635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latin typeface="Lora" panose="02000503000000020004" pitchFamily="2" charset="77"/>
                <a:ea typeface="Lato Light" panose="020F0502020204030203" pitchFamily="34" charset="0"/>
                <a:cs typeface="Arima Madurai Light" pitchFamily="2" charset="77"/>
              </a:rPr>
              <a:t>Build better presentations in less time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097C74-47E3-8641-B7A9-8841213445E6}"/>
              </a:ext>
            </a:extLst>
          </p:cNvPr>
          <p:cNvSpPr txBox="1"/>
          <p:nvPr/>
        </p:nvSpPr>
        <p:spPr>
          <a:xfrm>
            <a:off x="2281340" y="2883451"/>
            <a:ext cx="7652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tx2"/>
                </a:solidFill>
                <a:latin typeface="Lora" panose="02000503000000020004" pitchFamily="2" charset="77"/>
                <a:ea typeface="Nunito Bold" charset="0"/>
                <a:cs typeface="Arima Madurai Black" pitchFamily="2" charset="77"/>
              </a:rPr>
              <a:t>Transition Slide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5EF661-CB20-A543-85F5-2B15179D19E3}"/>
              </a:ext>
            </a:extLst>
          </p:cNvPr>
          <p:cNvSpPr/>
          <p:nvPr/>
        </p:nvSpPr>
        <p:spPr>
          <a:xfrm>
            <a:off x="0" y="0"/>
            <a:ext cx="12192000" cy="20077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pSp>
        <p:nvGrpSpPr>
          <p:cNvPr id="5" name="Group 1">
            <a:extLst>
              <a:ext uri="{FF2B5EF4-FFF2-40B4-BE49-F238E27FC236}">
                <a16:creationId xmlns:a16="http://schemas.microsoft.com/office/drawing/2014/main" id="{56A3A17E-A274-D148-BBCA-97DECBCF17D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402047" y="4918520"/>
            <a:ext cx="3387905" cy="907243"/>
            <a:chOff x="2530475" y="3197225"/>
            <a:chExt cx="5740400" cy="1536700"/>
          </a:xfrm>
          <a:solidFill>
            <a:schemeClr val="tx2"/>
          </a:solidFill>
        </p:grpSpPr>
        <p:sp>
          <p:nvSpPr>
            <p:cNvPr id="6" name="Freeform 1">
              <a:extLst>
                <a:ext uri="{FF2B5EF4-FFF2-40B4-BE49-F238E27FC236}">
                  <a16:creationId xmlns:a16="http://schemas.microsoft.com/office/drawing/2014/main" id="{1E5EEF0F-1914-544D-BB23-3A9A8E0088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2675" y="3468688"/>
              <a:ext cx="1703388" cy="795337"/>
            </a:xfrm>
            <a:custGeom>
              <a:avLst/>
              <a:gdLst>
                <a:gd name="T0" fmla="*/ 469503 w 4731"/>
                <a:gd name="T1" fmla="*/ 357524 h 2209"/>
                <a:gd name="T2" fmla="*/ 492906 w 4731"/>
                <a:gd name="T3" fmla="*/ 353923 h 2209"/>
                <a:gd name="T4" fmla="*/ 597320 w 4731"/>
                <a:gd name="T5" fmla="*/ 380566 h 2209"/>
                <a:gd name="T6" fmla="*/ 629364 w 4731"/>
                <a:gd name="T7" fmla="*/ 411890 h 2209"/>
                <a:gd name="T8" fmla="*/ 645566 w 4731"/>
                <a:gd name="T9" fmla="*/ 516303 h 2209"/>
                <a:gd name="T10" fmla="*/ 611002 w 4731"/>
                <a:gd name="T11" fmla="*/ 583271 h 2209"/>
                <a:gd name="T12" fmla="*/ 446100 w 4731"/>
                <a:gd name="T13" fmla="*/ 674002 h 2209"/>
                <a:gd name="T14" fmla="*/ 417656 w 4731"/>
                <a:gd name="T15" fmla="*/ 676523 h 2209"/>
                <a:gd name="T16" fmla="*/ 326564 w 4731"/>
                <a:gd name="T17" fmla="*/ 665361 h 2209"/>
                <a:gd name="T18" fmla="*/ 265356 w 4731"/>
                <a:gd name="T19" fmla="*/ 641238 h 2209"/>
                <a:gd name="T20" fmla="*/ 222150 w 4731"/>
                <a:gd name="T21" fmla="*/ 613515 h 2209"/>
                <a:gd name="T22" fmla="*/ 208828 w 4731"/>
                <a:gd name="T23" fmla="*/ 602353 h 2209"/>
                <a:gd name="T24" fmla="*/ 129617 w 4731"/>
                <a:gd name="T25" fmla="*/ 330520 h 2209"/>
                <a:gd name="T26" fmla="*/ 156621 w 4731"/>
                <a:gd name="T27" fmla="*/ 256351 h 2209"/>
                <a:gd name="T28" fmla="*/ 233671 w 4731"/>
                <a:gd name="T29" fmla="*/ 167060 h 2209"/>
                <a:gd name="T30" fmla="*/ 250233 w 4731"/>
                <a:gd name="T31" fmla="*/ 155539 h 2209"/>
                <a:gd name="T32" fmla="*/ 345646 w 4731"/>
                <a:gd name="T33" fmla="*/ 114494 h 2209"/>
                <a:gd name="T34" fmla="*/ 519189 w 4731"/>
                <a:gd name="T35" fmla="*/ 104053 h 2209"/>
                <a:gd name="T36" fmla="*/ 844313 w 4731"/>
                <a:gd name="T37" fmla="*/ 237629 h 2209"/>
                <a:gd name="T38" fmla="*/ 984012 w 4731"/>
                <a:gd name="T39" fmla="*/ 341322 h 2209"/>
                <a:gd name="T40" fmla="*/ 1474397 w 4731"/>
                <a:gd name="T41" fmla="*/ 641958 h 2209"/>
                <a:gd name="T42" fmla="*/ 1487359 w 4731"/>
                <a:gd name="T43" fmla="*/ 645919 h 2209"/>
                <a:gd name="T44" fmla="*/ 1524444 w 4731"/>
                <a:gd name="T45" fmla="*/ 654560 h 2209"/>
                <a:gd name="T46" fmla="*/ 1547847 w 4731"/>
                <a:gd name="T47" fmla="*/ 658880 h 2209"/>
                <a:gd name="T48" fmla="*/ 1569810 w 4731"/>
                <a:gd name="T49" fmla="*/ 662121 h 2209"/>
                <a:gd name="T50" fmla="*/ 1609415 w 4731"/>
                <a:gd name="T51" fmla="*/ 665361 h 2209"/>
                <a:gd name="T52" fmla="*/ 1668463 w 4731"/>
                <a:gd name="T53" fmla="*/ 664641 h 2209"/>
                <a:gd name="T54" fmla="*/ 1687546 w 4731"/>
                <a:gd name="T55" fmla="*/ 662841 h 2209"/>
                <a:gd name="T56" fmla="*/ 1687546 w 4731"/>
                <a:gd name="T57" fmla="*/ 661401 h 2209"/>
                <a:gd name="T58" fmla="*/ 1668103 w 4731"/>
                <a:gd name="T59" fmla="*/ 661761 h 2209"/>
                <a:gd name="T60" fmla="*/ 1609775 w 4731"/>
                <a:gd name="T61" fmla="*/ 657440 h 2209"/>
                <a:gd name="T62" fmla="*/ 1571250 w 4731"/>
                <a:gd name="T63" fmla="*/ 650959 h 2209"/>
                <a:gd name="T64" fmla="*/ 1550368 w 4731"/>
                <a:gd name="T65" fmla="*/ 646279 h 2209"/>
                <a:gd name="T66" fmla="*/ 1528045 w 4731"/>
                <a:gd name="T67" fmla="*/ 640518 h 2209"/>
                <a:gd name="T68" fmla="*/ 1492400 w 4731"/>
                <a:gd name="T69" fmla="*/ 628997 h 2209"/>
                <a:gd name="T70" fmla="*/ 1480158 w 4731"/>
                <a:gd name="T71" fmla="*/ 624316 h 2209"/>
                <a:gd name="T72" fmla="*/ 1023257 w 4731"/>
                <a:gd name="T73" fmla="*/ 295236 h 2209"/>
                <a:gd name="T74" fmla="*/ 885719 w 4731"/>
                <a:gd name="T75" fmla="*/ 179662 h 2209"/>
                <a:gd name="T76" fmla="*/ 532151 w 4731"/>
                <a:gd name="T77" fmla="*/ 12602 h 2209"/>
                <a:gd name="T78" fmla="*/ 322243 w 4731"/>
                <a:gd name="T79" fmla="*/ 15482 h 2209"/>
                <a:gd name="T80" fmla="*/ 194786 w 4731"/>
                <a:gd name="T81" fmla="*/ 64448 h 2209"/>
                <a:gd name="T82" fmla="*/ 171383 w 4731"/>
                <a:gd name="T83" fmla="*/ 79570 h 2209"/>
                <a:gd name="T84" fmla="*/ 57968 w 4731"/>
                <a:gd name="T85" fmla="*/ 201625 h 2209"/>
                <a:gd name="T86" fmla="*/ 17282 w 4731"/>
                <a:gd name="T87" fmla="*/ 303877 h 2209"/>
                <a:gd name="T88" fmla="*/ 61928 w 4731"/>
                <a:gd name="T89" fmla="*/ 612435 h 2209"/>
                <a:gd name="T90" fmla="*/ 76690 w 4731"/>
                <a:gd name="T91" fmla="*/ 634757 h 2209"/>
                <a:gd name="T92" fmla="*/ 110535 w 4731"/>
                <a:gd name="T93" fmla="*/ 674362 h 2209"/>
                <a:gd name="T94" fmla="*/ 128897 w 4731"/>
                <a:gd name="T95" fmla="*/ 692004 h 2209"/>
                <a:gd name="T96" fmla="*/ 168503 w 4731"/>
                <a:gd name="T97" fmla="*/ 722968 h 2209"/>
                <a:gd name="T98" fmla="*/ 209908 w 4731"/>
                <a:gd name="T99" fmla="*/ 747811 h 2209"/>
                <a:gd name="T100" fmla="*/ 380571 w 4731"/>
                <a:gd name="T101" fmla="*/ 794257 h 2209"/>
                <a:gd name="T102" fmla="*/ 422337 w 4731"/>
                <a:gd name="T103" fmla="*/ 794257 h 2209"/>
                <a:gd name="T104" fmla="*/ 603441 w 4731"/>
                <a:gd name="T105" fmla="*/ 738450 h 2209"/>
                <a:gd name="T106" fmla="*/ 699214 w 4731"/>
                <a:gd name="T107" fmla="*/ 645919 h 2209"/>
                <a:gd name="T108" fmla="*/ 747460 w 4731"/>
                <a:gd name="T109" fmla="*/ 524224 h 2209"/>
                <a:gd name="T110" fmla="*/ 748900 w 4731"/>
                <a:gd name="T111" fmla="*/ 510542 h 2209"/>
                <a:gd name="T112" fmla="*/ 746380 w 4731"/>
                <a:gd name="T113" fmla="*/ 457976 h 2209"/>
                <a:gd name="T114" fmla="*/ 740979 w 4731"/>
                <a:gd name="T115" fmla="*/ 433493 h 2209"/>
                <a:gd name="T116" fmla="*/ 635485 w 4731"/>
                <a:gd name="T117" fmla="*/ 312518 h 2209"/>
                <a:gd name="T118" fmla="*/ 533231 w 4731"/>
                <a:gd name="T119" fmla="*/ 295236 h 2209"/>
                <a:gd name="T120" fmla="*/ 457621 w 4731"/>
                <a:gd name="T121" fmla="*/ 342762 h 220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731" h="2209">
                  <a:moveTo>
                    <a:pt x="1273" y="983"/>
                  </a:moveTo>
                  <a:lnTo>
                    <a:pt x="1273" y="983"/>
                  </a:lnTo>
                  <a:cubicBezTo>
                    <a:pt x="1279" y="990"/>
                    <a:pt x="1289" y="993"/>
                    <a:pt x="1304" y="993"/>
                  </a:cubicBezTo>
                  <a:cubicBezTo>
                    <a:pt x="1319" y="992"/>
                    <a:pt x="1340" y="988"/>
                    <a:pt x="1369" y="983"/>
                  </a:cubicBezTo>
                  <a:cubicBezTo>
                    <a:pt x="1398" y="980"/>
                    <a:pt x="1436" y="977"/>
                    <a:pt x="1485" y="985"/>
                  </a:cubicBezTo>
                  <a:cubicBezTo>
                    <a:pt x="1534" y="992"/>
                    <a:pt x="1595" y="1012"/>
                    <a:pt x="1659" y="1057"/>
                  </a:cubicBezTo>
                  <a:cubicBezTo>
                    <a:pt x="1690" y="1080"/>
                    <a:pt x="1721" y="1109"/>
                    <a:pt x="1748" y="1144"/>
                  </a:cubicBezTo>
                  <a:cubicBezTo>
                    <a:pt x="1774" y="1180"/>
                    <a:pt x="1794" y="1222"/>
                    <a:pt x="1802" y="1267"/>
                  </a:cubicBezTo>
                  <a:cubicBezTo>
                    <a:pt x="1810" y="1316"/>
                    <a:pt x="1810" y="1374"/>
                    <a:pt x="1793" y="1434"/>
                  </a:cubicBezTo>
                  <a:cubicBezTo>
                    <a:pt x="1776" y="1494"/>
                    <a:pt x="1746" y="1559"/>
                    <a:pt x="1697" y="1620"/>
                  </a:cubicBezTo>
                  <a:cubicBezTo>
                    <a:pt x="1650" y="1680"/>
                    <a:pt x="1587" y="1737"/>
                    <a:pt x="1511" y="1782"/>
                  </a:cubicBezTo>
                  <a:cubicBezTo>
                    <a:pt x="1434" y="1825"/>
                    <a:pt x="1342" y="1859"/>
                    <a:pt x="1239" y="1872"/>
                  </a:cubicBezTo>
                  <a:cubicBezTo>
                    <a:pt x="1213" y="1877"/>
                    <a:pt x="1186" y="1876"/>
                    <a:pt x="1160" y="1879"/>
                  </a:cubicBezTo>
                  <a:cubicBezTo>
                    <a:pt x="1132" y="1880"/>
                    <a:pt x="1105" y="1878"/>
                    <a:pt x="1077" y="1878"/>
                  </a:cubicBezTo>
                  <a:cubicBezTo>
                    <a:pt x="1021" y="1872"/>
                    <a:pt x="964" y="1865"/>
                    <a:pt x="907" y="1848"/>
                  </a:cubicBezTo>
                  <a:cubicBezTo>
                    <a:pt x="849" y="1833"/>
                    <a:pt x="793" y="1808"/>
                    <a:pt x="737" y="1781"/>
                  </a:cubicBezTo>
                  <a:cubicBezTo>
                    <a:pt x="710" y="1765"/>
                    <a:pt x="681" y="1751"/>
                    <a:pt x="656" y="1732"/>
                  </a:cubicBezTo>
                  <a:cubicBezTo>
                    <a:pt x="644" y="1722"/>
                    <a:pt x="630" y="1715"/>
                    <a:pt x="617" y="1704"/>
                  </a:cubicBezTo>
                  <a:cubicBezTo>
                    <a:pt x="606" y="1694"/>
                    <a:pt x="593" y="1684"/>
                    <a:pt x="580" y="1673"/>
                  </a:cubicBezTo>
                  <a:cubicBezTo>
                    <a:pt x="485" y="1588"/>
                    <a:pt x="412" y="1476"/>
                    <a:pt x="373" y="1342"/>
                  </a:cubicBezTo>
                  <a:cubicBezTo>
                    <a:pt x="333" y="1210"/>
                    <a:pt x="329" y="1060"/>
                    <a:pt x="360" y="918"/>
                  </a:cubicBezTo>
                  <a:cubicBezTo>
                    <a:pt x="376" y="847"/>
                    <a:pt x="401" y="777"/>
                    <a:pt x="435" y="712"/>
                  </a:cubicBezTo>
                  <a:cubicBezTo>
                    <a:pt x="469" y="648"/>
                    <a:pt x="513" y="589"/>
                    <a:pt x="564" y="537"/>
                  </a:cubicBezTo>
                  <a:cubicBezTo>
                    <a:pt x="592" y="512"/>
                    <a:pt x="618" y="485"/>
                    <a:pt x="649" y="464"/>
                  </a:cubicBezTo>
                  <a:lnTo>
                    <a:pt x="672" y="448"/>
                  </a:lnTo>
                  <a:cubicBezTo>
                    <a:pt x="680" y="442"/>
                    <a:pt x="687" y="436"/>
                    <a:pt x="695" y="432"/>
                  </a:cubicBezTo>
                  <a:lnTo>
                    <a:pt x="744" y="403"/>
                  </a:lnTo>
                  <a:cubicBezTo>
                    <a:pt x="812" y="367"/>
                    <a:pt x="883" y="336"/>
                    <a:pt x="960" y="318"/>
                  </a:cubicBezTo>
                  <a:cubicBezTo>
                    <a:pt x="1112" y="276"/>
                    <a:pt x="1279" y="272"/>
                    <a:pt x="1442" y="289"/>
                  </a:cubicBezTo>
                  <a:cubicBezTo>
                    <a:pt x="1605" y="308"/>
                    <a:pt x="1765" y="354"/>
                    <a:pt x="1914" y="418"/>
                  </a:cubicBezTo>
                  <a:cubicBezTo>
                    <a:pt x="2065" y="485"/>
                    <a:pt x="2209" y="568"/>
                    <a:pt x="2345" y="660"/>
                  </a:cubicBezTo>
                  <a:cubicBezTo>
                    <a:pt x="2480" y="751"/>
                    <a:pt x="2609" y="850"/>
                    <a:pt x="2733" y="948"/>
                  </a:cubicBezTo>
                  <a:cubicBezTo>
                    <a:pt x="2983" y="1144"/>
                    <a:pt x="3216" y="1335"/>
                    <a:pt x="3448" y="1481"/>
                  </a:cubicBezTo>
                  <a:cubicBezTo>
                    <a:pt x="3679" y="1625"/>
                    <a:pt x="3901" y="1728"/>
                    <a:pt x="4095" y="1783"/>
                  </a:cubicBezTo>
                  <a:cubicBezTo>
                    <a:pt x="4107" y="1787"/>
                    <a:pt x="4119" y="1791"/>
                    <a:pt x="4131" y="1794"/>
                  </a:cubicBezTo>
                  <a:cubicBezTo>
                    <a:pt x="4143" y="1796"/>
                    <a:pt x="4155" y="1800"/>
                    <a:pt x="4166" y="1802"/>
                  </a:cubicBezTo>
                  <a:cubicBezTo>
                    <a:pt x="4189" y="1808"/>
                    <a:pt x="4212" y="1813"/>
                    <a:pt x="4234" y="1818"/>
                  </a:cubicBezTo>
                  <a:cubicBezTo>
                    <a:pt x="4256" y="1822"/>
                    <a:pt x="4278" y="1826"/>
                    <a:pt x="4299" y="1830"/>
                  </a:cubicBezTo>
                  <a:cubicBezTo>
                    <a:pt x="4309" y="1832"/>
                    <a:pt x="4320" y="1833"/>
                    <a:pt x="4330" y="1835"/>
                  </a:cubicBezTo>
                  <a:cubicBezTo>
                    <a:pt x="4340" y="1836"/>
                    <a:pt x="4350" y="1838"/>
                    <a:pt x="4360" y="1839"/>
                  </a:cubicBezTo>
                  <a:cubicBezTo>
                    <a:pt x="4399" y="1843"/>
                    <a:pt x="4435" y="1848"/>
                    <a:pt x="4470" y="1848"/>
                  </a:cubicBezTo>
                  <a:cubicBezTo>
                    <a:pt x="4503" y="1849"/>
                    <a:pt x="4533" y="1851"/>
                    <a:pt x="4561" y="1849"/>
                  </a:cubicBezTo>
                  <a:cubicBezTo>
                    <a:pt x="4589" y="1848"/>
                    <a:pt x="4613" y="1848"/>
                    <a:pt x="4634" y="1846"/>
                  </a:cubicBezTo>
                  <a:cubicBezTo>
                    <a:pt x="4655" y="1844"/>
                    <a:pt x="4673" y="1842"/>
                    <a:pt x="4687" y="1841"/>
                  </a:cubicBezTo>
                  <a:cubicBezTo>
                    <a:pt x="4715" y="1838"/>
                    <a:pt x="4730" y="1836"/>
                    <a:pt x="4730" y="1836"/>
                  </a:cubicBezTo>
                  <a:cubicBezTo>
                    <a:pt x="4730" y="1836"/>
                    <a:pt x="4715" y="1836"/>
                    <a:pt x="4687" y="1837"/>
                  </a:cubicBezTo>
                  <a:cubicBezTo>
                    <a:pt x="4672" y="1837"/>
                    <a:pt x="4655" y="1838"/>
                    <a:pt x="4633" y="1838"/>
                  </a:cubicBezTo>
                  <a:cubicBezTo>
                    <a:pt x="4613" y="1838"/>
                    <a:pt x="4589" y="1836"/>
                    <a:pt x="4561" y="1835"/>
                  </a:cubicBezTo>
                  <a:cubicBezTo>
                    <a:pt x="4534" y="1835"/>
                    <a:pt x="4504" y="1830"/>
                    <a:pt x="4471" y="1826"/>
                  </a:cubicBezTo>
                  <a:cubicBezTo>
                    <a:pt x="4439" y="1823"/>
                    <a:pt x="4402" y="1815"/>
                    <a:pt x="4364" y="1808"/>
                  </a:cubicBezTo>
                  <a:cubicBezTo>
                    <a:pt x="4355" y="1806"/>
                    <a:pt x="4346" y="1804"/>
                    <a:pt x="4336" y="1802"/>
                  </a:cubicBezTo>
                  <a:cubicBezTo>
                    <a:pt x="4326" y="1800"/>
                    <a:pt x="4316" y="1797"/>
                    <a:pt x="4306" y="1795"/>
                  </a:cubicBezTo>
                  <a:cubicBezTo>
                    <a:pt x="4286" y="1790"/>
                    <a:pt x="4265" y="1784"/>
                    <a:pt x="4244" y="1779"/>
                  </a:cubicBezTo>
                  <a:cubicBezTo>
                    <a:pt x="4223" y="1772"/>
                    <a:pt x="4201" y="1765"/>
                    <a:pt x="4179" y="1758"/>
                  </a:cubicBezTo>
                  <a:cubicBezTo>
                    <a:pt x="4168" y="1754"/>
                    <a:pt x="4157" y="1751"/>
                    <a:pt x="4145" y="1747"/>
                  </a:cubicBezTo>
                  <a:cubicBezTo>
                    <a:pt x="4134" y="1742"/>
                    <a:pt x="4123" y="1738"/>
                    <a:pt x="4111" y="1734"/>
                  </a:cubicBezTo>
                  <a:cubicBezTo>
                    <a:pt x="3927" y="1666"/>
                    <a:pt x="3720" y="1550"/>
                    <a:pt x="3508" y="1393"/>
                  </a:cubicBezTo>
                  <a:cubicBezTo>
                    <a:pt x="3294" y="1237"/>
                    <a:pt x="3079" y="1033"/>
                    <a:pt x="2842" y="820"/>
                  </a:cubicBezTo>
                  <a:cubicBezTo>
                    <a:pt x="2722" y="713"/>
                    <a:pt x="2597" y="603"/>
                    <a:pt x="2460" y="499"/>
                  </a:cubicBezTo>
                  <a:cubicBezTo>
                    <a:pt x="2324" y="394"/>
                    <a:pt x="2175" y="295"/>
                    <a:pt x="2012" y="211"/>
                  </a:cubicBezTo>
                  <a:cubicBezTo>
                    <a:pt x="1847" y="129"/>
                    <a:pt x="1667" y="67"/>
                    <a:pt x="1478" y="35"/>
                  </a:cubicBezTo>
                  <a:cubicBezTo>
                    <a:pt x="1289" y="5"/>
                    <a:pt x="1091" y="0"/>
                    <a:pt x="895" y="43"/>
                  </a:cubicBezTo>
                  <a:cubicBezTo>
                    <a:pt x="797" y="62"/>
                    <a:pt x="701" y="98"/>
                    <a:pt x="609" y="142"/>
                  </a:cubicBezTo>
                  <a:lnTo>
                    <a:pt x="541" y="179"/>
                  </a:lnTo>
                  <a:cubicBezTo>
                    <a:pt x="529" y="185"/>
                    <a:pt x="519" y="192"/>
                    <a:pt x="508" y="199"/>
                  </a:cubicBezTo>
                  <a:lnTo>
                    <a:pt x="476" y="221"/>
                  </a:lnTo>
                  <a:cubicBezTo>
                    <a:pt x="432" y="249"/>
                    <a:pt x="394" y="283"/>
                    <a:pt x="355" y="317"/>
                  </a:cubicBezTo>
                  <a:cubicBezTo>
                    <a:pt x="279" y="388"/>
                    <a:pt x="213" y="471"/>
                    <a:pt x="161" y="560"/>
                  </a:cubicBezTo>
                  <a:cubicBezTo>
                    <a:pt x="110" y="650"/>
                    <a:pt x="74" y="746"/>
                    <a:pt x="48" y="844"/>
                  </a:cubicBezTo>
                  <a:cubicBezTo>
                    <a:pt x="0" y="1039"/>
                    <a:pt x="2" y="1244"/>
                    <a:pt x="55" y="1433"/>
                  </a:cubicBezTo>
                  <a:cubicBezTo>
                    <a:pt x="80" y="1529"/>
                    <a:pt x="122" y="1619"/>
                    <a:pt x="172" y="1701"/>
                  </a:cubicBezTo>
                  <a:cubicBezTo>
                    <a:pt x="186" y="1722"/>
                    <a:pt x="199" y="1742"/>
                    <a:pt x="213" y="1763"/>
                  </a:cubicBezTo>
                  <a:cubicBezTo>
                    <a:pt x="228" y="1782"/>
                    <a:pt x="243" y="1801"/>
                    <a:pt x="258" y="1820"/>
                  </a:cubicBezTo>
                  <a:cubicBezTo>
                    <a:pt x="272" y="1839"/>
                    <a:pt x="290" y="1856"/>
                    <a:pt x="307" y="1873"/>
                  </a:cubicBezTo>
                  <a:cubicBezTo>
                    <a:pt x="324" y="1889"/>
                    <a:pt x="340" y="1907"/>
                    <a:pt x="358" y="1922"/>
                  </a:cubicBezTo>
                  <a:cubicBezTo>
                    <a:pt x="376" y="1937"/>
                    <a:pt x="394" y="1953"/>
                    <a:pt x="412" y="1967"/>
                  </a:cubicBezTo>
                  <a:cubicBezTo>
                    <a:pt x="430" y="1983"/>
                    <a:pt x="449" y="1994"/>
                    <a:pt x="468" y="2008"/>
                  </a:cubicBezTo>
                  <a:cubicBezTo>
                    <a:pt x="505" y="2035"/>
                    <a:pt x="544" y="2055"/>
                    <a:pt x="583" y="2077"/>
                  </a:cubicBezTo>
                  <a:cubicBezTo>
                    <a:pt x="662" y="2116"/>
                    <a:pt x="740" y="2149"/>
                    <a:pt x="821" y="2168"/>
                  </a:cubicBezTo>
                  <a:cubicBezTo>
                    <a:pt x="900" y="2191"/>
                    <a:pt x="980" y="2200"/>
                    <a:pt x="1057" y="2206"/>
                  </a:cubicBezTo>
                  <a:cubicBezTo>
                    <a:pt x="1097" y="2206"/>
                    <a:pt x="1135" y="2208"/>
                    <a:pt x="1173" y="2206"/>
                  </a:cubicBezTo>
                  <a:cubicBezTo>
                    <a:pt x="1211" y="2202"/>
                    <a:pt x="1248" y="2202"/>
                    <a:pt x="1284" y="2195"/>
                  </a:cubicBezTo>
                  <a:cubicBezTo>
                    <a:pt x="1431" y="2172"/>
                    <a:pt x="1563" y="2121"/>
                    <a:pt x="1676" y="2051"/>
                  </a:cubicBezTo>
                  <a:cubicBezTo>
                    <a:pt x="1788" y="1978"/>
                    <a:pt x="1876" y="1890"/>
                    <a:pt x="1942" y="1794"/>
                  </a:cubicBezTo>
                  <a:cubicBezTo>
                    <a:pt x="2008" y="1700"/>
                    <a:pt x="2050" y="1597"/>
                    <a:pt x="2070" y="1494"/>
                  </a:cubicBezTo>
                  <a:cubicBezTo>
                    <a:pt x="2073" y="1481"/>
                    <a:pt x="2074" y="1469"/>
                    <a:pt x="2076" y="1456"/>
                  </a:cubicBezTo>
                  <a:cubicBezTo>
                    <a:pt x="2077" y="1443"/>
                    <a:pt x="2078" y="1430"/>
                    <a:pt x="2080" y="1418"/>
                  </a:cubicBezTo>
                  <a:cubicBezTo>
                    <a:pt x="2081" y="1393"/>
                    <a:pt x="2081" y="1368"/>
                    <a:pt x="2081" y="1344"/>
                  </a:cubicBezTo>
                  <a:cubicBezTo>
                    <a:pt x="2079" y="1319"/>
                    <a:pt x="2077" y="1295"/>
                    <a:pt x="2073" y="1272"/>
                  </a:cubicBezTo>
                  <a:cubicBezTo>
                    <a:pt x="2068" y="1248"/>
                    <a:pt x="2064" y="1227"/>
                    <a:pt x="2058" y="1204"/>
                  </a:cubicBezTo>
                  <a:cubicBezTo>
                    <a:pt x="2031" y="1110"/>
                    <a:pt x="1981" y="1038"/>
                    <a:pt x="1929" y="985"/>
                  </a:cubicBezTo>
                  <a:cubicBezTo>
                    <a:pt x="1876" y="931"/>
                    <a:pt x="1819" y="894"/>
                    <a:pt x="1765" y="868"/>
                  </a:cubicBezTo>
                  <a:cubicBezTo>
                    <a:pt x="1656" y="817"/>
                    <a:pt x="1557" y="809"/>
                    <a:pt x="1481" y="820"/>
                  </a:cubicBezTo>
                  <a:cubicBezTo>
                    <a:pt x="1405" y="831"/>
                    <a:pt x="1353" y="861"/>
                    <a:pt x="1322" y="887"/>
                  </a:cubicBezTo>
                  <a:cubicBezTo>
                    <a:pt x="1290" y="913"/>
                    <a:pt x="1276" y="936"/>
                    <a:pt x="1271" y="952"/>
                  </a:cubicBezTo>
                  <a:cubicBezTo>
                    <a:pt x="1265" y="968"/>
                    <a:pt x="1268" y="978"/>
                    <a:pt x="1273" y="98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52138F57-2B68-414F-B263-06D9F1943A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7600" y="3311525"/>
              <a:ext cx="1666875" cy="820738"/>
            </a:xfrm>
            <a:custGeom>
              <a:avLst/>
              <a:gdLst>
                <a:gd name="T0" fmla="*/ 3239 w 4632"/>
                <a:gd name="T1" fmla="*/ 113031 h 2280"/>
                <a:gd name="T2" fmla="*/ 28789 w 4632"/>
                <a:gd name="T3" fmla="*/ 121671 h 2280"/>
                <a:gd name="T4" fmla="*/ 57938 w 4632"/>
                <a:gd name="T5" fmla="*/ 118071 h 2280"/>
                <a:gd name="T6" fmla="*/ 78450 w 4632"/>
                <a:gd name="T7" fmla="*/ 114471 h 2280"/>
                <a:gd name="T8" fmla="*/ 103640 w 4632"/>
                <a:gd name="T9" fmla="*/ 110872 h 2280"/>
                <a:gd name="T10" fmla="*/ 170574 w 4632"/>
                <a:gd name="T11" fmla="*/ 105112 h 2280"/>
                <a:gd name="T12" fmla="*/ 263778 w 4632"/>
                <a:gd name="T13" fmla="*/ 110152 h 2280"/>
                <a:gd name="T14" fmla="*/ 385411 w 4632"/>
                <a:gd name="T15" fmla="*/ 139309 h 2280"/>
                <a:gd name="T16" fmla="*/ 532234 w 4632"/>
                <a:gd name="T17" fmla="*/ 208064 h 2280"/>
                <a:gd name="T18" fmla="*/ 692732 w 4632"/>
                <a:gd name="T19" fmla="*/ 323976 h 2280"/>
                <a:gd name="T20" fmla="*/ 858268 w 4632"/>
                <a:gd name="T21" fmla="*/ 466165 h 2280"/>
                <a:gd name="T22" fmla="*/ 943915 w 4632"/>
                <a:gd name="T23" fmla="*/ 538519 h 2280"/>
                <a:gd name="T24" fmla="*/ 1031721 w 4632"/>
                <a:gd name="T25" fmla="*/ 607274 h 2280"/>
                <a:gd name="T26" fmla="*/ 1212011 w 4632"/>
                <a:gd name="T27" fmla="*/ 721386 h 2280"/>
                <a:gd name="T28" fmla="*/ 1387263 w 4632"/>
                <a:gd name="T29" fmla="*/ 790500 h 2280"/>
                <a:gd name="T30" fmla="*/ 1465353 w 4632"/>
                <a:gd name="T31" fmla="*/ 807779 h 2280"/>
                <a:gd name="T32" fmla="*/ 1500979 w 4632"/>
                <a:gd name="T33" fmla="*/ 813179 h 2280"/>
                <a:gd name="T34" fmla="*/ 1533727 w 4632"/>
                <a:gd name="T35" fmla="*/ 816778 h 2280"/>
                <a:gd name="T36" fmla="*/ 1548841 w 4632"/>
                <a:gd name="T37" fmla="*/ 818218 h 2280"/>
                <a:gd name="T38" fmla="*/ 1563235 w 4632"/>
                <a:gd name="T39" fmla="*/ 818578 h 2280"/>
                <a:gd name="T40" fmla="*/ 1589865 w 4632"/>
                <a:gd name="T41" fmla="*/ 819658 h 2280"/>
                <a:gd name="T42" fmla="*/ 1631609 w 4632"/>
                <a:gd name="T43" fmla="*/ 819298 h 2280"/>
                <a:gd name="T44" fmla="*/ 1666515 w 4632"/>
                <a:gd name="T45" fmla="*/ 817858 h 2280"/>
                <a:gd name="T46" fmla="*/ 1631609 w 4632"/>
                <a:gd name="T47" fmla="*/ 813899 h 2280"/>
                <a:gd name="T48" fmla="*/ 1590944 w 4632"/>
                <a:gd name="T49" fmla="*/ 808499 h 2280"/>
                <a:gd name="T50" fmla="*/ 1565394 w 4632"/>
                <a:gd name="T51" fmla="*/ 804179 h 2280"/>
                <a:gd name="T52" fmla="*/ 1551360 w 4632"/>
                <a:gd name="T53" fmla="*/ 801659 h 2280"/>
                <a:gd name="T54" fmla="*/ 1536605 w 4632"/>
                <a:gd name="T55" fmla="*/ 798060 h 2280"/>
                <a:gd name="T56" fmla="*/ 1505657 w 4632"/>
                <a:gd name="T57" fmla="*/ 790500 h 2280"/>
                <a:gd name="T58" fmla="*/ 1471830 w 4632"/>
                <a:gd name="T59" fmla="*/ 780421 h 2280"/>
                <a:gd name="T60" fmla="*/ 1399498 w 4632"/>
                <a:gd name="T61" fmla="*/ 754503 h 2280"/>
                <a:gd name="T62" fmla="*/ 1242599 w 4632"/>
                <a:gd name="T63" fmla="*/ 669909 h 2280"/>
                <a:gd name="T64" fmla="*/ 1083901 w 4632"/>
                <a:gd name="T65" fmla="*/ 543559 h 2280"/>
                <a:gd name="T66" fmla="*/ 1005451 w 4632"/>
                <a:gd name="T67" fmla="*/ 469405 h 2280"/>
                <a:gd name="T68" fmla="*/ 927721 w 4632"/>
                <a:gd name="T69" fmla="*/ 392010 h 2280"/>
                <a:gd name="T70" fmla="*/ 767943 w 4632"/>
                <a:gd name="T71" fmla="*/ 236502 h 2280"/>
                <a:gd name="T72" fmla="*/ 594490 w 4632"/>
                <a:gd name="T73" fmla="*/ 105112 h 2280"/>
                <a:gd name="T74" fmla="*/ 420677 w 4632"/>
                <a:gd name="T75" fmla="*/ 27718 h 2280"/>
                <a:gd name="T76" fmla="*/ 272415 w 4632"/>
                <a:gd name="T77" fmla="*/ 2160 h 2280"/>
                <a:gd name="T78" fmla="*/ 159058 w 4632"/>
                <a:gd name="T79" fmla="*/ 10799 h 2280"/>
                <a:gd name="T80" fmla="*/ 80609 w 4632"/>
                <a:gd name="T81" fmla="*/ 36357 h 2280"/>
                <a:gd name="T82" fmla="*/ 53619 w 4632"/>
                <a:gd name="T83" fmla="*/ 50396 h 2280"/>
                <a:gd name="T84" fmla="*/ 33467 w 4632"/>
                <a:gd name="T85" fmla="*/ 64075 h 2280"/>
                <a:gd name="T86" fmla="*/ 9716 w 4632"/>
                <a:gd name="T87" fmla="*/ 87473 h 22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632" h="2280">
                  <a:moveTo>
                    <a:pt x="9" y="314"/>
                  </a:moveTo>
                  <a:lnTo>
                    <a:pt x="9" y="314"/>
                  </a:lnTo>
                  <a:cubicBezTo>
                    <a:pt x="18" y="329"/>
                    <a:pt x="38" y="339"/>
                    <a:pt x="80" y="338"/>
                  </a:cubicBezTo>
                  <a:cubicBezTo>
                    <a:pt x="101" y="337"/>
                    <a:pt x="126" y="332"/>
                    <a:pt x="161" y="328"/>
                  </a:cubicBezTo>
                  <a:cubicBezTo>
                    <a:pt x="178" y="326"/>
                    <a:pt x="197" y="322"/>
                    <a:pt x="218" y="318"/>
                  </a:cubicBezTo>
                  <a:cubicBezTo>
                    <a:pt x="239" y="315"/>
                    <a:pt x="262" y="312"/>
                    <a:pt x="288" y="308"/>
                  </a:cubicBezTo>
                  <a:cubicBezTo>
                    <a:pt x="339" y="301"/>
                    <a:pt x="400" y="295"/>
                    <a:pt x="474" y="292"/>
                  </a:cubicBezTo>
                  <a:cubicBezTo>
                    <a:pt x="548" y="292"/>
                    <a:pt x="633" y="291"/>
                    <a:pt x="733" y="306"/>
                  </a:cubicBezTo>
                  <a:cubicBezTo>
                    <a:pt x="832" y="320"/>
                    <a:pt x="945" y="345"/>
                    <a:pt x="1071" y="387"/>
                  </a:cubicBezTo>
                  <a:cubicBezTo>
                    <a:pt x="1197" y="430"/>
                    <a:pt x="1334" y="489"/>
                    <a:pt x="1479" y="578"/>
                  </a:cubicBezTo>
                  <a:cubicBezTo>
                    <a:pt x="1625" y="667"/>
                    <a:pt x="1775" y="777"/>
                    <a:pt x="1925" y="900"/>
                  </a:cubicBezTo>
                  <a:cubicBezTo>
                    <a:pt x="2076" y="1023"/>
                    <a:pt x="2228" y="1159"/>
                    <a:pt x="2385" y="1295"/>
                  </a:cubicBezTo>
                  <a:cubicBezTo>
                    <a:pt x="2463" y="1363"/>
                    <a:pt x="2542" y="1430"/>
                    <a:pt x="2623" y="1496"/>
                  </a:cubicBezTo>
                  <a:cubicBezTo>
                    <a:pt x="2704" y="1562"/>
                    <a:pt x="2784" y="1625"/>
                    <a:pt x="2867" y="1687"/>
                  </a:cubicBezTo>
                  <a:cubicBezTo>
                    <a:pt x="3031" y="1809"/>
                    <a:pt x="3199" y="1919"/>
                    <a:pt x="3368" y="2004"/>
                  </a:cubicBezTo>
                  <a:cubicBezTo>
                    <a:pt x="3536" y="2090"/>
                    <a:pt x="3702" y="2154"/>
                    <a:pt x="3855" y="2196"/>
                  </a:cubicBezTo>
                  <a:cubicBezTo>
                    <a:pt x="3932" y="2215"/>
                    <a:pt x="4004" y="2234"/>
                    <a:pt x="4072" y="2244"/>
                  </a:cubicBezTo>
                  <a:cubicBezTo>
                    <a:pt x="4107" y="2249"/>
                    <a:pt x="4139" y="2257"/>
                    <a:pt x="4171" y="2259"/>
                  </a:cubicBezTo>
                  <a:cubicBezTo>
                    <a:pt x="4202" y="2262"/>
                    <a:pt x="4233" y="2266"/>
                    <a:pt x="4262" y="2269"/>
                  </a:cubicBezTo>
                  <a:cubicBezTo>
                    <a:pt x="4277" y="2270"/>
                    <a:pt x="4291" y="2272"/>
                    <a:pt x="4304" y="2273"/>
                  </a:cubicBezTo>
                  <a:cubicBezTo>
                    <a:pt x="4318" y="2274"/>
                    <a:pt x="4331" y="2274"/>
                    <a:pt x="4344" y="2274"/>
                  </a:cubicBezTo>
                  <a:cubicBezTo>
                    <a:pt x="4371" y="2275"/>
                    <a:pt x="4395" y="2276"/>
                    <a:pt x="4418" y="2277"/>
                  </a:cubicBezTo>
                  <a:cubicBezTo>
                    <a:pt x="4463" y="2279"/>
                    <a:pt x="4502" y="2277"/>
                    <a:pt x="4534" y="2276"/>
                  </a:cubicBezTo>
                  <a:cubicBezTo>
                    <a:pt x="4597" y="2273"/>
                    <a:pt x="4631" y="2272"/>
                    <a:pt x="4631" y="2272"/>
                  </a:cubicBezTo>
                  <a:cubicBezTo>
                    <a:pt x="4631" y="2272"/>
                    <a:pt x="4597" y="2268"/>
                    <a:pt x="4534" y="2261"/>
                  </a:cubicBezTo>
                  <a:cubicBezTo>
                    <a:pt x="4503" y="2258"/>
                    <a:pt x="4464" y="2255"/>
                    <a:pt x="4421" y="2246"/>
                  </a:cubicBezTo>
                  <a:cubicBezTo>
                    <a:pt x="4398" y="2242"/>
                    <a:pt x="4375" y="2238"/>
                    <a:pt x="4350" y="2234"/>
                  </a:cubicBezTo>
                  <a:cubicBezTo>
                    <a:pt x="4336" y="2231"/>
                    <a:pt x="4323" y="2229"/>
                    <a:pt x="4311" y="2227"/>
                  </a:cubicBezTo>
                  <a:cubicBezTo>
                    <a:pt x="4298" y="2224"/>
                    <a:pt x="4284" y="2220"/>
                    <a:pt x="4270" y="2217"/>
                  </a:cubicBezTo>
                  <a:cubicBezTo>
                    <a:pt x="4242" y="2210"/>
                    <a:pt x="4214" y="2204"/>
                    <a:pt x="4184" y="2196"/>
                  </a:cubicBezTo>
                  <a:cubicBezTo>
                    <a:pt x="4153" y="2189"/>
                    <a:pt x="4123" y="2178"/>
                    <a:pt x="4090" y="2168"/>
                  </a:cubicBezTo>
                  <a:cubicBezTo>
                    <a:pt x="4026" y="2150"/>
                    <a:pt x="3959" y="2123"/>
                    <a:pt x="3889" y="2096"/>
                  </a:cubicBezTo>
                  <a:cubicBezTo>
                    <a:pt x="3749" y="2038"/>
                    <a:pt x="3601" y="1959"/>
                    <a:pt x="3453" y="1861"/>
                  </a:cubicBezTo>
                  <a:cubicBezTo>
                    <a:pt x="3304" y="1762"/>
                    <a:pt x="3157" y="1642"/>
                    <a:pt x="3012" y="1510"/>
                  </a:cubicBezTo>
                  <a:cubicBezTo>
                    <a:pt x="2939" y="1444"/>
                    <a:pt x="2866" y="1374"/>
                    <a:pt x="2794" y="1304"/>
                  </a:cubicBezTo>
                  <a:cubicBezTo>
                    <a:pt x="2721" y="1235"/>
                    <a:pt x="2650" y="1162"/>
                    <a:pt x="2578" y="1089"/>
                  </a:cubicBezTo>
                  <a:cubicBezTo>
                    <a:pt x="2433" y="943"/>
                    <a:pt x="2287" y="794"/>
                    <a:pt x="2134" y="657"/>
                  </a:cubicBezTo>
                  <a:cubicBezTo>
                    <a:pt x="1980" y="520"/>
                    <a:pt x="1819" y="393"/>
                    <a:pt x="1652" y="292"/>
                  </a:cubicBezTo>
                  <a:cubicBezTo>
                    <a:pt x="1485" y="189"/>
                    <a:pt x="1319" y="121"/>
                    <a:pt x="1169" y="77"/>
                  </a:cubicBezTo>
                  <a:cubicBezTo>
                    <a:pt x="1018" y="32"/>
                    <a:pt x="880" y="12"/>
                    <a:pt x="757" y="6"/>
                  </a:cubicBezTo>
                  <a:cubicBezTo>
                    <a:pt x="636" y="0"/>
                    <a:pt x="529" y="14"/>
                    <a:pt x="442" y="30"/>
                  </a:cubicBezTo>
                  <a:cubicBezTo>
                    <a:pt x="353" y="49"/>
                    <a:pt x="281" y="74"/>
                    <a:pt x="224" y="101"/>
                  </a:cubicBezTo>
                  <a:cubicBezTo>
                    <a:pt x="195" y="114"/>
                    <a:pt x="171" y="127"/>
                    <a:pt x="149" y="140"/>
                  </a:cubicBezTo>
                  <a:cubicBezTo>
                    <a:pt x="127" y="154"/>
                    <a:pt x="109" y="167"/>
                    <a:pt x="93" y="178"/>
                  </a:cubicBezTo>
                  <a:cubicBezTo>
                    <a:pt x="61" y="201"/>
                    <a:pt x="41" y="225"/>
                    <a:pt x="27" y="243"/>
                  </a:cubicBezTo>
                  <a:cubicBezTo>
                    <a:pt x="0" y="279"/>
                    <a:pt x="1" y="301"/>
                    <a:pt x="9" y="31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0ECE81F8-A2A3-4C46-8FFE-2870226103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2963" y="3486150"/>
              <a:ext cx="366712" cy="561975"/>
            </a:xfrm>
            <a:custGeom>
              <a:avLst/>
              <a:gdLst>
                <a:gd name="T0" fmla="*/ 144310 w 1019"/>
                <a:gd name="T1" fmla="*/ 8989 h 1563"/>
                <a:gd name="T2" fmla="*/ 144310 w 1019"/>
                <a:gd name="T3" fmla="*/ 8989 h 1563"/>
                <a:gd name="T4" fmla="*/ 131714 w 1019"/>
                <a:gd name="T5" fmla="*/ 1079 h 1563"/>
                <a:gd name="T6" fmla="*/ 131714 w 1019"/>
                <a:gd name="T7" fmla="*/ 1079 h 1563"/>
                <a:gd name="T8" fmla="*/ 96446 w 1019"/>
                <a:gd name="T9" fmla="*/ 9708 h 1563"/>
                <a:gd name="T10" fmla="*/ 96446 w 1019"/>
                <a:gd name="T11" fmla="*/ 9708 h 1563"/>
                <a:gd name="T12" fmla="*/ 37787 w 1019"/>
                <a:gd name="T13" fmla="*/ 65078 h 1563"/>
                <a:gd name="T14" fmla="*/ 37787 w 1019"/>
                <a:gd name="T15" fmla="*/ 65078 h 1563"/>
                <a:gd name="T16" fmla="*/ 1080 w 1019"/>
                <a:gd name="T17" fmla="*/ 200988 h 1563"/>
                <a:gd name="T18" fmla="*/ 1080 w 1019"/>
                <a:gd name="T19" fmla="*/ 200988 h 1563"/>
                <a:gd name="T20" fmla="*/ 20513 w 1019"/>
                <a:gd name="T21" fmla="*/ 291235 h 1563"/>
                <a:gd name="T22" fmla="*/ 20513 w 1019"/>
                <a:gd name="T23" fmla="*/ 291235 h 1563"/>
                <a:gd name="T24" fmla="*/ 68016 w 1019"/>
                <a:gd name="T25" fmla="*/ 373212 h 1563"/>
                <a:gd name="T26" fmla="*/ 68016 w 1019"/>
                <a:gd name="T27" fmla="*/ 373212 h 1563"/>
                <a:gd name="T28" fmla="*/ 132074 w 1019"/>
                <a:gd name="T29" fmla="*/ 438650 h 1563"/>
                <a:gd name="T30" fmla="*/ 132074 w 1019"/>
                <a:gd name="T31" fmla="*/ 438650 h 1563"/>
                <a:gd name="T32" fmla="*/ 201530 w 1019"/>
                <a:gd name="T33" fmla="*/ 486110 h 1563"/>
                <a:gd name="T34" fmla="*/ 201530 w 1019"/>
                <a:gd name="T35" fmla="*/ 486110 h 1563"/>
                <a:gd name="T36" fmla="*/ 318489 w 1019"/>
                <a:gd name="T37" fmla="*/ 542559 h 1563"/>
                <a:gd name="T38" fmla="*/ 318489 w 1019"/>
                <a:gd name="T39" fmla="*/ 542559 h 1563"/>
                <a:gd name="T40" fmla="*/ 366352 w 1019"/>
                <a:gd name="T41" fmla="*/ 561615 h 1563"/>
                <a:gd name="T42" fmla="*/ 366352 w 1019"/>
                <a:gd name="T43" fmla="*/ 561615 h 1563"/>
                <a:gd name="T44" fmla="*/ 324607 w 1019"/>
                <a:gd name="T45" fmla="*/ 531773 h 1563"/>
                <a:gd name="T46" fmla="*/ 324607 w 1019"/>
                <a:gd name="T47" fmla="*/ 531773 h 1563"/>
                <a:gd name="T48" fmla="*/ 224921 w 1019"/>
                <a:gd name="T49" fmla="*/ 453391 h 1563"/>
                <a:gd name="T50" fmla="*/ 224921 w 1019"/>
                <a:gd name="T51" fmla="*/ 453391 h 1563"/>
                <a:gd name="T52" fmla="*/ 123797 w 1019"/>
                <a:gd name="T53" fmla="*/ 334740 h 1563"/>
                <a:gd name="T54" fmla="*/ 123797 w 1019"/>
                <a:gd name="T55" fmla="*/ 334740 h 1563"/>
                <a:gd name="T56" fmla="*/ 92848 w 1019"/>
                <a:gd name="T57" fmla="*/ 265707 h 1563"/>
                <a:gd name="T58" fmla="*/ 92848 w 1019"/>
                <a:gd name="T59" fmla="*/ 265707 h 1563"/>
                <a:gd name="T60" fmla="*/ 81332 w 1019"/>
                <a:gd name="T61" fmla="*/ 198471 h 1563"/>
                <a:gd name="T62" fmla="*/ 81332 w 1019"/>
                <a:gd name="T63" fmla="*/ 198471 h 1563"/>
                <a:gd name="T64" fmla="*/ 100765 w 1019"/>
                <a:gd name="T65" fmla="*/ 100314 h 1563"/>
                <a:gd name="T66" fmla="*/ 100765 w 1019"/>
                <a:gd name="T67" fmla="*/ 100314 h 1563"/>
                <a:gd name="T68" fmla="*/ 129555 w 1019"/>
                <a:gd name="T69" fmla="*/ 49618 h 1563"/>
                <a:gd name="T70" fmla="*/ 129555 w 1019"/>
                <a:gd name="T71" fmla="*/ 49618 h 1563"/>
                <a:gd name="T72" fmla="*/ 144310 w 1019"/>
                <a:gd name="T73" fmla="*/ 23730 h 1563"/>
                <a:gd name="T74" fmla="*/ 144310 w 1019"/>
                <a:gd name="T75" fmla="*/ 23730 h 1563"/>
                <a:gd name="T76" fmla="*/ 144310 w 1019"/>
                <a:gd name="T77" fmla="*/ 8989 h 156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9" h="1563">
                  <a:moveTo>
                    <a:pt x="401" y="25"/>
                  </a:moveTo>
                  <a:lnTo>
                    <a:pt x="401" y="25"/>
                  </a:lnTo>
                  <a:cubicBezTo>
                    <a:pt x="395" y="15"/>
                    <a:pt x="386" y="6"/>
                    <a:pt x="366" y="3"/>
                  </a:cubicBezTo>
                  <a:cubicBezTo>
                    <a:pt x="345" y="0"/>
                    <a:pt x="313" y="3"/>
                    <a:pt x="268" y="27"/>
                  </a:cubicBezTo>
                  <a:cubicBezTo>
                    <a:pt x="222" y="51"/>
                    <a:pt x="162" y="97"/>
                    <a:pt x="105" y="181"/>
                  </a:cubicBezTo>
                  <a:cubicBezTo>
                    <a:pt x="51" y="266"/>
                    <a:pt x="0" y="391"/>
                    <a:pt x="3" y="559"/>
                  </a:cubicBezTo>
                  <a:cubicBezTo>
                    <a:pt x="6" y="644"/>
                    <a:pt x="25" y="728"/>
                    <a:pt x="57" y="810"/>
                  </a:cubicBezTo>
                  <a:cubicBezTo>
                    <a:pt x="90" y="892"/>
                    <a:pt x="135" y="969"/>
                    <a:pt x="189" y="1038"/>
                  </a:cubicBezTo>
                  <a:cubicBezTo>
                    <a:pt x="242" y="1106"/>
                    <a:pt x="303" y="1167"/>
                    <a:pt x="367" y="1220"/>
                  </a:cubicBezTo>
                  <a:cubicBezTo>
                    <a:pt x="431" y="1271"/>
                    <a:pt x="496" y="1315"/>
                    <a:pt x="560" y="1352"/>
                  </a:cubicBezTo>
                  <a:cubicBezTo>
                    <a:pt x="687" y="1426"/>
                    <a:pt x="802" y="1475"/>
                    <a:pt x="885" y="1509"/>
                  </a:cubicBezTo>
                  <a:cubicBezTo>
                    <a:pt x="968" y="1543"/>
                    <a:pt x="1018" y="1562"/>
                    <a:pt x="1018" y="1562"/>
                  </a:cubicBezTo>
                  <a:cubicBezTo>
                    <a:pt x="1018" y="1562"/>
                    <a:pt x="975" y="1530"/>
                    <a:pt x="902" y="1479"/>
                  </a:cubicBezTo>
                  <a:cubicBezTo>
                    <a:pt x="830" y="1426"/>
                    <a:pt x="729" y="1354"/>
                    <a:pt x="625" y="1261"/>
                  </a:cubicBezTo>
                  <a:cubicBezTo>
                    <a:pt x="521" y="1170"/>
                    <a:pt x="417" y="1058"/>
                    <a:pt x="344" y="931"/>
                  </a:cubicBezTo>
                  <a:cubicBezTo>
                    <a:pt x="307" y="869"/>
                    <a:pt x="278" y="802"/>
                    <a:pt x="258" y="739"/>
                  </a:cubicBezTo>
                  <a:cubicBezTo>
                    <a:pt x="239" y="675"/>
                    <a:pt x="228" y="609"/>
                    <a:pt x="226" y="552"/>
                  </a:cubicBezTo>
                  <a:cubicBezTo>
                    <a:pt x="224" y="435"/>
                    <a:pt x="253" y="344"/>
                    <a:pt x="280" y="279"/>
                  </a:cubicBezTo>
                  <a:cubicBezTo>
                    <a:pt x="310" y="214"/>
                    <a:pt x="339" y="171"/>
                    <a:pt x="360" y="138"/>
                  </a:cubicBezTo>
                  <a:cubicBezTo>
                    <a:pt x="382" y="105"/>
                    <a:pt x="395" y="83"/>
                    <a:pt x="401" y="66"/>
                  </a:cubicBezTo>
                  <a:cubicBezTo>
                    <a:pt x="407" y="48"/>
                    <a:pt x="405" y="34"/>
                    <a:pt x="401" y="2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46625FCA-1B8C-C043-8808-659D57867E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8338" y="3197225"/>
              <a:ext cx="434975" cy="733425"/>
            </a:xfrm>
            <a:custGeom>
              <a:avLst/>
              <a:gdLst>
                <a:gd name="T0" fmla="*/ 427413 w 1208"/>
                <a:gd name="T1" fmla="*/ 144812 h 2036"/>
                <a:gd name="T2" fmla="*/ 434615 w 1208"/>
                <a:gd name="T3" fmla="*/ 129322 h 2036"/>
                <a:gd name="T4" fmla="*/ 433895 w 1208"/>
                <a:gd name="T5" fmla="*/ 120677 h 2036"/>
                <a:gd name="T6" fmla="*/ 430654 w 1208"/>
                <a:gd name="T7" fmla="*/ 109509 h 2036"/>
                <a:gd name="T8" fmla="*/ 428494 w 1208"/>
                <a:gd name="T9" fmla="*/ 102665 h 2036"/>
                <a:gd name="T10" fmla="*/ 424893 w 1208"/>
                <a:gd name="T11" fmla="*/ 95461 h 2036"/>
                <a:gd name="T12" fmla="*/ 415171 w 1208"/>
                <a:gd name="T13" fmla="*/ 79610 h 2036"/>
                <a:gd name="T14" fmla="*/ 400047 w 1208"/>
                <a:gd name="T15" fmla="*/ 61959 h 2036"/>
                <a:gd name="T16" fmla="*/ 379163 w 1208"/>
                <a:gd name="T17" fmla="*/ 43588 h 2036"/>
                <a:gd name="T18" fmla="*/ 315789 w 1208"/>
                <a:gd name="T19" fmla="*/ 11888 h 2036"/>
                <a:gd name="T20" fmla="*/ 221088 w 1208"/>
                <a:gd name="T21" fmla="*/ 4323 h 2036"/>
                <a:gd name="T22" fmla="*/ 207405 w 1208"/>
                <a:gd name="T23" fmla="*/ 6844 h 2036"/>
                <a:gd name="T24" fmla="*/ 193002 w 1208"/>
                <a:gd name="T25" fmla="*/ 10086 h 2036"/>
                <a:gd name="T26" fmla="*/ 178599 w 1208"/>
                <a:gd name="T27" fmla="*/ 14769 h 2036"/>
                <a:gd name="T28" fmla="*/ 164556 w 1208"/>
                <a:gd name="T29" fmla="*/ 20173 h 2036"/>
                <a:gd name="T30" fmla="*/ 109104 w 1208"/>
                <a:gd name="T31" fmla="*/ 53674 h 2036"/>
                <a:gd name="T32" fmla="*/ 25566 w 1208"/>
                <a:gd name="T33" fmla="*/ 164264 h 2036"/>
                <a:gd name="T34" fmla="*/ 5401 w 1208"/>
                <a:gd name="T35" fmla="*/ 233788 h 2036"/>
                <a:gd name="T36" fmla="*/ 1080 w 1208"/>
                <a:gd name="T37" fmla="*/ 305834 h 2036"/>
                <a:gd name="T38" fmla="*/ 34207 w 1208"/>
                <a:gd name="T39" fmla="*/ 440920 h 2036"/>
                <a:gd name="T40" fmla="*/ 99742 w 1208"/>
                <a:gd name="T41" fmla="*/ 549709 h 2036"/>
                <a:gd name="T42" fmla="*/ 239812 w 1208"/>
                <a:gd name="T43" fmla="*/ 686235 h 2036"/>
                <a:gd name="T44" fmla="*/ 285182 w 1208"/>
                <a:gd name="T45" fmla="*/ 721177 h 2036"/>
                <a:gd name="T46" fmla="*/ 301746 w 1208"/>
                <a:gd name="T47" fmla="*/ 733065 h 2036"/>
                <a:gd name="T48" fmla="*/ 287343 w 1208"/>
                <a:gd name="T49" fmla="*/ 718295 h 2036"/>
                <a:gd name="T50" fmla="*/ 248454 w 1208"/>
                <a:gd name="T51" fmla="*/ 677229 h 2036"/>
                <a:gd name="T52" fmla="*/ 132869 w 1208"/>
                <a:gd name="T53" fmla="*/ 527014 h 2036"/>
                <a:gd name="T54" fmla="*/ 85699 w 1208"/>
                <a:gd name="T55" fmla="*/ 421467 h 2036"/>
                <a:gd name="T56" fmla="*/ 68775 w 1208"/>
                <a:gd name="T57" fmla="*/ 304753 h 2036"/>
                <a:gd name="T58" fmla="*/ 95421 w 1208"/>
                <a:gd name="T59" fmla="*/ 196324 h 2036"/>
                <a:gd name="T60" fmla="*/ 158795 w 1208"/>
                <a:gd name="T61" fmla="*/ 116354 h 2036"/>
                <a:gd name="T62" fmla="*/ 196603 w 1208"/>
                <a:gd name="T63" fmla="*/ 93299 h 2036"/>
                <a:gd name="T64" fmla="*/ 205965 w 1208"/>
                <a:gd name="T65" fmla="*/ 88976 h 2036"/>
                <a:gd name="T66" fmla="*/ 214967 w 1208"/>
                <a:gd name="T67" fmla="*/ 86095 h 2036"/>
                <a:gd name="T68" fmla="*/ 224329 w 1208"/>
                <a:gd name="T69" fmla="*/ 83933 h 2036"/>
                <a:gd name="T70" fmla="*/ 232971 w 1208"/>
                <a:gd name="T71" fmla="*/ 81772 h 2036"/>
                <a:gd name="T72" fmla="*/ 298145 w 1208"/>
                <a:gd name="T73" fmla="*/ 82132 h 2036"/>
                <a:gd name="T74" fmla="*/ 345675 w 1208"/>
                <a:gd name="T75" fmla="*/ 97262 h 2036"/>
                <a:gd name="T76" fmla="*/ 363319 w 1208"/>
                <a:gd name="T77" fmla="*/ 106628 h 2036"/>
                <a:gd name="T78" fmla="*/ 377362 w 1208"/>
                <a:gd name="T79" fmla="*/ 115633 h 2036"/>
                <a:gd name="T80" fmla="*/ 388885 w 1208"/>
                <a:gd name="T81" fmla="*/ 123919 h 2036"/>
                <a:gd name="T82" fmla="*/ 393566 w 1208"/>
                <a:gd name="T83" fmla="*/ 127521 h 2036"/>
                <a:gd name="T84" fmla="*/ 397887 w 1208"/>
                <a:gd name="T85" fmla="*/ 131123 h 2036"/>
                <a:gd name="T86" fmla="*/ 405449 w 1208"/>
                <a:gd name="T87" fmla="*/ 136527 h 2036"/>
                <a:gd name="T88" fmla="*/ 411210 w 1208"/>
                <a:gd name="T89" fmla="*/ 141210 h 20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208" h="2036">
                  <a:moveTo>
                    <a:pt x="1187" y="402"/>
                  </a:moveTo>
                  <a:lnTo>
                    <a:pt x="1187" y="402"/>
                  </a:lnTo>
                  <a:cubicBezTo>
                    <a:pt x="1197" y="398"/>
                    <a:pt x="1206" y="387"/>
                    <a:pt x="1207" y="359"/>
                  </a:cubicBezTo>
                  <a:cubicBezTo>
                    <a:pt x="1207" y="352"/>
                    <a:pt x="1207" y="344"/>
                    <a:pt x="1205" y="335"/>
                  </a:cubicBezTo>
                  <a:cubicBezTo>
                    <a:pt x="1203" y="325"/>
                    <a:pt x="1201" y="315"/>
                    <a:pt x="1196" y="304"/>
                  </a:cubicBezTo>
                  <a:cubicBezTo>
                    <a:pt x="1194" y="298"/>
                    <a:pt x="1192" y="291"/>
                    <a:pt x="1190" y="285"/>
                  </a:cubicBezTo>
                  <a:cubicBezTo>
                    <a:pt x="1187" y="278"/>
                    <a:pt x="1183" y="272"/>
                    <a:pt x="1180" y="265"/>
                  </a:cubicBezTo>
                  <a:cubicBezTo>
                    <a:pt x="1172" y="252"/>
                    <a:pt x="1165" y="235"/>
                    <a:pt x="1153" y="221"/>
                  </a:cubicBezTo>
                  <a:cubicBezTo>
                    <a:pt x="1141" y="205"/>
                    <a:pt x="1128" y="188"/>
                    <a:pt x="1111" y="172"/>
                  </a:cubicBezTo>
                  <a:cubicBezTo>
                    <a:pt x="1095" y="154"/>
                    <a:pt x="1075" y="138"/>
                    <a:pt x="1053" y="121"/>
                  </a:cubicBezTo>
                  <a:cubicBezTo>
                    <a:pt x="1008" y="88"/>
                    <a:pt x="950" y="56"/>
                    <a:pt x="877" y="33"/>
                  </a:cubicBezTo>
                  <a:cubicBezTo>
                    <a:pt x="804" y="12"/>
                    <a:pt x="715" y="0"/>
                    <a:pt x="614" y="12"/>
                  </a:cubicBezTo>
                  <a:cubicBezTo>
                    <a:pt x="601" y="14"/>
                    <a:pt x="588" y="16"/>
                    <a:pt x="576" y="19"/>
                  </a:cubicBezTo>
                  <a:cubicBezTo>
                    <a:pt x="563" y="22"/>
                    <a:pt x="549" y="24"/>
                    <a:pt x="536" y="28"/>
                  </a:cubicBezTo>
                  <a:cubicBezTo>
                    <a:pt x="523" y="32"/>
                    <a:pt x="510" y="36"/>
                    <a:pt x="496" y="41"/>
                  </a:cubicBezTo>
                  <a:cubicBezTo>
                    <a:pt x="483" y="46"/>
                    <a:pt x="470" y="51"/>
                    <a:pt x="457" y="56"/>
                  </a:cubicBezTo>
                  <a:cubicBezTo>
                    <a:pt x="405" y="79"/>
                    <a:pt x="352" y="109"/>
                    <a:pt x="303" y="149"/>
                  </a:cubicBezTo>
                  <a:cubicBezTo>
                    <a:pt x="205" y="227"/>
                    <a:pt x="123" y="334"/>
                    <a:pt x="71" y="456"/>
                  </a:cubicBezTo>
                  <a:cubicBezTo>
                    <a:pt x="45" y="518"/>
                    <a:pt x="26" y="582"/>
                    <a:pt x="15" y="649"/>
                  </a:cubicBezTo>
                  <a:cubicBezTo>
                    <a:pt x="3" y="715"/>
                    <a:pt x="0" y="783"/>
                    <a:pt x="3" y="849"/>
                  </a:cubicBezTo>
                  <a:cubicBezTo>
                    <a:pt x="10" y="982"/>
                    <a:pt x="45" y="1109"/>
                    <a:pt x="95" y="1224"/>
                  </a:cubicBezTo>
                  <a:cubicBezTo>
                    <a:pt x="144" y="1337"/>
                    <a:pt x="209" y="1439"/>
                    <a:pt x="277" y="1526"/>
                  </a:cubicBezTo>
                  <a:cubicBezTo>
                    <a:pt x="414" y="1701"/>
                    <a:pt x="561" y="1821"/>
                    <a:pt x="666" y="1905"/>
                  </a:cubicBezTo>
                  <a:cubicBezTo>
                    <a:pt x="719" y="1947"/>
                    <a:pt x="762" y="1979"/>
                    <a:pt x="792" y="2002"/>
                  </a:cubicBezTo>
                  <a:cubicBezTo>
                    <a:pt x="821" y="2023"/>
                    <a:pt x="838" y="2035"/>
                    <a:pt x="838" y="2035"/>
                  </a:cubicBezTo>
                  <a:cubicBezTo>
                    <a:pt x="838" y="2035"/>
                    <a:pt x="823" y="2020"/>
                    <a:pt x="798" y="1994"/>
                  </a:cubicBezTo>
                  <a:cubicBezTo>
                    <a:pt x="772" y="1968"/>
                    <a:pt x="735" y="1929"/>
                    <a:pt x="690" y="1880"/>
                  </a:cubicBezTo>
                  <a:cubicBezTo>
                    <a:pt x="600" y="1782"/>
                    <a:pt x="475" y="1642"/>
                    <a:pt x="369" y="1463"/>
                  </a:cubicBezTo>
                  <a:cubicBezTo>
                    <a:pt x="316" y="1374"/>
                    <a:pt x="270" y="1275"/>
                    <a:pt x="238" y="1170"/>
                  </a:cubicBezTo>
                  <a:cubicBezTo>
                    <a:pt x="205" y="1065"/>
                    <a:pt x="187" y="954"/>
                    <a:pt x="191" y="846"/>
                  </a:cubicBezTo>
                  <a:cubicBezTo>
                    <a:pt x="195" y="738"/>
                    <a:pt x="221" y="636"/>
                    <a:pt x="265" y="545"/>
                  </a:cubicBezTo>
                  <a:cubicBezTo>
                    <a:pt x="310" y="454"/>
                    <a:pt x="373" y="378"/>
                    <a:pt x="441" y="323"/>
                  </a:cubicBezTo>
                  <a:cubicBezTo>
                    <a:pt x="476" y="295"/>
                    <a:pt x="512" y="275"/>
                    <a:pt x="546" y="259"/>
                  </a:cubicBezTo>
                  <a:cubicBezTo>
                    <a:pt x="555" y="255"/>
                    <a:pt x="564" y="252"/>
                    <a:pt x="572" y="247"/>
                  </a:cubicBezTo>
                  <a:cubicBezTo>
                    <a:pt x="581" y="245"/>
                    <a:pt x="589" y="242"/>
                    <a:pt x="597" y="239"/>
                  </a:cubicBezTo>
                  <a:cubicBezTo>
                    <a:pt x="606" y="236"/>
                    <a:pt x="614" y="234"/>
                    <a:pt x="623" y="233"/>
                  </a:cubicBezTo>
                  <a:cubicBezTo>
                    <a:pt x="631" y="230"/>
                    <a:pt x="639" y="228"/>
                    <a:pt x="647" y="227"/>
                  </a:cubicBezTo>
                  <a:cubicBezTo>
                    <a:pt x="714" y="215"/>
                    <a:pt x="775" y="218"/>
                    <a:pt x="828" y="228"/>
                  </a:cubicBezTo>
                  <a:cubicBezTo>
                    <a:pt x="880" y="238"/>
                    <a:pt x="924" y="254"/>
                    <a:pt x="960" y="270"/>
                  </a:cubicBezTo>
                  <a:cubicBezTo>
                    <a:pt x="978" y="279"/>
                    <a:pt x="995" y="287"/>
                    <a:pt x="1009" y="296"/>
                  </a:cubicBezTo>
                  <a:cubicBezTo>
                    <a:pt x="1024" y="304"/>
                    <a:pt x="1037" y="313"/>
                    <a:pt x="1048" y="321"/>
                  </a:cubicBezTo>
                  <a:cubicBezTo>
                    <a:pt x="1061" y="328"/>
                    <a:pt x="1070" y="337"/>
                    <a:pt x="1080" y="344"/>
                  </a:cubicBezTo>
                  <a:cubicBezTo>
                    <a:pt x="1084" y="348"/>
                    <a:pt x="1089" y="351"/>
                    <a:pt x="1093" y="354"/>
                  </a:cubicBezTo>
                  <a:cubicBezTo>
                    <a:pt x="1097" y="357"/>
                    <a:pt x="1101" y="361"/>
                    <a:pt x="1105" y="364"/>
                  </a:cubicBezTo>
                  <a:cubicBezTo>
                    <a:pt x="1112" y="370"/>
                    <a:pt x="1120" y="375"/>
                    <a:pt x="1126" y="379"/>
                  </a:cubicBezTo>
                  <a:cubicBezTo>
                    <a:pt x="1132" y="384"/>
                    <a:pt x="1137" y="388"/>
                    <a:pt x="1142" y="392"/>
                  </a:cubicBezTo>
                  <a:cubicBezTo>
                    <a:pt x="1163" y="405"/>
                    <a:pt x="1177" y="406"/>
                    <a:pt x="1187" y="40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548E19CC-FF00-E645-B9D8-0C3C7FD3A7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6288" y="4033838"/>
              <a:ext cx="546100" cy="141287"/>
            </a:xfrm>
            <a:custGeom>
              <a:avLst/>
              <a:gdLst>
                <a:gd name="T0" fmla="*/ 6480 w 1517"/>
                <a:gd name="T1" fmla="*/ 128704 h 393"/>
                <a:gd name="T2" fmla="*/ 6480 w 1517"/>
                <a:gd name="T3" fmla="*/ 128704 h 393"/>
                <a:gd name="T4" fmla="*/ 44638 w 1517"/>
                <a:gd name="T5" fmla="*/ 135175 h 393"/>
                <a:gd name="T6" fmla="*/ 44638 w 1517"/>
                <a:gd name="T7" fmla="*/ 135175 h 393"/>
                <a:gd name="T8" fmla="*/ 175314 w 1517"/>
                <a:gd name="T9" fmla="*/ 93472 h 393"/>
                <a:gd name="T10" fmla="*/ 175314 w 1517"/>
                <a:gd name="T11" fmla="*/ 93472 h 393"/>
                <a:gd name="T12" fmla="*/ 291229 w 1517"/>
                <a:gd name="T13" fmla="*/ 69385 h 393"/>
                <a:gd name="T14" fmla="*/ 291229 w 1517"/>
                <a:gd name="T15" fmla="*/ 69385 h 393"/>
                <a:gd name="T16" fmla="*/ 412545 w 1517"/>
                <a:gd name="T17" fmla="*/ 65071 h 393"/>
                <a:gd name="T18" fmla="*/ 412545 w 1517"/>
                <a:gd name="T19" fmla="*/ 65071 h 393"/>
                <a:gd name="T20" fmla="*/ 507581 w 1517"/>
                <a:gd name="T21" fmla="*/ 79092 h 393"/>
                <a:gd name="T22" fmla="*/ 507581 w 1517"/>
                <a:gd name="T23" fmla="*/ 79092 h 393"/>
                <a:gd name="T24" fmla="*/ 535660 w 1517"/>
                <a:gd name="T25" fmla="*/ 86642 h 393"/>
                <a:gd name="T26" fmla="*/ 535660 w 1517"/>
                <a:gd name="T27" fmla="*/ 86642 h 393"/>
                <a:gd name="T28" fmla="*/ 545740 w 1517"/>
                <a:gd name="T29" fmla="*/ 89518 h 393"/>
                <a:gd name="T30" fmla="*/ 545740 w 1517"/>
                <a:gd name="T31" fmla="*/ 89518 h 393"/>
                <a:gd name="T32" fmla="*/ 537100 w 1517"/>
                <a:gd name="T33" fmla="*/ 83406 h 393"/>
                <a:gd name="T34" fmla="*/ 537100 w 1517"/>
                <a:gd name="T35" fmla="*/ 83406 h 393"/>
                <a:gd name="T36" fmla="*/ 512621 w 1517"/>
                <a:gd name="T37" fmla="*/ 67588 h 393"/>
                <a:gd name="T38" fmla="*/ 512621 w 1517"/>
                <a:gd name="T39" fmla="*/ 67588 h 393"/>
                <a:gd name="T40" fmla="*/ 420465 w 1517"/>
                <a:gd name="T41" fmla="*/ 25525 h 393"/>
                <a:gd name="T42" fmla="*/ 420465 w 1517"/>
                <a:gd name="T43" fmla="*/ 25525 h 393"/>
                <a:gd name="T44" fmla="*/ 288709 w 1517"/>
                <a:gd name="T45" fmla="*/ 2157 h 393"/>
                <a:gd name="T46" fmla="*/ 288709 w 1517"/>
                <a:gd name="T47" fmla="*/ 2157 h 393"/>
                <a:gd name="T48" fmla="*/ 153714 w 1517"/>
                <a:gd name="T49" fmla="*/ 16537 h 393"/>
                <a:gd name="T50" fmla="*/ 153714 w 1517"/>
                <a:gd name="T51" fmla="*/ 16537 h 393"/>
                <a:gd name="T52" fmla="*/ 125275 w 1517"/>
                <a:gd name="T53" fmla="*/ 25166 h 393"/>
                <a:gd name="T54" fmla="*/ 125275 w 1517"/>
                <a:gd name="T55" fmla="*/ 25166 h 393"/>
                <a:gd name="T56" fmla="*/ 100796 w 1517"/>
                <a:gd name="T57" fmla="*/ 35232 h 393"/>
                <a:gd name="T58" fmla="*/ 100796 w 1517"/>
                <a:gd name="T59" fmla="*/ 35232 h 393"/>
                <a:gd name="T60" fmla="*/ 61558 w 1517"/>
                <a:gd name="T61" fmla="*/ 55005 h 393"/>
                <a:gd name="T62" fmla="*/ 61558 w 1517"/>
                <a:gd name="T63" fmla="*/ 55005 h 393"/>
                <a:gd name="T64" fmla="*/ 34559 w 1517"/>
                <a:gd name="T65" fmla="*/ 74418 h 393"/>
                <a:gd name="T66" fmla="*/ 34559 w 1517"/>
                <a:gd name="T67" fmla="*/ 74418 h 393"/>
                <a:gd name="T68" fmla="*/ 17279 w 1517"/>
                <a:gd name="T69" fmla="*/ 90596 h 393"/>
                <a:gd name="T70" fmla="*/ 17279 w 1517"/>
                <a:gd name="T71" fmla="*/ 90596 h 393"/>
                <a:gd name="T72" fmla="*/ 6480 w 1517"/>
                <a:gd name="T73" fmla="*/ 128704 h 39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517" h="393">
                  <a:moveTo>
                    <a:pt x="18" y="358"/>
                  </a:moveTo>
                  <a:lnTo>
                    <a:pt x="18" y="358"/>
                  </a:lnTo>
                  <a:cubicBezTo>
                    <a:pt x="31" y="376"/>
                    <a:pt x="59" y="392"/>
                    <a:pt x="124" y="376"/>
                  </a:cubicBezTo>
                  <a:cubicBezTo>
                    <a:pt x="191" y="363"/>
                    <a:pt x="294" y="316"/>
                    <a:pt x="487" y="260"/>
                  </a:cubicBezTo>
                  <a:cubicBezTo>
                    <a:pt x="584" y="233"/>
                    <a:pt x="694" y="207"/>
                    <a:pt x="809" y="193"/>
                  </a:cubicBezTo>
                  <a:cubicBezTo>
                    <a:pt x="923" y="178"/>
                    <a:pt x="1040" y="174"/>
                    <a:pt x="1146" y="181"/>
                  </a:cubicBezTo>
                  <a:cubicBezTo>
                    <a:pt x="1252" y="187"/>
                    <a:pt x="1344" y="206"/>
                    <a:pt x="1410" y="220"/>
                  </a:cubicBezTo>
                  <a:cubicBezTo>
                    <a:pt x="1443" y="228"/>
                    <a:pt x="1470" y="237"/>
                    <a:pt x="1488" y="241"/>
                  </a:cubicBezTo>
                  <a:cubicBezTo>
                    <a:pt x="1506" y="246"/>
                    <a:pt x="1516" y="249"/>
                    <a:pt x="1516" y="249"/>
                  </a:cubicBezTo>
                  <a:cubicBezTo>
                    <a:pt x="1516" y="249"/>
                    <a:pt x="1508" y="243"/>
                    <a:pt x="1492" y="232"/>
                  </a:cubicBezTo>
                  <a:cubicBezTo>
                    <a:pt x="1476" y="222"/>
                    <a:pt x="1453" y="206"/>
                    <a:pt x="1424" y="188"/>
                  </a:cubicBezTo>
                  <a:cubicBezTo>
                    <a:pt x="1363" y="154"/>
                    <a:pt x="1276" y="107"/>
                    <a:pt x="1168" y="71"/>
                  </a:cubicBezTo>
                  <a:cubicBezTo>
                    <a:pt x="1060" y="37"/>
                    <a:pt x="932" y="11"/>
                    <a:pt x="802" y="6"/>
                  </a:cubicBezTo>
                  <a:cubicBezTo>
                    <a:pt x="671" y="0"/>
                    <a:pt x="540" y="15"/>
                    <a:pt x="427" y="46"/>
                  </a:cubicBezTo>
                  <a:cubicBezTo>
                    <a:pt x="399" y="54"/>
                    <a:pt x="373" y="61"/>
                    <a:pt x="348" y="70"/>
                  </a:cubicBezTo>
                  <a:cubicBezTo>
                    <a:pt x="323" y="78"/>
                    <a:pt x="301" y="89"/>
                    <a:pt x="280" y="98"/>
                  </a:cubicBezTo>
                  <a:cubicBezTo>
                    <a:pt x="237" y="115"/>
                    <a:pt x="202" y="136"/>
                    <a:pt x="171" y="153"/>
                  </a:cubicBezTo>
                  <a:cubicBezTo>
                    <a:pt x="141" y="171"/>
                    <a:pt x="116" y="190"/>
                    <a:pt x="96" y="207"/>
                  </a:cubicBezTo>
                  <a:cubicBezTo>
                    <a:pt x="76" y="224"/>
                    <a:pt x="59" y="238"/>
                    <a:pt x="48" y="252"/>
                  </a:cubicBezTo>
                  <a:cubicBezTo>
                    <a:pt x="0" y="311"/>
                    <a:pt x="6" y="340"/>
                    <a:pt x="18" y="35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D2472F0C-9161-9849-B3A0-9BAF6B71BB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3650" y="3622675"/>
              <a:ext cx="244475" cy="409575"/>
            </a:xfrm>
            <a:custGeom>
              <a:avLst/>
              <a:gdLst>
                <a:gd name="T0" fmla="*/ 149701 w 681"/>
                <a:gd name="T1" fmla="*/ 409215 h 1139"/>
                <a:gd name="T2" fmla="*/ 149701 w 681"/>
                <a:gd name="T3" fmla="*/ 409215 h 1139"/>
                <a:gd name="T4" fmla="*/ 145752 w 681"/>
                <a:gd name="T5" fmla="*/ 404900 h 1139"/>
                <a:gd name="T6" fmla="*/ 145752 w 681"/>
                <a:gd name="T7" fmla="*/ 404900 h 1139"/>
                <a:gd name="T8" fmla="*/ 135700 w 681"/>
                <a:gd name="T9" fmla="*/ 391955 h 1139"/>
                <a:gd name="T10" fmla="*/ 135700 w 681"/>
                <a:gd name="T11" fmla="*/ 391955 h 1139"/>
                <a:gd name="T12" fmla="*/ 106262 w 681"/>
                <a:gd name="T13" fmla="*/ 343410 h 1139"/>
                <a:gd name="T14" fmla="*/ 106262 w 681"/>
                <a:gd name="T15" fmla="*/ 343410 h 1139"/>
                <a:gd name="T16" fmla="*/ 87954 w 681"/>
                <a:gd name="T17" fmla="*/ 181234 h 1139"/>
                <a:gd name="T18" fmla="*/ 87954 w 681"/>
                <a:gd name="T19" fmla="*/ 181234 h 1139"/>
                <a:gd name="T20" fmla="*/ 176266 w 681"/>
                <a:gd name="T21" fmla="*/ 44230 h 1139"/>
                <a:gd name="T22" fmla="*/ 176266 w 681"/>
                <a:gd name="T23" fmla="*/ 44230 h 1139"/>
                <a:gd name="T24" fmla="*/ 224012 w 681"/>
                <a:gd name="T25" fmla="*/ 13664 h 1139"/>
                <a:gd name="T26" fmla="*/ 224012 w 681"/>
                <a:gd name="T27" fmla="*/ 13664 h 1139"/>
                <a:gd name="T28" fmla="*/ 238731 w 681"/>
                <a:gd name="T29" fmla="*/ 6832 h 1139"/>
                <a:gd name="T30" fmla="*/ 238731 w 681"/>
                <a:gd name="T31" fmla="*/ 6832 h 1139"/>
                <a:gd name="T32" fmla="*/ 244116 w 681"/>
                <a:gd name="T33" fmla="*/ 4675 h 1139"/>
                <a:gd name="T34" fmla="*/ 244116 w 681"/>
                <a:gd name="T35" fmla="*/ 4675 h 1139"/>
                <a:gd name="T36" fmla="*/ 238372 w 681"/>
                <a:gd name="T37" fmla="*/ 3596 h 1139"/>
                <a:gd name="T38" fmla="*/ 238372 w 681"/>
                <a:gd name="T39" fmla="*/ 3596 h 1139"/>
                <a:gd name="T40" fmla="*/ 221499 w 681"/>
                <a:gd name="T41" fmla="*/ 1438 h 1139"/>
                <a:gd name="T42" fmla="*/ 221499 w 681"/>
                <a:gd name="T43" fmla="*/ 1438 h 1139"/>
                <a:gd name="T44" fmla="*/ 158316 w 681"/>
                <a:gd name="T45" fmla="*/ 8271 h 1139"/>
                <a:gd name="T46" fmla="*/ 158316 w 681"/>
                <a:gd name="T47" fmla="*/ 8271 h 1139"/>
                <a:gd name="T48" fmla="*/ 116314 w 681"/>
                <a:gd name="T49" fmla="*/ 25531 h 1139"/>
                <a:gd name="T50" fmla="*/ 116314 w 681"/>
                <a:gd name="T51" fmla="*/ 25531 h 1139"/>
                <a:gd name="T52" fmla="*/ 73594 w 681"/>
                <a:gd name="T53" fmla="*/ 56096 h 1139"/>
                <a:gd name="T54" fmla="*/ 73594 w 681"/>
                <a:gd name="T55" fmla="*/ 56096 h 1139"/>
                <a:gd name="T56" fmla="*/ 10052 w 681"/>
                <a:gd name="T57" fmla="*/ 162895 h 1139"/>
                <a:gd name="T58" fmla="*/ 10052 w 681"/>
                <a:gd name="T59" fmla="*/ 162895 h 1139"/>
                <a:gd name="T60" fmla="*/ 19745 w 681"/>
                <a:gd name="T61" fmla="*/ 286954 h 1139"/>
                <a:gd name="T62" fmla="*/ 19745 w 681"/>
                <a:gd name="T63" fmla="*/ 286954 h 1139"/>
                <a:gd name="T64" fmla="*/ 44515 w 681"/>
                <a:gd name="T65" fmla="*/ 333701 h 1139"/>
                <a:gd name="T66" fmla="*/ 44515 w 681"/>
                <a:gd name="T67" fmla="*/ 333701 h 1139"/>
                <a:gd name="T68" fmla="*/ 74671 w 681"/>
                <a:gd name="T69" fmla="*/ 367862 h 1139"/>
                <a:gd name="T70" fmla="*/ 74671 w 681"/>
                <a:gd name="T71" fmla="*/ 367862 h 1139"/>
                <a:gd name="T72" fmla="*/ 128161 w 681"/>
                <a:gd name="T73" fmla="*/ 402024 h 1139"/>
                <a:gd name="T74" fmla="*/ 128161 w 681"/>
                <a:gd name="T75" fmla="*/ 402024 h 1139"/>
                <a:gd name="T76" fmla="*/ 144316 w 681"/>
                <a:gd name="T77" fmla="*/ 407417 h 1139"/>
                <a:gd name="T78" fmla="*/ 144316 w 681"/>
                <a:gd name="T79" fmla="*/ 407417 h 1139"/>
                <a:gd name="T80" fmla="*/ 149701 w 681"/>
                <a:gd name="T81" fmla="*/ 409215 h 113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81" h="1139">
                  <a:moveTo>
                    <a:pt x="417" y="1138"/>
                  </a:moveTo>
                  <a:lnTo>
                    <a:pt x="417" y="1138"/>
                  </a:lnTo>
                  <a:cubicBezTo>
                    <a:pt x="417" y="1138"/>
                    <a:pt x="413" y="1134"/>
                    <a:pt x="406" y="1126"/>
                  </a:cubicBezTo>
                  <a:cubicBezTo>
                    <a:pt x="400" y="1117"/>
                    <a:pt x="389" y="1106"/>
                    <a:pt x="378" y="1090"/>
                  </a:cubicBezTo>
                  <a:cubicBezTo>
                    <a:pt x="354" y="1060"/>
                    <a:pt x="323" y="1013"/>
                    <a:pt x="296" y="955"/>
                  </a:cubicBezTo>
                  <a:cubicBezTo>
                    <a:pt x="241" y="839"/>
                    <a:pt x="208" y="668"/>
                    <a:pt x="245" y="504"/>
                  </a:cubicBezTo>
                  <a:cubicBezTo>
                    <a:pt x="284" y="341"/>
                    <a:pt x="390" y="202"/>
                    <a:pt x="491" y="123"/>
                  </a:cubicBezTo>
                  <a:cubicBezTo>
                    <a:pt x="541" y="83"/>
                    <a:pt x="589" y="54"/>
                    <a:pt x="624" y="38"/>
                  </a:cubicBezTo>
                  <a:cubicBezTo>
                    <a:pt x="641" y="28"/>
                    <a:pt x="655" y="24"/>
                    <a:pt x="665" y="19"/>
                  </a:cubicBezTo>
                  <a:cubicBezTo>
                    <a:pt x="675" y="15"/>
                    <a:pt x="680" y="13"/>
                    <a:pt x="680" y="13"/>
                  </a:cubicBezTo>
                  <a:cubicBezTo>
                    <a:pt x="680" y="13"/>
                    <a:pt x="675" y="11"/>
                    <a:pt x="664" y="10"/>
                  </a:cubicBezTo>
                  <a:cubicBezTo>
                    <a:pt x="654" y="8"/>
                    <a:pt x="637" y="4"/>
                    <a:pt x="617" y="4"/>
                  </a:cubicBezTo>
                  <a:cubicBezTo>
                    <a:pt x="576" y="0"/>
                    <a:pt x="515" y="3"/>
                    <a:pt x="441" y="23"/>
                  </a:cubicBezTo>
                  <a:cubicBezTo>
                    <a:pt x="404" y="33"/>
                    <a:pt x="365" y="49"/>
                    <a:pt x="324" y="71"/>
                  </a:cubicBezTo>
                  <a:cubicBezTo>
                    <a:pt x="285" y="94"/>
                    <a:pt x="243" y="120"/>
                    <a:pt x="205" y="156"/>
                  </a:cubicBezTo>
                  <a:cubicBezTo>
                    <a:pt x="127" y="227"/>
                    <a:pt x="58" y="330"/>
                    <a:pt x="28" y="453"/>
                  </a:cubicBezTo>
                  <a:cubicBezTo>
                    <a:pt x="0" y="578"/>
                    <a:pt x="16" y="700"/>
                    <a:pt x="55" y="798"/>
                  </a:cubicBezTo>
                  <a:cubicBezTo>
                    <a:pt x="73" y="847"/>
                    <a:pt x="98" y="890"/>
                    <a:pt x="124" y="928"/>
                  </a:cubicBezTo>
                  <a:cubicBezTo>
                    <a:pt x="151" y="965"/>
                    <a:pt x="179" y="997"/>
                    <a:pt x="208" y="1023"/>
                  </a:cubicBezTo>
                  <a:cubicBezTo>
                    <a:pt x="265" y="1074"/>
                    <a:pt x="319" y="1103"/>
                    <a:pt x="357" y="1118"/>
                  </a:cubicBezTo>
                  <a:cubicBezTo>
                    <a:pt x="375" y="1127"/>
                    <a:pt x="392" y="1130"/>
                    <a:pt x="402" y="1133"/>
                  </a:cubicBezTo>
                  <a:cubicBezTo>
                    <a:pt x="412" y="1136"/>
                    <a:pt x="417" y="1138"/>
                    <a:pt x="417" y="113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2936C171-7487-7F41-9B88-E5D7AD04EC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1763" y="3779838"/>
              <a:ext cx="223837" cy="258762"/>
            </a:xfrm>
            <a:custGeom>
              <a:avLst/>
              <a:gdLst>
                <a:gd name="T0" fmla="*/ 223478 w 623"/>
                <a:gd name="T1" fmla="*/ 234649 h 719"/>
                <a:gd name="T2" fmla="*/ 223478 w 623"/>
                <a:gd name="T3" fmla="*/ 234649 h 719"/>
                <a:gd name="T4" fmla="*/ 219166 w 623"/>
                <a:gd name="T5" fmla="*/ 233570 h 719"/>
                <a:gd name="T6" fmla="*/ 219166 w 623"/>
                <a:gd name="T7" fmla="*/ 233570 h 719"/>
                <a:gd name="T8" fmla="*/ 208747 w 623"/>
                <a:gd name="T9" fmla="*/ 230331 h 719"/>
                <a:gd name="T10" fmla="*/ 208747 w 623"/>
                <a:gd name="T11" fmla="*/ 230331 h 719"/>
                <a:gd name="T12" fmla="*/ 173177 w 623"/>
                <a:gd name="T13" fmla="*/ 215935 h 719"/>
                <a:gd name="T14" fmla="*/ 173177 w 623"/>
                <a:gd name="T15" fmla="*/ 215935 h 719"/>
                <a:gd name="T16" fmla="*/ 94134 w 623"/>
                <a:gd name="T17" fmla="*/ 148635 h 719"/>
                <a:gd name="T18" fmla="*/ 94134 w 623"/>
                <a:gd name="T19" fmla="*/ 148635 h 719"/>
                <a:gd name="T20" fmla="*/ 53534 w 623"/>
                <a:gd name="T21" fmla="*/ 53264 h 719"/>
                <a:gd name="T22" fmla="*/ 53534 w 623"/>
                <a:gd name="T23" fmla="*/ 53264 h 719"/>
                <a:gd name="T24" fmla="*/ 50660 w 623"/>
                <a:gd name="T25" fmla="*/ 15475 h 719"/>
                <a:gd name="T26" fmla="*/ 50660 w 623"/>
                <a:gd name="T27" fmla="*/ 15475 h 719"/>
                <a:gd name="T28" fmla="*/ 50660 w 623"/>
                <a:gd name="T29" fmla="*/ 3959 h 719"/>
                <a:gd name="T30" fmla="*/ 50660 w 623"/>
                <a:gd name="T31" fmla="*/ 3959 h 719"/>
                <a:gd name="T32" fmla="*/ 51019 w 623"/>
                <a:gd name="T33" fmla="*/ 0 h 719"/>
                <a:gd name="T34" fmla="*/ 51019 w 623"/>
                <a:gd name="T35" fmla="*/ 0 h 719"/>
                <a:gd name="T36" fmla="*/ 47785 w 623"/>
                <a:gd name="T37" fmla="*/ 2159 h 719"/>
                <a:gd name="T38" fmla="*/ 47785 w 623"/>
                <a:gd name="T39" fmla="*/ 2159 h 719"/>
                <a:gd name="T40" fmla="*/ 38803 w 623"/>
                <a:gd name="T41" fmla="*/ 10077 h 719"/>
                <a:gd name="T42" fmla="*/ 38803 w 623"/>
                <a:gd name="T43" fmla="*/ 10077 h 719"/>
                <a:gd name="T44" fmla="*/ 14012 w 623"/>
                <a:gd name="T45" fmla="*/ 46786 h 719"/>
                <a:gd name="T46" fmla="*/ 14012 w 623"/>
                <a:gd name="T47" fmla="*/ 46786 h 719"/>
                <a:gd name="T48" fmla="*/ 1078 w 623"/>
                <a:gd name="T49" fmla="*/ 114086 h 719"/>
                <a:gd name="T50" fmla="*/ 1078 w 623"/>
                <a:gd name="T51" fmla="*/ 114086 h 719"/>
                <a:gd name="T52" fmla="*/ 29821 w 623"/>
                <a:gd name="T53" fmla="*/ 196141 h 719"/>
                <a:gd name="T54" fmla="*/ 29821 w 623"/>
                <a:gd name="T55" fmla="*/ 196141 h 719"/>
                <a:gd name="T56" fmla="*/ 99882 w 623"/>
                <a:gd name="T57" fmla="*/ 247965 h 719"/>
                <a:gd name="T58" fmla="*/ 99882 w 623"/>
                <a:gd name="T59" fmla="*/ 247965 h 719"/>
                <a:gd name="T60" fmla="*/ 167429 w 623"/>
                <a:gd name="T61" fmla="*/ 255883 h 719"/>
                <a:gd name="T62" fmla="*/ 167429 w 623"/>
                <a:gd name="T63" fmla="*/ 255883 h 719"/>
                <a:gd name="T64" fmla="*/ 209825 w 623"/>
                <a:gd name="T65" fmla="*/ 242567 h 719"/>
                <a:gd name="T66" fmla="*/ 209825 w 623"/>
                <a:gd name="T67" fmla="*/ 242567 h 719"/>
                <a:gd name="T68" fmla="*/ 219885 w 623"/>
                <a:gd name="T69" fmla="*/ 236809 h 719"/>
                <a:gd name="T70" fmla="*/ 219885 w 623"/>
                <a:gd name="T71" fmla="*/ 236809 h 719"/>
                <a:gd name="T72" fmla="*/ 223478 w 623"/>
                <a:gd name="T73" fmla="*/ 234649 h 71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623" h="719">
                  <a:moveTo>
                    <a:pt x="622" y="652"/>
                  </a:moveTo>
                  <a:lnTo>
                    <a:pt x="622" y="652"/>
                  </a:lnTo>
                  <a:cubicBezTo>
                    <a:pt x="622" y="652"/>
                    <a:pt x="617" y="650"/>
                    <a:pt x="610" y="649"/>
                  </a:cubicBezTo>
                  <a:cubicBezTo>
                    <a:pt x="604" y="646"/>
                    <a:pt x="594" y="644"/>
                    <a:pt x="581" y="640"/>
                  </a:cubicBezTo>
                  <a:cubicBezTo>
                    <a:pt x="555" y="633"/>
                    <a:pt x="519" y="619"/>
                    <a:pt x="482" y="600"/>
                  </a:cubicBezTo>
                  <a:cubicBezTo>
                    <a:pt x="405" y="562"/>
                    <a:pt x="322" y="494"/>
                    <a:pt x="262" y="413"/>
                  </a:cubicBezTo>
                  <a:cubicBezTo>
                    <a:pt x="203" y="333"/>
                    <a:pt x="162" y="233"/>
                    <a:pt x="149" y="148"/>
                  </a:cubicBezTo>
                  <a:cubicBezTo>
                    <a:pt x="142" y="106"/>
                    <a:pt x="140" y="69"/>
                    <a:pt x="141" y="43"/>
                  </a:cubicBezTo>
                  <a:cubicBezTo>
                    <a:pt x="140" y="29"/>
                    <a:pt x="141" y="18"/>
                    <a:pt x="141" y="11"/>
                  </a:cubicBezTo>
                  <a:cubicBezTo>
                    <a:pt x="142" y="4"/>
                    <a:pt x="142" y="0"/>
                    <a:pt x="142" y="0"/>
                  </a:cubicBezTo>
                  <a:cubicBezTo>
                    <a:pt x="142" y="0"/>
                    <a:pt x="139" y="2"/>
                    <a:pt x="133" y="6"/>
                  </a:cubicBezTo>
                  <a:cubicBezTo>
                    <a:pt x="128" y="11"/>
                    <a:pt x="118" y="18"/>
                    <a:pt x="108" y="28"/>
                  </a:cubicBezTo>
                  <a:cubicBezTo>
                    <a:pt x="88" y="48"/>
                    <a:pt x="61" y="82"/>
                    <a:pt x="39" y="130"/>
                  </a:cubicBezTo>
                  <a:cubicBezTo>
                    <a:pt x="17" y="179"/>
                    <a:pt x="0" y="243"/>
                    <a:pt x="3" y="317"/>
                  </a:cubicBezTo>
                  <a:cubicBezTo>
                    <a:pt x="6" y="390"/>
                    <a:pt x="30" y="473"/>
                    <a:pt x="83" y="545"/>
                  </a:cubicBezTo>
                  <a:cubicBezTo>
                    <a:pt x="137" y="617"/>
                    <a:pt x="209" y="665"/>
                    <a:pt x="278" y="689"/>
                  </a:cubicBezTo>
                  <a:cubicBezTo>
                    <a:pt x="347" y="714"/>
                    <a:pt x="414" y="718"/>
                    <a:pt x="466" y="711"/>
                  </a:cubicBezTo>
                  <a:cubicBezTo>
                    <a:pt x="519" y="704"/>
                    <a:pt x="559" y="688"/>
                    <a:pt x="584" y="674"/>
                  </a:cubicBezTo>
                  <a:cubicBezTo>
                    <a:pt x="597" y="669"/>
                    <a:pt x="606" y="662"/>
                    <a:pt x="612" y="658"/>
                  </a:cubicBezTo>
                  <a:cubicBezTo>
                    <a:pt x="618" y="654"/>
                    <a:pt x="622" y="652"/>
                    <a:pt x="622" y="65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F5C02731-BF61-3A43-B454-577B6D19EC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1825" y="3784600"/>
              <a:ext cx="485775" cy="255588"/>
            </a:xfrm>
            <a:custGeom>
              <a:avLst/>
              <a:gdLst>
                <a:gd name="T0" fmla="*/ 0 w 1349"/>
                <a:gd name="T1" fmla="*/ 0 h 710"/>
                <a:gd name="T2" fmla="*/ 9723 w 1349"/>
                <a:gd name="T3" fmla="*/ 20519 h 710"/>
                <a:gd name="T4" fmla="*/ 15124 w 1349"/>
                <a:gd name="T5" fmla="*/ 31679 h 710"/>
                <a:gd name="T6" fmla="*/ 22686 w 1349"/>
                <a:gd name="T7" fmla="*/ 44278 h 710"/>
                <a:gd name="T8" fmla="*/ 42132 w 1349"/>
                <a:gd name="T9" fmla="*/ 74157 h 710"/>
                <a:gd name="T10" fmla="*/ 54375 w 1349"/>
                <a:gd name="T11" fmla="*/ 91076 h 710"/>
                <a:gd name="T12" fmla="*/ 69139 w 1349"/>
                <a:gd name="T13" fmla="*/ 108355 h 710"/>
                <a:gd name="T14" fmla="*/ 104069 w 1349"/>
                <a:gd name="T15" fmla="*/ 143993 h 710"/>
                <a:gd name="T16" fmla="*/ 198775 w 1349"/>
                <a:gd name="T17" fmla="*/ 208790 h 710"/>
                <a:gd name="T18" fmla="*/ 307525 w 1349"/>
                <a:gd name="T19" fmla="*/ 246228 h 710"/>
                <a:gd name="T20" fmla="*/ 356859 w 1349"/>
                <a:gd name="T21" fmla="*/ 253428 h 710"/>
                <a:gd name="T22" fmla="*/ 379545 w 1349"/>
                <a:gd name="T23" fmla="*/ 254868 h 710"/>
                <a:gd name="T24" fmla="*/ 400431 w 1349"/>
                <a:gd name="T25" fmla="*/ 254868 h 710"/>
                <a:gd name="T26" fmla="*/ 436081 w 1349"/>
                <a:gd name="T27" fmla="*/ 253068 h 710"/>
                <a:gd name="T28" fmla="*/ 450485 w 1349"/>
                <a:gd name="T29" fmla="*/ 251268 h 710"/>
                <a:gd name="T30" fmla="*/ 462729 w 1349"/>
                <a:gd name="T31" fmla="*/ 249108 h 710"/>
                <a:gd name="T32" fmla="*/ 485415 w 1349"/>
                <a:gd name="T33" fmla="*/ 244789 h 710"/>
                <a:gd name="T34" fmla="*/ 463809 w 1349"/>
                <a:gd name="T35" fmla="*/ 236869 h 710"/>
                <a:gd name="T36" fmla="*/ 452646 w 1349"/>
                <a:gd name="T37" fmla="*/ 232909 h 710"/>
                <a:gd name="T38" fmla="*/ 439322 w 1349"/>
                <a:gd name="T39" fmla="*/ 227509 h 710"/>
                <a:gd name="T40" fmla="*/ 407273 w 1349"/>
                <a:gd name="T41" fmla="*/ 215630 h 710"/>
                <a:gd name="T42" fmla="*/ 389268 w 1349"/>
                <a:gd name="T43" fmla="*/ 208430 h 710"/>
                <a:gd name="T44" fmla="*/ 370183 w 1349"/>
                <a:gd name="T45" fmla="*/ 200151 h 710"/>
                <a:gd name="T46" fmla="*/ 328051 w 1349"/>
                <a:gd name="T47" fmla="*/ 181791 h 710"/>
                <a:gd name="T48" fmla="*/ 235145 w 1349"/>
                <a:gd name="T49" fmla="*/ 137154 h 710"/>
                <a:gd name="T50" fmla="*/ 144040 w 1349"/>
                <a:gd name="T51" fmla="*/ 88916 h 710"/>
                <a:gd name="T52" fmla="*/ 104429 w 1349"/>
                <a:gd name="T53" fmla="*/ 66237 h 710"/>
                <a:gd name="T54" fmla="*/ 86064 w 1349"/>
                <a:gd name="T55" fmla="*/ 55437 h 710"/>
                <a:gd name="T56" fmla="*/ 69859 w 1349"/>
                <a:gd name="T57" fmla="*/ 44998 h 710"/>
                <a:gd name="T58" fmla="*/ 41051 w 1349"/>
                <a:gd name="T59" fmla="*/ 26639 h 710"/>
                <a:gd name="T60" fmla="*/ 28808 w 1349"/>
                <a:gd name="T61" fmla="*/ 19079 h 710"/>
                <a:gd name="T62" fmla="*/ 19085 w 1349"/>
                <a:gd name="T63" fmla="*/ 12239 h 71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349" h="71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8" y="21"/>
                    <a:pt x="27" y="57"/>
                  </a:cubicBezTo>
                  <a:cubicBezTo>
                    <a:pt x="31" y="67"/>
                    <a:pt x="36" y="77"/>
                    <a:pt x="42" y="88"/>
                  </a:cubicBezTo>
                  <a:cubicBezTo>
                    <a:pt x="48" y="99"/>
                    <a:pt x="55" y="110"/>
                    <a:pt x="63" y="123"/>
                  </a:cubicBezTo>
                  <a:cubicBezTo>
                    <a:pt x="77" y="148"/>
                    <a:pt x="94" y="177"/>
                    <a:pt x="117" y="206"/>
                  </a:cubicBezTo>
                  <a:cubicBezTo>
                    <a:pt x="128" y="221"/>
                    <a:pt x="139" y="237"/>
                    <a:pt x="151" y="253"/>
                  </a:cubicBezTo>
                  <a:cubicBezTo>
                    <a:pt x="164" y="269"/>
                    <a:pt x="178" y="284"/>
                    <a:pt x="192" y="301"/>
                  </a:cubicBezTo>
                  <a:cubicBezTo>
                    <a:pt x="220" y="334"/>
                    <a:pt x="253" y="366"/>
                    <a:pt x="289" y="400"/>
                  </a:cubicBezTo>
                  <a:cubicBezTo>
                    <a:pt x="363" y="465"/>
                    <a:pt x="451" y="529"/>
                    <a:pt x="552" y="580"/>
                  </a:cubicBezTo>
                  <a:cubicBezTo>
                    <a:pt x="654" y="631"/>
                    <a:pt x="758" y="664"/>
                    <a:pt x="854" y="684"/>
                  </a:cubicBezTo>
                  <a:cubicBezTo>
                    <a:pt x="902" y="693"/>
                    <a:pt x="948" y="701"/>
                    <a:pt x="991" y="704"/>
                  </a:cubicBezTo>
                  <a:cubicBezTo>
                    <a:pt x="1013" y="706"/>
                    <a:pt x="1034" y="708"/>
                    <a:pt x="1054" y="708"/>
                  </a:cubicBezTo>
                  <a:cubicBezTo>
                    <a:pt x="1074" y="708"/>
                    <a:pt x="1093" y="708"/>
                    <a:pt x="1112" y="708"/>
                  </a:cubicBezTo>
                  <a:cubicBezTo>
                    <a:pt x="1149" y="709"/>
                    <a:pt x="1182" y="705"/>
                    <a:pt x="1211" y="703"/>
                  </a:cubicBezTo>
                  <a:cubicBezTo>
                    <a:pt x="1226" y="701"/>
                    <a:pt x="1239" y="700"/>
                    <a:pt x="1251" y="698"/>
                  </a:cubicBezTo>
                  <a:cubicBezTo>
                    <a:pt x="1264" y="696"/>
                    <a:pt x="1275" y="694"/>
                    <a:pt x="1285" y="692"/>
                  </a:cubicBezTo>
                  <a:cubicBezTo>
                    <a:pt x="1326" y="685"/>
                    <a:pt x="1348" y="680"/>
                    <a:pt x="1348" y="680"/>
                  </a:cubicBezTo>
                  <a:cubicBezTo>
                    <a:pt x="1348" y="680"/>
                    <a:pt x="1326" y="671"/>
                    <a:pt x="1288" y="658"/>
                  </a:cubicBezTo>
                  <a:cubicBezTo>
                    <a:pt x="1279" y="654"/>
                    <a:pt x="1268" y="651"/>
                    <a:pt x="1257" y="647"/>
                  </a:cubicBezTo>
                  <a:cubicBezTo>
                    <a:pt x="1245" y="642"/>
                    <a:pt x="1233" y="638"/>
                    <a:pt x="1220" y="632"/>
                  </a:cubicBezTo>
                  <a:cubicBezTo>
                    <a:pt x="1194" y="622"/>
                    <a:pt x="1164" y="612"/>
                    <a:pt x="1131" y="599"/>
                  </a:cubicBezTo>
                  <a:cubicBezTo>
                    <a:pt x="1116" y="592"/>
                    <a:pt x="1099" y="586"/>
                    <a:pt x="1081" y="579"/>
                  </a:cubicBezTo>
                  <a:cubicBezTo>
                    <a:pt x="1063" y="572"/>
                    <a:pt x="1046" y="564"/>
                    <a:pt x="1028" y="556"/>
                  </a:cubicBezTo>
                  <a:cubicBezTo>
                    <a:pt x="990" y="541"/>
                    <a:pt x="952" y="523"/>
                    <a:pt x="911" y="505"/>
                  </a:cubicBezTo>
                  <a:cubicBezTo>
                    <a:pt x="830" y="467"/>
                    <a:pt x="743" y="426"/>
                    <a:pt x="653" y="381"/>
                  </a:cubicBezTo>
                  <a:cubicBezTo>
                    <a:pt x="563" y="335"/>
                    <a:pt x="478" y="290"/>
                    <a:pt x="400" y="247"/>
                  </a:cubicBezTo>
                  <a:cubicBezTo>
                    <a:pt x="361" y="225"/>
                    <a:pt x="323" y="205"/>
                    <a:pt x="290" y="184"/>
                  </a:cubicBezTo>
                  <a:cubicBezTo>
                    <a:pt x="272" y="173"/>
                    <a:pt x="255" y="164"/>
                    <a:pt x="239" y="154"/>
                  </a:cubicBezTo>
                  <a:cubicBezTo>
                    <a:pt x="223" y="144"/>
                    <a:pt x="208" y="134"/>
                    <a:pt x="194" y="125"/>
                  </a:cubicBezTo>
                  <a:cubicBezTo>
                    <a:pt x="163" y="108"/>
                    <a:pt x="137" y="90"/>
                    <a:pt x="114" y="74"/>
                  </a:cubicBezTo>
                  <a:cubicBezTo>
                    <a:pt x="101" y="67"/>
                    <a:pt x="90" y="60"/>
                    <a:pt x="80" y="53"/>
                  </a:cubicBezTo>
                  <a:cubicBezTo>
                    <a:pt x="70" y="46"/>
                    <a:pt x="61" y="40"/>
                    <a:pt x="53" y="34"/>
                  </a:cubicBezTo>
                  <a:cubicBezTo>
                    <a:pt x="20" y="12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4E47711D-BEB9-7C4E-81E1-CABF71CCFF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5213" y="3657600"/>
              <a:ext cx="525462" cy="430213"/>
            </a:xfrm>
            <a:custGeom>
              <a:avLst/>
              <a:gdLst>
                <a:gd name="T0" fmla="*/ 0 w 1460"/>
                <a:gd name="T1" fmla="*/ 2518 h 1196"/>
                <a:gd name="T2" fmla="*/ 0 w 1460"/>
                <a:gd name="T3" fmla="*/ 2518 h 1196"/>
                <a:gd name="T4" fmla="*/ 20875 w 1460"/>
                <a:gd name="T5" fmla="*/ 24101 h 1196"/>
                <a:gd name="T6" fmla="*/ 20875 w 1460"/>
                <a:gd name="T7" fmla="*/ 24101 h 1196"/>
                <a:gd name="T8" fmla="*/ 76300 w 1460"/>
                <a:gd name="T9" fmla="*/ 77697 h 1196"/>
                <a:gd name="T10" fmla="*/ 76300 w 1460"/>
                <a:gd name="T11" fmla="*/ 77697 h 1196"/>
                <a:gd name="T12" fmla="*/ 113010 w 1460"/>
                <a:gd name="T13" fmla="*/ 112589 h 1196"/>
                <a:gd name="T14" fmla="*/ 113010 w 1460"/>
                <a:gd name="T15" fmla="*/ 112589 h 1196"/>
                <a:gd name="T16" fmla="*/ 154399 w 1460"/>
                <a:gd name="T17" fmla="*/ 151078 h 1196"/>
                <a:gd name="T18" fmla="*/ 154399 w 1460"/>
                <a:gd name="T19" fmla="*/ 151078 h 1196"/>
                <a:gd name="T20" fmla="*/ 248695 w 1460"/>
                <a:gd name="T21" fmla="*/ 233452 h 1196"/>
                <a:gd name="T22" fmla="*/ 248695 w 1460"/>
                <a:gd name="T23" fmla="*/ 233452 h 1196"/>
                <a:gd name="T24" fmla="*/ 348389 w 1460"/>
                <a:gd name="T25" fmla="*/ 308991 h 1196"/>
                <a:gd name="T26" fmla="*/ 348389 w 1460"/>
                <a:gd name="T27" fmla="*/ 308991 h 1196"/>
                <a:gd name="T28" fmla="*/ 394456 w 1460"/>
                <a:gd name="T29" fmla="*/ 341724 h 1196"/>
                <a:gd name="T30" fmla="*/ 394456 w 1460"/>
                <a:gd name="T31" fmla="*/ 341724 h 1196"/>
                <a:gd name="T32" fmla="*/ 436205 w 1460"/>
                <a:gd name="T33" fmla="*/ 370861 h 1196"/>
                <a:gd name="T34" fmla="*/ 436205 w 1460"/>
                <a:gd name="T35" fmla="*/ 370861 h 1196"/>
                <a:gd name="T36" fmla="*/ 499909 w 1460"/>
                <a:gd name="T37" fmla="*/ 413666 h 1196"/>
                <a:gd name="T38" fmla="*/ 499909 w 1460"/>
                <a:gd name="T39" fmla="*/ 413666 h 1196"/>
                <a:gd name="T40" fmla="*/ 525102 w 1460"/>
                <a:gd name="T41" fmla="*/ 429853 h 1196"/>
                <a:gd name="T42" fmla="*/ 525102 w 1460"/>
                <a:gd name="T43" fmla="*/ 429853 h 1196"/>
                <a:gd name="T44" fmla="*/ 520783 w 1460"/>
                <a:gd name="T45" fmla="*/ 400357 h 1196"/>
                <a:gd name="T46" fmla="*/ 520783 w 1460"/>
                <a:gd name="T47" fmla="*/ 400357 h 1196"/>
                <a:gd name="T48" fmla="*/ 518264 w 1460"/>
                <a:gd name="T49" fmla="*/ 384890 h 1196"/>
                <a:gd name="T50" fmla="*/ 518264 w 1460"/>
                <a:gd name="T51" fmla="*/ 384890 h 1196"/>
                <a:gd name="T52" fmla="*/ 513585 w 1460"/>
                <a:gd name="T53" fmla="*/ 366544 h 1196"/>
                <a:gd name="T54" fmla="*/ 513585 w 1460"/>
                <a:gd name="T55" fmla="*/ 366544 h 1196"/>
                <a:gd name="T56" fmla="*/ 500269 w 1460"/>
                <a:gd name="T57" fmla="*/ 322300 h 1196"/>
                <a:gd name="T58" fmla="*/ 500269 w 1460"/>
                <a:gd name="T59" fmla="*/ 322300 h 1196"/>
                <a:gd name="T60" fmla="*/ 490551 w 1460"/>
                <a:gd name="T61" fmla="*/ 297840 h 1196"/>
                <a:gd name="T62" fmla="*/ 490551 w 1460"/>
                <a:gd name="T63" fmla="*/ 297840 h 1196"/>
                <a:gd name="T64" fmla="*/ 478314 w 1460"/>
                <a:gd name="T65" fmla="*/ 271581 h 1196"/>
                <a:gd name="T66" fmla="*/ 478314 w 1460"/>
                <a:gd name="T67" fmla="*/ 271581 h 1196"/>
                <a:gd name="T68" fmla="*/ 447003 w 1460"/>
                <a:gd name="T69" fmla="*/ 216186 h 1196"/>
                <a:gd name="T70" fmla="*/ 447003 w 1460"/>
                <a:gd name="T71" fmla="*/ 216186 h 1196"/>
                <a:gd name="T72" fmla="*/ 350188 w 1460"/>
                <a:gd name="T73" fmla="*/ 108992 h 1196"/>
                <a:gd name="T74" fmla="*/ 350188 w 1460"/>
                <a:gd name="T75" fmla="*/ 108992 h 1196"/>
                <a:gd name="T76" fmla="*/ 225301 w 1460"/>
                <a:gd name="T77" fmla="*/ 35971 h 1196"/>
                <a:gd name="T78" fmla="*/ 225301 w 1460"/>
                <a:gd name="T79" fmla="*/ 35971 h 1196"/>
                <a:gd name="T80" fmla="*/ 164837 w 1460"/>
                <a:gd name="T81" fmla="*/ 16187 h 1196"/>
                <a:gd name="T82" fmla="*/ 164837 w 1460"/>
                <a:gd name="T83" fmla="*/ 16187 h 1196"/>
                <a:gd name="T84" fmla="*/ 137124 w 1460"/>
                <a:gd name="T85" fmla="*/ 9712 h 1196"/>
                <a:gd name="T86" fmla="*/ 137124 w 1460"/>
                <a:gd name="T87" fmla="*/ 9712 h 1196"/>
                <a:gd name="T88" fmla="*/ 110851 w 1460"/>
                <a:gd name="T89" fmla="*/ 5036 h 1196"/>
                <a:gd name="T90" fmla="*/ 110851 w 1460"/>
                <a:gd name="T91" fmla="*/ 5036 h 1196"/>
                <a:gd name="T92" fmla="*/ 65143 w 1460"/>
                <a:gd name="T93" fmla="*/ 719 h 1196"/>
                <a:gd name="T94" fmla="*/ 65143 w 1460"/>
                <a:gd name="T95" fmla="*/ 719 h 1196"/>
                <a:gd name="T96" fmla="*/ 46068 w 1460"/>
                <a:gd name="T97" fmla="*/ 0 h 1196"/>
                <a:gd name="T98" fmla="*/ 46068 w 1460"/>
                <a:gd name="T99" fmla="*/ 0 h 1196"/>
                <a:gd name="T100" fmla="*/ 30232 w 1460"/>
                <a:gd name="T101" fmla="*/ 360 h 1196"/>
                <a:gd name="T102" fmla="*/ 30232 w 1460"/>
                <a:gd name="T103" fmla="*/ 360 h 1196"/>
                <a:gd name="T104" fmla="*/ 0 w 1460"/>
                <a:gd name="T105" fmla="*/ 2518 h 119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460" h="1196">
                  <a:moveTo>
                    <a:pt x="0" y="7"/>
                  </a:moveTo>
                  <a:lnTo>
                    <a:pt x="0" y="7"/>
                  </a:lnTo>
                  <a:cubicBezTo>
                    <a:pt x="0" y="7"/>
                    <a:pt x="21" y="30"/>
                    <a:pt x="58" y="67"/>
                  </a:cubicBezTo>
                  <a:cubicBezTo>
                    <a:pt x="96" y="102"/>
                    <a:pt x="148" y="153"/>
                    <a:pt x="212" y="216"/>
                  </a:cubicBezTo>
                  <a:cubicBezTo>
                    <a:pt x="243" y="245"/>
                    <a:pt x="278" y="278"/>
                    <a:pt x="314" y="313"/>
                  </a:cubicBezTo>
                  <a:cubicBezTo>
                    <a:pt x="351" y="346"/>
                    <a:pt x="389" y="384"/>
                    <a:pt x="429" y="420"/>
                  </a:cubicBezTo>
                  <a:cubicBezTo>
                    <a:pt x="509" y="495"/>
                    <a:pt x="596" y="572"/>
                    <a:pt x="691" y="649"/>
                  </a:cubicBezTo>
                  <a:cubicBezTo>
                    <a:pt x="785" y="727"/>
                    <a:pt x="878" y="796"/>
                    <a:pt x="968" y="859"/>
                  </a:cubicBezTo>
                  <a:cubicBezTo>
                    <a:pt x="1011" y="892"/>
                    <a:pt x="1055" y="921"/>
                    <a:pt x="1096" y="950"/>
                  </a:cubicBezTo>
                  <a:cubicBezTo>
                    <a:pt x="1137" y="979"/>
                    <a:pt x="1176" y="1006"/>
                    <a:pt x="1212" y="1031"/>
                  </a:cubicBezTo>
                  <a:cubicBezTo>
                    <a:pt x="1285" y="1081"/>
                    <a:pt x="1346" y="1121"/>
                    <a:pt x="1389" y="1150"/>
                  </a:cubicBezTo>
                  <a:cubicBezTo>
                    <a:pt x="1432" y="1179"/>
                    <a:pt x="1459" y="1195"/>
                    <a:pt x="1459" y="1195"/>
                  </a:cubicBezTo>
                  <a:cubicBezTo>
                    <a:pt x="1459" y="1195"/>
                    <a:pt x="1456" y="1165"/>
                    <a:pt x="1447" y="1113"/>
                  </a:cubicBezTo>
                  <a:cubicBezTo>
                    <a:pt x="1445" y="1099"/>
                    <a:pt x="1442" y="1085"/>
                    <a:pt x="1440" y="1070"/>
                  </a:cubicBezTo>
                  <a:cubicBezTo>
                    <a:pt x="1436" y="1054"/>
                    <a:pt x="1432" y="1037"/>
                    <a:pt x="1427" y="1019"/>
                  </a:cubicBezTo>
                  <a:cubicBezTo>
                    <a:pt x="1417" y="983"/>
                    <a:pt x="1407" y="940"/>
                    <a:pt x="1390" y="896"/>
                  </a:cubicBezTo>
                  <a:cubicBezTo>
                    <a:pt x="1382" y="875"/>
                    <a:pt x="1373" y="851"/>
                    <a:pt x="1363" y="828"/>
                  </a:cubicBezTo>
                  <a:cubicBezTo>
                    <a:pt x="1353" y="803"/>
                    <a:pt x="1341" y="779"/>
                    <a:pt x="1329" y="755"/>
                  </a:cubicBezTo>
                  <a:cubicBezTo>
                    <a:pt x="1305" y="704"/>
                    <a:pt x="1275" y="654"/>
                    <a:pt x="1242" y="601"/>
                  </a:cubicBezTo>
                  <a:cubicBezTo>
                    <a:pt x="1173" y="499"/>
                    <a:pt x="1083" y="394"/>
                    <a:pt x="973" y="303"/>
                  </a:cubicBezTo>
                  <a:cubicBezTo>
                    <a:pt x="862" y="213"/>
                    <a:pt x="741" y="147"/>
                    <a:pt x="626" y="100"/>
                  </a:cubicBezTo>
                  <a:cubicBezTo>
                    <a:pt x="568" y="78"/>
                    <a:pt x="513" y="58"/>
                    <a:pt x="458" y="45"/>
                  </a:cubicBezTo>
                  <a:cubicBezTo>
                    <a:pt x="432" y="38"/>
                    <a:pt x="406" y="31"/>
                    <a:pt x="381" y="27"/>
                  </a:cubicBezTo>
                  <a:cubicBezTo>
                    <a:pt x="356" y="22"/>
                    <a:pt x="331" y="18"/>
                    <a:pt x="308" y="14"/>
                  </a:cubicBezTo>
                  <a:cubicBezTo>
                    <a:pt x="261" y="7"/>
                    <a:pt x="218" y="4"/>
                    <a:pt x="181" y="2"/>
                  </a:cubicBezTo>
                  <a:cubicBezTo>
                    <a:pt x="162" y="1"/>
                    <a:pt x="144" y="0"/>
                    <a:pt x="128" y="0"/>
                  </a:cubicBezTo>
                  <a:cubicBezTo>
                    <a:pt x="112" y="1"/>
                    <a:pt x="97" y="1"/>
                    <a:pt x="84" y="1"/>
                  </a:cubicBezTo>
                  <a:cubicBezTo>
                    <a:pt x="30" y="4"/>
                    <a:pt x="0" y="7"/>
                    <a:pt x="0" y="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E00C60B9-1B6E-AE4C-9914-CCDF0439CD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1588" y="3400425"/>
              <a:ext cx="311150" cy="452438"/>
            </a:xfrm>
            <a:custGeom>
              <a:avLst/>
              <a:gdLst>
                <a:gd name="T0" fmla="*/ 0 w 863"/>
                <a:gd name="T1" fmla="*/ 0 h 1258"/>
                <a:gd name="T2" fmla="*/ 0 w 863"/>
                <a:gd name="T3" fmla="*/ 0 h 1258"/>
                <a:gd name="T4" fmla="*/ 105640 w 863"/>
                <a:gd name="T5" fmla="*/ 260026 h 1258"/>
                <a:gd name="T6" fmla="*/ 105640 w 863"/>
                <a:gd name="T7" fmla="*/ 260026 h 1258"/>
                <a:gd name="T8" fmla="*/ 310789 w 863"/>
                <a:gd name="T9" fmla="*/ 452078 h 1258"/>
                <a:gd name="T10" fmla="*/ 310789 w 863"/>
                <a:gd name="T11" fmla="*/ 452078 h 1258"/>
                <a:gd name="T12" fmla="*/ 205150 w 863"/>
                <a:gd name="T13" fmla="*/ 192052 h 1258"/>
                <a:gd name="T14" fmla="*/ 205150 w 863"/>
                <a:gd name="T15" fmla="*/ 192052 h 1258"/>
                <a:gd name="T16" fmla="*/ 0 w 863"/>
                <a:gd name="T17" fmla="*/ 0 h 12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63" h="1258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5" y="376"/>
                    <a:pt x="293" y="723"/>
                  </a:cubicBezTo>
                  <a:cubicBezTo>
                    <a:pt x="531" y="1070"/>
                    <a:pt x="862" y="1257"/>
                    <a:pt x="862" y="1257"/>
                  </a:cubicBezTo>
                  <a:cubicBezTo>
                    <a:pt x="862" y="1257"/>
                    <a:pt x="806" y="882"/>
                    <a:pt x="569" y="534"/>
                  </a:cubicBezTo>
                  <a:cubicBezTo>
                    <a:pt x="331" y="187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BD945BD3-FFE8-3941-B31E-EBA4FAF271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4925" y="3640138"/>
              <a:ext cx="44450" cy="41275"/>
            </a:xfrm>
            <a:custGeom>
              <a:avLst/>
              <a:gdLst>
                <a:gd name="T0" fmla="*/ 20960 w 123"/>
                <a:gd name="T1" fmla="*/ 0 h 113"/>
                <a:gd name="T2" fmla="*/ 23490 w 123"/>
                <a:gd name="T3" fmla="*/ 0 h 113"/>
                <a:gd name="T4" fmla="*/ 23490 w 123"/>
                <a:gd name="T5" fmla="*/ 0 h 113"/>
                <a:gd name="T6" fmla="*/ 43727 w 123"/>
                <a:gd name="T7" fmla="*/ 20455 h 113"/>
                <a:gd name="T8" fmla="*/ 43727 w 123"/>
                <a:gd name="T9" fmla="*/ 20455 h 113"/>
                <a:gd name="T10" fmla="*/ 23490 w 123"/>
                <a:gd name="T11" fmla="*/ 40910 h 113"/>
                <a:gd name="T12" fmla="*/ 20960 w 123"/>
                <a:gd name="T13" fmla="*/ 40910 h 113"/>
                <a:gd name="T14" fmla="*/ 20960 w 123"/>
                <a:gd name="T15" fmla="*/ 40910 h 113"/>
                <a:gd name="T16" fmla="*/ 361 w 123"/>
                <a:gd name="T17" fmla="*/ 20455 h 113"/>
                <a:gd name="T18" fmla="*/ 361 w 123"/>
                <a:gd name="T19" fmla="*/ 20455 h 113"/>
                <a:gd name="T20" fmla="*/ 20960 w 123"/>
                <a:gd name="T21" fmla="*/ 0 h 1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3" h="113">
                  <a:moveTo>
                    <a:pt x="58" y="0"/>
                  </a:moveTo>
                  <a:lnTo>
                    <a:pt x="65" y="0"/>
                  </a:lnTo>
                  <a:cubicBezTo>
                    <a:pt x="94" y="0"/>
                    <a:pt x="122" y="26"/>
                    <a:pt x="121" y="56"/>
                  </a:cubicBezTo>
                  <a:cubicBezTo>
                    <a:pt x="119" y="86"/>
                    <a:pt x="96" y="112"/>
                    <a:pt x="65" y="112"/>
                  </a:cubicBezTo>
                  <a:lnTo>
                    <a:pt x="58" y="112"/>
                  </a:lnTo>
                  <a:cubicBezTo>
                    <a:pt x="28" y="112"/>
                    <a:pt x="0" y="86"/>
                    <a:pt x="1" y="56"/>
                  </a:cubicBezTo>
                  <a:cubicBezTo>
                    <a:pt x="3" y="26"/>
                    <a:pt x="26" y="0"/>
                    <a:pt x="5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33E51853-23B6-9048-8D62-5BABB29C75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3013" y="3608388"/>
              <a:ext cx="52387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0" y="112"/>
                    <a:pt x="0" y="0"/>
                    <a:pt x="72" y="0"/>
                  </a:cubicBezTo>
                  <a:cubicBezTo>
                    <a:pt x="144" y="0"/>
                    <a:pt x="144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127C6502-D103-0E40-A68C-7AD8B45CAC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1575" y="3589338"/>
              <a:ext cx="52388" cy="39687"/>
            </a:xfrm>
            <a:custGeom>
              <a:avLst/>
              <a:gdLst>
                <a:gd name="T0" fmla="*/ 26013 w 145"/>
                <a:gd name="T1" fmla="*/ 39333 h 112"/>
                <a:gd name="T2" fmla="*/ 26013 w 145"/>
                <a:gd name="T3" fmla="*/ 39333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3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0" y="111"/>
                    <a:pt x="0" y="0"/>
                    <a:pt x="72" y="0"/>
                  </a:cubicBezTo>
                  <a:cubicBezTo>
                    <a:pt x="144" y="0"/>
                    <a:pt x="144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E81ED131-AA85-3245-B0E1-024CE6CE0A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1725" y="3595688"/>
              <a:ext cx="52388" cy="39687"/>
            </a:xfrm>
            <a:custGeom>
              <a:avLst/>
              <a:gdLst>
                <a:gd name="T0" fmla="*/ 26013 w 145"/>
                <a:gd name="T1" fmla="*/ 39333 h 112"/>
                <a:gd name="T2" fmla="*/ 26013 w 145"/>
                <a:gd name="T3" fmla="*/ 39333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3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0" y="111"/>
                    <a:pt x="0" y="0"/>
                    <a:pt x="72" y="0"/>
                  </a:cubicBezTo>
                  <a:cubicBezTo>
                    <a:pt x="144" y="0"/>
                    <a:pt x="144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D3019BF4-CC08-3C49-8059-EEA7FF038A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4725" y="3308350"/>
              <a:ext cx="44450" cy="41275"/>
            </a:xfrm>
            <a:custGeom>
              <a:avLst/>
              <a:gdLst>
                <a:gd name="T0" fmla="*/ 23318 w 122"/>
                <a:gd name="T1" fmla="*/ 40910 h 113"/>
                <a:gd name="T2" fmla="*/ 20403 w 122"/>
                <a:gd name="T3" fmla="*/ 40910 h 113"/>
                <a:gd name="T4" fmla="*/ 20403 w 122"/>
                <a:gd name="T5" fmla="*/ 40910 h 113"/>
                <a:gd name="T6" fmla="*/ 364 w 122"/>
                <a:gd name="T7" fmla="*/ 20455 h 113"/>
                <a:gd name="T8" fmla="*/ 364 w 122"/>
                <a:gd name="T9" fmla="*/ 20455 h 113"/>
                <a:gd name="T10" fmla="*/ 20403 w 122"/>
                <a:gd name="T11" fmla="*/ 0 h 113"/>
                <a:gd name="T12" fmla="*/ 23318 w 122"/>
                <a:gd name="T13" fmla="*/ 0 h 113"/>
                <a:gd name="T14" fmla="*/ 23318 w 122"/>
                <a:gd name="T15" fmla="*/ 0 h 113"/>
                <a:gd name="T16" fmla="*/ 43721 w 122"/>
                <a:gd name="T17" fmla="*/ 20455 h 113"/>
                <a:gd name="T18" fmla="*/ 43721 w 122"/>
                <a:gd name="T19" fmla="*/ 20455 h 113"/>
                <a:gd name="T20" fmla="*/ 23318 w 122"/>
                <a:gd name="T21" fmla="*/ 40910 h 1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2" h="113">
                  <a:moveTo>
                    <a:pt x="64" y="112"/>
                  </a:moveTo>
                  <a:lnTo>
                    <a:pt x="56" y="112"/>
                  </a:lnTo>
                  <a:cubicBezTo>
                    <a:pt x="27" y="112"/>
                    <a:pt x="0" y="87"/>
                    <a:pt x="1" y="56"/>
                  </a:cubicBezTo>
                  <a:cubicBezTo>
                    <a:pt x="2" y="26"/>
                    <a:pt x="25" y="0"/>
                    <a:pt x="56" y="0"/>
                  </a:cubicBezTo>
                  <a:lnTo>
                    <a:pt x="64" y="0"/>
                  </a:lnTo>
                  <a:cubicBezTo>
                    <a:pt x="94" y="0"/>
                    <a:pt x="121" y="26"/>
                    <a:pt x="120" y="56"/>
                  </a:cubicBezTo>
                  <a:cubicBezTo>
                    <a:pt x="119" y="87"/>
                    <a:pt x="95" y="112"/>
                    <a:pt x="64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CA088619-01D2-8247-8D7C-3AA32DA82B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1225" y="3297238"/>
              <a:ext cx="52388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0" y="112"/>
                    <a:pt x="0" y="0"/>
                    <a:pt x="72" y="0"/>
                  </a:cubicBezTo>
                  <a:cubicBezTo>
                    <a:pt x="144" y="0"/>
                    <a:pt x="144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C961A284-6033-AF47-A0B8-A953247617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138" y="3316288"/>
              <a:ext cx="52387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0" y="112"/>
                    <a:pt x="0" y="0"/>
                    <a:pt x="72" y="0"/>
                  </a:cubicBezTo>
                  <a:cubicBezTo>
                    <a:pt x="144" y="0"/>
                    <a:pt x="144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025A8C2A-1A9D-7D47-9F5B-DCA97B8A65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8513" y="3382963"/>
              <a:ext cx="52387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0" y="112"/>
                    <a:pt x="0" y="0"/>
                    <a:pt x="72" y="0"/>
                  </a:cubicBezTo>
                  <a:cubicBezTo>
                    <a:pt x="144" y="0"/>
                    <a:pt x="144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C33B0A7B-BAC5-D142-BB33-8753A791D2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0313" y="3313113"/>
              <a:ext cx="627062" cy="231775"/>
            </a:xfrm>
            <a:custGeom>
              <a:avLst/>
              <a:gdLst>
                <a:gd name="T0" fmla="*/ 0 w 1740"/>
                <a:gd name="T1" fmla="*/ 64984 h 642"/>
                <a:gd name="T2" fmla="*/ 0 w 1740"/>
                <a:gd name="T3" fmla="*/ 64984 h 642"/>
                <a:gd name="T4" fmla="*/ 6126 w 1740"/>
                <a:gd name="T5" fmla="*/ 61734 h 642"/>
                <a:gd name="T6" fmla="*/ 6126 w 1740"/>
                <a:gd name="T7" fmla="*/ 61734 h 642"/>
                <a:gd name="T8" fmla="*/ 23064 w 1740"/>
                <a:gd name="T9" fmla="*/ 53431 h 642"/>
                <a:gd name="T10" fmla="*/ 23064 w 1740"/>
                <a:gd name="T11" fmla="*/ 53431 h 642"/>
                <a:gd name="T12" fmla="*/ 89014 w 1740"/>
                <a:gd name="T13" fmla="*/ 31770 h 642"/>
                <a:gd name="T14" fmla="*/ 89014 w 1740"/>
                <a:gd name="T15" fmla="*/ 31770 h 642"/>
                <a:gd name="T16" fmla="*/ 193524 w 1740"/>
                <a:gd name="T17" fmla="*/ 23466 h 642"/>
                <a:gd name="T18" fmla="*/ 193524 w 1740"/>
                <a:gd name="T19" fmla="*/ 23466 h 642"/>
                <a:gd name="T20" fmla="*/ 321459 w 1740"/>
                <a:gd name="T21" fmla="*/ 47655 h 642"/>
                <a:gd name="T22" fmla="*/ 321459 w 1740"/>
                <a:gd name="T23" fmla="*/ 47655 h 642"/>
                <a:gd name="T24" fmla="*/ 540931 w 1740"/>
                <a:gd name="T25" fmla="*/ 165347 h 642"/>
                <a:gd name="T26" fmla="*/ 540931 w 1740"/>
                <a:gd name="T27" fmla="*/ 165347 h 642"/>
                <a:gd name="T28" fmla="*/ 603637 w 1740"/>
                <a:gd name="T29" fmla="*/ 213363 h 642"/>
                <a:gd name="T30" fmla="*/ 603637 w 1740"/>
                <a:gd name="T31" fmla="*/ 213363 h 642"/>
                <a:gd name="T32" fmla="*/ 626702 w 1740"/>
                <a:gd name="T33" fmla="*/ 231414 h 642"/>
                <a:gd name="T34" fmla="*/ 626702 w 1740"/>
                <a:gd name="T35" fmla="*/ 231414 h 642"/>
                <a:gd name="T36" fmla="*/ 606520 w 1740"/>
                <a:gd name="T37" fmla="*/ 210114 h 642"/>
                <a:gd name="T38" fmla="*/ 606520 w 1740"/>
                <a:gd name="T39" fmla="*/ 210114 h 642"/>
                <a:gd name="T40" fmla="*/ 549220 w 1740"/>
                <a:gd name="T41" fmla="*/ 154517 h 642"/>
                <a:gd name="T42" fmla="*/ 549220 w 1740"/>
                <a:gd name="T43" fmla="*/ 154517 h 642"/>
                <a:gd name="T44" fmla="*/ 456602 w 1740"/>
                <a:gd name="T45" fmla="*/ 83035 h 642"/>
                <a:gd name="T46" fmla="*/ 456602 w 1740"/>
                <a:gd name="T47" fmla="*/ 83035 h 642"/>
                <a:gd name="T48" fmla="*/ 330109 w 1740"/>
                <a:gd name="T49" fmla="*/ 21661 h 642"/>
                <a:gd name="T50" fmla="*/ 330109 w 1740"/>
                <a:gd name="T51" fmla="*/ 21661 h 642"/>
                <a:gd name="T52" fmla="*/ 193885 w 1740"/>
                <a:gd name="T53" fmla="*/ 722 h 642"/>
                <a:gd name="T54" fmla="*/ 193885 w 1740"/>
                <a:gd name="T55" fmla="*/ 722 h 642"/>
                <a:gd name="T56" fmla="*/ 85410 w 1740"/>
                <a:gd name="T57" fmla="*/ 18773 h 642"/>
                <a:gd name="T58" fmla="*/ 85410 w 1740"/>
                <a:gd name="T59" fmla="*/ 18773 h 642"/>
                <a:gd name="T60" fmla="*/ 20902 w 1740"/>
                <a:gd name="T61" fmla="*/ 49821 h 642"/>
                <a:gd name="T62" fmla="*/ 20902 w 1740"/>
                <a:gd name="T63" fmla="*/ 49821 h 642"/>
                <a:gd name="T64" fmla="*/ 5406 w 1740"/>
                <a:gd name="T65" fmla="*/ 60651 h 642"/>
                <a:gd name="T66" fmla="*/ 5406 w 1740"/>
                <a:gd name="T67" fmla="*/ 60651 h 642"/>
                <a:gd name="T68" fmla="*/ 0 w 1740"/>
                <a:gd name="T69" fmla="*/ 64984 h 64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740" h="642">
                  <a:moveTo>
                    <a:pt x="0" y="180"/>
                  </a:moveTo>
                  <a:lnTo>
                    <a:pt x="0" y="180"/>
                  </a:lnTo>
                  <a:cubicBezTo>
                    <a:pt x="0" y="180"/>
                    <a:pt x="6" y="177"/>
                    <a:pt x="17" y="171"/>
                  </a:cubicBezTo>
                  <a:cubicBezTo>
                    <a:pt x="28" y="166"/>
                    <a:pt x="42" y="157"/>
                    <a:pt x="64" y="148"/>
                  </a:cubicBezTo>
                  <a:cubicBezTo>
                    <a:pt x="105" y="129"/>
                    <a:pt x="168" y="106"/>
                    <a:pt x="247" y="88"/>
                  </a:cubicBezTo>
                  <a:cubicBezTo>
                    <a:pt x="327" y="70"/>
                    <a:pt x="427" y="60"/>
                    <a:pt x="537" y="65"/>
                  </a:cubicBezTo>
                  <a:cubicBezTo>
                    <a:pt x="648" y="70"/>
                    <a:pt x="770" y="92"/>
                    <a:pt x="892" y="132"/>
                  </a:cubicBezTo>
                  <a:cubicBezTo>
                    <a:pt x="1141" y="213"/>
                    <a:pt x="1352" y="350"/>
                    <a:pt x="1501" y="458"/>
                  </a:cubicBezTo>
                  <a:cubicBezTo>
                    <a:pt x="1575" y="511"/>
                    <a:pt x="1635" y="558"/>
                    <a:pt x="1675" y="591"/>
                  </a:cubicBezTo>
                  <a:cubicBezTo>
                    <a:pt x="1716" y="623"/>
                    <a:pt x="1739" y="641"/>
                    <a:pt x="1739" y="641"/>
                  </a:cubicBezTo>
                  <a:cubicBezTo>
                    <a:pt x="1739" y="641"/>
                    <a:pt x="1720" y="620"/>
                    <a:pt x="1683" y="582"/>
                  </a:cubicBezTo>
                  <a:cubicBezTo>
                    <a:pt x="1647" y="544"/>
                    <a:pt x="1594" y="490"/>
                    <a:pt x="1524" y="428"/>
                  </a:cubicBezTo>
                  <a:cubicBezTo>
                    <a:pt x="1455" y="366"/>
                    <a:pt x="1369" y="297"/>
                    <a:pt x="1267" y="230"/>
                  </a:cubicBezTo>
                  <a:cubicBezTo>
                    <a:pt x="1165" y="164"/>
                    <a:pt x="1046" y="103"/>
                    <a:pt x="916" y="60"/>
                  </a:cubicBezTo>
                  <a:cubicBezTo>
                    <a:pt x="785" y="17"/>
                    <a:pt x="655" y="0"/>
                    <a:pt x="538" y="2"/>
                  </a:cubicBezTo>
                  <a:cubicBezTo>
                    <a:pt x="421" y="3"/>
                    <a:pt x="318" y="23"/>
                    <a:pt x="237" y="52"/>
                  </a:cubicBezTo>
                  <a:cubicBezTo>
                    <a:pt x="156" y="80"/>
                    <a:pt x="97" y="112"/>
                    <a:pt x="58" y="138"/>
                  </a:cubicBezTo>
                  <a:cubicBezTo>
                    <a:pt x="39" y="150"/>
                    <a:pt x="25" y="162"/>
                    <a:pt x="15" y="168"/>
                  </a:cubicBezTo>
                  <a:cubicBezTo>
                    <a:pt x="5" y="176"/>
                    <a:pt x="0" y="180"/>
                    <a:pt x="0" y="18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B1CC7032-D9F1-594B-9939-0579B8B1DC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8250" y="3255963"/>
              <a:ext cx="622300" cy="214312"/>
            </a:xfrm>
            <a:custGeom>
              <a:avLst/>
              <a:gdLst>
                <a:gd name="T0" fmla="*/ 0 w 1730"/>
                <a:gd name="T1" fmla="*/ 50257 h 597"/>
                <a:gd name="T2" fmla="*/ 0 w 1730"/>
                <a:gd name="T3" fmla="*/ 50257 h 597"/>
                <a:gd name="T4" fmla="*/ 6835 w 1730"/>
                <a:gd name="T5" fmla="*/ 47745 h 597"/>
                <a:gd name="T6" fmla="*/ 6835 w 1730"/>
                <a:gd name="T7" fmla="*/ 47745 h 597"/>
                <a:gd name="T8" fmla="*/ 25539 w 1730"/>
                <a:gd name="T9" fmla="*/ 41283 h 597"/>
                <a:gd name="T10" fmla="*/ 25539 w 1730"/>
                <a:gd name="T11" fmla="*/ 41283 h 597"/>
                <a:gd name="T12" fmla="*/ 96762 w 1730"/>
                <a:gd name="T13" fmla="*/ 25847 h 597"/>
                <a:gd name="T14" fmla="*/ 96762 w 1730"/>
                <a:gd name="T15" fmla="*/ 25847 h 597"/>
                <a:gd name="T16" fmla="*/ 329855 w 1730"/>
                <a:gd name="T17" fmla="*/ 49539 h 597"/>
                <a:gd name="T18" fmla="*/ 329855 w 1730"/>
                <a:gd name="T19" fmla="*/ 49539 h 597"/>
                <a:gd name="T20" fmla="*/ 541005 w 1730"/>
                <a:gd name="T21" fmla="*/ 156157 h 597"/>
                <a:gd name="T22" fmla="*/ 541005 w 1730"/>
                <a:gd name="T23" fmla="*/ 156157 h 597"/>
                <a:gd name="T24" fmla="*/ 600358 w 1730"/>
                <a:gd name="T25" fmla="*/ 198158 h 597"/>
                <a:gd name="T26" fmla="*/ 600358 w 1730"/>
                <a:gd name="T27" fmla="*/ 198158 h 597"/>
                <a:gd name="T28" fmla="*/ 621940 w 1730"/>
                <a:gd name="T29" fmla="*/ 213953 h 597"/>
                <a:gd name="T30" fmla="*/ 621940 w 1730"/>
                <a:gd name="T31" fmla="*/ 213953 h 597"/>
                <a:gd name="T32" fmla="*/ 603235 w 1730"/>
                <a:gd name="T33" fmla="*/ 194568 h 597"/>
                <a:gd name="T34" fmla="*/ 603235 w 1730"/>
                <a:gd name="T35" fmla="*/ 194568 h 597"/>
                <a:gd name="T36" fmla="*/ 549279 w 1730"/>
                <a:gd name="T37" fmla="*/ 145388 h 597"/>
                <a:gd name="T38" fmla="*/ 549279 w 1730"/>
                <a:gd name="T39" fmla="*/ 145388 h 597"/>
                <a:gd name="T40" fmla="*/ 460790 w 1730"/>
                <a:gd name="T41" fmla="*/ 81130 h 597"/>
                <a:gd name="T42" fmla="*/ 460790 w 1730"/>
                <a:gd name="T43" fmla="*/ 81130 h 597"/>
                <a:gd name="T44" fmla="*/ 338488 w 1730"/>
                <a:gd name="T45" fmla="*/ 23693 h 597"/>
                <a:gd name="T46" fmla="*/ 338488 w 1730"/>
                <a:gd name="T47" fmla="*/ 23693 h 597"/>
                <a:gd name="T48" fmla="*/ 204316 w 1730"/>
                <a:gd name="T49" fmla="*/ 718 h 597"/>
                <a:gd name="T50" fmla="*/ 204316 w 1730"/>
                <a:gd name="T51" fmla="*/ 718 h 597"/>
                <a:gd name="T52" fmla="*/ 94244 w 1730"/>
                <a:gd name="T53" fmla="*/ 12564 h 597"/>
                <a:gd name="T54" fmla="*/ 94244 w 1730"/>
                <a:gd name="T55" fmla="*/ 12564 h 597"/>
                <a:gd name="T56" fmla="*/ 24101 w 1730"/>
                <a:gd name="T57" fmla="*/ 37334 h 597"/>
                <a:gd name="T58" fmla="*/ 24101 w 1730"/>
                <a:gd name="T59" fmla="*/ 37334 h 597"/>
                <a:gd name="T60" fmla="*/ 6115 w 1730"/>
                <a:gd name="T61" fmla="*/ 47027 h 597"/>
                <a:gd name="T62" fmla="*/ 6115 w 1730"/>
                <a:gd name="T63" fmla="*/ 47027 h 597"/>
                <a:gd name="T64" fmla="*/ 0 w 1730"/>
                <a:gd name="T65" fmla="*/ 50257 h 5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730" h="597">
                  <a:moveTo>
                    <a:pt x="0" y="140"/>
                  </a:moveTo>
                  <a:lnTo>
                    <a:pt x="0" y="140"/>
                  </a:lnTo>
                  <a:cubicBezTo>
                    <a:pt x="0" y="140"/>
                    <a:pt x="6" y="138"/>
                    <a:pt x="19" y="133"/>
                  </a:cubicBezTo>
                  <a:cubicBezTo>
                    <a:pt x="31" y="129"/>
                    <a:pt x="48" y="122"/>
                    <a:pt x="71" y="115"/>
                  </a:cubicBezTo>
                  <a:cubicBezTo>
                    <a:pt x="117" y="101"/>
                    <a:pt x="184" y="83"/>
                    <a:pt x="269" y="72"/>
                  </a:cubicBezTo>
                  <a:cubicBezTo>
                    <a:pt x="437" y="48"/>
                    <a:pt x="674" y="58"/>
                    <a:pt x="917" y="138"/>
                  </a:cubicBezTo>
                  <a:cubicBezTo>
                    <a:pt x="1161" y="218"/>
                    <a:pt x="1363" y="341"/>
                    <a:pt x="1504" y="435"/>
                  </a:cubicBezTo>
                  <a:cubicBezTo>
                    <a:pt x="1575" y="482"/>
                    <a:pt x="1630" y="523"/>
                    <a:pt x="1669" y="552"/>
                  </a:cubicBezTo>
                  <a:cubicBezTo>
                    <a:pt x="1707" y="580"/>
                    <a:pt x="1729" y="596"/>
                    <a:pt x="1729" y="596"/>
                  </a:cubicBezTo>
                  <a:cubicBezTo>
                    <a:pt x="1729" y="596"/>
                    <a:pt x="1710" y="577"/>
                    <a:pt x="1677" y="542"/>
                  </a:cubicBezTo>
                  <a:cubicBezTo>
                    <a:pt x="1643" y="509"/>
                    <a:pt x="1593" y="461"/>
                    <a:pt x="1527" y="405"/>
                  </a:cubicBezTo>
                  <a:cubicBezTo>
                    <a:pt x="1461" y="349"/>
                    <a:pt x="1379" y="286"/>
                    <a:pt x="1281" y="226"/>
                  </a:cubicBezTo>
                  <a:cubicBezTo>
                    <a:pt x="1183" y="165"/>
                    <a:pt x="1068" y="109"/>
                    <a:pt x="941" y="66"/>
                  </a:cubicBezTo>
                  <a:cubicBezTo>
                    <a:pt x="812" y="25"/>
                    <a:pt x="685" y="4"/>
                    <a:pt x="568" y="2"/>
                  </a:cubicBezTo>
                  <a:cubicBezTo>
                    <a:pt x="452" y="0"/>
                    <a:pt x="347" y="14"/>
                    <a:pt x="262" y="35"/>
                  </a:cubicBezTo>
                  <a:cubicBezTo>
                    <a:pt x="176" y="56"/>
                    <a:pt x="111" y="83"/>
                    <a:pt x="67" y="104"/>
                  </a:cubicBezTo>
                  <a:cubicBezTo>
                    <a:pt x="45" y="115"/>
                    <a:pt x="29" y="124"/>
                    <a:pt x="17" y="131"/>
                  </a:cubicBezTo>
                  <a:cubicBezTo>
                    <a:pt x="6" y="136"/>
                    <a:pt x="0" y="140"/>
                    <a:pt x="0" y="14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EEEABED2-3FB5-7848-8126-A6B78EC9BD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9688" y="3209925"/>
              <a:ext cx="517525" cy="166688"/>
            </a:xfrm>
            <a:custGeom>
              <a:avLst/>
              <a:gdLst>
                <a:gd name="T0" fmla="*/ 0 w 1436"/>
                <a:gd name="T1" fmla="*/ 18802 h 461"/>
                <a:gd name="T2" fmla="*/ 0 w 1436"/>
                <a:gd name="T3" fmla="*/ 18802 h 461"/>
                <a:gd name="T4" fmla="*/ 6127 w 1436"/>
                <a:gd name="T5" fmla="*/ 17717 h 461"/>
                <a:gd name="T6" fmla="*/ 6127 w 1436"/>
                <a:gd name="T7" fmla="*/ 17717 h 461"/>
                <a:gd name="T8" fmla="*/ 22344 w 1436"/>
                <a:gd name="T9" fmla="*/ 15548 h 461"/>
                <a:gd name="T10" fmla="*/ 22344 w 1436"/>
                <a:gd name="T11" fmla="*/ 15548 h 461"/>
                <a:gd name="T12" fmla="*/ 48653 w 1436"/>
                <a:gd name="T13" fmla="*/ 13378 h 461"/>
                <a:gd name="T14" fmla="*/ 48653 w 1436"/>
                <a:gd name="T15" fmla="*/ 13378 h 461"/>
                <a:gd name="T16" fmla="*/ 65231 w 1436"/>
                <a:gd name="T17" fmla="*/ 12294 h 461"/>
                <a:gd name="T18" fmla="*/ 65231 w 1436"/>
                <a:gd name="T19" fmla="*/ 12294 h 461"/>
                <a:gd name="T20" fmla="*/ 83611 w 1436"/>
                <a:gd name="T21" fmla="*/ 12294 h 461"/>
                <a:gd name="T22" fmla="*/ 83611 w 1436"/>
                <a:gd name="T23" fmla="*/ 12294 h 461"/>
                <a:gd name="T24" fmla="*/ 172268 w 1436"/>
                <a:gd name="T25" fmla="*/ 18441 h 461"/>
                <a:gd name="T26" fmla="*/ 172268 w 1436"/>
                <a:gd name="T27" fmla="*/ 18441 h 461"/>
                <a:gd name="T28" fmla="*/ 277143 w 1436"/>
                <a:gd name="T29" fmla="*/ 43751 h 461"/>
                <a:gd name="T30" fmla="*/ 277143 w 1436"/>
                <a:gd name="T31" fmla="*/ 43751 h 461"/>
                <a:gd name="T32" fmla="*/ 450852 w 1436"/>
                <a:gd name="T33" fmla="*/ 124022 h 461"/>
                <a:gd name="T34" fmla="*/ 450852 w 1436"/>
                <a:gd name="T35" fmla="*/ 124022 h 461"/>
                <a:gd name="T36" fmla="*/ 499505 w 1436"/>
                <a:gd name="T37" fmla="*/ 154394 h 461"/>
                <a:gd name="T38" fmla="*/ 499505 w 1436"/>
                <a:gd name="T39" fmla="*/ 154394 h 461"/>
                <a:gd name="T40" fmla="*/ 512479 w 1436"/>
                <a:gd name="T41" fmla="*/ 163072 h 461"/>
                <a:gd name="T42" fmla="*/ 512479 w 1436"/>
                <a:gd name="T43" fmla="*/ 163072 h 461"/>
                <a:gd name="T44" fmla="*/ 517165 w 1436"/>
                <a:gd name="T45" fmla="*/ 166326 h 461"/>
                <a:gd name="T46" fmla="*/ 517165 w 1436"/>
                <a:gd name="T47" fmla="*/ 166326 h 461"/>
                <a:gd name="T48" fmla="*/ 513200 w 1436"/>
                <a:gd name="T49" fmla="*/ 162711 h 461"/>
                <a:gd name="T50" fmla="*/ 513200 w 1436"/>
                <a:gd name="T51" fmla="*/ 162711 h 461"/>
                <a:gd name="T52" fmla="*/ 501307 w 1436"/>
                <a:gd name="T53" fmla="*/ 152586 h 461"/>
                <a:gd name="T54" fmla="*/ 501307 w 1436"/>
                <a:gd name="T55" fmla="*/ 152586 h 461"/>
                <a:gd name="T56" fmla="*/ 455898 w 1436"/>
                <a:gd name="T57" fmla="*/ 116428 h 461"/>
                <a:gd name="T58" fmla="*/ 455898 w 1436"/>
                <a:gd name="T59" fmla="*/ 116428 h 461"/>
                <a:gd name="T60" fmla="*/ 282548 w 1436"/>
                <a:gd name="T61" fmla="*/ 26034 h 461"/>
                <a:gd name="T62" fmla="*/ 282548 w 1436"/>
                <a:gd name="T63" fmla="*/ 26034 h 461"/>
                <a:gd name="T64" fmla="*/ 174070 w 1436"/>
                <a:gd name="T65" fmla="*/ 3616 h 461"/>
                <a:gd name="T66" fmla="*/ 174070 w 1436"/>
                <a:gd name="T67" fmla="*/ 3616 h 461"/>
                <a:gd name="T68" fmla="*/ 83251 w 1436"/>
                <a:gd name="T69" fmla="*/ 3254 h 461"/>
                <a:gd name="T70" fmla="*/ 83251 w 1436"/>
                <a:gd name="T71" fmla="*/ 3254 h 461"/>
                <a:gd name="T72" fmla="*/ 64510 w 1436"/>
                <a:gd name="T73" fmla="*/ 5062 h 461"/>
                <a:gd name="T74" fmla="*/ 64510 w 1436"/>
                <a:gd name="T75" fmla="*/ 5062 h 461"/>
                <a:gd name="T76" fmla="*/ 48293 w 1436"/>
                <a:gd name="T77" fmla="*/ 7593 h 461"/>
                <a:gd name="T78" fmla="*/ 48293 w 1436"/>
                <a:gd name="T79" fmla="*/ 7593 h 461"/>
                <a:gd name="T80" fmla="*/ 21984 w 1436"/>
                <a:gd name="T81" fmla="*/ 13017 h 461"/>
                <a:gd name="T82" fmla="*/ 21984 w 1436"/>
                <a:gd name="T83" fmla="*/ 13017 h 461"/>
                <a:gd name="T84" fmla="*/ 5766 w 1436"/>
                <a:gd name="T85" fmla="*/ 16994 h 461"/>
                <a:gd name="T86" fmla="*/ 5766 w 1436"/>
                <a:gd name="T87" fmla="*/ 16994 h 461"/>
                <a:gd name="T88" fmla="*/ 0 w 1436"/>
                <a:gd name="T89" fmla="*/ 18802 h 46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436" h="461">
                  <a:moveTo>
                    <a:pt x="0" y="52"/>
                  </a:moveTo>
                  <a:lnTo>
                    <a:pt x="0" y="52"/>
                  </a:lnTo>
                  <a:cubicBezTo>
                    <a:pt x="0" y="52"/>
                    <a:pt x="6" y="51"/>
                    <a:pt x="17" y="49"/>
                  </a:cubicBezTo>
                  <a:cubicBezTo>
                    <a:pt x="27" y="47"/>
                    <a:pt x="42" y="46"/>
                    <a:pt x="62" y="43"/>
                  </a:cubicBezTo>
                  <a:cubicBezTo>
                    <a:pt x="83" y="41"/>
                    <a:pt x="107" y="38"/>
                    <a:pt x="135" y="37"/>
                  </a:cubicBezTo>
                  <a:cubicBezTo>
                    <a:pt x="150" y="36"/>
                    <a:pt x="165" y="35"/>
                    <a:pt x="181" y="34"/>
                  </a:cubicBezTo>
                  <a:cubicBezTo>
                    <a:pt x="197" y="34"/>
                    <a:pt x="214" y="34"/>
                    <a:pt x="232" y="34"/>
                  </a:cubicBezTo>
                  <a:cubicBezTo>
                    <a:pt x="303" y="34"/>
                    <a:pt x="387" y="38"/>
                    <a:pt x="478" y="51"/>
                  </a:cubicBezTo>
                  <a:cubicBezTo>
                    <a:pt x="569" y="66"/>
                    <a:pt x="668" y="88"/>
                    <a:pt x="769" y="121"/>
                  </a:cubicBezTo>
                  <a:cubicBezTo>
                    <a:pt x="968" y="186"/>
                    <a:pt x="1135" y="275"/>
                    <a:pt x="1251" y="343"/>
                  </a:cubicBezTo>
                  <a:cubicBezTo>
                    <a:pt x="1309" y="377"/>
                    <a:pt x="1355" y="407"/>
                    <a:pt x="1386" y="427"/>
                  </a:cubicBezTo>
                  <a:cubicBezTo>
                    <a:pt x="1402" y="438"/>
                    <a:pt x="1415" y="446"/>
                    <a:pt x="1422" y="451"/>
                  </a:cubicBezTo>
                  <a:cubicBezTo>
                    <a:pt x="1430" y="457"/>
                    <a:pt x="1435" y="460"/>
                    <a:pt x="1435" y="460"/>
                  </a:cubicBezTo>
                  <a:cubicBezTo>
                    <a:pt x="1435" y="460"/>
                    <a:pt x="1431" y="456"/>
                    <a:pt x="1424" y="450"/>
                  </a:cubicBezTo>
                  <a:cubicBezTo>
                    <a:pt x="1416" y="443"/>
                    <a:pt x="1406" y="433"/>
                    <a:pt x="1391" y="422"/>
                  </a:cubicBezTo>
                  <a:cubicBezTo>
                    <a:pt x="1362" y="397"/>
                    <a:pt x="1320" y="362"/>
                    <a:pt x="1265" y="322"/>
                  </a:cubicBezTo>
                  <a:cubicBezTo>
                    <a:pt x="1155" y="243"/>
                    <a:pt x="991" y="141"/>
                    <a:pt x="784" y="72"/>
                  </a:cubicBezTo>
                  <a:cubicBezTo>
                    <a:pt x="680" y="39"/>
                    <a:pt x="578" y="19"/>
                    <a:pt x="483" y="10"/>
                  </a:cubicBezTo>
                  <a:cubicBezTo>
                    <a:pt x="388" y="0"/>
                    <a:pt x="302" y="2"/>
                    <a:pt x="231" y="9"/>
                  </a:cubicBezTo>
                  <a:cubicBezTo>
                    <a:pt x="212" y="10"/>
                    <a:pt x="195" y="12"/>
                    <a:pt x="179" y="14"/>
                  </a:cubicBezTo>
                  <a:cubicBezTo>
                    <a:pt x="163" y="16"/>
                    <a:pt x="148" y="19"/>
                    <a:pt x="134" y="21"/>
                  </a:cubicBezTo>
                  <a:cubicBezTo>
                    <a:pt x="105" y="25"/>
                    <a:pt x="81" y="31"/>
                    <a:pt x="61" y="36"/>
                  </a:cubicBezTo>
                  <a:cubicBezTo>
                    <a:pt x="41" y="40"/>
                    <a:pt x="26" y="44"/>
                    <a:pt x="16" y="47"/>
                  </a:cubicBezTo>
                  <a:cubicBezTo>
                    <a:pt x="5" y="50"/>
                    <a:pt x="0" y="52"/>
                    <a:pt x="0" y="5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772633AA-6BCC-614E-B15C-17E21BDBB5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6650" y="3889375"/>
              <a:ext cx="349250" cy="176213"/>
            </a:xfrm>
            <a:custGeom>
              <a:avLst/>
              <a:gdLst>
                <a:gd name="T0" fmla="*/ 0 w 971"/>
                <a:gd name="T1" fmla="*/ 0 h 489"/>
                <a:gd name="T2" fmla="*/ 0 w 971"/>
                <a:gd name="T3" fmla="*/ 0 h 489"/>
                <a:gd name="T4" fmla="*/ 156101 w 971"/>
                <a:gd name="T5" fmla="*/ 124322 h 489"/>
                <a:gd name="T6" fmla="*/ 156101 w 971"/>
                <a:gd name="T7" fmla="*/ 124322 h 489"/>
                <a:gd name="T8" fmla="*/ 348890 w 971"/>
                <a:gd name="T9" fmla="*/ 175853 h 489"/>
                <a:gd name="T10" fmla="*/ 348890 w 971"/>
                <a:gd name="T11" fmla="*/ 175853 h 489"/>
                <a:gd name="T12" fmla="*/ 192429 w 971"/>
                <a:gd name="T13" fmla="*/ 52251 h 489"/>
                <a:gd name="T14" fmla="*/ 192429 w 971"/>
                <a:gd name="T15" fmla="*/ 52251 h 489"/>
                <a:gd name="T16" fmla="*/ 0 w 971"/>
                <a:gd name="T17" fmla="*/ 0 h 4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1" h="489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167" y="209"/>
                    <a:pt x="434" y="345"/>
                  </a:cubicBezTo>
                  <a:cubicBezTo>
                    <a:pt x="702" y="478"/>
                    <a:pt x="970" y="488"/>
                    <a:pt x="970" y="488"/>
                  </a:cubicBezTo>
                  <a:cubicBezTo>
                    <a:pt x="970" y="488"/>
                    <a:pt x="803" y="280"/>
                    <a:pt x="535" y="145"/>
                  </a:cubicBezTo>
                  <a:cubicBezTo>
                    <a:pt x="267" y="1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0555AB59-390E-7744-96DF-796D71D494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1025" y="3843338"/>
              <a:ext cx="2365375" cy="890587"/>
            </a:xfrm>
            <a:custGeom>
              <a:avLst/>
              <a:gdLst>
                <a:gd name="T0" fmla="*/ 1993221 w 6572"/>
                <a:gd name="T1" fmla="*/ 673695 h 2476"/>
                <a:gd name="T2" fmla="*/ 2000059 w 6572"/>
                <a:gd name="T3" fmla="*/ 663624 h 2476"/>
                <a:gd name="T4" fmla="*/ 2005818 w 6572"/>
                <a:gd name="T5" fmla="*/ 651035 h 2476"/>
                <a:gd name="T6" fmla="*/ 2002579 w 6572"/>
                <a:gd name="T7" fmla="*/ 580896 h 2476"/>
                <a:gd name="T8" fmla="*/ 1994300 w 6572"/>
                <a:gd name="T9" fmla="*/ 569026 h 2476"/>
                <a:gd name="T10" fmla="*/ 1982783 w 6572"/>
                <a:gd name="T11" fmla="*/ 560034 h 2476"/>
                <a:gd name="T12" fmla="*/ 1879847 w 6572"/>
                <a:gd name="T13" fmla="*/ 571544 h 2476"/>
                <a:gd name="T14" fmla="*/ 1862211 w 6572"/>
                <a:gd name="T15" fmla="*/ 590967 h 2476"/>
                <a:gd name="T16" fmla="*/ 1847094 w 6572"/>
                <a:gd name="T17" fmla="*/ 674415 h 2476"/>
                <a:gd name="T18" fmla="*/ 1886325 w 6572"/>
                <a:gd name="T19" fmla="*/ 755704 h 2476"/>
                <a:gd name="T20" fmla="*/ 2016255 w 6572"/>
                <a:gd name="T21" fmla="*/ 828721 h 2476"/>
                <a:gd name="T22" fmla="*/ 2200173 w 6572"/>
                <a:gd name="T23" fmla="*/ 811456 h 2476"/>
                <a:gd name="T24" fmla="*/ 2313547 w 6572"/>
                <a:gd name="T25" fmla="*/ 692039 h 2476"/>
                <a:gd name="T26" fmla="*/ 2318226 w 6572"/>
                <a:gd name="T27" fmla="*/ 629813 h 2476"/>
                <a:gd name="T28" fmla="*/ 2209891 w 6572"/>
                <a:gd name="T29" fmla="*/ 474428 h 2476"/>
                <a:gd name="T30" fmla="*/ 2036771 w 6572"/>
                <a:gd name="T31" fmla="*/ 429108 h 2476"/>
                <a:gd name="T32" fmla="*/ 1569958 w 6572"/>
                <a:gd name="T33" fmla="*/ 536654 h 2476"/>
                <a:gd name="T34" fmla="*/ 843286 w 6572"/>
                <a:gd name="T35" fmla="*/ 702830 h 2476"/>
                <a:gd name="T36" fmla="*/ 523319 w 6572"/>
                <a:gd name="T37" fmla="*/ 670818 h 2476"/>
                <a:gd name="T38" fmla="*/ 460694 w 6572"/>
                <a:gd name="T39" fmla="*/ 651754 h 2476"/>
                <a:gd name="T40" fmla="*/ 384391 w 6572"/>
                <a:gd name="T41" fmla="*/ 621541 h 2476"/>
                <a:gd name="T42" fmla="*/ 340122 w 6572"/>
                <a:gd name="T43" fmla="*/ 599240 h 2476"/>
                <a:gd name="T44" fmla="*/ 256261 w 6572"/>
                <a:gd name="T45" fmla="*/ 545646 h 2476"/>
                <a:gd name="T46" fmla="*/ 180678 w 6572"/>
                <a:gd name="T47" fmla="*/ 480903 h 2476"/>
                <a:gd name="T48" fmla="*/ 136049 w 6572"/>
                <a:gd name="T49" fmla="*/ 432345 h 2476"/>
                <a:gd name="T50" fmla="*/ 1080 w 6572"/>
                <a:gd name="T51" fmla="*/ 126970 h 2476"/>
                <a:gd name="T52" fmla="*/ 1440 w 6572"/>
                <a:gd name="T53" fmla="*/ 71938 h 2476"/>
                <a:gd name="T54" fmla="*/ 7918 w 6572"/>
                <a:gd name="T55" fmla="*/ 32732 h 2476"/>
                <a:gd name="T56" fmla="*/ 44990 w 6572"/>
                <a:gd name="T57" fmla="*/ 26617 h 2476"/>
                <a:gd name="T58" fmla="*/ 65865 w 6572"/>
                <a:gd name="T59" fmla="*/ 104309 h 2476"/>
                <a:gd name="T60" fmla="*/ 81341 w 6572"/>
                <a:gd name="T61" fmla="*/ 151429 h 2476"/>
                <a:gd name="T62" fmla="*/ 165922 w 6572"/>
                <a:gd name="T63" fmla="*/ 309332 h 2476"/>
                <a:gd name="T64" fmla="*/ 389430 w 6572"/>
                <a:gd name="T65" fmla="*/ 505721 h 2476"/>
                <a:gd name="T66" fmla="*/ 440898 w 6572"/>
                <a:gd name="T67" fmla="*/ 530899 h 2476"/>
                <a:gd name="T68" fmla="*/ 522600 w 6572"/>
                <a:gd name="T69" fmla="*/ 561832 h 2476"/>
                <a:gd name="T70" fmla="*/ 694280 w 6572"/>
                <a:gd name="T71" fmla="*/ 599240 h 2476"/>
                <a:gd name="T72" fmla="*/ 1287063 w 6572"/>
                <a:gd name="T73" fmla="*/ 549603 h 2476"/>
                <a:gd name="T74" fmla="*/ 2012656 w 6572"/>
                <a:gd name="T75" fmla="*/ 388823 h 2476"/>
                <a:gd name="T76" fmla="*/ 2261359 w 6572"/>
                <a:gd name="T77" fmla="*/ 463997 h 2476"/>
                <a:gd name="T78" fmla="*/ 2350258 w 6572"/>
                <a:gd name="T79" fmla="*/ 585931 h 2476"/>
                <a:gd name="T80" fmla="*/ 2307068 w 6572"/>
                <a:gd name="T81" fmla="*/ 792392 h 2476"/>
                <a:gd name="T82" fmla="*/ 2083560 w 6572"/>
                <a:gd name="T83" fmla="*/ 889508 h 2476"/>
                <a:gd name="T84" fmla="*/ 1985662 w 6572"/>
                <a:gd name="T85" fmla="*/ 877998 h 2476"/>
                <a:gd name="T86" fmla="*/ 1843855 w 6572"/>
                <a:gd name="T87" fmla="*/ 796349 h 2476"/>
                <a:gd name="T88" fmla="*/ 1786268 w 6572"/>
                <a:gd name="T89" fmla="*/ 676213 h 2476"/>
                <a:gd name="T90" fmla="*/ 1867250 w 6572"/>
                <a:gd name="T91" fmla="*/ 508599 h 2476"/>
                <a:gd name="T92" fmla="*/ 1982783 w 6572"/>
                <a:gd name="T93" fmla="*/ 499247 h 2476"/>
                <a:gd name="T94" fmla="*/ 2053327 w 6572"/>
                <a:gd name="T95" fmla="*/ 573702 h 2476"/>
                <a:gd name="T96" fmla="*/ 2029932 w 6572"/>
                <a:gd name="T97" fmla="*/ 678731 h 2476"/>
                <a:gd name="T98" fmla="*/ 1977384 w 6572"/>
                <a:gd name="T99" fmla="*/ 696356 h 247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6572" h="2476">
                  <a:moveTo>
                    <a:pt x="5494" y="1936"/>
                  </a:moveTo>
                  <a:lnTo>
                    <a:pt x="5494" y="1936"/>
                  </a:lnTo>
                  <a:cubicBezTo>
                    <a:pt x="5490" y="1921"/>
                    <a:pt x="5513" y="1904"/>
                    <a:pt x="5538" y="1873"/>
                  </a:cubicBezTo>
                  <a:cubicBezTo>
                    <a:pt x="5541" y="1869"/>
                    <a:pt x="5544" y="1864"/>
                    <a:pt x="5548" y="1860"/>
                  </a:cubicBezTo>
                  <a:cubicBezTo>
                    <a:pt x="5551" y="1855"/>
                    <a:pt x="5554" y="1850"/>
                    <a:pt x="5557" y="1845"/>
                  </a:cubicBezTo>
                  <a:cubicBezTo>
                    <a:pt x="5560" y="1840"/>
                    <a:pt x="5563" y="1834"/>
                    <a:pt x="5565" y="1829"/>
                  </a:cubicBezTo>
                  <a:cubicBezTo>
                    <a:pt x="5568" y="1822"/>
                    <a:pt x="5571" y="1817"/>
                    <a:pt x="5573" y="1810"/>
                  </a:cubicBezTo>
                  <a:cubicBezTo>
                    <a:pt x="5583" y="1784"/>
                    <a:pt x="5590" y="1753"/>
                    <a:pt x="5590" y="1718"/>
                  </a:cubicBezTo>
                  <a:cubicBezTo>
                    <a:pt x="5589" y="1684"/>
                    <a:pt x="5582" y="1647"/>
                    <a:pt x="5564" y="1615"/>
                  </a:cubicBezTo>
                  <a:cubicBezTo>
                    <a:pt x="5560" y="1608"/>
                    <a:pt x="5556" y="1599"/>
                    <a:pt x="5550" y="1593"/>
                  </a:cubicBezTo>
                  <a:cubicBezTo>
                    <a:pt x="5547" y="1589"/>
                    <a:pt x="5544" y="1586"/>
                    <a:pt x="5541" y="1582"/>
                  </a:cubicBezTo>
                  <a:cubicBezTo>
                    <a:pt x="5538" y="1579"/>
                    <a:pt x="5535" y="1577"/>
                    <a:pt x="5531" y="1574"/>
                  </a:cubicBezTo>
                  <a:cubicBezTo>
                    <a:pt x="5526" y="1567"/>
                    <a:pt x="5517" y="1562"/>
                    <a:pt x="5509" y="1557"/>
                  </a:cubicBezTo>
                  <a:cubicBezTo>
                    <a:pt x="5501" y="1552"/>
                    <a:pt x="5493" y="1547"/>
                    <a:pt x="5483" y="1543"/>
                  </a:cubicBezTo>
                  <a:cubicBezTo>
                    <a:pt x="5410" y="1509"/>
                    <a:pt x="5297" y="1526"/>
                    <a:pt x="5223" y="1589"/>
                  </a:cubicBezTo>
                  <a:cubicBezTo>
                    <a:pt x="5213" y="1597"/>
                    <a:pt x="5205" y="1606"/>
                    <a:pt x="5196" y="1614"/>
                  </a:cubicBezTo>
                  <a:cubicBezTo>
                    <a:pt x="5189" y="1623"/>
                    <a:pt x="5181" y="1632"/>
                    <a:pt x="5174" y="1643"/>
                  </a:cubicBezTo>
                  <a:cubicBezTo>
                    <a:pt x="5161" y="1665"/>
                    <a:pt x="5150" y="1688"/>
                    <a:pt x="5143" y="1713"/>
                  </a:cubicBezTo>
                  <a:cubicBezTo>
                    <a:pt x="5127" y="1763"/>
                    <a:pt x="5124" y="1820"/>
                    <a:pt x="5132" y="1875"/>
                  </a:cubicBezTo>
                  <a:cubicBezTo>
                    <a:pt x="5141" y="1931"/>
                    <a:pt x="5161" y="1986"/>
                    <a:pt x="5190" y="2033"/>
                  </a:cubicBezTo>
                  <a:cubicBezTo>
                    <a:pt x="5206" y="2056"/>
                    <a:pt x="5223" y="2079"/>
                    <a:pt x="5241" y="2101"/>
                  </a:cubicBezTo>
                  <a:cubicBezTo>
                    <a:pt x="5261" y="2122"/>
                    <a:pt x="5282" y="2142"/>
                    <a:pt x="5304" y="2160"/>
                  </a:cubicBezTo>
                  <a:cubicBezTo>
                    <a:pt x="5393" y="2232"/>
                    <a:pt x="5502" y="2278"/>
                    <a:pt x="5602" y="2304"/>
                  </a:cubicBezTo>
                  <a:cubicBezTo>
                    <a:pt x="5702" y="2328"/>
                    <a:pt x="5798" y="2329"/>
                    <a:pt x="5877" y="2319"/>
                  </a:cubicBezTo>
                  <a:cubicBezTo>
                    <a:pt x="5958" y="2310"/>
                    <a:pt x="6038" y="2289"/>
                    <a:pt x="6113" y="2256"/>
                  </a:cubicBezTo>
                  <a:cubicBezTo>
                    <a:pt x="6187" y="2223"/>
                    <a:pt x="6255" y="2178"/>
                    <a:pt x="6310" y="2122"/>
                  </a:cubicBezTo>
                  <a:cubicBezTo>
                    <a:pt x="6365" y="2066"/>
                    <a:pt x="6407" y="1999"/>
                    <a:pt x="6428" y="1924"/>
                  </a:cubicBezTo>
                  <a:cubicBezTo>
                    <a:pt x="6438" y="1887"/>
                    <a:pt x="6444" y="1849"/>
                    <a:pt x="6444" y="1810"/>
                  </a:cubicBezTo>
                  <a:cubicBezTo>
                    <a:pt x="6445" y="1800"/>
                    <a:pt x="6444" y="1790"/>
                    <a:pt x="6443" y="1780"/>
                  </a:cubicBezTo>
                  <a:lnTo>
                    <a:pt x="6441" y="1751"/>
                  </a:lnTo>
                  <a:cubicBezTo>
                    <a:pt x="6439" y="1732"/>
                    <a:pt x="6434" y="1713"/>
                    <a:pt x="6430" y="1693"/>
                  </a:cubicBezTo>
                  <a:cubicBezTo>
                    <a:pt x="6391" y="1541"/>
                    <a:pt x="6280" y="1405"/>
                    <a:pt x="6140" y="1319"/>
                  </a:cubicBezTo>
                  <a:cubicBezTo>
                    <a:pt x="6069" y="1274"/>
                    <a:pt x="5994" y="1242"/>
                    <a:pt x="5912" y="1222"/>
                  </a:cubicBezTo>
                  <a:cubicBezTo>
                    <a:pt x="5830" y="1203"/>
                    <a:pt x="5745" y="1194"/>
                    <a:pt x="5659" y="1193"/>
                  </a:cubicBezTo>
                  <a:cubicBezTo>
                    <a:pt x="5442" y="1192"/>
                    <a:pt x="5225" y="1242"/>
                    <a:pt x="5009" y="1299"/>
                  </a:cubicBezTo>
                  <a:cubicBezTo>
                    <a:pt x="4793" y="1356"/>
                    <a:pt x="4578" y="1423"/>
                    <a:pt x="4362" y="1492"/>
                  </a:cubicBezTo>
                  <a:cubicBezTo>
                    <a:pt x="3931" y="1629"/>
                    <a:pt x="3497" y="1776"/>
                    <a:pt x="3040" y="1868"/>
                  </a:cubicBezTo>
                  <a:cubicBezTo>
                    <a:pt x="2812" y="1914"/>
                    <a:pt x="2579" y="1944"/>
                    <a:pt x="2343" y="1954"/>
                  </a:cubicBezTo>
                  <a:cubicBezTo>
                    <a:pt x="2107" y="1962"/>
                    <a:pt x="1867" y="1951"/>
                    <a:pt x="1631" y="1905"/>
                  </a:cubicBezTo>
                  <a:cubicBezTo>
                    <a:pt x="1571" y="1895"/>
                    <a:pt x="1513" y="1879"/>
                    <a:pt x="1454" y="1865"/>
                  </a:cubicBezTo>
                  <a:cubicBezTo>
                    <a:pt x="1425" y="1858"/>
                    <a:pt x="1396" y="1849"/>
                    <a:pt x="1367" y="1840"/>
                  </a:cubicBezTo>
                  <a:cubicBezTo>
                    <a:pt x="1338" y="1831"/>
                    <a:pt x="1309" y="1823"/>
                    <a:pt x="1280" y="1812"/>
                  </a:cubicBezTo>
                  <a:lnTo>
                    <a:pt x="1195" y="1781"/>
                  </a:lnTo>
                  <a:cubicBezTo>
                    <a:pt x="1167" y="1770"/>
                    <a:pt x="1138" y="1758"/>
                    <a:pt x="1111" y="1746"/>
                  </a:cubicBezTo>
                  <a:lnTo>
                    <a:pt x="1068" y="1728"/>
                  </a:lnTo>
                  <a:cubicBezTo>
                    <a:pt x="1054" y="1722"/>
                    <a:pt x="1041" y="1714"/>
                    <a:pt x="1027" y="1708"/>
                  </a:cubicBezTo>
                  <a:lnTo>
                    <a:pt x="945" y="1666"/>
                  </a:lnTo>
                  <a:cubicBezTo>
                    <a:pt x="918" y="1650"/>
                    <a:pt x="892" y="1634"/>
                    <a:pt x="865" y="1619"/>
                  </a:cubicBezTo>
                  <a:lnTo>
                    <a:pt x="826" y="1595"/>
                  </a:lnTo>
                  <a:lnTo>
                    <a:pt x="788" y="1569"/>
                  </a:lnTo>
                  <a:lnTo>
                    <a:pt x="712" y="1517"/>
                  </a:lnTo>
                  <a:lnTo>
                    <a:pt x="640" y="1459"/>
                  </a:lnTo>
                  <a:lnTo>
                    <a:pt x="604" y="1430"/>
                  </a:lnTo>
                  <a:lnTo>
                    <a:pt x="570" y="1400"/>
                  </a:lnTo>
                  <a:lnTo>
                    <a:pt x="502" y="1337"/>
                  </a:lnTo>
                  <a:lnTo>
                    <a:pt x="439" y="1271"/>
                  </a:lnTo>
                  <a:lnTo>
                    <a:pt x="407" y="1237"/>
                  </a:lnTo>
                  <a:lnTo>
                    <a:pt x="378" y="1202"/>
                  </a:lnTo>
                  <a:cubicBezTo>
                    <a:pt x="264" y="1067"/>
                    <a:pt x="171" y="917"/>
                    <a:pt x="108" y="768"/>
                  </a:cubicBezTo>
                  <a:cubicBezTo>
                    <a:pt x="42" y="620"/>
                    <a:pt x="13" y="473"/>
                    <a:pt x="3" y="353"/>
                  </a:cubicBezTo>
                  <a:cubicBezTo>
                    <a:pt x="1" y="324"/>
                    <a:pt x="0" y="296"/>
                    <a:pt x="0" y="271"/>
                  </a:cubicBezTo>
                  <a:cubicBezTo>
                    <a:pt x="0" y="246"/>
                    <a:pt x="2" y="222"/>
                    <a:pt x="4" y="200"/>
                  </a:cubicBezTo>
                  <a:cubicBezTo>
                    <a:pt x="6" y="178"/>
                    <a:pt x="8" y="158"/>
                    <a:pt x="11" y="140"/>
                  </a:cubicBezTo>
                  <a:cubicBezTo>
                    <a:pt x="13" y="121"/>
                    <a:pt x="19" y="105"/>
                    <a:pt x="22" y="91"/>
                  </a:cubicBezTo>
                  <a:cubicBezTo>
                    <a:pt x="40" y="32"/>
                    <a:pt x="58" y="4"/>
                    <a:pt x="75" y="2"/>
                  </a:cubicBezTo>
                  <a:cubicBezTo>
                    <a:pt x="92" y="0"/>
                    <a:pt x="109" y="25"/>
                    <a:pt x="125" y="74"/>
                  </a:cubicBezTo>
                  <a:cubicBezTo>
                    <a:pt x="132" y="99"/>
                    <a:pt x="138" y="129"/>
                    <a:pt x="149" y="165"/>
                  </a:cubicBezTo>
                  <a:cubicBezTo>
                    <a:pt x="159" y="201"/>
                    <a:pt x="167" y="243"/>
                    <a:pt x="183" y="290"/>
                  </a:cubicBezTo>
                  <a:cubicBezTo>
                    <a:pt x="189" y="311"/>
                    <a:pt x="196" y="332"/>
                    <a:pt x="202" y="354"/>
                  </a:cubicBezTo>
                  <a:cubicBezTo>
                    <a:pt x="209" y="375"/>
                    <a:pt x="217" y="397"/>
                    <a:pt x="226" y="421"/>
                  </a:cubicBezTo>
                  <a:cubicBezTo>
                    <a:pt x="240" y="467"/>
                    <a:pt x="264" y="513"/>
                    <a:pt x="284" y="563"/>
                  </a:cubicBezTo>
                  <a:cubicBezTo>
                    <a:pt x="332" y="659"/>
                    <a:pt x="389" y="761"/>
                    <a:pt x="461" y="860"/>
                  </a:cubicBezTo>
                  <a:cubicBezTo>
                    <a:pt x="534" y="958"/>
                    <a:pt x="619" y="1053"/>
                    <a:pt x="712" y="1140"/>
                  </a:cubicBezTo>
                  <a:cubicBezTo>
                    <a:pt x="805" y="1226"/>
                    <a:pt x="909" y="1301"/>
                    <a:pt x="1012" y="1365"/>
                  </a:cubicBezTo>
                  <a:lnTo>
                    <a:pt x="1082" y="1406"/>
                  </a:lnTo>
                  <a:lnTo>
                    <a:pt x="1153" y="1442"/>
                  </a:lnTo>
                  <a:lnTo>
                    <a:pt x="1188" y="1460"/>
                  </a:lnTo>
                  <a:lnTo>
                    <a:pt x="1225" y="1476"/>
                  </a:lnTo>
                  <a:cubicBezTo>
                    <a:pt x="1250" y="1487"/>
                    <a:pt x="1275" y="1498"/>
                    <a:pt x="1300" y="1508"/>
                  </a:cubicBezTo>
                  <a:cubicBezTo>
                    <a:pt x="1351" y="1527"/>
                    <a:pt x="1400" y="1548"/>
                    <a:pt x="1452" y="1562"/>
                  </a:cubicBezTo>
                  <a:cubicBezTo>
                    <a:pt x="1479" y="1571"/>
                    <a:pt x="1504" y="1579"/>
                    <a:pt x="1530" y="1587"/>
                  </a:cubicBezTo>
                  <a:lnTo>
                    <a:pt x="1609" y="1607"/>
                  </a:lnTo>
                  <a:cubicBezTo>
                    <a:pt x="1714" y="1633"/>
                    <a:pt x="1822" y="1653"/>
                    <a:pt x="1929" y="1666"/>
                  </a:cubicBezTo>
                  <a:cubicBezTo>
                    <a:pt x="2038" y="1680"/>
                    <a:pt x="2147" y="1687"/>
                    <a:pt x="2257" y="1690"/>
                  </a:cubicBezTo>
                  <a:cubicBezTo>
                    <a:pt x="2697" y="1702"/>
                    <a:pt x="3138" y="1630"/>
                    <a:pt x="3576" y="1528"/>
                  </a:cubicBezTo>
                  <a:cubicBezTo>
                    <a:pt x="4014" y="1426"/>
                    <a:pt x="4450" y="1295"/>
                    <a:pt x="4899" y="1190"/>
                  </a:cubicBezTo>
                  <a:cubicBezTo>
                    <a:pt x="5123" y="1139"/>
                    <a:pt x="5352" y="1086"/>
                    <a:pt x="5592" y="1081"/>
                  </a:cubicBezTo>
                  <a:cubicBezTo>
                    <a:pt x="5712" y="1080"/>
                    <a:pt x="5834" y="1090"/>
                    <a:pt x="5953" y="1123"/>
                  </a:cubicBezTo>
                  <a:cubicBezTo>
                    <a:pt x="6073" y="1154"/>
                    <a:pt x="6186" y="1211"/>
                    <a:pt x="6283" y="1290"/>
                  </a:cubicBezTo>
                  <a:cubicBezTo>
                    <a:pt x="6324" y="1322"/>
                    <a:pt x="6368" y="1366"/>
                    <a:pt x="6413" y="1421"/>
                  </a:cubicBezTo>
                  <a:cubicBezTo>
                    <a:pt x="6457" y="1477"/>
                    <a:pt x="6501" y="1546"/>
                    <a:pt x="6530" y="1629"/>
                  </a:cubicBezTo>
                  <a:cubicBezTo>
                    <a:pt x="6558" y="1713"/>
                    <a:pt x="6571" y="1813"/>
                    <a:pt x="6553" y="1915"/>
                  </a:cubicBezTo>
                  <a:cubicBezTo>
                    <a:pt x="6536" y="2017"/>
                    <a:pt x="6486" y="2119"/>
                    <a:pt x="6410" y="2203"/>
                  </a:cubicBezTo>
                  <a:cubicBezTo>
                    <a:pt x="6336" y="2286"/>
                    <a:pt x="6239" y="2351"/>
                    <a:pt x="6132" y="2397"/>
                  </a:cubicBezTo>
                  <a:cubicBezTo>
                    <a:pt x="6025" y="2442"/>
                    <a:pt x="5909" y="2468"/>
                    <a:pt x="5789" y="2473"/>
                  </a:cubicBezTo>
                  <a:cubicBezTo>
                    <a:pt x="5728" y="2475"/>
                    <a:pt x="5668" y="2472"/>
                    <a:pt x="5607" y="2461"/>
                  </a:cubicBezTo>
                  <a:cubicBezTo>
                    <a:pt x="5577" y="2456"/>
                    <a:pt x="5547" y="2449"/>
                    <a:pt x="5517" y="2441"/>
                  </a:cubicBezTo>
                  <a:cubicBezTo>
                    <a:pt x="5488" y="2433"/>
                    <a:pt x="5460" y="2423"/>
                    <a:pt x="5431" y="2413"/>
                  </a:cubicBezTo>
                  <a:cubicBezTo>
                    <a:pt x="5318" y="2370"/>
                    <a:pt x="5210" y="2306"/>
                    <a:pt x="5123" y="2214"/>
                  </a:cubicBezTo>
                  <a:cubicBezTo>
                    <a:pt x="5080" y="2169"/>
                    <a:pt x="5043" y="2117"/>
                    <a:pt x="5015" y="2060"/>
                  </a:cubicBezTo>
                  <a:cubicBezTo>
                    <a:pt x="4988" y="2002"/>
                    <a:pt x="4971" y="1942"/>
                    <a:pt x="4963" y="1880"/>
                  </a:cubicBezTo>
                  <a:cubicBezTo>
                    <a:pt x="4948" y="1758"/>
                    <a:pt x="4975" y="1628"/>
                    <a:pt x="5050" y="1529"/>
                  </a:cubicBezTo>
                  <a:cubicBezTo>
                    <a:pt x="5089" y="1478"/>
                    <a:pt x="5137" y="1440"/>
                    <a:pt x="5188" y="1414"/>
                  </a:cubicBezTo>
                  <a:cubicBezTo>
                    <a:pt x="5240" y="1388"/>
                    <a:pt x="5295" y="1373"/>
                    <a:pt x="5349" y="1368"/>
                  </a:cubicBezTo>
                  <a:cubicBezTo>
                    <a:pt x="5404" y="1364"/>
                    <a:pt x="5459" y="1370"/>
                    <a:pt x="5509" y="1388"/>
                  </a:cubicBezTo>
                  <a:cubicBezTo>
                    <a:pt x="5559" y="1406"/>
                    <a:pt x="5602" y="1434"/>
                    <a:pt x="5637" y="1471"/>
                  </a:cubicBezTo>
                  <a:cubicBezTo>
                    <a:pt x="5672" y="1509"/>
                    <a:pt x="5695" y="1553"/>
                    <a:pt x="5705" y="1595"/>
                  </a:cubicBezTo>
                  <a:cubicBezTo>
                    <a:pt x="5715" y="1638"/>
                    <a:pt x="5718" y="1678"/>
                    <a:pt x="5714" y="1715"/>
                  </a:cubicBezTo>
                  <a:cubicBezTo>
                    <a:pt x="5707" y="1789"/>
                    <a:pt x="5675" y="1848"/>
                    <a:pt x="5640" y="1887"/>
                  </a:cubicBezTo>
                  <a:cubicBezTo>
                    <a:pt x="5604" y="1926"/>
                    <a:pt x="5564" y="1942"/>
                    <a:pt x="5538" y="1947"/>
                  </a:cubicBezTo>
                  <a:cubicBezTo>
                    <a:pt x="5510" y="1950"/>
                    <a:pt x="5496" y="1945"/>
                    <a:pt x="5494" y="193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BDB95336-95E4-BC42-9A01-6B78DFF302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6000" y="4360863"/>
              <a:ext cx="52388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0" y="112"/>
                    <a:pt x="0" y="0"/>
                    <a:pt x="72" y="0"/>
                  </a:cubicBezTo>
                  <a:cubicBezTo>
                    <a:pt x="144" y="0"/>
                    <a:pt x="144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2ADD95EF-DB53-744C-A5D9-EBFAC340FE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975" y="4391025"/>
              <a:ext cx="52388" cy="39688"/>
            </a:xfrm>
            <a:custGeom>
              <a:avLst/>
              <a:gdLst>
                <a:gd name="T0" fmla="*/ 26013 w 145"/>
                <a:gd name="T1" fmla="*/ 39334 h 112"/>
                <a:gd name="T2" fmla="*/ 26013 w 145"/>
                <a:gd name="T3" fmla="*/ 39334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4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0" y="111"/>
                    <a:pt x="0" y="0"/>
                    <a:pt x="72" y="0"/>
                  </a:cubicBezTo>
                  <a:cubicBezTo>
                    <a:pt x="144" y="0"/>
                    <a:pt x="144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id="{6C4F03A6-A36C-EE48-957A-4336163975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3125" y="4414838"/>
              <a:ext cx="52388" cy="41275"/>
            </a:xfrm>
            <a:custGeom>
              <a:avLst/>
              <a:gdLst>
                <a:gd name="T0" fmla="*/ 26375 w 145"/>
                <a:gd name="T1" fmla="*/ 40910 h 113"/>
                <a:gd name="T2" fmla="*/ 26375 w 145"/>
                <a:gd name="T3" fmla="*/ 40910 h 113"/>
                <a:gd name="T4" fmla="*/ 26375 w 145"/>
                <a:gd name="T5" fmla="*/ 0 h 113"/>
                <a:gd name="T6" fmla="*/ 26375 w 145"/>
                <a:gd name="T7" fmla="*/ 0 h 113"/>
                <a:gd name="T8" fmla="*/ 26375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3" y="112"/>
                  </a:moveTo>
                  <a:lnTo>
                    <a:pt x="73" y="112"/>
                  </a:lnTo>
                  <a:cubicBezTo>
                    <a:pt x="0" y="112"/>
                    <a:pt x="0" y="0"/>
                    <a:pt x="73" y="0"/>
                  </a:cubicBezTo>
                  <a:cubicBezTo>
                    <a:pt x="144" y="0"/>
                    <a:pt x="144" y="112"/>
                    <a:pt x="73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id="{0F7A8AA2-C212-DC4C-92FA-9589427144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9625" y="4438650"/>
              <a:ext cx="41275" cy="44450"/>
            </a:xfrm>
            <a:custGeom>
              <a:avLst/>
              <a:gdLst>
                <a:gd name="T0" fmla="*/ 0 w 113"/>
                <a:gd name="T1" fmla="*/ 23300 h 124"/>
                <a:gd name="T2" fmla="*/ 0 w 113"/>
                <a:gd name="T3" fmla="*/ 20791 h 124"/>
                <a:gd name="T4" fmla="*/ 0 w 113"/>
                <a:gd name="T5" fmla="*/ 20791 h 124"/>
                <a:gd name="T6" fmla="*/ 20455 w 113"/>
                <a:gd name="T7" fmla="*/ 717 h 124"/>
                <a:gd name="T8" fmla="*/ 20455 w 113"/>
                <a:gd name="T9" fmla="*/ 717 h 124"/>
                <a:gd name="T10" fmla="*/ 40910 w 113"/>
                <a:gd name="T11" fmla="*/ 20791 h 124"/>
                <a:gd name="T12" fmla="*/ 40910 w 113"/>
                <a:gd name="T13" fmla="*/ 23300 h 124"/>
                <a:gd name="T14" fmla="*/ 40910 w 113"/>
                <a:gd name="T15" fmla="*/ 23300 h 124"/>
                <a:gd name="T16" fmla="*/ 20455 w 113"/>
                <a:gd name="T17" fmla="*/ 43375 h 124"/>
                <a:gd name="T18" fmla="*/ 20455 w 113"/>
                <a:gd name="T19" fmla="*/ 43375 h 124"/>
                <a:gd name="T20" fmla="*/ 0 w 113"/>
                <a:gd name="T21" fmla="*/ 23300 h 12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3" h="124">
                  <a:moveTo>
                    <a:pt x="0" y="65"/>
                  </a:moveTo>
                  <a:lnTo>
                    <a:pt x="0" y="58"/>
                  </a:lnTo>
                  <a:cubicBezTo>
                    <a:pt x="0" y="29"/>
                    <a:pt x="26" y="0"/>
                    <a:pt x="56" y="2"/>
                  </a:cubicBezTo>
                  <a:cubicBezTo>
                    <a:pt x="86" y="3"/>
                    <a:pt x="112" y="26"/>
                    <a:pt x="112" y="58"/>
                  </a:cubicBezTo>
                  <a:lnTo>
                    <a:pt x="112" y="65"/>
                  </a:lnTo>
                  <a:cubicBezTo>
                    <a:pt x="112" y="94"/>
                    <a:pt x="86" y="123"/>
                    <a:pt x="56" y="121"/>
                  </a:cubicBezTo>
                  <a:cubicBezTo>
                    <a:pt x="26" y="120"/>
                    <a:pt x="0" y="97"/>
                    <a:pt x="0" y="6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E383128A-9CA8-A24A-BCFD-ABD5D09025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8663" y="4449763"/>
              <a:ext cx="52387" cy="39687"/>
            </a:xfrm>
            <a:custGeom>
              <a:avLst/>
              <a:gdLst>
                <a:gd name="T0" fmla="*/ 25652 w 145"/>
                <a:gd name="T1" fmla="*/ 39333 h 112"/>
                <a:gd name="T2" fmla="*/ 25652 w 145"/>
                <a:gd name="T3" fmla="*/ 39333 h 112"/>
                <a:gd name="T4" fmla="*/ 25652 w 145"/>
                <a:gd name="T5" fmla="*/ 0 h 112"/>
                <a:gd name="T6" fmla="*/ 25652 w 145"/>
                <a:gd name="T7" fmla="*/ 0 h 112"/>
                <a:gd name="T8" fmla="*/ 25652 w 145"/>
                <a:gd name="T9" fmla="*/ 39333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1" y="111"/>
                  </a:moveTo>
                  <a:lnTo>
                    <a:pt x="71" y="111"/>
                  </a:lnTo>
                  <a:cubicBezTo>
                    <a:pt x="0" y="111"/>
                    <a:pt x="0" y="0"/>
                    <a:pt x="71" y="0"/>
                  </a:cubicBezTo>
                  <a:cubicBezTo>
                    <a:pt x="143" y="0"/>
                    <a:pt x="144" y="111"/>
                    <a:pt x="71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id="{4B1D84B5-7A3F-0C4C-BE3E-5D63FDD271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0088" y="3587750"/>
              <a:ext cx="349250" cy="584200"/>
            </a:xfrm>
            <a:custGeom>
              <a:avLst/>
              <a:gdLst>
                <a:gd name="T0" fmla="*/ 88841 w 971"/>
                <a:gd name="T1" fmla="*/ 3240 h 1623"/>
                <a:gd name="T2" fmla="*/ 88841 w 971"/>
                <a:gd name="T3" fmla="*/ 3240 h 1623"/>
                <a:gd name="T4" fmla="*/ 68339 w 971"/>
                <a:gd name="T5" fmla="*/ 2880 h 1623"/>
                <a:gd name="T6" fmla="*/ 68339 w 971"/>
                <a:gd name="T7" fmla="*/ 2880 h 1623"/>
                <a:gd name="T8" fmla="*/ 40644 w 971"/>
                <a:gd name="T9" fmla="*/ 26996 h 1623"/>
                <a:gd name="T10" fmla="*/ 40644 w 971"/>
                <a:gd name="T11" fmla="*/ 26996 h 1623"/>
                <a:gd name="T12" fmla="*/ 12229 w 971"/>
                <a:gd name="T13" fmla="*/ 95387 h 1623"/>
                <a:gd name="T14" fmla="*/ 12229 w 971"/>
                <a:gd name="T15" fmla="*/ 95387 h 1623"/>
                <a:gd name="T16" fmla="*/ 6834 w 971"/>
                <a:gd name="T17" fmla="*/ 224969 h 1623"/>
                <a:gd name="T18" fmla="*/ 6834 w 971"/>
                <a:gd name="T19" fmla="*/ 224969 h 1623"/>
                <a:gd name="T20" fmla="*/ 67260 w 971"/>
                <a:gd name="T21" fmla="*/ 390547 h 1623"/>
                <a:gd name="T22" fmla="*/ 67260 w 971"/>
                <a:gd name="T23" fmla="*/ 390547 h 1623"/>
                <a:gd name="T24" fmla="*/ 186315 w 971"/>
                <a:gd name="T25" fmla="*/ 514010 h 1623"/>
                <a:gd name="T26" fmla="*/ 186315 w 971"/>
                <a:gd name="T27" fmla="*/ 514010 h 1623"/>
                <a:gd name="T28" fmla="*/ 300693 w 971"/>
                <a:gd name="T29" fmla="*/ 571242 h 1623"/>
                <a:gd name="T30" fmla="*/ 300693 w 971"/>
                <a:gd name="T31" fmla="*/ 571242 h 1623"/>
                <a:gd name="T32" fmla="*/ 335942 w 971"/>
                <a:gd name="T33" fmla="*/ 580960 h 1623"/>
                <a:gd name="T34" fmla="*/ 335942 w 971"/>
                <a:gd name="T35" fmla="*/ 580960 h 1623"/>
                <a:gd name="T36" fmla="*/ 348890 w 971"/>
                <a:gd name="T37" fmla="*/ 583840 h 1623"/>
                <a:gd name="T38" fmla="*/ 348890 w 971"/>
                <a:gd name="T39" fmla="*/ 583840 h 1623"/>
                <a:gd name="T40" fmla="*/ 338100 w 971"/>
                <a:gd name="T41" fmla="*/ 576281 h 1623"/>
                <a:gd name="T42" fmla="*/ 338100 w 971"/>
                <a:gd name="T43" fmla="*/ 576281 h 1623"/>
                <a:gd name="T44" fmla="*/ 309325 w 971"/>
                <a:gd name="T45" fmla="*/ 554684 h 1623"/>
                <a:gd name="T46" fmla="*/ 309325 w 971"/>
                <a:gd name="T47" fmla="*/ 554684 h 1623"/>
                <a:gd name="T48" fmla="*/ 227318 w 971"/>
                <a:gd name="T49" fmla="*/ 470096 h 1623"/>
                <a:gd name="T50" fmla="*/ 227318 w 971"/>
                <a:gd name="T51" fmla="*/ 470096 h 1623"/>
                <a:gd name="T52" fmla="*/ 157540 w 971"/>
                <a:gd name="T53" fmla="*/ 344113 h 1623"/>
                <a:gd name="T54" fmla="*/ 157540 w 971"/>
                <a:gd name="T55" fmla="*/ 344113 h 1623"/>
                <a:gd name="T56" fmla="*/ 126248 w 971"/>
                <a:gd name="T57" fmla="*/ 209491 h 1623"/>
                <a:gd name="T58" fmla="*/ 126248 w 971"/>
                <a:gd name="T59" fmla="*/ 209491 h 1623"/>
                <a:gd name="T60" fmla="*/ 119774 w 971"/>
                <a:gd name="T61" fmla="*/ 107985 h 1623"/>
                <a:gd name="T62" fmla="*/ 119774 w 971"/>
                <a:gd name="T63" fmla="*/ 107985 h 1623"/>
                <a:gd name="T64" fmla="*/ 115817 w 971"/>
                <a:gd name="T65" fmla="*/ 47513 h 1623"/>
                <a:gd name="T66" fmla="*/ 115817 w 971"/>
                <a:gd name="T67" fmla="*/ 47513 h 1623"/>
                <a:gd name="T68" fmla="*/ 105027 w 971"/>
                <a:gd name="T69" fmla="*/ 15838 h 1623"/>
                <a:gd name="T70" fmla="*/ 105027 w 971"/>
                <a:gd name="T71" fmla="*/ 15838 h 1623"/>
                <a:gd name="T72" fmla="*/ 88841 w 971"/>
                <a:gd name="T73" fmla="*/ 3240 h 16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971" h="1623">
                  <a:moveTo>
                    <a:pt x="247" y="9"/>
                  </a:moveTo>
                  <a:lnTo>
                    <a:pt x="247" y="9"/>
                  </a:lnTo>
                  <a:cubicBezTo>
                    <a:pt x="231" y="3"/>
                    <a:pt x="213" y="0"/>
                    <a:pt x="190" y="8"/>
                  </a:cubicBezTo>
                  <a:cubicBezTo>
                    <a:pt x="167" y="17"/>
                    <a:pt x="140" y="36"/>
                    <a:pt x="113" y="75"/>
                  </a:cubicBezTo>
                  <a:cubicBezTo>
                    <a:pt x="85" y="115"/>
                    <a:pt x="55" y="175"/>
                    <a:pt x="34" y="265"/>
                  </a:cubicBezTo>
                  <a:cubicBezTo>
                    <a:pt x="13" y="354"/>
                    <a:pt x="0" y="474"/>
                    <a:pt x="19" y="625"/>
                  </a:cubicBezTo>
                  <a:cubicBezTo>
                    <a:pt x="37" y="776"/>
                    <a:pt x="96" y="941"/>
                    <a:pt x="187" y="1085"/>
                  </a:cubicBezTo>
                  <a:cubicBezTo>
                    <a:pt x="278" y="1229"/>
                    <a:pt x="399" y="1345"/>
                    <a:pt x="518" y="1428"/>
                  </a:cubicBezTo>
                  <a:cubicBezTo>
                    <a:pt x="637" y="1512"/>
                    <a:pt x="753" y="1560"/>
                    <a:pt x="836" y="1587"/>
                  </a:cubicBezTo>
                  <a:cubicBezTo>
                    <a:pt x="877" y="1601"/>
                    <a:pt x="911" y="1609"/>
                    <a:pt x="934" y="1614"/>
                  </a:cubicBezTo>
                  <a:cubicBezTo>
                    <a:pt x="957" y="1619"/>
                    <a:pt x="970" y="1622"/>
                    <a:pt x="970" y="1622"/>
                  </a:cubicBezTo>
                  <a:cubicBezTo>
                    <a:pt x="970" y="1622"/>
                    <a:pt x="959" y="1614"/>
                    <a:pt x="940" y="1601"/>
                  </a:cubicBezTo>
                  <a:cubicBezTo>
                    <a:pt x="920" y="1588"/>
                    <a:pt x="893" y="1567"/>
                    <a:pt x="860" y="1541"/>
                  </a:cubicBezTo>
                  <a:cubicBezTo>
                    <a:pt x="795" y="1488"/>
                    <a:pt x="710" y="1408"/>
                    <a:pt x="632" y="1306"/>
                  </a:cubicBezTo>
                  <a:cubicBezTo>
                    <a:pt x="555" y="1206"/>
                    <a:pt x="485" y="1083"/>
                    <a:pt x="438" y="956"/>
                  </a:cubicBezTo>
                  <a:cubicBezTo>
                    <a:pt x="390" y="829"/>
                    <a:pt x="365" y="699"/>
                    <a:pt x="351" y="582"/>
                  </a:cubicBezTo>
                  <a:cubicBezTo>
                    <a:pt x="336" y="466"/>
                    <a:pt x="335" y="374"/>
                    <a:pt x="333" y="300"/>
                  </a:cubicBezTo>
                  <a:cubicBezTo>
                    <a:pt x="331" y="228"/>
                    <a:pt x="329" y="173"/>
                    <a:pt x="322" y="132"/>
                  </a:cubicBezTo>
                  <a:cubicBezTo>
                    <a:pt x="316" y="91"/>
                    <a:pt x="306" y="63"/>
                    <a:pt x="292" y="44"/>
                  </a:cubicBezTo>
                  <a:cubicBezTo>
                    <a:pt x="279" y="24"/>
                    <a:pt x="263" y="14"/>
                    <a:pt x="247" y="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7" name="Freeform 30">
              <a:extLst>
                <a:ext uri="{FF2B5EF4-FFF2-40B4-BE49-F238E27FC236}">
                  <a16:creationId xmlns:a16="http://schemas.microsoft.com/office/drawing/2014/main" id="{9581D861-6877-BA4D-BBA0-02B54C1D4A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0475" y="4067175"/>
              <a:ext cx="1084263" cy="558800"/>
            </a:xfrm>
            <a:custGeom>
              <a:avLst/>
              <a:gdLst>
                <a:gd name="T0" fmla="*/ 218076 w 3013"/>
                <a:gd name="T1" fmla="*/ 298675 h 1551"/>
                <a:gd name="T2" fmla="*/ 225273 w 3013"/>
                <a:gd name="T3" fmla="*/ 297594 h 1551"/>
                <a:gd name="T4" fmla="*/ 261260 w 3013"/>
                <a:gd name="T5" fmla="*/ 286786 h 1551"/>
                <a:gd name="T6" fmla="*/ 302284 w 3013"/>
                <a:gd name="T7" fmla="*/ 283183 h 1551"/>
                <a:gd name="T8" fmla="*/ 348706 w 3013"/>
                <a:gd name="T9" fmla="*/ 302999 h 1551"/>
                <a:gd name="T10" fmla="*/ 367419 w 3013"/>
                <a:gd name="T11" fmla="*/ 329299 h 1551"/>
                <a:gd name="T12" fmla="*/ 371017 w 3013"/>
                <a:gd name="T13" fmla="*/ 381540 h 1551"/>
                <a:gd name="T14" fmla="*/ 367059 w 3013"/>
                <a:gd name="T15" fmla="*/ 389827 h 1551"/>
                <a:gd name="T16" fmla="*/ 362021 w 3013"/>
                <a:gd name="T17" fmla="*/ 398113 h 1551"/>
                <a:gd name="T18" fmla="*/ 293287 w 3013"/>
                <a:gd name="T19" fmla="*/ 435223 h 1551"/>
                <a:gd name="T20" fmla="*/ 260540 w 3013"/>
                <a:gd name="T21" fmla="*/ 436304 h 1551"/>
                <a:gd name="T22" fmla="*/ 244346 w 3013"/>
                <a:gd name="T23" fmla="*/ 433782 h 1551"/>
                <a:gd name="T24" fmla="*/ 236429 w 3013"/>
                <a:gd name="T25" fmla="*/ 431980 h 1551"/>
                <a:gd name="T26" fmla="*/ 193246 w 3013"/>
                <a:gd name="T27" fmla="*/ 411444 h 1551"/>
                <a:gd name="T28" fmla="*/ 137107 w 3013"/>
                <a:gd name="T29" fmla="*/ 350556 h 1551"/>
                <a:gd name="T30" fmla="*/ 142145 w 3013"/>
                <a:gd name="T31" fmla="*/ 181223 h 1551"/>
                <a:gd name="T32" fmla="*/ 175253 w 3013"/>
                <a:gd name="T33" fmla="*/ 140871 h 1551"/>
                <a:gd name="T34" fmla="*/ 189287 w 3013"/>
                <a:gd name="T35" fmla="*/ 130062 h 1551"/>
                <a:gd name="T36" fmla="*/ 209799 w 3013"/>
                <a:gd name="T37" fmla="*/ 117813 h 1551"/>
                <a:gd name="T38" fmla="*/ 256221 w 3013"/>
                <a:gd name="T39" fmla="*/ 100519 h 1551"/>
                <a:gd name="T40" fmla="*/ 307682 w 3013"/>
                <a:gd name="T41" fmla="*/ 93313 h 1551"/>
                <a:gd name="T42" fmla="*/ 414920 w 3013"/>
                <a:gd name="T43" fmla="*/ 105923 h 1551"/>
                <a:gd name="T44" fmla="*/ 466021 w 3013"/>
                <a:gd name="T45" fmla="*/ 123577 h 1551"/>
                <a:gd name="T46" fmla="*/ 610325 w 3013"/>
                <a:gd name="T47" fmla="*/ 203560 h 1551"/>
                <a:gd name="T48" fmla="*/ 783059 w 3013"/>
                <a:gd name="T49" fmla="*/ 314167 h 1551"/>
                <a:gd name="T50" fmla="*/ 998616 w 3013"/>
                <a:gd name="T51" fmla="*/ 385864 h 1551"/>
                <a:gd name="T52" fmla="*/ 1045038 w 3013"/>
                <a:gd name="T53" fmla="*/ 385864 h 1551"/>
                <a:gd name="T54" fmla="*/ 1074187 w 3013"/>
                <a:gd name="T55" fmla="*/ 382261 h 1551"/>
                <a:gd name="T56" fmla="*/ 1083903 w 3013"/>
                <a:gd name="T57" fmla="*/ 380460 h 1551"/>
                <a:gd name="T58" fmla="*/ 1061952 w 3013"/>
                <a:gd name="T59" fmla="*/ 381180 h 1551"/>
                <a:gd name="T60" fmla="*/ 1045038 w 3013"/>
                <a:gd name="T61" fmla="*/ 380460 h 1551"/>
                <a:gd name="T62" fmla="*/ 942118 w 3013"/>
                <a:gd name="T63" fmla="*/ 358122 h 1551"/>
                <a:gd name="T64" fmla="*/ 803211 w 3013"/>
                <a:gd name="T65" fmla="*/ 281742 h 1551"/>
                <a:gd name="T66" fmla="*/ 552388 w 3013"/>
                <a:gd name="T67" fmla="*/ 85748 h 1551"/>
                <a:gd name="T68" fmla="*/ 499128 w 3013"/>
                <a:gd name="T69" fmla="*/ 54043 h 1551"/>
                <a:gd name="T70" fmla="*/ 376055 w 3013"/>
                <a:gd name="T71" fmla="*/ 9367 h 1551"/>
                <a:gd name="T72" fmla="*/ 308401 w 3013"/>
                <a:gd name="T73" fmla="*/ 721 h 1551"/>
                <a:gd name="T74" fmla="*/ 201882 w 3013"/>
                <a:gd name="T75" fmla="*/ 12970 h 1551"/>
                <a:gd name="T76" fmla="*/ 166976 w 3013"/>
                <a:gd name="T77" fmla="*/ 25580 h 1551"/>
                <a:gd name="T78" fmla="*/ 1799 w 3013"/>
                <a:gd name="T79" fmla="*/ 261926 h 1551"/>
                <a:gd name="T80" fmla="*/ 7197 w 3013"/>
                <a:gd name="T81" fmla="*/ 337586 h 1551"/>
                <a:gd name="T82" fmla="*/ 126311 w 3013"/>
                <a:gd name="T83" fmla="*/ 511603 h 1551"/>
                <a:gd name="T84" fmla="*/ 186768 w 3013"/>
                <a:gd name="T85" fmla="*/ 542227 h 1551"/>
                <a:gd name="T86" fmla="*/ 219516 w 3013"/>
                <a:gd name="T87" fmla="*/ 551234 h 1551"/>
                <a:gd name="T88" fmla="*/ 236069 w 3013"/>
                <a:gd name="T89" fmla="*/ 554116 h 1551"/>
                <a:gd name="T90" fmla="*/ 370298 w 3013"/>
                <a:gd name="T91" fmla="*/ 534301 h 1551"/>
                <a:gd name="T92" fmla="*/ 455945 w 3013"/>
                <a:gd name="T93" fmla="*/ 461523 h 1551"/>
                <a:gd name="T94" fmla="*/ 473938 w 3013"/>
                <a:gd name="T95" fmla="*/ 424774 h 1551"/>
                <a:gd name="T96" fmla="*/ 477536 w 3013"/>
                <a:gd name="T97" fmla="*/ 411804 h 1551"/>
                <a:gd name="T98" fmla="*/ 455945 w 3013"/>
                <a:gd name="T99" fmla="*/ 278139 h 1551"/>
                <a:gd name="T100" fmla="*/ 404125 w 3013"/>
                <a:gd name="T101" fmla="*/ 225538 h 1551"/>
                <a:gd name="T102" fmla="*/ 294727 w 3013"/>
                <a:gd name="T103" fmla="*/ 205362 h 1551"/>
                <a:gd name="T104" fmla="*/ 231751 w 3013"/>
                <a:gd name="T105" fmla="*/ 235265 h 1551"/>
                <a:gd name="T106" fmla="*/ 202602 w 3013"/>
                <a:gd name="T107" fmla="*/ 279220 h 1551"/>
                <a:gd name="T108" fmla="*/ 202602 w 3013"/>
                <a:gd name="T109" fmla="*/ 287506 h 155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013" h="1551">
                  <a:moveTo>
                    <a:pt x="577" y="823"/>
                  </a:moveTo>
                  <a:lnTo>
                    <a:pt x="577" y="823"/>
                  </a:lnTo>
                  <a:cubicBezTo>
                    <a:pt x="585" y="827"/>
                    <a:pt x="593" y="830"/>
                    <a:pt x="606" y="829"/>
                  </a:cubicBezTo>
                  <a:cubicBezTo>
                    <a:pt x="611" y="828"/>
                    <a:pt x="619" y="827"/>
                    <a:pt x="626" y="826"/>
                  </a:cubicBezTo>
                  <a:cubicBezTo>
                    <a:pt x="633" y="824"/>
                    <a:pt x="642" y="821"/>
                    <a:pt x="651" y="818"/>
                  </a:cubicBezTo>
                  <a:cubicBezTo>
                    <a:pt x="671" y="812"/>
                    <a:pt x="695" y="803"/>
                    <a:pt x="726" y="796"/>
                  </a:cubicBezTo>
                  <a:cubicBezTo>
                    <a:pt x="757" y="788"/>
                    <a:pt x="795" y="782"/>
                    <a:pt x="840" y="786"/>
                  </a:cubicBezTo>
                  <a:cubicBezTo>
                    <a:pt x="862" y="788"/>
                    <a:pt x="885" y="793"/>
                    <a:pt x="907" y="801"/>
                  </a:cubicBezTo>
                  <a:cubicBezTo>
                    <a:pt x="930" y="810"/>
                    <a:pt x="950" y="823"/>
                    <a:pt x="969" y="841"/>
                  </a:cubicBezTo>
                  <a:cubicBezTo>
                    <a:pt x="989" y="859"/>
                    <a:pt x="1008" y="883"/>
                    <a:pt x="1021" y="914"/>
                  </a:cubicBezTo>
                  <a:cubicBezTo>
                    <a:pt x="1034" y="943"/>
                    <a:pt x="1043" y="978"/>
                    <a:pt x="1041" y="1010"/>
                  </a:cubicBezTo>
                  <a:cubicBezTo>
                    <a:pt x="1040" y="1028"/>
                    <a:pt x="1037" y="1043"/>
                    <a:pt x="1031" y="1059"/>
                  </a:cubicBezTo>
                  <a:cubicBezTo>
                    <a:pt x="1030" y="1063"/>
                    <a:pt x="1028" y="1066"/>
                    <a:pt x="1027" y="1071"/>
                  </a:cubicBezTo>
                  <a:lnTo>
                    <a:pt x="1020" y="1082"/>
                  </a:lnTo>
                  <a:cubicBezTo>
                    <a:pt x="1017" y="1090"/>
                    <a:pt x="1011" y="1098"/>
                    <a:pt x="1006" y="1105"/>
                  </a:cubicBezTo>
                  <a:cubicBezTo>
                    <a:pt x="984" y="1136"/>
                    <a:pt x="946" y="1164"/>
                    <a:pt x="897" y="1185"/>
                  </a:cubicBezTo>
                  <a:cubicBezTo>
                    <a:pt x="872" y="1195"/>
                    <a:pt x="844" y="1203"/>
                    <a:pt x="815" y="1208"/>
                  </a:cubicBezTo>
                  <a:cubicBezTo>
                    <a:pt x="785" y="1212"/>
                    <a:pt x="755" y="1215"/>
                    <a:pt x="724" y="1211"/>
                  </a:cubicBezTo>
                  <a:cubicBezTo>
                    <a:pt x="717" y="1211"/>
                    <a:pt x="709" y="1210"/>
                    <a:pt x="701" y="1209"/>
                  </a:cubicBezTo>
                  <a:cubicBezTo>
                    <a:pt x="694" y="1208"/>
                    <a:pt x="686" y="1207"/>
                    <a:pt x="679" y="1204"/>
                  </a:cubicBezTo>
                  <a:cubicBezTo>
                    <a:pt x="672" y="1203"/>
                    <a:pt x="665" y="1201"/>
                    <a:pt x="657" y="1199"/>
                  </a:cubicBezTo>
                  <a:cubicBezTo>
                    <a:pt x="649" y="1196"/>
                    <a:pt x="641" y="1194"/>
                    <a:pt x="633" y="1191"/>
                  </a:cubicBezTo>
                  <a:cubicBezTo>
                    <a:pt x="600" y="1179"/>
                    <a:pt x="569" y="1163"/>
                    <a:pt x="537" y="1142"/>
                  </a:cubicBezTo>
                  <a:cubicBezTo>
                    <a:pt x="475" y="1101"/>
                    <a:pt x="419" y="1042"/>
                    <a:pt x="381" y="973"/>
                  </a:cubicBezTo>
                  <a:cubicBezTo>
                    <a:pt x="343" y="904"/>
                    <a:pt x="322" y="827"/>
                    <a:pt x="324" y="745"/>
                  </a:cubicBezTo>
                  <a:cubicBezTo>
                    <a:pt x="326" y="662"/>
                    <a:pt x="351" y="576"/>
                    <a:pt x="395" y="503"/>
                  </a:cubicBezTo>
                  <a:cubicBezTo>
                    <a:pt x="418" y="465"/>
                    <a:pt x="445" y="431"/>
                    <a:pt x="476" y="402"/>
                  </a:cubicBezTo>
                  <a:lnTo>
                    <a:pt x="487" y="391"/>
                  </a:lnTo>
                  <a:lnTo>
                    <a:pt x="500" y="381"/>
                  </a:lnTo>
                  <a:cubicBezTo>
                    <a:pt x="509" y="374"/>
                    <a:pt x="517" y="368"/>
                    <a:pt x="526" y="361"/>
                  </a:cubicBezTo>
                  <a:cubicBezTo>
                    <a:pt x="545" y="349"/>
                    <a:pt x="563" y="336"/>
                    <a:pt x="583" y="327"/>
                  </a:cubicBezTo>
                  <a:cubicBezTo>
                    <a:pt x="603" y="316"/>
                    <a:pt x="625" y="308"/>
                    <a:pt x="646" y="299"/>
                  </a:cubicBezTo>
                  <a:cubicBezTo>
                    <a:pt x="667" y="292"/>
                    <a:pt x="689" y="283"/>
                    <a:pt x="712" y="279"/>
                  </a:cubicBezTo>
                  <a:cubicBezTo>
                    <a:pt x="758" y="267"/>
                    <a:pt x="807" y="262"/>
                    <a:pt x="855" y="259"/>
                  </a:cubicBezTo>
                  <a:cubicBezTo>
                    <a:pt x="905" y="257"/>
                    <a:pt x="954" y="260"/>
                    <a:pt x="1004" y="265"/>
                  </a:cubicBezTo>
                  <a:cubicBezTo>
                    <a:pt x="1054" y="272"/>
                    <a:pt x="1104" y="281"/>
                    <a:pt x="1153" y="294"/>
                  </a:cubicBezTo>
                  <a:cubicBezTo>
                    <a:pt x="1201" y="308"/>
                    <a:pt x="1248" y="323"/>
                    <a:pt x="1295" y="343"/>
                  </a:cubicBezTo>
                  <a:cubicBezTo>
                    <a:pt x="1343" y="363"/>
                    <a:pt x="1388" y="385"/>
                    <a:pt x="1434" y="409"/>
                  </a:cubicBezTo>
                  <a:cubicBezTo>
                    <a:pt x="1525" y="456"/>
                    <a:pt x="1612" y="510"/>
                    <a:pt x="1696" y="565"/>
                  </a:cubicBezTo>
                  <a:cubicBezTo>
                    <a:pt x="1864" y="675"/>
                    <a:pt x="2022" y="787"/>
                    <a:pt x="2176" y="872"/>
                  </a:cubicBezTo>
                  <a:cubicBezTo>
                    <a:pt x="2329" y="957"/>
                    <a:pt x="2476" y="1014"/>
                    <a:pt x="2603" y="1044"/>
                  </a:cubicBezTo>
                  <a:cubicBezTo>
                    <a:pt x="2666" y="1059"/>
                    <a:pt x="2724" y="1066"/>
                    <a:pt x="2775" y="1071"/>
                  </a:cubicBezTo>
                  <a:cubicBezTo>
                    <a:pt x="2826" y="1074"/>
                    <a:pt x="2869" y="1073"/>
                    <a:pt x="2904" y="1071"/>
                  </a:cubicBezTo>
                  <a:cubicBezTo>
                    <a:pt x="2922" y="1069"/>
                    <a:pt x="2937" y="1068"/>
                    <a:pt x="2951" y="1066"/>
                  </a:cubicBezTo>
                  <a:cubicBezTo>
                    <a:pt x="2964" y="1065"/>
                    <a:pt x="2976" y="1062"/>
                    <a:pt x="2985" y="1061"/>
                  </a:cubicBezTo>
                  <a:cubicBezTo>
                    <a:pt x="3003" y="1058"/>
                    <a:pt x="3012" y="1056"/>
                    <a:pt x="3012" y="1056"/>
                  </a:cubicBezTo>
                  <a:cubicBezTo>
                    <a:pt x="3012" y="1056"/>
                    <a:pt x="3003" y="1057"/>
                    <a:pt x="2984" y="1058"/>
                  </a:cubicBezTo>
                  <a:cubicBezTo>
                    <a:pt x="2975" y="1058"/>
                    <a:pt x="2964" y="1058"/>
                    <a:pt x="2951" y="1058"/>
                  </a:cubicBezTo>
                  <a:cubicBezTo>
                    <a:pt x="2937" y="1058"/>
                    <a:pt x="2922" y="1057"/>
                    <a:pt x="2904" y="1056"/>
                  </a:cubicBezTo>
                  <a:cubicBezTo>
                    <a:pt x="2870" y="1055"/>
                    <a:pt x="2827" y="1049"/>
                    <a:pt x="2779" y="1040"/>
                  </a:cubicBezTo>
                  <a:cubicBezTo>
                    <a:pt x="2731" y="1029"/>
                    <a:pt x="2676" y="1016"/>
                    <a:pt x="2618" y="994"/>
                  </a:cubicBezTo>
                  <a:cubicBezTo>
                    <a:pt x="2501" y="951"/>
                    <a:pt x="2368" y="880"/>
                    <a:pt x="2232" y="782"/>
                  </a:cubicBezTo>
                  <a:cubicBezTo>
                    <a:pt x="2095" y="685"/>
                    <a:pt x="1954" y="560"/>
                    <a:pt x="1794" y="430"/>
                  </a:cubicBezTo>
                  <a:cubicBezTo>
                    <a:pt x="1714" y="364"/>
                    <a:pt x="1629" y="299"/>
                    <a:pt x="1535" y="238"/>
                  </a:cubicBezTo>
                  <a:cubicBezTo>
                    <a:pt x="1487" y="207"/>
                    <a:pt x="1438" y="177"/>
                    <a:pt x="1387" y="150"/>
                  </a:cubicBezTo>
                  <a:cubicBezTo>
                    <a:pt x="1335" y="122"/>
                    <a:pt x="1279" y="98"/>
                    <a:pt x="1222" y="77"/>
                  </a:cubicBezTo>
                  <a:cubicBezTo>
                    <a:pt x="1165" y="56"/>
                    <a:pt x="1106" y="39"/>
                    <a:pt x="1045" y="26"/>
                  </a:cubicBezTo>
                  <a:cubicBezTo>
                    <a:pt x="984" y="14"/>
                    <a:pt x="921" y="4"/>
                    <a:pt x="857" y="2"/>
                  </a:cubicBezTo>
                  <a:cubicBezTo>
                    <a:pt x="792" y="0"/>
                    <a:pt x="726" y="3"/>
                    <a:pt x="660" y="14"/>
                  </a:cubicBezTo>
                  <a:cubicBezTo>
                    <a:pt x="627" y="18"/>
                    <a:pt x="594" y="28"/>
                    <a:pt x="561" y="36"/>
                  </a:cubicBezTo>
                  <a:cubicBezTo>
                    <a:pt x="529" y="47"/>
                    <a:pt x="496" y="56"/>
                    <a:pt x="464" y="71"/>
                  </a:cubicBezTo>
                  <a:cubicBezTo>
                    <a:pt x="336" y="124"/>
                    <a:pt x="220" y="220"/>
                    <a:pt x="141" y="336"/>
                  </a:cubicBezTo>
                  <a:cubicBezTo>
                    <a:pt x="62" y="453"/>
                    <a:pt x="15" y="588"/>
                    <a:pt x="5" y="727"/>
                  </a:cubicBezTo>
                  <a:cubicBezTo>
                    <a:pt x="0" y="797"/>
                    <a:pt x="5" y="868"/>
                    <a:pt x="20" y="937"/>
                  </a:cubicBezTo>
                  <a:cubicBezTo>
                    <a:pt x="34" y="1005"/>
                    <a:pt x="58" y="1070"/>
                    <a:pt x="90" y="1130"/>
                  </a:cubicBezTo>
                  <a:cubicBezTo>
                    <a:pt x="153" y="1250"/>
                    <a:pt x="245" y="1349"/>
                    <a:pt x="351" y="1420"/>
                  </a:cubicBezTo>
                  <a:cubicBezTo>
                    <a:pt x="405" y="1456"/>
                    <a:pt x="462" y="1484"/>
                    <a:pt x="519" y="1505"/>
                  </a:cubicBezTo>
                  <a:cubicBezTo>
                    <a:pt x="534" y="1510"/>
                    <a:pt x="549" y="1515"/>
                    <a:pt x="563" y="1519"/>
                  </a:cubicBezTo>
                  <a:cubicBezTo>
                    <a:pt x="578" y="1524"/>
                    <a:pt x="595" y="1527"/>
                    <a:pt x="610" y="1530"/>
                  </a:cubicBezTo>
                  <a:cubicBezTo>
                    <a:pt x="625" y="1535"/>
                    <a:pt x="640" y="1536"/>
                    <a:pt x="656" y="1538"/>
                  </a:cubicBezTo>
                  <a:cubicBezTo>
                    <a:pt x="671" y="1540"/>
                    <a:pt x="686" y="1543"/>
                    <a:pt x="701" y="1543"/>
                  </a:cubicBezTo>
                  <a:cubicBezTo>
                    <a:pt x="821" y="1550"/>
                    <a:pt x="932" y="1526"/>
                    <a:pt x="1029" y="1483"/>
                  </a:cubicBezTo>
                  <a:cubicBezTo>
                    <a:pt x="1125" y="1437"/>
                    <a:pt x="1211" y="1369"/>
                    <a:pt x="1267" y="1281"/>
                  </a:cubicBezTo>
                  <a:cubicBezTo>
                    <a:pt x="1280" y="1259"/>
                    <a:pt x="1294" y="1237"/>
                    <a:pt x="1304" y="1213"/>
                  </a:cubicBezTo>
                  <a:cubicBezTo>
                    <a:pt x="1308" y="1201"/>
                    <a:pt x="1314" y="1190"/>
                    <a:pt x="1317" y="1179"/>
                  </a:cubicBezTo>
                  <a:cubicBezTo>
                    <a:pt x="1321" y="1166"/>
                    <a:pt x="1325" y="1154"/>
                    <a:pt x="1327" y="1143"/>
                  </a:cubicBezTo>
                  <a:cubicBezTo>
                    <a:pt x="1341" y="1096"/>
                    <a:pt x="1345" y="1046"/>
                    <a:pt x="1342" y="1002"/>
                  </a:cubicBezTo>
                  <a:cubicBezTo>
                    <a:pt x="1336" y="911"/>
                    <a:pt x="1306" y="834"/>
                    <a:pt x="1267" y="772"/>
                  </a:cubicBezTo>
                  <a:cubicBezTo>
                    <a:pt x="1228" y="709"/>
                    <a:pt x="1176" y="661"/>
                    <a:pt x="1123" y="626"/>
                  </a:cubicBezTo>
                  <a:cubicBezTo>
                    <a:pt x="1069" y="592"/>
                    <a:pt x="1010" y="572"/>
                    <a:pt x="958" y="565"/>
                  </a:cubicBezTo>
                  <a:cubicBezTo>
                    <a:pt x="906" y="558"/>
                    <a:pt x="859" y="562"/>
                    <a:pt x="819" y="570"/>
                  </a:cubicBezTo>
                  <a:cubicBezTo>
                    <a:pt x="738" y="586"/>
                    <a:pt x="682" y="621"/>
                    <a:pt x="644" y="653"/>
                  </a:cubicBezTo>
                  <a:cubicBezTo>
                    <a:pt x="606" y="686"/>
                    <a:pt x="585" y="718"/>
                    <a:pt x="574" y="742"/>
                  </a:cubicBezTo>
                  <a:cubicBezTo>
                    <a:pt x="569" y="755"/>
                    <a:pt x="565" y="766"/>
                    <a:pt x="563" y="775"/>
                  </a:cubicBezTo>
                  <a:cubicBezTo>
                    <a:pt x="562" y="784"/>
                    <a:pt x="562" y="792"/>
                    <a:pt x="563" y="798"/>
                  </a:cubicBezTo>
                  <a:cubicBezTo>
                    <a:pt x="565" y="811"/>
                    <a:pt x="570" y="818"/>
                    <a:pt x="577" y="82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id="{4774825B-0F3E-C646-9AAB-C3C8B7DDD4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6875" y="3468688"/>
              <a:ext cx="1703388" cy="795337"/>
            </a:xfrm>
            <a:custGeom>
              <a:avLst/>
              <a:gdLst>
                <a:gd name="T0" fmla="*/ 1233264 w 4732"/>
                <a:gd name="T1" fmla="*/ 357524 h 2209"/>
                <a:gd name="T2" fmla="*/ 1209866 w 4732"/>
                <a:gd name="T3" fmla="*/ 353923 h 2209"/>
                <a:gd name="T4" fmla="*/ 1105834 w 4732"/>
                <a:gd name="T5" fmla="*/ 380566 h 2209"/>
                <a:gd name="T6" fmla="*/ 1073437 w 4732"/>
                <a:gd name="T7" fmla="*/ 411890 h 2209"/>
                <a:gd name="T8" fmla="*/ 1057598 w 4732"/>
                <a:gd name="T9" fmla="*/ 516303 h 2209"/>
                <a:gd name="T10" fmla="*/ 1091795 w 4732"/>
                <a:gd name="T11" fmla="*/ 583271 h 2209"/>
                <a:gd name="T12" fmla="*/ 1257023 w 4732"/>
                <a:gd name="T13" fmla="*/ 674002 h 2209"/>
                <a:gd name="T14" fmla="*/ 1285100 w 4732"/>
                <a:gd name="T15" fmla="*/ 676523 h 2209"/>
                <a:gd name="T16" fmla="*/ 1376533 w 4732"/>
                <a:gd name="T17" fmla="*/ 665361 h 2209"/>
                <a:gd name="T18" fmla="*/ 1437369 w 4732"/>
                <a:gd name="T19" fmla="*/ 641238 h 2209"/>
                <a:gd name="T20" fmla="*/ 1480565 w 4732"/>
                <a:gd name="T21" fmla="*/ 613515 h 2209"/>
                <a:gd name="T22" fmla="*/ 1493524 w 4732"/>
                <a:gd name="T23" fmla="*/ 602353 h 2209"/>
                <a:gd name="T24" fmla="*/ 1573078 w 4732"/>
                <a:gd name="T25" fmla="*/ 330520 h 2209"/>
                <a:gd name="T26" fmla="*/ 1546440 w 4732"/>
                <a:gd name="T27" fmla="*/ 256351 h 2209"/>
                <a:gd name="T28" fmla="*/ 1469046 w 4732"/>
                <a:gd name="T29" fmla="*/ 167060 h 2209"/>
                <a:gd name="T30" fmla="*/ 1452487 w 4732"/>
                <a:gd name="T31" fmla="*/ 155539 h 2209"/>
                <a:gd name="T32" fmla="*/ 1357095 w 4732"/>
                <a:gd name="T33" fmla="*/ 114494 h 2209"/>
                <a:gd name="T34" fmla="*/ 1183588 w 4732"/>
                <a:gd name="T35" fmla="*/ 104053 h 2209"/>
                <a:gd name="T36" fmla="*/ 858893 w 4732"/>
                <a:gd name="T37" fmla="*/ 237629 h 2209"/>
                <a:gd name="T38" fmla="*/ 718864 w 4732"/>
                <a:gd name="T39" fmla="*/ 341322 h 2209"/>
                <a:gd name="T40" fmla="*/ 228582 w 4732"/>
                <a:gd name="T41" fmla="*/ 641958 h 2209"/>
                <a:gd name="T42" fmla="*/ 215623 w 4732"/>
                <a:gd name="T43" fmla="*/ 645919 h 2209"/>
                <a:gd name="T44" fmla="*/ 178546 w 4732"/>
                <a:gd name="T45" fmla="*/ 654560 h 2209"/>
                <a:gd name="T46" fmla="*/ 155148 w 4732"/>
                <a:gd name="T47" fmla="*/ 658880 h 2209"/>
                <a:gd name="T48" fmla="*/ 133190 w 4732"/>
                <a:gd name="T49" fmla="*/ 662121 h 2209"/>
                <a:gd name="T50" fmla="*/ 93953 w 4732"/>
                <a:gd name="T51" fmla="*/ 665361 h 2209"/>
                <a:gd name="T52" fmla="*/ 34557 w 4732"/>
                <a:gd name="T53" fmla="*/ 664641 h 2209"/>
                <a:gd name="T54" fmla="*/ 15479 w 4732"/>
                <a:gd name="T55" fmla="*/ 662841 h 2209"/>
                <a:gd name="T56" fmla="*/ 15839 w 4732"/>
                <a:gd name="T57" fmla="*/ 661401 h 2209"/>
                <a:gd name="T58" fmla="*/ 34917 w 4732"/>
                <a:gd name="T59" fmla="*/ 661761 h 2209"/>
                <a:gd name="T60" fmla="*/ 93233 w 4732"/>
                <a:gd name="T61" fmla="*/ 657440 h 2209"/>
                <a:gd name="T62" fmla="*/ 131390 w 4732"/>
                <a:gd name="T63" fmla="*/ 650959 h 2209"/>
                <a:gd name="T64" fmla="*/ 152628 w 4732"/>
                <a:gd name="T65" fmla="*/ 646279 h 2209"/>
                <a:gd name="T66" fmla="*/ 174946 w 4732"/>
                <a:gd name="T67" fmla="*/ 640518 h 2209"/>
                <a:gd name="T68" fmla="*/ 210584 w 4732"/>
                <a:gd name="T69" fmla="*/ 628997 h 2209"/>
                <a:gd name="T70" fmla="*/ 222823 w 4732"/>
                <a:gd name="T71" fmla="*/ 624316 h 2209"/>
                <a:gd name="T72" fmla="*/ 679987 w 4732"/>
                <a:gd name="T73" fmla="*/ 295236 h 2209"/>
                <a:gd name="T74" fmla="*/ 817137 w 4732"/>
                <a:gd name="T75" fmla="*/ 179662 h 2209"/>
                <a:gd name="T76" fmla="*/ 1170629 w 4732"/>
                <a:gd name="T77" fmla="*/ 12602 h 2209"/>
                <a:gd name="T78" fmla="*/ 1380493 w 4732"/>
                <a:gd name="T79" fmla="*/ 15482 h 2209"/>
                <a:gd name="T80" fmla="*/ 1507923 w 4732"/>
                <a:gd name="T81" fmla="*/ 64448 h 2209"/>
                <a:gd name="T82" fmla="*/ 1531321 w 4732"/>
                <a:gd name="T83" fmla="*/ 79570 h 2209"/>
                <a:gd name="T84" fmla="*/ 1644713 w 4732"/>
                <a:gd name="T85" fmla="*/ 201625 h 2209"/>
                <a:gd name="T86" fmla="*/ 1685389 w 4732"/>
                <a:gd name="T87" fmla="*/ 303877 h 2209"/>
                <a:gd name="T88" fmla="*/ 1640753 w 4732"/>
                <a:gd name="T89" fmla="*/ 612435 h 2209"/>
                <a:gd name="T90" fmla="*/ 1625994 w 4732"/>
                <a:gd name="T91" fmla="*/ 634757 h 2209"/>
                <a:gd name="T92" fmla="*/ 1592157 w 4732"/>
                <a:gd name="T93" fmla="*/ 674362 h 2209"/>
                <a:gd name="T94" fmla="*/ 1573798 w 4732"/>
                <a:gd name="T95" fmla="*/ 692004 h 2209"/>
                <a:gd name="T96" fmla="*/ 1534201 w 4732"/>
                <a:gd name="T97" fmla="*/ 722968 h 2209"/>
                <a:gd name="T98" fmla="*/ 1493164 w 4732"/>
                <a:gd name="T99" fmla="*/ 747811 h 2209"/>
                <a:gd name="T100" fmla="*/ 1322178 w 4732"/>
                <a:gd name="T101" fmla="*/ 794257 h 2209"/>
                <a:gd name="T102" fmla="*/ 1280781 w 4732"/>
                <a:gd name="T103" fmla="*/ 794257 h 2209"/>
                <a:gd name="T104" fmla="*/ 1099355 w 4732"/>
                <a:gd name="T105" fmla="*/ 738450 h 2209"/>
                <a:gd name="T106" fmla="*/ 1003962 w 4732"/>
                <a:gd name="T107" fmla="*/ 645919 h 2209"/>
                <a:gd name="T108" fmla="*/ 955726 w 4732"/>
                <a:gd name="T109" fmla="*/ 524224 h 2209"/>
                <a:gd name="T110" fmla="*/ 954286 w 4732"/>
                <a:gd name="T111" fmla="*/ 510542 h 2209"/>
                <a:gd name="T112" fmla="*/ 956446 w 4732"/>
                <a:gd name="T113" fmla="*/ 457976 h 2209"/>
                <a:gd name="T114" fmla="*/ 961845 w 4732"/>
                <a:gd name="T115" fmla="*/ 433493 h 2209"/>
                <a:gd name="T116" fmla="*/ 1067317 w 4732"/>
                <a:gd name="T117" fmla="*/ 312518 h 2209"/>
                <a:gd name="T118" fmla="*/ 1169549 w 4732"/>
                <a:gd name="T119" fmla="*/ 295236 h 2209"/>
                <a:gd name="T120" fmla="*/ 1245144 w 4732"/>
                <a:gd name="T121" fmla="*/ 342762 h 220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732" h="2209">
                  <a:moveTo>
                    <a:pt x="3457" y="983"/>
                  </a:moveTo>
                  <a:lnTo>
                    <a:pt x="3457" y="983"/>
                  </a:lnTo>
                  <a:cubicBezTo>
                    <a:pt x="3451" y="990"/>
                    <a:pt x="3441" y="993"/>
                    <a:pt x="3426" y="993"/>
                  </a:cubicBezTo>
                  <a:cubicBezTo>
                    <a:pt x="3411" y="992"/>
                    <a:pt x="3390" y="988"/>
                    <a:pt x="3361" y="983"/>
                  </a:cubicBezTo>
                  <a:cubicBezTo>
                    <a:pt x="3331" y="980"/>
                    <a:pt x="3294" y="977"/>
                    <a:pt x="3245" y="985"/>
                  </a:cubicBezTo>
                  <a:cubicBezTo>
                    <a:pt x="3196" y="992"/>
                    <a:pt x="3135" y="1012"/>
                    <a:pt x="3072" y="1057"/>
                  </a:cubicBezTo>
                  <a:cubicBezTo>
                    <a:pt x="3040" y="1080"/>
                    <a:pt x="3008" y="1109"/>
                    <a:pt x="2982" y="1144"/>
                  </a:cubicBezTo>
                  <a:cubicBezTo>
                    <a:pt x="2955" y="1180"/>
                    <a:pt x="2936" y="1222"/>
                    <a:pt x="2928" y="1267"/>
                  </a:cubicBezTo>
                  <a:cubicBezTo>
                    <a:pt x="2920" y="1316"/>
                    <a:pt x="2921" y="1374"/>
                    <a:pt x="2938" y="1434"/>
                  </a:cubicBezTo>
                  <a:cubicBezTo>
                    <a:pt x="2954" y="1494"/>
                    <a:pt x="2984" y="1559"/>
                    <a:pt x="3033" y="1620"/>
                  </a:cubicBezTo>
                  <a:cubicBezTo>
                    <a:pt x="3080" y="1680"/>
                    <a:pt x="3144" y="1737"/>
                    <a:pt x="3219" y="1782"/>
                  </a:cubicBezTo>
                  <a:cubicBezTo>
                    <a:pt x="3296" y="1825"/>
                    <a:pt x="3388" y="1859"/>
                    <a:pt x="3492" y="1872"/>
                  </a:cubicBezTo>
                  <a:cubicBezTo>
                    <a:pt x="3517" y="1877"/>
                    <a:pt x="3544" y="1876"/>
                    <a:pt x="3570" y="1879"/>
                  </a:cubicBezTo>
                  <a:cubicBezTo>
                    <a:pt x="3598" y="1880"/>
                    <a:pt x="3625" y="1878"/>
                    <a:pt x="3653" y="1878"/>
                  </a:cubicBezTo>
                  <a:cubicBezTo>
                    <a:pt x="3709" y="1872"/>
                    <a:pt x="3766" y="1865"/>
                    <a:pt x="3824" y="1848"/>
                  </a:cubicBezTo>
                  <a:cubicBezTo>
                    <a:pt x="3881" y="1833"/>
                    <a:pt x="3937" y="1808"/>
                    <a:pt x="3993" y="1781"/>
                  </a:cubicBezTo>
                  <a:cubicBezTo>
                    <a:pt x="4020" y="1765"/>
                    <a:pt x="4048" y="1751"/>
                    <a:pt x="4074" y="1732"/>
                  </a:cubicBezTo>
                  <a:cubicBezTo>
                    <a:pt x="4086" y="1722"/>
                    <a:pt x="4101" y="1715"/>
                    <a:pt x="4113" y="1704"/>
                  </a:cubicBezTo>
                  <a:cubicBezTo>
                    <a:pt x="4125" y="1694"/>
                    <a:pt x="4137" y="1684"/>
                    <a:pt x="4149" y="1673"/>
                  </a:cubicBezTo>
                  <a:cubicBezTo>
                    <a:pt x="4245" y="1588"/>
                    <a:pt x="4319" y="1476"/>
                    <a:pt x="4358" y="1342"/>
                  </a:cubicBezTo>
                  <a:cubicBezTo>
                    <a:pt x="4397" y="1210"/>
                    <a:pt x="4402" y="1060"/>
                    <a:pt x="4370" y="918"/>
                  </a:cubicBezTo>
                  <a:cubicBezTo>
                    <a:pt x="4354" y="847"/>
                    <a:pt x="4329" y="777"/>
                    <a:pt x="4296" y="712"/>
                  </a:cubicBezTo>
                  <a:cubicBezTo>
                    <a:pt x="4260" y="648"/>
                    <a:pt x="4218" y="589"/>
                    <a:pt x="4166" y="537"/>
                  </a:cubicBezTo>
                  <a:cubicBezTo>
                    <a:pt x="4138" y="512"/>
                    <a:pt x="4113" y="485"/>
                    <a:pt x="4081" y="464"/>
                  </a:cubicBezTo>
                  <a:lnTo>
                    <a:pt x="4058" y="448"/>
                  </a:lnTo>
                  <a:cubicBezTo>
                    <a:pt x="4051" y="442"/>
                    <a:pt x="4043" y="436"/>
                    <a:pt x="4035" y="432"/>
                  </a:cubicBezTo>
                  <a:lnTo>
                    <a:pt x="3986" y="403"/>
                  </a:lnTo>
                  <a:cubicBezTo>
                    <a:pt x="3919" y="367"/>
                    <a:pt x="3847" y="336"/>
                    <a:pt x="3770" y="318"/>
                  </a:cubicBezTo>
                  <a:cubicBezTo>
                    <a:pt x="3618" y="276"/>
                    <a:pt x="3451" y="272"/>
                    <a:pt x="3288" y="289"/>
                  </a:cubicBezTo>
                  <a:cubicBezTo>
                    <a:pt x="3126" y="308"/>
                    <a:pt x="2965" y="354"/>
                    <a:pt x="2816" y="418"/>
                  </a:cubicBezTo>
                  <a:cubicBezTo>
                    <a:pt x="2665" y="485"/>
                    <a:pt x="2522" y="568"/>
                    <a:pt x="2386" y="660"/>
                  </a:cubicBezTo>
                  <a:cubicBezTo>
                    <a:pt x="2250" y="751"/>
                    <a:pt x="2121" y="850"/>
                    <a:pt x="1997" y="948"/>
                  </a:cubicBezTo>
                  <a:cubicBezTo>
                    <a:pt x="1747" y="1144"/>
                    <a:pt x="1514" y="1335"/>
                    <a:pt x="1282" y="1481"/>
                  </a:cubicBezTo>
                  <a:cubicBezTo>
                    <a:pt x="1052" y="1625"/>
                    <a:pt x="829" y="1728"/>
                    <a:pt x="635" y="1783"/>
                  </a:cubicBezTo>
                  <a:cubicBezTo>
                    <a:pt x="623" y="1787"/>
                    <a:pt x="611" y="1791"/>
                    <a:pt x="599" y="1794"/>
                  </a:cubicBezTo>
                  <a:cubicBezTo>
                    <a:pt x="587" y="1796"/>
                    <a:pt x="576" y="1800"/>
                    <a:pt x="564" y="1802"/>
                  </a:cubicBezTo>
                  <a:cubicBezTo>
                    <a:pt x="541" y="1808"/>
                    <a:pt x="518" y="1813"/>
                    <a:pt x="496" y="1818"/>
                  </a:cubicBezTo>
                  <a:cubicBezTo>
                    <a:pt x="473" y="1822"/>
                    <a:pt x="452" y="1826"/>
                    <a:pt x="431" y="1830"/>
                  </a:cubicBezTo>
                  <a:cubicBezTo>
                    <a:pt x="421" y="1832"/>
                    <a:pt x="411" y="1833"/>
                    <a:pt x="401" y="1835"/>
                  </a:cubicBezTo>
                  <a:cubicBezTo>
                    <a:pt x="390" y="1836"/>
                    <a:pt x="380" y="1838"/>
                    <a:pt x="370" y="1839"/>
                  </a:cubicBezTo>
                  <a:cubicBezTo>
                    <a:pt x="331" y="1843"/>
                    <a:pt x="294" y="1848"/>
                    <a:pt x="261" y="1848"/>
                  </a:cubicBezTo>
                  <a:cubicBezTo>
                    <a:pt x="227" y="1849"/>
                    <a:pt x="196" y="1851"/>
                    <a:pt x="169" y="1849"/>
                  </a:cubicBezTo>
                  <a:cubicBezTo>
                    <a:pt x="142" y="1848"/>
                    <a:pt x="117" y="1848"/>
                    <a:pt x="96" y="1846"/>
                  </a:cubicBezTo>
                  <a:cubicBezTo>
                    <a:pt x="75" y="1844"/>
                    <a:pt x="58" y="1842"/>
                    <a:pt x="43" y="1841"/>
                  </a:cubicBezTo>
                  <a:cubicBezTo>
                    <a:pt x="15" y="1838"/>
                    <a:pt x="0" y="1836"/>
                    <a:pt x="0" y="1836"/>
                  </a:cubicBezTo>
                  <a:cubicBezTo>
                    <a:pt x="0" y="1836"/>
                    <a:pt x="15" y="1836"/>
                    <a:pt x="44" y="1837"/>
                  </a:cubicBezTo>
                  <a:cubicBezTo>
                    <a:pt x="58" y="1837"/>
                    <a:pt x="75" y="1838"/>
                    <a:pt x="97" y="1838"/>
                  </a:cubicBezTo>
                  <a:cubicBezTo>
                    <a:pt x="117" y="1838"/>
                    <a:pt x="142" y="1836"/>
                    <a:pt x="169" y="1835"/>
                  </a:cubicBezTo>
                  <a:cubicBezTo>
                    <a:pt x="196" y="1835"/>
                    <a:pt x="226" y="1830"/>
                    <a:pt x="259" y="1826"/>
                  </a:cubicBezTo>
                  <a:cubicBezTo>
                    <a:pt x="292" y="1823"/>
                    <a:pt x="327" y="1815"/>
                    <a:pt x="365" y="1808"/>
                  </a:cubicBezTo>
                  <a:cubicBezTo>
                    <a:pt x="375" y="1806"/>
                    <a:pt x="385" y="1804"/>
                    <a:pt x="394" y="1802"/>
                  </a:cubicBezTo>
                  <a:cubicBezTo>
                    <a:pt x="404" y="1800"/>
                    <a:pt x="414" y="1797"/>
                    <a:pt x="424" y="1795"/>
                  </a:cubicBezTo>
                  <a:cubicBezTo>
                    <a:pt x="444" y="1790"/>
                    <a:pt x="465" y="1784"/>
                    <a:pt x="486" y="1779"/>
                  </a:cubicBezTo>
                  <a:cubicBezTo>
                    <a:pt x="507" y="1772"/>
                    <a:pt x="529" y="1765"/>
                    <a:pt x="551" y="1758"/>
                  </a:cubicBezTo>
                  <a:cubicBezTo>
                    <a:pt x="562" y="1754"/>
                    <a:pt x="573" y="1751"/>
                    <a:pt x="585" y="1747"/>
                  </a:cubicBezTo>
                  <a:cubicBezTo>
                    <a:pt x="596" y="1742"/>
                    <a:pt x="607" y="1738"/>
                    <a:pt x="619" y="1734"/>
                  </a:cubicBezTo>
                  <a:cubicBezTo>
                    <a:pt x="803" y="1666"/>
                    <a:pt x="1010" y="1550"/>
                    <a:pt x="1222" y="1393"/>
                  </a:cubicBezTo>
                  <a:cubicBezTo>
                    <a:pt x="1436" y="1237"/>
                    <a:pt x="1651" y="1033"/>
                    <a:pt x="1889" y="820"/>
                  </a:cubicBezTo>
                  <a:cubicBezTo>
                    <a:pt x="2008" y="713"/>
                    <a:pt x="2133" y="603"/>
                    <a:pt x="2270" y="499"/>
                  </a:cubicBezTo>
                  <a:cubicBezTo>
                    <a:pt x="2406" y="394"/>
                    <a:pt x="2555" y="295"/>
                    <a:pt x="2718" y="211"/>
                  </a:cubicBezTo>
                  <a:cubicBezTo>
                    <a:pt x="2884" y="129"/>
                    <a:pt x="3063" y="67"/>
                    <a:pt x="3252" y="35"/>
                  </a:cubicBezTo>
                  <a:cubicBezTo>
                    <a:pt x="3441" y="5"/>
                    <a:pt x="3639" y="0"/>
                    <a:pt x="3835" y="43"/>
                  </a:cubicBezTo>
                  <a:cubicBezTo>
                    <a:pt x="3933" y="62"/>
                    <a:pt x="4029" y="98"/>
                    <a:pt x="4121" y="142"/>
                  </a:cubicBezTo>
                  <a:lnTo>
                    <a:pt x="4189" y="179"/>
                  </a:lnTo>
                  <a:cubicBezTo>
                    <a:pt x="4201" y="185"/>
                    <a:pt x="4211" y="192"/>
                    <a:pt x="4222" y="199"/>
                  </a:cubicBezTo>
                  <a:lnTo>
                    <a:pt x="4254" y="221"/>
                  </a:lnTo>
                  <a:cubicBezTo>
                    <a:pt x="4298" y="249"/>
                    <a:pt x="4336" y="283"/>
                    <a:pt x="4375" y="317"/>
                  </a:cubicBezTo>
                  <a:cubicBezTo>
                    <a:pt x="4452" y="388"/>
                    <a:pt x="4517" y="471"/>
                    <a:pt x="4569" y="560"/>
                  </a:cubicBezTo>
                  <a:cubicBezTo>
                    <a:pt x="4620" y="650"/>
                    <a:pt x="4656" y="746"/>
                    <a:pt x="4682" y="844"/>
                  </a:cubicBezTo>
                  <a:cubicBezTo>
                    <a:pt x="4731" y="1039"/>
                    <a:pt x="4729" y="1244"/>
                    <a:pt x="4675" y="1433"/>
                  </a:cubicBezTo>
                  <a:cubicBezTo>
                    <a:pt x="4651" y="1529"/>
                    <a:pt x="4608" y="1619"/>
                    <a:pt x="4558" y="1701"/>
                  </a:cubicBezTo>
                  <a:cubicBezTo>
                    <a:pt x="4544" y="1722"/>
                    <a:pt x="4531" y="1742"/>
                    <a:pt x="4517" y="1763"/>
                  </a:cubicBezTo>
                  <a:cubicBezTo>
                    <a:pt x="4502" y="1782"/>
                    <a:pt x="4487" y="1801"/>
                    <a:pt x="4472" y="1820"/>
                  </a:cubicBezTo>
                  <a:cubicBezTo>
                    <a:pt x="4457" y="1839"/>
                    <a:pt x="4440" y="1856"/>
                    <a:pt x="4423" y="1873"/>
                  </a:cubicBezTo>
                  <a:cubicBezTo>
                    <a:pt x="4406" y="1889"/>
                    <a:pt x="4391" y="1907"/>
                    <a:pt x="4372" y="1922"/>
                  </a:cubicBezTo>
                  <a:cubicBezTo>
                    <a:pt x="4355" y="1937"/>
                    <a:pt x="4336" y="1953"/>
                    <a:pt x="4319" y="1967"/>
                  </a:cubicBezTo>
                  <a:cubicBezTo>
                    <a:pt x="4300" y="1983"/>
                    <a:pt x="4281" y="1994"/>
                    <a:pt x="4262" y="2008"/>
                  </a:cubicBezTo>
                  <a:cubicBezTo>
                    <a:pt x="4226" y="2035"/>
                    <a:pt x="4186" y="2055"/>
                    <a:pt x="4148" y="2077"/>
                  </a:cubicBezTo>
                  <a:cubicBezTo>
                    <a:pt x="4069" y="2116"/>
                    <a:pt x="3990" y="2149"/>
                    <a:pt x="3909" y="2168"/>
                  </a:cubicBezTo>
                  <a:cubicBezTo>
                    <a:pt x="3830" y="2191"/>
                    <a:pt x="3750" y="2200"/>
                    <a:pt x="3673" y="2206"/>
                  </a:cubicBezTo>
                  <a:cubicBezTo>
                    <a:pt x="3634" y="2206"/>
                    <a:pt x="3595" y="2208"/>
                    <a:pt x="3558" y="2206"/>
                  </a:cubicBezTo>
                  <a:cubicBezTo>
                    <a:pt x="3519" y="2202"/>
                    <a:pt x="3482" y="2202"/>
                    <a:pt x="3446" y="2195"/>
                  </a:cubicBezTo>
                  <a:cubicBezTo>
                    <a:pt x="3300" y="2172"/>
                    <a:pt x="3167" y="2121"/>
                    <a:pt x="3054" y="2051"/>
                  </a:cubicBezTo>
                  <a:cubicBezTo>
                    <a:pt x="2942" y="1978"/>
                    <a:pt x="2854" y="1890"/>
                    <a:pt x="2789" y="1794"/>
                  </a:cubicBezTo>
                  <a:cubicBezTo>
                    <a:pt x="2722" y="1700"/>
                    <a:pt x="2680" y="1597"/>
                    <a:pt x="2661" y="1494"/>
                  </a:cubicBezTo>
                  <a:cubicBezTo>
                    <a:pt x="2658" y="1481"/>
                    <a:pt x="2656" y="1469"/>
                    <a:pt x="2655" y="1456"/>
                  </a:cubicBezTo>
                  <a:cubicBezTo>
                    <a:pt x="2653" y="1443"/>
                    <a:pt x="2652" y="1430"/>
                    <a:pt x="2651" y="1418"/>
                  </a:cubicBezTo>
                  <a:cubicBezTo>
                    <a:pt x="2649" y="1393"/>
                    <a:pt x="2649" y="1368"/>
                    <a:pt x="2650" y="1344"/>
                  </a:cubicBezTo>
                  <a:cubicBezTo>
                    <a:pt x="2652" y="1319"/>
                    <a:pt x="2653" y="1295"/>
                    <a:pt x="2657" y="1272"/>
                  </a:cubicBezTo>
                  <a:cubicBezTo>
                    <a:pt x="2662" y="1248"/>
                    <a:pt x="2666" y="1227"/>
                    <a:pt x="2672" y="1204"/>
                  </a:cubicBezTo>
                  <a:cubicBezTo>
                    <a:pt x="2699" y="1110"/>
                    <a:pt x="2749" y="1038"/>
                    <a:pt x="2802" y="985"/>
                  </a:cubicBezTo>
                  <a:cubicBezTo>
                    <a:pt x="2854" y="931"/>
                    <a:pt x="2911" y="894"/>
                    <a:pt x="2965" y="868"/>
                  </a:cubicBezTo>
                  <a:cubicBezTo>
                    <a:pt x="3074" y="817"/>
                    <a:pt x="3173" y="809"/>
                    <a:pt x="3249" y="820"/>
                  </a:cubicBezTo>
                  <a:cubicBezTo>
                    <a:pt x="3325" y="831"/>
                    <a:pt x="3377" y="861"/>
                    <a:pt x="3409" y="887"/>
                  </a:cubicBezTo>
                  <a:cubicBezTo>
                    <a:pt x="3441" y="913"/>
                    <a:pt x="3454" y="936"/>
                    <a:pt x="3459" y="952"/>
                  </a:cubicBezTo>
                  <a:cubicBezTo>
                    <a:pt x="3465" y="968"/>
                    <a:pt x="3462" y="978"/>
                    <a:pt x="3457" y="98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9" name="Freeform 32">
              <a:extLst>
                <a:ext uri="{FF2B5EF4-FFF2-40B4-BE49-F238E27FC236}">
                  <a16:creationId xmlns:a16="http://schemas.microsoft.com/office/drawing/2014/main" id="{4E67C740-9600-1A48-83B6-5EE8CE0459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6875" y="3311525"/>
              <a:ext cx="1666875" cy="820738"/>
            </a:xfrm>
            <a:custGeom>
              <a:avLst/>
              <a:gdLst>
                <a:gd name="T0" fmla="*/ 1663276 w 4632"/>
                <a:gd name="T1" fmla="*/ 113031 h 2280"/>
                <a:gd name="T2" fmla="*/ 1637726 w 4632"/>
                <a:gd name="T3" fmla="*/ 121671 h 2280"/>
                <a:gd name="T4" fmla="*/ 1608578 w 4632"/>
                <a:gd name="T5" fmla="*/ 118071 h 2280"/>
                <a:gd name="T6" fmla="*/ 1588065 w 4632"/>
                <a:gd name="T7" fmla="*/ 114471 h 2280"/>
                <a:gd name="T8" fmla="*/ 1562875 w 4632"/>
                <a:gd name="T9" fmla="*/ 110872 h 2280"/>
                <a:gd name="T10" fmla="*/ 1495941 w 4632"/>
                <a:gd name="T11" fmla="*/ 105112 h 2280"/>
                <a:gd name="T12" fmla="*/ 1402737 w 4632"/>
                <a:gd name="T13" fmla="*/ 110152 h 2280"/>
                <a:gd name="T14" fmla="*/ 1281104 w 4632"/>
                <a:gd name="T15" fmla="*/ 139309 h 2280"/>
                <a:gd name="T16" fmla="*/ 1134641 w 4632"/>
                <a:gd name="T17" fmla="*/ 208064 h 2280"/>
                <a:gd name="T18" fmla="*/ 973783 w 4632"/>
                <a:gd name="T19" fmla="*/ 323976 h 2280"/>
                <a:gd name="T20" fmla="*/ 808607 w 4632"/>
                <a:gd name="T21" fmla="*/ 466165 h 2280"/>
                <a:gd name="T22" fmla="*/ 722600 w 4632"/>
                <a:gd name="T23" fmla="*/ 538519 h 2280"/>
                <a:gd name="T24" fmla="*/ 635154 w 4632"/>
                <a:gd name="T25" fmla="*/ 607274 h 2280"/>
                <a:gd name="T26" fmla="*/ 454504 w 4632"/>
                <a:gd name="T27" fmla="*/ 721386 h 2280"/>
                <a:gd name="T28" fmla="*/ 279612 w 4632"/>
                <a:gd name="T29" fmla="*/ 790500 h 2280"/>
                <a:gd name="T30" fmla="*/ 201162 w 4632"/>
                <a:gd name="T31" fmla="*/ 807779 h 2280"/>
                <a:gd name="T32" fmla="*/ 165536 w 4632"/>
                <a:gd name="T33" fmla="*/ 813179 h 2280"/>
                <a:gd name="T34" fmla="*/ 132789 w 4632"/>
                <a:gd name="T35" fmla="*/ 816778 h 2280"/>
                <a:gd name="T36" fmla="*/ 117674 w 4632"/>
                <a:gd name="T37" fmla="*/ 818218 h 2280"/>
                <a:gd name="T38" fmla="*/ 103280 w 4632"/>
                <a:gd name="T39" fmla="*/ 818578 h 2280"/>
                <a:gd name="T40" fmla="*/ 76650 w 4632"/>
                <a:gd name="T41" fmla="*/ 819658 h 2280"/>
                <a:gd name="T42" fmla="*/ 35266 w 4632"/>
                <a:gd name="T43" fmla="*/ 819298 h 2280"/>
                <a:gd name="T44" fmla="*/ 0 w 4632"/>
                <a:gd name="T45" fmla="*/ 817858 h 2280"/>
                <a:gd name="T46" fmla="*/ 34906 w 4632"/>
                <a:gd name="T47" fmla="*/ 813899 h 2280"/>
                <a:gd name="T48" fmla="*/ 75931 w 4632"/>
                <a:gd name="T49" fmla="*/ 808499 h 2280"/>
                <a:gd name="T50" fmla="*/ 101481 w 4632"/>
                <a:gd name="T51" fmla="*/ 804179 h 2280"/>
                <a:gd name="T52" fmla="*/ 115155 w 4632"/>
                <a:gd name="T53" fmla="*/ 801659 h 2280"/>
                <a:gd name="T54" fmla="*/ 129910 w 4632"/>
                <a:gd name="T55" fmla="*/ 798060 h 2280"/>
                <a:gd name="T56" fmla="*/ 161218 w 4632"/>
                <a:gd name="T57" fmla="*/ 790500 h 2280"/>
                <a:gd name="T58" fmla="*/ 194685 w 4632"/>
                <a:gd name="T59" fmla="*/ 780421 h 2280"/>
                <a:gd name="T60" fmla="*/ 267017 w 4632"/>
                <a:gd name="T61" fmla="*/ 754503 h 2280"/>
                <a:gd name="T62" fmla="*/ 423916 w 4632"/>
                <a:gd name="T63" fmla="*/ 669909 h 2280"/>
                <a:gd name="T64" fmla="*/ 582615 w 4632"/>
                <a:gd name="T65" fmla="*/ 543559 h 2280"/>
                <a:gd name="T66" fmla="*/ 661064 w 4632"/>
                <a:gd name="T67" fmla="*/ 469405 h 2280"/>
                <a:gd name="T68" fmla="*/ 739154 w 4632"/>
                <a:gd name="T69" fmla="*/ 392010 h 2280"/>
                <a:gd name="T70" fmla="*/ 898572 w 4632"/>
                <a:gd name="T71" fmla="*/ 236502 h 2280"/>
                <a:gd name="T72" fmla="*/ 1072025 w 4632"/>
                <a:gd name="T73" fmla="*/ 105112 h 2280"/>
                <a:gd name="T74" fmla="*/ 1245838 w 4632"/>
                <a:gd name="T75" fmla="*/ 27718 h 2280"/>
                <a:gd name="T76" fmla="*/ 1394101 w 4632"/>
                <a:gd name="T77" fmla="*/ 2160 h 2280"/>
                <a:gd name="T78" fmla="*/ 1507817 w 4632"/>
                <a:gd name="T79" fmla="*/ 10799 h 2280"/>
                <a:gd name="T80" fmla="*/ 1586266 w 4632"/>
                <a:gd name="T81" fmla="*/ 36357 h 2280"/>
                <a:gd name="T82" fmla="*/ 1612896 w 4632"/>
                <a:gd name="T83" fmla="*/ 50396 h 2280"/>
                <a:gd name="T84" fmla="*/ 1633048 w 4632"/>
                <a:gd name="T85" fmla="*/ 64075 h 2280"/>
                <a:gd name="T86" fmla="*/ 1656439 w 4632"/>
                <a:gd name="T87" fmla="*/ 87473 h 22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632" h="2280">
                  <a:moveTo>
                    <a:pt x="4622" y="314"/>
                  </a:moveTo>
                  <a:lnTo>
                    <a:pt x="4622" y="314"/>
                  </a:lnTo>
                  <a:cubicBezTo>
                    <a:pt x="4613" y="329"/>
                    <a:pt x="4593" y="339"/>
                    <a:pt x="4551" y="338"/>
                  </a:cubicBezTo>
                  <a:cubicBezTo>
                    <a:pt x="4530" y="337"/>
                    <a:pt x="4505" y="332"/>
                    <a:pt x="4470" y="328"/>
                  </a:cubicBezTo>
                  <a:cubicBezTo>
                    <a:pt x="4453" y="326"/>
                    <a:pt x="4434" y="322"/>
                    <a:pt x="4413" y="318"/>
                  </a:cubicBezTo>
                  <a:cubicBezTo>
                    <a:pt x="4392" y="315"/>
                    <a:pt x="4369" y="312"/>
                    <a:pt x="4343" y="308"/>
                  </a:cubicBezTo>
                  <a:cubicBezTo>
                    <a:pt x="4292" y="301"/>
                    <a:pt x="4230" y="295"/>
                    <a:pt x="4157" y="292"/>
                  </a:cubicBezTo>
                  <a:cubicBezTo>
                    <a:pt x="4084" y="292"/>
                    <a:pt x="3998" y="291"/>
                    <a:pt x="3898" y="306"/>
                  </a:cubicBezTo>
                  <a:cubicBezTo>
                    <a:pt x="3799" y="320"/>
                    <a:pt x="3686" y="345"/>
                    <a:pt x="3560" y="387"/>
                  </a:cubicBezTo>
                  <a:cubicBezTo>
                    <a:pt x="3435" y="430"/>
                    <a:pt x="3297" y="489"/>
                    <a:pt x="3153" y="578"/>
                  </a:cubicBezTo>
                  <a:cubicBezTo>
                    <a:pt x="3006" y="667"/>
                    <a:pt x="2857" y="777"/>
                    <a:pt x="2706" y="900"/>
                  </a:cubicBezTo>
                  <a:cubicBezTo>
                    <a:pt x="2555" y="1023"/>
                    <a:pt x="2403" y="1159"/>
                    <a:pt x="2247" y="1295"/>
                  </a:cubicBezTo>
                  <a:cubicBezTo>
                    <a:pt x="2169" y="1363"/>
                    <a:pt x="2089" y="1430"/>
                    <a:pt x="2008" y="1496"/>
                  </a:cubicBezTo>
                  <a:cubicBezTo>
                    <a:pt x="1927" y="1562"/>
                    <a:pt x="1847" y="1625"/>
                    <a:pt x="1765" y="1687"/>
                  </a:cubicBezTo>
                  <a:cubicBezTo>
                    <a:pt x="1600" y="1809"/>
                    <a:pt x="1432" y="1919"/>
                    <a:pt x="1263" y="2004"/>
                  </a:cubicBezTo>
                  <a:cubicBezTo>
                    <a:pt x="1095" y="2090"/>
                    <a:pt x="929" y="2154"/>
                    <a:pt x="777" y="2196"/>
                  </a:cubicBezTo>
                  <a:cubicBezTo>
                    <a:pt x="700" y="2215"/>
                    <a:pt x="627" y="2234"/>
                    <a:pt x="559" y="2244"/>
                  </a:cubicBezTo>
                  <a:cubicBezTo>
                    <a:pt x="524" y="2249"/>
                    <a:pt x="492" y="2257"/>
                    <a:pt x="460" y="2259"/>
                  </a:cubicBezTo>
                  <a:cubicBezTo>
                    <a:pt x="428" y="2262"/>
                    <a:pt x="398" y="2266"/>
                    <a:pt x="369" y="2269"/>
                  </a:cubicBezTo>
                  <a:cubicBezTo>
                    <a:pt x="354" y="2270"/>
                    <a:pt x="341" y="2272"/>
                    <a:pt x="327" y="2273"/>
                  </a:cubicBezTo>
                  <a:cubicBezTo>
                    <a:pt x="313" y="2274"/>
                    <a:pt x="300" y="2274"/>
                    <a:pt x="287" y="2274"/>
                  </a:cubicBezTo>
                  <a:cubicBezTo>
                    <a:pt x="261" y="2275"/>
                    <a:pt x="236" y="2276"/>
                    <a:pt x="213" y="2277"/>
                  </a:cubicBezTo>
                  <a:cubicBezTo>
                    <a:pt x="168" y="2279"/>
                    <a:pt x="129" y="2277"/>
                    <a:pt x="98" y="2276"/>
                  </a:cubicBezTo>
                  <a:cubicBezTo>
                    <a:pt x="34" y="2273"/>
                    <a:pt x="0" y="2272"/>
                    <a:pt x="0" y="2272"/>
                  </a:cubicBezTo>
                  <a:cubicBezTo>
                    <a:pt x="0" y="2272"/>
                    <a:pt x="34" y="2268"/>
                    <a:pt x="97" y="2261"/>
                  </a:cubicBezTo>
                  <a:cubicBezTo>
                    <a:pt x="128" y="2258"/>
                    <a:pt x="167" y="2255"/>
                    <a:pt x="211" y="2246"/>
                  </a:cubicBezTo>
                  <a:cubicBezTo>
                    <a:pt x="233" y="2242"/>
                    <a:pt x="257" y="2238"/>
                    <a:pt x="282" y="2234"/>
                  </a:cubicBezTo>
                  <a:cubicBezTo>
                    <a:pt x="294" y="2231"/>
                    <a:pt x="307" y="2229"/>
                    <a:pt x="320" y="2227"/>
                  </a:cubicBezTo>
                  <a:cubicBezTo>
                    <a:pt x="334" y="2224"/>
                    <a:pt x="347" y="2220"/>
                    <a:pt x="361" y="2217"/>
                  </a:cubicBezTo>
                  <a:cubicBezTo>
                    <a:pt x="389" y="2210"/>
                    <a:pt x="417" y="2204"/>
                    <a:pt x="448" y="2196"/>
                  </a:cubicBezTo>
                  <a:cubicBezTo>
                    <a:pt x="478" y="2189"/>
                    <a:pt x="508" y="2178"/>
                    <a:pt x="541" y="2168"/>
                  </a:cubicBezTo>
                  <a:cubicBezTo>
                    <a:pt x="605" y="2150"/>
                    <a:pt x="672" y="2123"/>
                    <a:pt x="742" y="2096"/>
                  </a:cubicBezTo>
                  <a:cubicBezTo>
                    <a:pt x="882" y="2038"/>
                    <a:pt x="1030" y="1959"/>
                    <a:pt x="1178" y="1861"/>
                  </a:cubicBezTo>
                  <a:cubicBezTo>
                    <a:pt x="1327" y="1762"/>
                    <a:pt x="1474" y="1642"/>
                    <a:pt x="1619" y="1510"/>
                  </a:cubicBezTo>
                  <a:cubicBezTo>
                    <a:pt x="1692" y="1444"/>
                    <a:pt x="1765" y="1374"/>
                    <a:pt x="1837" y="1304"/>
                  </a:cubicBezTo>
                  <a:cubicBezTo>
                    <a:pt x="1910" y="1235"/>
                    <a:pt x="1982" y="1162"/>
                    <a:pt x="2054" y="1089"/>
                  </a:cubicBezTo>
                  <a:cubicBezTo>
                    <a:pt x="2198" y="943"/>
                    <a:pt x="2344" y="794"/>
                    <a:pt x="2497" y="657"/>
                  </a:cubicBezTo>
                  <a:cubicBezTo>
                    <a:pt x="2651" y="520"/>
                    <a:pt x="2812" y="393"/>
                    <a:pt x="2979" y="292"/>
                  </a:cubicBezTo>
                  <a:cubicBezTo>
                    <a:pt x="3146" y="189"/>
                    <a:pt x="3312" y="121"/>
                    <a:pt x="3462" y="77"/>
                  </a:cubicBezTo>
                  <a:cubicBezTo>
                    <a:pt x="3613" y="32"/>
                    <a:pt x="3751" y="12"/>
                    <a:pt x="3874" y="6"/>
                  </a:cubicBezTo>
                  <a:cubicBezTo>
                    <a:pt x="3995" y="0"/>
                    <a:pt x="4101" y="14"/>
                    <a:pt x="4190" y="30"/>
                  </a:cubicBezTo>
                  <a:cubicBezTo>
                    <a:pt x="4279" y="49"/>
                    <a:pt x="4350" y="74"/>
                    <a:pt x="4408" y="101"/>
                  </a:cubicBezTo>
                  <a:cubicBezTo>
                    <a:pt x="4436" y="114"/>
                    <a:pt x="4461" y="127"/>
                    <a:pt x="4482" y="140"/>
                  </a:cubicBezTo>
                  <a:cubicBezTo>
                    <a:pt x="4504" y="154"/>
                    <a:pt x="4522" y="167"/>
                    <a:pt x="4538" y="178"/>
                  </a:cubicBezTo>
                  <a:cubicBezTo>
                    <a:pt x="4570" y="201"/>
                    <a:pt x="4590" y="225"/>
                    <a:pt x="4603" y="243"/>
                  </a:cubicBezTo>
                  <a:cubicBezTo>
                    <a:pt x="4631" y="279"/>
                    <a:pt x="4630" y="301"/>
                    <a:pt x="4622" y="31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0" name="Freeform 33">
              <a:extLst>
                <a:ext uri="{FF2B5EF4-FFF2-40B4-BE49-F238E27FC236}">
                  <a16:creationId xmlns:a16="http://schemas.microsoft.com/office/drawing/2014/main" id="{DB91E126-E635-994A-BFAC-9958CC8EE3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1675" y="3486150"/>
              <a:ext cx="366713" cy="561975"/>
            </a:xfrm>
            <a:custGeom>
              <a:avLst/>
              <a:gdLst>
                <a:gd name="T0" fmla="*/ 222043 w 1019"/>
                <a:gd name="T1" fmla="*/ 8989 h 1563"/>
                <a:gd name="T2" fmla="*/ 222043 w 1019"/>
                <a:gd name="T3" fmla="*/ 8989 h 1563"/>
                <a:gd name="T4" fmla="*/ 234639 w 1019"/>
                <a:gd name="T5" fmla="*/ 1079 h 1563"/>
                <a:gd name="T6" fmla="*/ 234639 w 1019"/>
                <a:gd name="T7" fmla="*/ 1079 h 1563"/>
                <a:gd name="T8" fmla="*/ 270266 w 1019"/>
                <a:gd name="T9" fmla="*/ 9708 h 1563"/>
                <a:gd name="T10" fmla="*/ 270266 w 1019"/>
                <a:gd name="T11" fmla="*/ 9708 h 1563"/>
                <a:gd name="T12" fmla="*/ 328206 w 1019"/>
                <a:gd name="T13" fmla="*/ 65078 h 1563"/>
                <a:gd name="T14" fmla="*/ 328206 w 1019"/>
                <a:gd name="T15" fmla="*/ 65078 h 1563"/>
                <a:gd name="T16" fmla="*/ 365273 w 1019"/>
                <a:gd name="T17" fmla="*/ 200988 h 1563"/>
                <a:gd name="T18" fmla="*/ 365273 w 1019"/>
                <a:gd name="T19" fmla="*/ 200988 h 1563"/>
                <a:gd name="T20" fmla="*/ 345840 w 1019"/>
                <a:gd name="T21" fmla="*/ 291235 h 1563"/>
                <a:gd name="T22" fmla="*/ 345840 w 1019"/>
                <a:gd name="T23" fmla="*/ 291235 h 1563"/>
                <a:gd name="T24" fmla="*/ 298337 w 1019"/>
                <a:gd name="T25" fmla="*/ 373212 h 1563"/>
                <a:gd name="T26" fmla="*/ 298337 w 1019"/>
                <a:gd name="T27" fmla="*/ 373212 h 1563"/>
                <a:gd name="T28" fmla="*/ 234279 w 1019"/>
                <a:gd name="T29" fmla="*/ 438650 h 1563"/>
                <a:gd name="T30" fmla="*/ 234279 w 1019"/>
                <a:gd name="T31" fmla="*/ 438650 h 1563"/>
                <a:gd name="T32" fmla="*/ 164823 w 1019"/>
                <a:gd name="T33" fmla="*/ 486110 h 1563"/>
                <a:gd name="T34" fmla="*/ 164823 w 1019"/>
                <a:gd name="T35" fmla="*/ 486110 h 1563"/>
                <a:gd name="T36" fmla="*/ 47504 w 1019"/>
                <a:gd name="T37" fmla="*/ 542559 h 1563"/>
                <a:gd name="T38" fmla="*/ 47504 w 1019"/>
                <a:gd name="T39" fmla="*/ 542559 h 1563"/>
                <a:gd name="T40" fmla="*/ 0 w 1019"/>
                <a:gd name="T41" fmla="*/ 561615 h 1563"/>
                <a:gd name="T42" fmla="*/ 0 w 1019"/>
                <a:gd name="T43" fmla="*/ 561615 h 1563"/>
                <a:gd name="T44" fmla="*/ 41746 w 1019"/>
                <a:gd name="T45" fmla="*/ 531773 h 1563"/>
                <a:gd name="T46" fmla="*/ 41746 w 1019"/>
                <a:gd name="T47" fmla="*/ 531773 h 1563"/>
                <a:gd name="T48" fmla="*/ 141431 w 1019"/>
                <a:gd name="T49" fmla="*/ 453391 h 1563"/>
                <a:gd name="T50" fmla="*/ 141431 w 1019"/>
                <a:gd name="T51" fmla="*/ 453391 h 1563"/>
                <a:gd name="T52" fmla="*/ 242556 w 1019"/>
                <a:gd name="T53" fmla="*/ 334740 h 1563"/>
                <a:gd name="T54" fmla="*/ 242556 w 1019"/>
                <a:gd name="T55" fmla="*/ 334740 h 1563"/>
                <a:gd name="T56" fmla="*/ 273505 w 1019"/>
                <a:gd name="T57" fmla="*/ 265707 h 1563"/>
                <a:gd name="T58" fmla="*/ 273505 w 1019"/>
                <a:gd name="T59" fmla="*/ 265707 h 1563"/>
                <a:gd name="T60" fmla="*/ 285021 w 1019"/>
                <a:gd name="T61" fmla="*/ 198471 h 1563"/>
                <a:gd name="T62" fmla="*/ 285021 w 1019"/>
                <a:gd name="T63" fmla="*/ 198471 h 1563"/>
                <a:gd name="T64" fmla="*/ 265228 w 1019"/>
                <a:gd name="T65" fmla="*/ 100314 h 1563"/>
                <a:gd name="T66" fmla="*/ 265228 w 1019"/>
                <a:gd name="T67" fmla="*/ 100314 h 1563"/>
                <a:gd name="T68" fmla="*/ 236798 w 1019"/>
                <a:gd name="T69" fmla="*/ 49618 h 1563"/>
                <a:gd name="T70" fmla="*/ 236798 w 1019"/>
                <a:gd name="T71" fmla="*/ 49618 h 1563"/>
                <a:gd name="T72" fmla="*/ 221683 w 1019"/>
                <a:gd name="T73" fmla="*/ 23730 h 1563"/>
                <a:gd name="T74" fmla="*/ 221683 w 1019"/>
                <a:gd name="T75" fmla="*/ 23730 h 1563"/>
                <a:gd name="T76" fmla="*/ 222043 w 1019"/>
                <a:gd name="T77" fmla="*/ 8989 h 156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9" h="1563">
                  <a:moveTo>
                    <a:pt x="617" y="25"/>
                  </a:moveTo>
                  <a:lnTo>
                    <a:pt x="617" y="25"/>
                  </a:lnTo>
                  <a:cubicBezTo>
                    <a:pt x="623" y="15"/>
                    <a:pt x="632" y="6"/>
                    <a:pt x="652" y="3"/>
                  </a:cubicBezTo>
                  <a:cubicBezTo>
                    <a:pt x="673" y="0"/>
                    <a:pt x="705" y="3"/>
                    <a:pt x="751" y="27"/>
                  </a:cubicBezTo>
                  <a:cubicBezTo>
                    <a:pt x="796" y="51"/>
                    <a:pt x="856" y="97"/>
                    <a:pt x="912" y="181"/>
                  </a:cubicBezTo>
                  <a:cubicBezTo>
                    <a:pt x="967" y="266"/>
                    <a:pt x="1018" y="391"/>
                    <a:pt x="1015" y="559"/>
                  </a:cubicBezTo>
                  <a:cubicBezTo>
                    <a:pt x="1012" y="644"/>
                    <a:pt x="993" y="728"/>
                    <a:pt x="961" y="810"/>
                  </a:cubicBezTo>
                  <a:cubicBezTo>
                    <a:pt x="928" y="892"/>
                    <a:pt x="883" y="969"/>
                    <a:pt x="829" y="1038"/>
                  </a:cubicBezTo>
                  <a:cubicBezTo>
                    <a:pt x="776" y="1106"/>
                    <a:pt x="715" y="1167"/>
                    <a:pt x="651" y="1220"/>
                  </a:cubicBezTo>
                  <a:cubicBezTo>
                    <a:pt x="587" y="1271"/>
                    <a:pt x="522" y="1315"/>
                    <a:pt x="458" y="1352"/>
                  </a:cubicBezTo>
                  <a:cubicBezTo>
                    <a:pt x="332" y="1426"/>
                    <a:pt x="215" y="1475"/>
                    <a:pt x="132" y="1509"/>
                  </a:cubicBezTo>
                  <a:cubicBezTo>
                    <a:pt x="50" y="1543"/>
                    <a:pt x="0" y="1562"/>
                    <a:pt x="0" y="1562"/>
                  </a:cubicBezTo>
                  <a:cubicBezTo>
                    <a:pt x="0" y="1562"/>
                    <a:pt x="43" y="1530"/>
                    <a:pt x="116" y="1479"/>
                  </a:cubicBezTo>
                  <a:cubicBezTo>
                    <a:pt x="188" y="1426"/>
                    <a:pt x="289" y="1354"/>
                    <a:pt x="393" y="1261"/>
                  </a:cubicBezTo>
                  <a:cubicBezTo>
                    <a:pt x="497" y="1170"/>
                    <a:pt x="601" y="1058"/>
                    <a:pt x="674" y="931"/>
                  </a:cubicBezTo>
                  <a:cubicBezTo>
                    <a:pt x="711" y="869"/>
                    <a:pt x="740" y="802"/>
                    <a:pt x="760" y="739"/>
                  </a:cubicBezTo>
                  <a:cubicBezTo>
                    <a:pt x="779" y="675"/>
                    <a:pt x="790" y="609"/>
                    <a:pt x="792" y="552"/>
                  </a:cubicBezTo>
                  <a:cubicBezTo>
                    <a:pt x="795" y="435"/>
                    <a:pt x="765" y="344"/>
                    <a:pt x="737" y="279"/>
                  </a:cubicBezTo>
                  <a:cubicBezTo>
                    <a:pt x="708" y="214"/>
                    <a:pt x="679" y="171"/>
                    <a:pt x="658" y="138"/>
                  </a:cubicBezTo>
                  <a:cubicBezTo>
                    <a:pt x="636" y="105"/>
                    <a:pt x="623" y="83"/>
                    <a:pt x="616" y="66"/>
                  </a:cubicBezTo>
                  <a:cubicBezTo>
                    <a:pt x="611" y="48"/>
                    <a:pt x="613" y="34"/>
                    <a:pt x="617" y="2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1" name="Freeform 34">
              <a:extLst>
                <a:ext uri="{FF2B5EF4-FFF2-40B4-BE49-F238E27FC236}">
                  <a16:creationId xmlns:a16="http://schemas.microsoft.com/office/drawing/2014/main" id="{D2A087BC-B6FB-724A-8FCD-286EA2ECBD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9625" y="3197225"/>
              <a:ext cx="434975" cy="733425"/>
            </a:xfrm>
            <a:custGeom>
              <a:avLst/>
              <a:gdLst>
                <a:gd name="T0" fmla="*/ 7196 w 1209"/>
                <a:gd name="T1" fmla="*/ 144812 h 2036"/>
                <a:gd name="T2" fmla="*/ 0 w 1209"/>
                <a:gd name="T3" fmla="*/ 129322 h 2036"/>
                <a:gd name="T4" fmla="*/ 720 w 1209"/>
                <a:gd name="T5" fmla="*/ 120677 h 2036"/>
                <a:gd name="T6" fmla="*/ 3958 w 1209"/>
                <a:gd name="T7" fmla="*/ 109509 h 2036"/>
                <a:gd name="T8" fmla="*/ 6116 w 1209"/>
                <a:gd name="T9" fmla="*/ 102665 h 2036"/>
                <a:gd name="T10" fmla="*/ 9714 w 1209"/>
                <a:gd name="T11" fmla="*/ 95461 h 2036"/>
                <a:gd name="T12" fmla="*/ 19788 w 1209"/>
                <a:gd name="T13" fmla="*/ 79610 h 2036"/>
                <a:gd name="T14" fmla="*/ 34539 w 1209"/>
                <a:gd name="T15" fmla="*/ 61959 h 2036"/>
                <a:gd name="T16" fmla="*/ 55406 w 1209"/>
                <a:gd name="T17" fmla="*/ 43588 h 2036"/>
                <a:gd name="T18" fmla="*/ 118728 w 1209"/>
                <a:gd name="T19" fmla="*/ 11888 h 2036"/>
                <a:gd name="T20" fmla="*/ 213350 w 1209"/>
                <a:gd name="T21" fmla="*/ 4323 h 2036"/>
                <a:gd name="T22" fmla="*/ 227381 w 1209"/>
                <a:gd name="T23" fmla="*/ 6844 h 2036"/>
                <a:gd name="T24" fmla="*/ 241413 w 1209"/>
                <a:gd name="T25" fmla="*/ 10086 h 2036"/>
                <a:gd name="T26" fmla="*/ 255804 w 1209"/>
                <a:gd name="T27" fmla="*/ 14769 h 2036"/>
                <a:gd name="T28" fmla="*/ 269836 w 1209"/>
                <a:gd name="T29" fmla="*/ 20173 h 2036"/>
                <a:gd name="T30" fmla="*/ 325242 w 1209"/>
                <a:gd name="T31" fmla="*/ 53674 h 2036"/>
                <a:gd name="T32" fmla="*/ 408711 w 1209"/>
                <a:gd name="T33" fmla="*/ 164264 h 2036"/>
                <a:gd name="T34" fmla="*/ 429219 w 1209"/>
                <a:gd name="T35" fmla="*/ 233788 h 2036"/>
                <a:gd name="T36" fmla="*/ 433176 w 1209"/>
                <a:gd name="T37" fmla="*/ 305834 h 2036"/>
                <a:gd name="T38" fmla="*/ 400076 w 1209"/>
                <a:gd name="T39" fmla="*/ 440920 h 2036"/>
                <a:gd name="T40" fmla="*/ 334596 w 1209"/>
                <a:gd name="T41" fmla="*/ 549709 h 2036"/>
                <a:gd name="T42" fmla="*/ 194641 w 1209"/>
                <a:gd name="T43" fmla="*/ 686235 h 2036"/>
                <a:gd name="T44" fmla="*/ 149669 w 1209"/>
                <a:gd name="T45" fmla="*/ 721177 h 2036"/>
                <a:gd name="T46" fmla="*/ 132759 w 1209"/>
                <a:gd name="T47" fmla="*/ 733065 h 2036"/>
                <a:gd name="T48" fmla="*/ 147150 w 1209"/>
                <a:gd name="T49" fmla="*/ 718295 h 2036"/>
                <a:gd name="T50" fmla="*/ 186366 w 1209"/>
                <a:gd name="T51" fmla="*/ 677229 h 2036"/>
                <a:gd name="T52" fmla="*/ 301496 w 1209"/>
                <a:gd name="T53" fmla="*/ 527014 h 2036"/>
                <a:gd name="T54" fmla="*/ 348987 w 1209"/>
                <a:gd name="T55" fmla="*/ 421467 h 2036"/>
                <a:gd name="T56" fmla="*/ 365537 w 1209"/>
                <a:gd name="T57" fmla="*/ 304753 h 2036"/>
                <a:gd name="T58" fmla="*/ 338914 w 1209"/>
                <a:gd name="T59" fmla="*/ 196324 h 2036"/>
                <a:gd name="T60" fmla="*/ 275592 w 1209"/>
                <a:gd name="T61" fmla="*/ 116354 h 2036"/>
                <a:gd name="T62" fmla="*/ 237815 w 1209"/>
                <a:gd name="T63" fmla="*/ 93299 h 2036"/>
                <a:gd name="T64" fmla="*/ 228461 w 1209"/>
                <a:gd name="T65" fmla="*/ 88976 h 2036"/>
                <a:gd name="T66" fmla="*/ 219466 w 1209"/>
                <a:gd name="T67" fmla="*/ 86095 h 2036"/>
                <a:gd name="T68" fmla="*/ 210472 w 1209"/>
                <a:gd name="T69" fmla="*/ 83933 h 2036"/>
                <a:gd name="T70" fmla="*/ 201477 w 1209"/>
                <a:gd name="T71" fmla="*/ 81772 h 2036"/>
                <a:gd name="T72" fmla="*/ 136357 w 1209"/>
                <a:gd name="T73" fmla="*/ 82132 h 2036"/>
                <a:gd name="T74" fmla="*/ 88866 w 1209"/>
                <a:gd name="T75" fmla="*/ 97262 h 2036"/>
                <a:gd name="T76" fmla="*/ 71237 w 1209"/>
                <a:gd name="T77" fmla="*/ 106628 h 2036"/>
                <a:gd name="T78" fmla="*/ 56845 w 1209"/>
                <a:gd name="T79" fmla="*/ 115633 h 2036"/>
                <a:gd name="T80" fmla="*/ 45692 w 1209"/>
                <a:gd name="T81" fmla="*/ 123919 h 2036"/>
                <a:gd name="T82" fmla="*/ 41015 w 1209"/>
                <a:gd name="T83" fmla="*/ 127521 h 2036"/>
                <a:gd name="T84" fmla="*/ 36698 w 1209"/>
                <a:gd name="T85" fmla="*/ 131123 h 2036"/>
                <a:gd name="T86" fmla="*/ 29142 w 1209"/>
                <a:gd name="T87" fmla="*/ 136527 h 2036"/>
                <a:gd name="T88" fmla="*/ 23386 w 1209"/>
                <a:gd name="T89" fmla="*/ 141210 h 20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209" h="2036">
                  <a:moveTo>
                    <a:pt x="20" y="402"/>
                  </a:moveTo>
                  <a:lnTo>
                    <a:pt x="20" y="402"/>
                  </a:lnTo>
                  <a:cubicBezTo>
                    <a:pt x="9" y="398"/>
                    <a:pt x="1" y="387"/>
                    <a:pt x="0" y="359"/>
                  </a:cubicBezTo>
                  <a:cubicBezTo>
                    <a:pt x="0" y="352"/>
                    <a:pt x="1" y="344"/>
                    <a:pt x="2" y="335"/>
                  </a:cubicBezTo>
                  <a:cubicBezTo>
                    <a:pt x="4" y="325"/>
                    <a:pt x="7" y="315"/>
                    <a:pt x="11" y="304"/>
                  </a:cubicBezTo>
                  <a:cubicBezTo>
                    <a:pt x="13" y="298"/>
                    <a:pt x="15" y="291"/>
                    <a:pt x="17" y="285"/>
                  </a:cubicBezTo>
                  <a:cubicBezTo>
                    <a:pt x="20" y="278"/>
                    <a:pt x="24" y="272"/>
                    <a:pt x="27" y="265"/>
                  </a:cubicBezTo>
                  <a:cubicBezTo>
                    <a:pt x="35" y="252"/>
                    <a:pt x="42" y="235"/>
                    <a:pt x="55" y="221"/>
                  </a:cubicBezTo>
                  <a:cubicBezTo>
                    <a:pt x="66" y="205"/>
                    <a:pt x="79" y="188"/>
                    <a:pt x="96" y="172"/>
                  </a:cubicBezTo>
                  <a:cubicBezTo>
                    <a:pt x="112" y="154"/>
                    <a:pt x="132" y="138"/>
                    <a:pt x="154" y="121"/>
                  </a:cubicBezTo>
                  <a:cubicBezTo>
                    <a:pt x="199" y="88"/>
                    <a:pt x="257" y="56"/>
                    <a:pt x="330" y="33"/>
                  </a:cubicBezTo>
                  <a:cubicBezTo>
                    <a:pt x="403" y="12"/>
                    <a:pt x="492" y="0"/>
                    <a:pt x="593" y="12"/>
                  </a:cubicBezTo>
                  <a:cubicBezTo>
                    <a:pt x="606" y="14"/>
                    <a:pt x="619" y="16"/>
                    <a:pt x="632" y="19"/>
                  </a:cubicBezTo>
                  <a:cubicBezTo>
                    <a:pt x="645" y="22"/>
                    <a:pt x="658" y="24"/>
                    <a:pt x="671" y="28"/>
                  </a:cubicBezTo>
                  <a:cubicBezTo>
                    <a:pt x="684" y="32"/>
                    <a:pt x="698" y="36"/>
                    <a:pt x="711" y="41"/>
                  </a:cubicBezTo>
                  <a:cubicBezTo>
                    <a:pt x="724" y="46"/>
                    <a:pt x="737" y="51"/>
                    <a:pt x="750" y="56"/>
                  </a:cubicBezTo>
                  <a:cubicBezTo>
                    <a:pt x="802" y="79"/>
                    <a:pt x="855" y="109"/>
                    <a:pt x="904" y="149"/>
                  </a:cubicBezTo>
                  <a:cubicBezTo>
                    <a:pt x="1003" y="227"/>
                    <a:pt x="1084" y="334"/>
                    <a:pt x="1136" y="456"/>
                  </a:cubicBezTo>
                  <a:cubicBezTo>
                    <a:pt x="1162" y="518"/>
                    <a:pt x="1181" y="582"/>
                    <a:pt x="1193" y="649"/>
                  </a:cubicBezTo>
                  <a:cubicBezTo>
                    <a:pt x="1204" y="715"/>
                    <a:pt x="1208" y="783"/>
                    <a:pt x="1204" y="849"/>
                  </a:cubicBezTo>
                  <a:cubicBezTo>
                    <a:pt x="1197" y="982"/>
                    <a:pt x="1162" y="1109"/>
                    <a:pt x="1112" y="1224"/>
                  </a:cubicBezTo>
                  <a:cubicBezTo>
                    <a:pt x="1063" y="1337"/>
                    <a:pt x="999" y="1439"/>
                    <a:pt x="930" y="1526"/>
                  </a:cubicBezTo>
                  <a:cubicBezTo>
                    <a:pt x="793" y="1701"/>
                    <a:pt x="645" y="1821"/>
                    <a:pt x="541" y="1905"/>
                  </a:cubicBezTo>
                  <a:cubicBezTo>
                    <a:pt x="488" y="1947"/>
                    <a:pt x="445" y="1979"/>
                    <a:pt x="416" y="2002"/>
                  </a:cubicBezTo>
                  <a:cubicBezTo>
                    <a:pt x="386" y="2023"/>
                    <a:pt x="369" y="2035"/>
                    <a:pt x="369" y="2035"/>
                  </a:cubicBezTo>
                  <a:cubicBezTo>
                    <a:pt x="369" y="2035"/>
                    <a:pt x="384" y="2020"/>
                    <a:pt x="409" y="1994"/>
                  </a:cubicBezTo>
                  <a:cubicBezTo>
                    <a:pt x="435" y="1968"/>
                    <a:pt x="472" y="1929"/>
                    <a:pt x="518" y="1880"/>
                  </a:cubicBezTo>
                  <a:cubicBezTo>
                    <a:pt x="607" y="1782"/>
                    <a:pt x="732" y="1642"/>
                    <a:pt x="838" y="1463"/>
                  </a:cubicBezTo>
                  <a:cubicBezTo>
                    <a:pt x="891" y="1374"/>
                    <a:pt x="937" y="1275"/>
                    <a:pt x="970" y="1170"/>
                  </a:cubicBezTo>
                  <a:cubicBezTo>
                    <a:pt x="1002" y="1065"/>
                    <a:pt x="1020" y="954"/>
                    <a:pt x="1016" y="846"/>
                  </a:cubicBezTo>
                  <a:cubicBezTo>
                    <a:pt x="1013" y="738"/>
                    <a:pt x="987" y="636"/>
                    <a:pt x="942" y="545"/>
                  </a:cubicBezTo>
                  <a:cubicBezTo>
                    <a:pt x="897" y="454"/>
                    <a:pt x="834" y="378"/>
                    <a:pt x="766" y="323"/>
                  </a:cubicBezTo>
                  <a:cubicBezTo>
                    <a:pt x="731" y="295"/>
                    <a:pt x="695" y="275"/>
                    <a:pt x="661" y="259"/>
                  </a:cubicBezTo>
                  <a:cubicBezTo>
                    <a:pt x="652" y="255"/>
                    <a:pt x="644" y="252"/>
                    <a:pt x="635" y="247"/>
                  </a:cubicBezTo>
                  <a:cubicBezTo>
                    <a:pt x="627" y="245"/>
                    <a:pt x="618" y="242"/>
                    <a:pt x="610" y="239"/>
                  </a:cubicBezTo>
                  <a:cubicBezTo>
                    <a:pt x="601" y="236"/>
                    <a:pt x="593" y="234"/>
                    <a:pt x="585" y="233"/>
                  </a:cubicBezTo>
                  <a:cubicBezTo>
                    <a:pt x="576" y="230"/>
                    <a:pt x="569" y="228"/>
                    <a:pt x="560" y="227"/>
                  </a:cubicBezTo>
                  <a:cubicBezTo>
                    <a:pt x="494" y="215"/>
                    <a:pt x="432" y="218"/>
                    <a:pt x="379" y="228"/>
                  </a:cubicBezTo>
                  <a:cubicBezTo>
                    <a:pt x="327" y="238"/>
                    <a:pt x="283" y="254"/>
                    <a:pt x="247" y="270"/>
                  </a:cubicBezTo>
                  <a:cubicBezTo>
                    <a:pt x="229" y="279"/>
                    <a:pt x="212" y="287"/>
                    <a:pt x="198" y="296"/>
                  </a:cubicBezTo>
                  <a:cubicBezTo>
                    <a:pt x="183" y="304"/>
                    <a:pt x="171" y="313"/>
                    <a:pt x="158" y="321"/>
                  </a:cubicBezTo>
                  <a:cubicBezTo>
                    <a:pt x="146" y="328"/>
                    <a:pt x="137" y="337"/>
                    <a:pt x="127" y="344"/>
                  </a:cubicBezTo>
                  <a:cubicBezTo>
                    <a:pt x="123" y="348"/>
                    <a:pt x="118" y="351"/>
                    <a:pt x="114" y="354"/>
                  </a:cubicBezTo>
                  <a:cubicBezTo>
                    <a:pt x="110" y="357"/>
                    <a:pt x="106" y="361"/>
                    <a:pt x="102" y="364"/>
                  </a:cubicBezTo>
                  <a:cubicBezTo>
                    <a:pt x="95" y="370"/>
                    <a:pt x="88" y="375"/>
                    <a:pt x="81" y="379"/>
                  </a:cubicBezTo>
                  <a:cubicBezTo>
                    <a:pt x="75" y="384"/>
                    <a:pt x="70" y="388"/>
                    <a:pt x="65" y="392"/>
                  </a:cubicBezTo>
                  <a:cubicBezTo>
                    <a:pt x="45" y="405"/>
                    <a:pt x="30" y="406"/>
                    <a:pt x="20" y="40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2" name="Freeform 35">
              <a:extLst>
                <a:ext uri="{FF2B5EF4-FFF2-40B4-BE49-F238E27FC236}">
                  <a16:creationId xmlns:a16="http://schemas.microsoft.com/office/drawing/2014/main" id="{46DC5D6B-38F9-A54E-98D2-0771E33F74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0550" y="4033838"/>
              <a:ext cx="546100" cy="141287"/>
            </a:xfrm>
            <a:custGeom>
              <a:avLst/>
              <a:gdLst>
                <a:gd name="T0" fmla="*/ 539260 w 1517"/>
                <a:gd name="T1" fmla="*/ 128704 h 393"/>
                <a:gd name="T2" fmla="*/ 539260 w 1517"/>
                <a:gd name="T3" fmla="*/ 128704 h 393"/>
                <a:gd name="T4" fmla="*/ 501462 w 1517"/>
                <a:gd name="T5" fmla="*/ 135175 h 393"/>
                <a:gd name="T6" fmla="*/ 501462 w 1517"/>
                <a:gd name="T7" fmla="*/ 135175 h 393"/>
                <a:gd name="T8" fmla="*/ 370786 w 1517"/>
                <a:gd name="T9" fmla="*/ 93472 h 393"/>
                <a:gd name="T10" fmla="*/ 370786 w 1517"/>
                <a:gd name="T11" fmla="*/ 93472 h 393"/>
                <a:gd name="T12" fmla="*/ 254511 w 1517"/>
                <a:gd name="T13" fmla="*/ 69385 h 393"/>
                <a:gd name="T14" fmla="*/ 254511 w 1517"/>
                <a:gd name="T15" fmla="*/ 69385 h 393"/>
                <a:gd name="T16" fmla="*/ 133195 w 1517"/>
                <a:gd name="T17" fmla="*/ 65071 h 393"/>
                <a:gd name="T18" fmla="*/ 133195 w 1517"/>
                <a:gd name="T19" fmla="*/ 65071 h 393"/>
                <a:gd name="T20" fmla="*/ 38159 w 1517"/>
                <a:gd name="T21" fmla="*/ 79092 h 393"/>
                <a:gd name="T22" fmla="*/ 38159 w 1517"/>
                <a:gd name="T23" fmla="*/ 79092 h 393"/>
                <a:gd name="T24" fmla="*/ 10080 w 1517"/>
                <a:gd name="T25" fmla="*/ 86642 h 393"/>
                <a:gd name="T26" fmla="*/ 10080 w 1517"/>
                <a:gd name="T27" fmla="*/ 86642 h 393"/>
                <a:gd name="T28" fmla="*/ 0 w 1517"/>
                <a:gd name="T29" fmla="*/ 89518 h 393"/>
                <a:gd name="T30" fmla="*/ 0 w 1517"/>
                <a:gd name="T31" fmla="*/ 89518 h 393"/>
                <a:gd name="T32" fmla="*/ 8640 w 1517"/>
                <a:gd name="T33" fmla="*/ 83406 h 393"/>
                <a:gd name="T34" fmla="*/ 8640 w 1517"/>
                <a:gd name="T35" fmla="*/ 83406 h 393"/>
                <a:gd name="T36" fmla="*/ 33479 w 1517"/>
                <a:gd name="T37" fmla="*/ 67588 h 393"/>
                <a:gd name="T38" fmla="*/ 33479 w 1517"/>
                <a:gd name="T39" fmla="*/ 67588 h 393"/>
                <a:gd name="T40" fmla="*/ 125275 w 1517"/>
                <a:gd name="T41" fmla="*/ 25525 h 393"/>
                <a:gd name="T42" fmla="*/ 125275 w 1517"/>
                <a:gd name="T43" fmla="*/ 25525 h 393"/>
                <a:gd name="T44" fmla="*/ 257031 w 1517"/>
                <a:gd name="T45" fmla="*/ 2157 h 393"/>
                <a:gd name="T46" fmla="*/ 257031 w 1517"/>
                <a:gd name="T47" fmla="*/ 2157 h 393"/>
                <a:gd name="T48" fmla="*/ 392026 w 1517"/>
                <a:gd name="T49" fmla="*/ 16537 h 393"/>
                <a:gd name="T50" fmla="*/ 392026 w 1517"/>
                <a:gd name="T51" fmla="*/ 16537 h 393"/>
                <a:gd name="T52" fmla="*/ 420465 w 1517"/>
                <a:gd name="T53" fmla="*/ 25166 h 393"/>
                <a:gd name="T54" fmla="*/ 420465 w 1517"/>
                <a:gd name="T55" fmla="*/ 25166 h 393"/>
                <a:gd name="T56" fmla="*/ 444944 w 1517"/>
                <a:gd name="T57" fmla="*/ 35232 h 393"/>
                <a:gd name="T58" fmla="*/ 444944 w 1517"/>
                <a:gd name="T59" fmla="*/ 35232 h 393"/>
                <a:gd name="T60" fmla="*/ 484182 w 1517"/>
                <a:gd name="T61" fmla="*/ 55005 h 393"/>
                <a:gd name="T62" fmla="*/ 484182 w 1517"/>
                <a:gd name="T63" fmla="*/ 55005 h 393"/>
                <a:gd name="T64" fmla="*/ 511181 w 1517"/>
                <a:gd name="T65" fmla="*/ 74418 h 393"/>
                <a:gd name="T66" fmla="*/ 511181 w 1517"/>
                <a:gd name="T67" fmla="*/ 74418 h 393"/>
                <a:gd name="T68" fmla="*/ 528461 w 1517"/>
                <a:gd name="T69" fmla="*/ 90596 h 393"/>
                <a:gd name="T70" fmla="*/ 528461 w 1517"/>
                <a:gd name="T71" fmla="*/ 90596 h 393"/>
                <a:gd name="T72" fmla="*/ 539260 w 1517"/>
                <a:gd name="T73" fmla="*/ 128704 h 39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517" h="393">
                  <a:moveTo>
                    <a:pt x="1498" y="358"/>
                  </a:moveTo>
                  <a:lnTo>
                    <a:pt x="1498" y="358"/>
                  </a:lnTo>
                  <a:cubicBezTo>
                    <a:pt x="1485" y="376"/>
                    <a:pt x="1457" y="392"/>
                    <a:pt x="1393" y="376"/>
                  </a:cubicBezTo>
                  <a:cubicBezTo>
                    <a:pt x="1325" y="363"/>
                    <a:pt x="1222" y="316"/>
                    <a:pt x="1030" y="260"/>
                  </a:cubicBezTo>
                  <a:cubicBezTo>
                    <a:pt x="933" y="233"/>
                    <a:pt x="822" y="207"/>
                    <a:pt x="707" y="193"/>
                  </a:cubicBezTo>
                  <a:cubicBezTo>
                    <a:pt x="593" y="178"/>
                    <a:pt x="476" y="174"/>
                    <a:pt x="370" y="181"/>
                  </a:cubicBezTo>
                  <a:cubicBezTo>
                    <a:pt x="265" y="187"/>
                    <a:pt x="172" y="206"/>
                    <a:pt x="106" y="220"/>
                  </a:cubicBezTo>
                  <a:cubicBezTo>
                    <a:pt x="73" y="228"/>
                    <a:pt x="47" y="237"/>
                    <a:pt x="28" y="241"/>
                  </a:cubicBezTo>
                  <a:cubicBezTo>
                    <a:pt x="10" y="246"/>
                    <a:pt x="0" y="249"/>
                    <a:pt x="0" y="249"/>
                  </a:cubicBezTo>
                  <a:cubicBezTo>
                    <a:pt x="0" y="249"/>
                    <a:pt x="9" y="243"/>
                    <a:pt x="24" y="232"/>
                  </a:cubicBezTo>
                  <a:cubicBezTo>
                    <a:pt x="40" y="222"/>
                    <a:pt x="63" y="206"/>
                    <a:pt x="93" y="188"/>
                  </a:cubicBezTo>
                  <a:cubicBezTo>
                    <a:pt x="153" y="154"/>
                    <a:pt x="240" y="107"/>
                    <a:pt x="348" y="71"/>
                  </a:cubicBezTo>
                  <a:cubicBezTo>
                    <a:pt x="456" y="37"/>
                    <a:pt x="584" y="11"/>
                    <a:pt x="714" y="6"/>
                  </a:cubicBezTo>
                  <a:cubicBezTo>
                    <a:pt x="845" y="0"/>
                    <a:pt x="976" y="15"/>
                    <a:pt x="1089" y="46"/>
                  </a:cubicBezTo>
                  <a:cubicBezTo>
                    <a:pt x="1117" y="54"/>
                    <a:pt x="1143" y="61"/>
                    <a:pt x="1168" y="70"/>
                  </a:cubicBezTo>
                  <a:cubicBezTo>
                    <a:pt x="1193" y="78"/>
                    <a:pt x="1215" y="89"/>
                    <a:pt x="1236" y="98"/>
                  </a:cubicBezTo>
                  <a:cubicBezTo>
                    <a:pt x="1279" y="115"/>
                    <a:pt x="1314" y="136"/>
                    <a:pt x="1345" y="153"/>
                  </a:cubicBezTo>
                  <a:cubicBezTo>
                    <a:pt x="1376" y="171"/>
                    <a:pt x="1400" y="190"/>
                    <a:pt x="1420" y="207"/>
                  </a:cubicBezTo>
                  <a:cubicBezTo>
                    <a:pt x="1441" y="224"/>
                    <a:pt x="1456" y="238"/>
                    <a:pt x="1468" y="252"/>
                  </a:cubicBezTo>
                  <a:cubicBezTo>
                    <a:pt x="1516" y="311"/>
                    <a:pt x="1510" y="340"/>
                    <a:pt x="1498" y="35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3" name="Freeform 36">
              <a:extLst>
                <a:ext uri="{FF2B5EF4-FFF2-40B4-BE49-F238E27FC236}">
                  <a16:creationId xmlns:a16="http://schemas.microsoft.com/office/drawing/2014/main" id="{47C553DA-FCDF-9C48-9B82-D819DF15DF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3225" y="3622675"/>
              <a:ext cx="244475" cy="409575"/>
            </a:xfrm>
            <a:custGeom>
              <a:avLst/>
              <a:gdLst>
                <a:gd name="T0" fmla="*/ 94415 w 681"/>
                <a:gd name="T1" fmla="*/ 409215 h 1139"/>
                <a:gd name="T2" fmla="*/ 94415 w 681"/>
                <a:gd name="T3" fmla="*/ 409215 h 1139"/>
                <a:gd name="T4" fmla="*/ 98364 w 681"/>
                <a:gd name="T5" fmla="*/ 404900 h 1139"/>
                <a:gd name="T6" fmla="*/ 98364 w 681"/>
                <a:gd name="T7" fmla="*/ 404900 h 1139"/>
                <a:gd name="T8" fmla="*/ 108416 w 681"/>
                <a:gd name="T9" fmla="*/ 391955 h 1139"/>
                <a:gd name="T10" fmla="*/ 108416 w 681"/>
                <a:gd name="T11" fmla="*/ 391955 h 1139"/>
                <a:gd name="T12" fmla="*/ 137495 w 681"/>
                <a:gd name="T13" fmla="*/ 343410 h 1139"/>
                <a:gd name="T14" fmla="*/ 137495 w 681"/>
                <a:gd name="T15" fmla="*/ 343410 h 1139"/>
                <a:gd name="T16" fmla="*/ 156162 w 681"/>
                <a:gd name="T17" fmla="*/ 181234 h 1139"/>
                <a:gd name="T18" fmla="*/ 156162 w 681"/>
                <a:gd name="T19" fmla="*/ 181234 h 1139"/>
                <a:gd name="T20" fmla="*/ 67850 w 681"/>
                <a:gd name="T21" fmla="*/ 44230 h 1139"/>
                <a:gd name="T22" fmla="*/ 67850 w 681"/>
                <a:gd name="T23" fmla="*/ 44230 h 1139"/>
                <a:gd name="T24" fmla="*/ 20104 w 681"/>
                <a:gd name="T25" fmla="*/ 13664 h 1139"/>
                <a:gd name="T26" fmla="*/ 20104 w 681"/>
                <a:gd name="T27" fmla="*/ 13664 h 1139"/>
                <a:gd name="T28" fmla="*/ 5385 w 681"/>
                <a:gd name="T29" fmla="*/ 6832 h 1139"/>
                <a:gd name="T30" fmla="*/ 5385 w 681"/>
                <a:gd name="T31" fmla="*/ 6832 h 1139"/>
                <a:gd name="T32" fmla="*/ 0 w 681"/>
                <a:gd name="T33" fmla="*/ 4675 h 1139"/>
                <a:gd name="T34" fmla="*/ 0 w 681"/>
                <a:gd name="T35" fmla="*/ 4675 h 1139"/>
                <a:gd name="T36" fmla="*/ 5744 w 681"/>
                <a:gd name="T37" fmla="*/ 3596 h 1139"/>
                <a:gd name="T38" fmla="*/ 5744 w 681"/>
                <a:gd name="T39" fmla="*/ 3596 h 1139"/>
                <a:gd name="T40" fmla="*/ 22617 w 681"/>
                <a:gd name="T41" fmla="*/ 1438 h 1139"/>
                <a:gd name="T42" fmla="*/ 22617 w 681"/>
                <a:gd name="T43" fmla="*/ 1438 h 1139"/>
                <a:gd name="T44" fmla="*/ 85441 w 681"/>
                <a:gd name="T45" fmla="*/ 8271 h 1139"/>
                <a:gd name="T46" fmla="*/ 85441 w 681"/>
                <a:gd name="T47" fmla="*/ 8271 h 1139"/>
                <a:gd name="T48" fmla="*/ 127443 w 681"/>
                <a:gd name="T49" fmla="*/ 25531 h 1139"/>
                <a:gd name="T50" fmla="*/ 127443 w 681"/>
                <a:gd name="T51" fmla="*/ 25531 h 1139"/>
                <a:gd name="T52" fmla="*/ 170881 w 681"/>
                <a:gd name="T53" fmla="*/ 56096 h 1139"/>
                <a:gd name="T54" fmla="*/ 170881 w 681"/>
                <a:gd name="T55" fmla="*/ 56096 h 1139"/>
                <a:gd name="T56" fmla="*/ 234064 w 681"/>
                <a:gd name="T57" fmla="*/ 162895 h 1139"/>
                <a:gd name="T58" fmla="*/ 234064 w 681"/>
                <a:gd name="T59" fmla="*/ 162895 h 1139"/>
                <a:gd name="T60" fmla="*/ 224371 w 681"/>
                <a:gd name="T61" fmla="*/ 286954 h 1139"/>
                <a:gd name="T62" fmla="*/ 224371 w 681"/>
                <a:gd name="T63" fmla="*/ 286954 h 1139"/>
                <a:gd name="T64" fmla="*/ 199601 w 681"/>
                <a:gd name="T65" fmla="*/ 333701 h 1139"/>
                <a:gd name="T66" fmla="*/ 199601 w 681"/>
                <a:gd name="T67" fmla="*/ 333701 h 1139"/>
                <a:gd name="T68" fmla="*/ 169445 w 681"/>
                <a:gd name="T69" fmla="*/ 367862 h 1139"/>
                <a:gd name="T70" fmla="*/ 169445 w 681"/>
                <a:gd name="T71" fmla="*/ 367862 h 1139"/>
                <a:gd name="T72" fmla="*/ 115955 w 681"/>
                <a:gd name="T73" fmla="*/ 402024 h 1139"/>
                <a:gd name="T74" fmla="*/ 115955 w 681"/>
                <a:gd name="T75" fmla="*/ 402024 h 1139"/>
                <a:gd name="T76" fmla="*/ 100159 w 681"/>
                <a:gd name="T77" fmla="*/ 407417 h 1139"/>
                <a:gd name="T78" fmla="*/ 100159 w 681"/>
                <a:gd name="T79" fmla="*/ 407417 h 1139"/>
                <a:gd name="T80" fmla="*/ 94415 w 681"/>
                <a:gd name="T81" fmla="*/ 409215 h 113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81" h="1139">
                  <a:moveTo>
                    <a:pt x="263" y="1138"/>
                  </a:moveTo>
                  <a:lnTo>
                    <a:pt x="263" y="1138"/>
                  </a:lnTo>
                  <a:cubicBezTo>
                    <a:pt x="263" y="1138"/>
                    <a:pt x="267" y="1134"/>
                    <a:pt x="274" y="1126"/>
                  </a:cubicBezTo>
                  <a:cubicBezTo>
                    <a:pt x="280" y="1117"/>
                    <a:pt x="291" y="1106"/>
                    <a:pt x="302" y="1090"/>
                  </a:cubicBezTo>
                  <a:cubicBezTo>
                    <a:pt x="327" y="1060"/>
                    <a:pt x="357" y="1013"/>
                    <a:pt x="383" y="955"/>
                  </a:cubicBezTo>
                  <a:cubicBezTo>
                    <a:pt x="439" y="839"/>
                    <a:pt x="473" y="668"/>
                    <a:pt x="435" y="504"/>
                  </a:cubicBezTo>
                  <a:cubicBezTo>
                    <a:pt x="397" y="341"/>
                    <a:pt x="290" y="202"/>
                    <a:pt x="189" y="123"/>
                  </a:cubicBezTo>
                  <a:cubicBezTo>
                    <a:pt x="139" y="83"/>
                    <a:pt x="91" y="54"/>
                    <a:pt x="56" y="38"/>
                  </a:cubicBezTo>
                  <a:cubicBezTo>
                    <a:pt x="39" y="28"/>
                    <a:pt x="25" y="24"/>
                    <a:pt x="15" y="19"/>
                  </a:cubicBezTo>
                  <a:cubicBezTo>
                    <a:pt x="5" y="15"/>
                    <a:pt x="0" y="13"/>
                    <a:pt x="0" y="13"/>
                  </a:cubicBezTo>
                  <a:cubicBezTo>
                    <a:pt x="0" y="13"/>
                    <a:pt x="6" y="11"/>
                    <a:pt x="16" y="10"/>
                  </a:cubicBezTo>
                  <a:cubicBezTo>
                    <a:pt x="26" y="8"/>
                    <a:pt x="42" y="4"/>
                    <a:pt x="63" y="4"/>
                  </a:cubicBezTo>
                  <a:cubicBezTo>
                    <a:pt x="104" y="0"/>
                    <a:pt x="165" y="3"/>
                    <a:pt x="238" y="23"/>
                  </a:cubicBezTo>
                  <a:cubicBezTo>
                    <a:pt x="276" y="33"/>
                    <a:pt x="315" y="49"/>
                    <a:pt x="355" y="71"/>
                  </a:cubicBezTo>
                  <a:cubicBezTo>
                    <a:pt x="395" y="94"/>
                    <a:pt x="437" y="120"/>
                    <a:pt x="476" y="156"/>
                  </a:cubicBezTo>
                  <a:cubicBezTo>
                    <a:pt x="553" y="227"/>
                    <a:pt x="622" y="330"/>
                    <a:pt x="652" y="453"/>
                  </a:cubicBezTo>
                  <a:cubicBezTo>
                    <a:pt x="680" y="578"/>
                    <a:pt x="664" y="700"/>
                    <a:pt x="625" y="798"/>
                  </a:cubicBezTo>
                  <a:cubicBezTo>
                    <a:pt x="607" y="847"/>
                    <a:pt x="582" y="890"/>
                    <a:pt x="556" y="928"/>
                  </a:cubicBezTo>
                  <a:cubicBezTo>
                    <a:pt x="529" y="965"/>
                    <a:pt x="501" y="997"/>
                    <a:pt x="472" y="1023"/>
                  </a:cubicBezTo>
                  <a:cubicBezTo>
                    <a:pt x="415" y="1074"/>
                    <a:pt x="362" y="1103"/>
                    <a:pt x="323" y="1118"/>
                  </a:cubicBezTo>
                  <a:cubicBezTo>
                    <a:pt x="305" y="1127"/>
                    <a:pt x="289" y="1130"/>
                    <a:pt x="279" y="1133"/>
                  </a:cubicBezTo>
                  <a:cubicBezTo>
                    <a:pt x="269" y="1136"/>
                    <a:pt x="263" y="1138"/>
                    <a:pt x="263" y="113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4" name="Freeform 37">
              <a:extLst>
                <a:ext uri="{FF2B5EF4-FFF2-40B4-BE49-F238E27FC236}">
                  <a16:creationId xmlns:a16="http://schemas.microsoft.com/office/drawing/2014/main" id="{45A97C91-F64F-2748-9CAE-263BCBB090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5750" y="3779838"/>
              <a:ext cx="223838" cy="258762"/>
            </a:xfrm>
            <a:custGeom>
              <a:avLst/>
              <a:gdLst>
                <a:gd name="T0" fmla="*/ 0 w 623"/>
                <a:gd name="T1" fmla="*/ 234649 h 719"/>
                <a:gd name="T2" fmla="*/ 0 w 623"/>
                <a:gd name="T3" fmla="*/ 234649 h 719"/>
                <a:gd name="T4" fmla="*/ 3952 w 623"/>
                <a:gd name="T5" fmla="*/ 233570 h 719"/>
                <a:gd name="T6" fmla="*/ 3952 w 623"/>
                <a:gd name="T7" fmla="*/ 233570 h 719"/>
                <a:gd name="T8" fmla="*/ 15090 w 623"/>
                <a:gd name="T9" fmla="*/ 230331 h 719"/>
                <a:gd name="T10" fmla="*/ 15090 w 623"/>
                <a:gd name="T11" fmla="*/ 230331 h 719"/>
                <a:gd name="T12" fmla="*/ 50301 w 623"/>
                <a:gd name="T13" fmla="*/ 215935 h 719"/>
                <a:gd name="T14" fmla="*/ 50301 w 623"/>
                <a:gd name="T15" fmla="*/ 215935 h 719"/>
                <a:gd name="T16" fmla="*/ 129345 w 623"/>
                <a:gd name="T17" fmla="*/ 148635 h 719"/>
                <a:gd name="T18" fmla="*/ 129345 w 623"/>
                <a:gd name="T19" fmla="*/ 148635 h 719"/>
                <a:gd name="T20" fmla="*/ 169944 w 623"/>
                <a:gd name="T21" fmla="*/ 53264 h 719"/>
                <a:gd name="T22" fmla="*/ 169944 w 623"/>
                <a:gd name="T23" fmla="*/ 53264 h 719"/>
                <a:gd name="T24" fmla="*/ 173178 w 623"/>
                <a:gd name="T25" fmla="*/ 15475 h 719"/>
                <a:gd name="T26" fmla="*/ 173178 w 623"/>
                <a:gd name="T27" fmla="*/ 15475 h 719"/>
                <a:gd name="T28" fmla="*/ 172819 w 623"/>
                <a:gd name="T29" fmla="*/ 3959 h 719"/>
                <a:gd name="T30" fmla="*/ 172819 w 623"/>
                <a:gd name="T31" fmla="*/ 3959 h 719"/>
                <a:gd name="T32" fmla="*/ 172459 w 623"/>
                <a:gd name="T33" fmla="*/ 0 h 719"/>
                <a:gd name="T34" fmla="*/ 172459 w 623"/>
                <a:gd name="T35" fmla="*/ 0 h 719"/>
                <a:gd name="T36" fmla="*/ 175693 w 623"/>
                <a:gd name="T37" fmla="*/ 2159 h 719"/>
                <a:gd name="T38" fmla="*/ 175693 w 623"/>
                <a:gd name="T39" fmla="*/ 2159 h 719"/>
                <a:gd name="T40" fmla="*/ 184675 w 623"/>
                <a:gd name="T41" fmla="*/ 10077 h 719"/>
                <a:gd name="T42" fmla="*/ 184675 w 623"/>
                <a:gd name="T43" fmla="*/ 10077 h 719"/>
                <a:gd name="T44" fmla="*/ 209466 w 623"/>
                <a:gd name="T45" fmla="*/ 46786 h 719"/>
                <a:gd name="T46" fmla="*/ 209466 w 623"/>
                <a:gd name="T47" fmla="*/ 46786 h 719"/>
                <a:gd name="T48" fmla="*/ 222401 w 623"/>
                <a:gd name="T49" fmla="*/ 114086 h 719"/>
                <a:gd name="T50" fmla="*/ 222401 w 623"/>
                <a:gd name="T51" fmla="*/ 114086 h 719"/>
                <a:gd name="T52" fmla="*/ 194017 w 623"/>
                <a:gd name="T53" fmla="*/ 196141 h 719"/>
                <a:gd name="T54" fmla="*/ 194017 w 623"/>
                <a:gd name="T55" fmla="*/ 196141 h 719"/>
                <a:gd name="T56" fmla="*/ 123596 w 623"/>
                <a:gd name="T57" fmla="*/ 247965 h 719"/>
                <a:gd name="T58" fmla="*/ 123596 w 623"/>
                <a:gd name="T59" fmla="*/ 247965 h 719"/>
                <a:gd name="T60" fmla="*/ 56049 w 623"/>
                <a:gd name="T61" fmla="*/ 255883 h 719"/>
                <a:gd name="T62" fmla="*/ 56049 w 623"/>
                <a:gd name="T63" fmla="*/ 255883 h 719"/>
                <a:gd name="T64" fmla="*/ 13653 w 623"/>
                <a:gd name="T65" fmla="*/ 242567 h 719"/>
                <a:gd name="T66" fmla="*/ 13653 w 623"/>
                <a:gd name="T67" fmla="*/ 242567 h 719"/>
                <a:gd name="T68" fmla="*/ 3593 w 623"/>
                <a:gd name="T69" fmla="*/ 236809 h 719"/>
                <a:gd name="T70" fmla="*/ 3593 w 623"/>
                <a:gd name="T71" fmla="*/ 236809 h 719"/>
                <a:gd name="T72" fmla="*/ 0 w 623"/>
                <a:gd name="T73" fmla="*/ 234649 h 71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623" h="719">
                  <a:moveTo>
                    <a:pt x="0" y="652"/>
                  </a:moveTo>
                  <a:lnTo>
                    <a:pt x="0" y="652"/>
                  </a:lnTo>
                  <a:cubicBezTo>
                    <a:pt x="0" y="652"/>
                    <a:pt x="4" y="650"/>
                    <a:pt x="11" y="649"/>
                  </a:cubicBezTo>
                  <a:cubicBezTo>
                    <a:pt x="18" y="646"/>
                    <a:pt x="29" y="644"/>
                    <a:pt x="42" y="640"/>
                  </a:cubicBezTo>
                  <a:cubicBezTo>
                    <a:pt x="67" y="633"/>
                    <a:pt x="102" y="619"/>
                    <a:pt x="140" y="600"/>
                  </a:cubicBezTo>
                  <a:cubicBezTo>
                    <a:pt x="217" y="562"/>
                    <a:pt x="300" y="494"/>
                    <a:pt x="360" y="413"/>
                  </a:cubicBezTo>
                  <a:cubicBezTo>
                    <a:pt x="420" y="333"/>
                    <a:pt x="460" y="233"/>
                    <a:pt x="473" y="148"/>
                  </a:cubicBezTo>
                  <a:cubicBezTo>
                    <a:pt x="480" y="106"/>
                    <a:pt x="482" y="69"/>
                    <a:pt x="482" y="43"/>
                  </a:cubicBezTo>
                  <a:cubicBezTo>
                    <a:pt x="482" y="29"/>
                    <a:pt x="481" y="18"/>
                    <a:pt x="481" y="11"/>
                  </a:cubicBezTo>
                  <a:cubicBezTo>
                    <a:pt x="480" y="4"/>
                    <a:pt x="480" y="0"/>
                    <a:pt x="480" y="0"/>
                  </a:cubicBezTo>
                  <a:cubicBezTo>
                    <a:pt x="480" y="0"/>
                    <a:pt x="484" y="2"/>
                    <a:pt x="489" y="6"/>
                  </a:cubicBezTo>
                  <a:cubicBezTo>
                    <a:pt x="495" y="11"/>
                    <a:pt x="504" y="18"/>
                    <a:pt x="514" y="28"/>
                  </a:cubicBezTo>
                  <a:cubicBezTo>
                    <a:pt x="534" y="48"/>
                    <a:pt x="561" y="82"/>
                    <a:pt x="583" y="130"/>
                  </a:cubicBezTo>
                  <a:cubicBezTo>
                    <a:pt x="605" y="179"/>
                    <a:pt x="622" y="243"/>
                    <a:pt x="619" y="317"/>
                  </a:cubicBezTo>
                  <a:cubicBezTo>
                    <a:pt x="616" y="390"/>
                    <a:pt x="592" y="473"/>
                    <a:pt x="540" y="545"/>
                  </a:cubicBezTo>
                  <a:cubicBezTo>
                    <a:pt x="486" y="617"/>
                    <a:pt x="414" y="665"/>
                    <a:pt x="344" y="689"/>
                  </a:cubicBezTo>
                  <a:cubicBezTo>
                    <a:pt x="275" y="714"/>
                    <a:pt x="209" y="718"/>
                    <a:pt x="156" y="711"/>
                  </a:cubicBezTo>
                  <a:cubicBezTo>
                    <a:pt x="103" y="704"/>
                    <a:pt x="63" y="688"/>
                    <a:pt x="38" y="674"/>
                  </a:cubicBezTo>
                  <a:cubicBezTo>
                    <a:pt x="25" y="669"/>
                    <a:pt x="16" y="662"/>
                    <a:pt x="10" y="658"/>
                  </a:cubicBezTo>
                  <a:cubicBezTo>
                    <a:pt x="4" y="654"/>
                    <a:pt x="0" y="652"/>
                    <a:pt x="0" y="65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5" name="Freeform 38">
              <a:extLst>
                <a:ext uri="{FF2B5EF4-FFF2-40B4-BE49-F238E27FC236}">
                  <a16:creationId xmlns:a16="http://schemas.microsoft.com/office/drawing/2014/main" id="{D6FE7268-6EF4-D745-B7A8-1265280336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3750" y="3784600"/>
              <a:ext cx="485775" cy="255588"/>
            </a:xfrm>
            <a:custGeom>
              <a:avLst/>
              <a:gdLst>
                <a:gd name="T0" fmla="*/ 485415 w 1349"/>
                <a:gd name="T1" fmla="*/ 0 h 710"/>
                <a:gd name="T2" fmla="*/ 476052 w 1349"/>
                <a:gd name="T3" fmla="*/ 20519 h 710"/>
                <a:gd name="T4" fmla="*/ 470651 w 1349"/>
                <a:gd name="T5" fmla="*/ 31679 h 710"/>
                <a:gd name="T6" fmla="*/ 463089 w 1349"/>
                <a:gd name="T7" fmla="*/ 44278 h 710"/>
                <a:gd name="T8" fmla="*/ 443283 w 1349"/>
                <a:gd name="T9" fmla="*/ 74157 h 710"/>
                <a:gd name="T10" fmla="*/ 431040 w 1349"/>
                <a:gd name="T11" fmla="*/ 91076 h 710"/>
                <a:gd name="T12" fmla="*/ 416276 w 1349"/>
                <a:gd name="T13" fmla="*/ 108355 h 710"/>
                <a:gd name="T14" fmla="*/ 381346 w 1349"/>
                <a:gd name="T15" fmla="*/ 143993 h 710"/>
                <a:gd name="T16" fmla="*/ 286640 w 1349"/>
                <a:gd name="T17" fmla="*/ 208790 h 710"/>
                <a:gd name="T18" fmla="*/ 177889 w 1349"/>
                <a:gd name="T19" fmla="*/ 246228 h 710"/>
                <a:gd name="T20" fmla="*/ 128556 w 1349"/>
                <a:gd name="T21" fmla="*/ 253428 h 710"/>
                <a:gd name="T22" fmla="*/ 105869 w 1349"/>
                <a:gd name="T23" fmla="*/ 254868 h 710"/>
                <a:gd name="T24" fmla="*/ 84984 w 1349"/>
                <a:gd name="T25" fmla="*/ 254868 h 710"/>
                <a:gd name="T26" fmla="*/ 49334 w 1349"/>
                <a:gd name="T27" fmla="*/ 253068 h 710"/>
                <a:gd name="T28" fmla="*/ 34930 w 1349"/>
                <a:gd name="T29" fmla="*/ 251268 h 710"/>
                <a:gd name="T30" fmla="*/ 22686 w 1349"/>
                <a:gd name="T31" fmla="*/ 249108 h 710"/>
                <a:gd name="T32" fmla="*/ 0 w 1349"/>
                <a:gd name="T33" fmla="*/ 244789 h 710"/>
                <a:gd name="T34" fmla="*/ 21606 w 1349"/>
                <a:gd name="T35" fmla="*/ 236869 h 710"/>
                <a:gd name="T36" fmla="*/ 32769 w 1349"/>
                <a:gd name="T37" fmla="*/ 232909 h 710"/>
                <a:gd name="T38" fmla="*/ 46093 w 1349"/>
                <a:gd name="T39" fmla="*/ 227509 h 710"/>
                <a:gd name="T40" fmla="*/ 78142 w 1349"/>
                <a:gd name="T41" fmla="*/ 215630 h 710"/>
                <a:gd name="T42" fmla="*/ 96147 w 1349"/>
                <a:gd name="T43" fmla="*/ 208430 h 710"/>
                <a:gd name="T44" fmla="*/ 115592 w 1349"/>
                <a:gd name="T45" fmla="*/ 200151 h 710"/>
                <a:gd name="T46" fmla="*/ 157364 w 1349"/>
                <a:gd name="T47" fmla="*/ 181791 h 710"/>
                <a:gd name="T48" fmla="*/ 250270 w 1349"/>
                <a:gd name="T49" fmla="*/ 137154 h 710"/>
                <a:gd name="T50" fmla="*/ 341375 w 1349"/>
                <a:gd name="T51" fmla="*/ 88916 h 710"/>
                <a:gd name="T52" fmla="*/ 381346 w 1349"/>
                <a:gd name="T53" fmla="*/ 66237 h 710"/>
                <a:gd name="T54" fmla="*/ 399351 w 1349"/>
                <a:gd name="T55" fmla="*/ 55437 h 710"/>
                <a:gd name="T56" fmla="*/ 415916 w 1349"/>
                <a:gd name="T57" fmla="*/ 44998 h 710"/>
                <a:gd name="T58" fmla="*/ 444724 w 1349"/>
                <a:gd name="T59" fmla="*/ 26639 h 710"/>
                <a:gd name="T60" fmla="*/ 456607 w 1349"/>
                <a:gd name="T61" fmla="*/ 19079 h 710"/>
                <a:gd name="T62" fmla="*/ 466330 w 1349"/>
                <a:gd name="T63" fmla="*/ 12239 h 71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349" h="710">
                  <a:moveTo>
                    <a:pt x="1348" y="0"/>
                  </a:moveTo>
                  <a:lnTo>
                    <a:pt x="1348" y="0"/>
                  </a:lnTo>
                  <a:cubicBezTo>
                    <a:pt x="1348" y="0"/>
                    <a:pt x="1340" y="21"/>
                    <a:pt x="1322" y="57"/>
                  </a:cubicBezTo>
                  <a:cubicBezTo>
                    <a:pt x="1317" y="67"/>
                    <a:pt x="1312" y="77"/>
                    <a:pt x="1307" y="88"/>
                  </a:cubicBezTo>
                  <a:cubicBezTo>
                    <a:pt x="1300" y="99"/>
                    <a:pt x="1293" y="110"/>
                    <a:pt x="1286" y="123"/>
                  </a:cubicBezTo>
                  <a:cubicBezTo>
                    <a:pt x="1271" y="148"/>
                    <a:pt x="1254" y="177"/>
                    <a:pt x="1231" y="206"/>
                  </a:cubicBezTo>
                  <a:cubicBezTo>
                    <a:pt x="1220" y="221"/>
                    <a:pt x="1209" y="237"/>
                    <a:pt x="1197" y="253"/>
                  </a:cubicBezTo>
                  <a:cubicBezTo>
                    <a:pt x="1184" y="269"/>
                    <a:pt x="1170" y="284"/>
                    <a:pt x="1156" y="301"/>
                  </a:cubicBezTo>
                  <a:cubicBezTo>
                    <a:pt x="1128" y="334"/>
                    <a:pt x="1095" y="366"/>
                    <a:pt x="1059" y="400"/>
                  </a:cubicBezTo>
                  <a:cubicBezTo>
                    <a:pt x="985" y="465"/>
                    <a:pt x="897" y="529"/>
                    <a:pt x="796" y="580"/>
                  </a:cubicBezTo>
                  <a:cubicBezTo>
                    <a:pt x="694" y="631"/>
                    <a:pt x="591" y="664"/>
                    <a:pt x="494" y="684"/>
                  </a:cubicBezTo>
                  <a:cubicBezTo>
                    <a:pt x="446" y="693"/>
                    <a:pt x="400" y="701"/>
                    <a:pt x="357" y="704"/>
                  </a:cubicBezTo>
                  <a:cubicBezTo>
                    <a:pt x="335" y="706"/>
                    <a:pt x="315" y="708"/>
                    <a:pt x="294" y="708"/>
                  </a:cubicBezTo>
                  <a:cubicBezTo>
                    <a:pt x="274" y="708"/>
                    <a:pt x="255" y="708"/>
                    <a:pt x="236" y="708"/>
                  </a:cubicBezTo>
                  <a:cubicBezTo>
                    <a:pt x="199" y="709"/>
                    <a:pt x="166" y="705"/>
                    <a:pt x="137" y="703"/>
                  </a:cubicBezTo>
                  <a:cubicBezTo>
                    <a:pt x="123" y="701"/>
                    <a:pt x="109" y="700"/>
                    <a:pt x="97" y="698"/>
                  </a:cubicBezTo>
                  <a:cubicBezTo>
                    <a:pt x="84" y="696"/>
                    <a:pt x="73" y="694"/>
                    <a:pt x="63" y="692"/>
                  </a:cubicBezTo>
                  <a:cubicBezTo>
                    <a:pt x="23" y="685"/>
                    <a:pt x="0" y="680"/>
                    <a:pt x="0" y="680"/>
                  </a:cubicBezTo>
                  <a:cubicBezTo>
                    <a:pt x="0" y="680"/>
                    <a:pt x="22" y="671"/>
                    <a:pt x="60" y="658"/>
                  </a:cubicBezTo>
                  <a:cubicBezTo>
                    <a:pt x="70" y="654"/>
                    <a:pt x="80" y="651"/>
                    <a:pt x="91" y="647"/>
                  </a:cubicBezTo>
                  <a:cubicBezTo>
                    <a:pt x="103" y="642"/>
                    <a:pt x="115" y="638"/>
                    <a:pt x="128" y="632"/>
                  </a:cubicBezTo>
                  <a:cubicBezTo>
                    <a:pt x="155" y="622"/>
                    <a:pt x="184" y="612"/>
                    <a:pt x="217" y="599"/>
                  </a:cubicBezTo>
                  <a:cubicBezTo>
                    <a:pt x="233" y="592"/>
                    <a:pt x="249" y="586"/>
                    <a:pt x="267" y="579"/>
                  </a:cubicBezTo>
                  <a:cubicBezTo>
                    <a:pt x="285" y="572"/>
                    <a:pt x="302" y="564"/>
                    <a:pt x="321" y="556"/>
                  </a:cubicBezTo>
                  <a:cubicBezTo>
                    <a:pt x="358" y="541"/>
                    <a:pt x="397" y="523"/>
                    <a:pt x="437" y="505"/>
                  </a:cubicBezTo>
                  <a:cubicBezTo>
                    <a:pt x="518" y="467"/>
                    <a:pt x="605" y="426"/>
                    <a:pt x="695" y="381"/>
                  </a:cubicBezTo>
                  <a:cubicBezTo>
                    <a:pt x="786" y="335"/>
                    <a:pt x="870" y="290"/>
                    <a:pt x="948" y="247"/>
                  </a:cubicBezTo>
                  <a:cubicBezTo>
                    <a:pt x="987" y="225"/>
                    <a:pt x="1025" y="205"/>
                    <a:pt x="1059" y="184"/>
                  </a:cubicBezTo>
                  <a:cubicBezTo>
                    <a:pt x="1076" y="173"/>
                    <a:pt x="1093" y="164"/>
                    <a:pt x="1109" y="154"/>
                  </a:cubicBezTo>
                  <a:cubicBezTo>
                    <a:pt x="1124" y="144"/>
                    <a:pt x="1140" y="134"/>
                    <a:pt x="1155" y="125"/>
                  </a:cubicBezTo>
                  <a:cubicBezTo>
                    <a:pt x="1185" y="108"/>
                    <a:pt x="1211" y="90"/>
                    <a:pt x="1235" y="74"/>
                  </a:cubicBezTo>
                  <a:cubicBezTo>
                    <a:pt x="1247" y="67"/>
                    <a:pt x="1258" y="60"/>
                    <a:pt x="1268" y="53"/>
                  </a:cubicBezTo>
                  <a:cubicBezTo>
                    <a:pt x="1278" y="46"/>
                    <a:pt x="1287" y="40"/>
                    <a:pt x="1295" y="34"/>
                  </a:cubicBezTo>
                  <a:cubicBezTo>
                    <a:pt x="1329" y="12"/>
                    <a:pt x="1348" y="0"/>
                    <a:pt x="134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6" name="Freeform 39">
              <a:extLst>
                <a:ext uri="{FF2B5EF4-FFF2-40B4-BE49-F238E27FC236}">
                  <a16:creationId xmlns:a16="http://schemas.microsoft.com/office/drawing/2014/main" id="{F1150015-1F5E-B647-9C59-BC1A92B757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0675" y="3657600"/>
              <a:ext cx="525463" cy="430213"/>
            </a:xfrm>
            <a:custGeom>
              <a:avLst/>
              <a:gdLst>
                <a:gd name="T0" fmla="*/ 525103 w 1458"/>
                <a:gd name="T1" fmla="*/ 2518 h 1196"/>
                <a:gd name="T2" fmla="*/ 525103 w 1458"/>
                <a:gd name="T3" fmla="*/ 2518 h 1196"/>
                <a:gd name="T4" fmla="*/ 504199 w 1458"/>
                <a:gd name="T5" fmla="*/ 24101 h 1196"/>
                <a:gd name="T6" fmla="*/ 504199 w 1458"/>
                <a:gd name="T7" fmla="*/ 24101 h 1196"/>
                <a:gd name="T8" fmla="*/ 448698 w 1458"/>
                <a:gd name="T9" fmla="*/ 77697 h 1196"/>
                <a:gd name="T10" fmla="*/ 448698 w 1458"/>
                <a:gd name="T11" fmla="*/ 77697 h 1196"/>
                <a:gd name="T12" fmla="*/ 411937 w 1458"/>
                <a:gd name="T13" fmla="*/ 112589 h 1196"/>
                <a:gd name="T14" fmla="*/ 411937 w 1458"/>
                <a:gd name="T15" fmla="*/ 112589 h 1196"/>
                <a:gd name="T16" fmla="*/ 370491 w 1458"/>
                <a:gd name="T17" fmla="*/ 151078 h 1196"/>
                <a:gd name="T18" fmla="*/ 370491 w 1458"/>
                <a:gd name="T19" fmla="*/ 151078 h 1196"/>
                <a:gd name="T20" fmla="*/ 276066 w 1458"/>
                <a:gd name="T21" fmla="*/ 233452 h 1196"/>
                <a:gd name="T22" fmla="*/ 276066 w 1458"/>
                <a:gd name="T23" fmla="*/ 233452 h 1196"/>
                <a:gd name="T24" fmla="*/ 176236 w 1458"/>
                <a:gd name="T25" fmla="*/ 308991 h 1196"/>
                <a:gd name="T26" fmla="*/ 176236 w 1458"/>
                <a:gd name="T27" fmla="*/ 308991 h 1196"/>
                <a:gd name="T28" fmla="*/ 130104 w 1458"/>
                <a:gd name="T29" fmla="*/ 341724 h 1196"/>
                <a:gd name="T30" fmla="*/ 130104 w 1458"/>
                <a:gd name="T31" fmla="*/ 341724 h 1196"/>
                <a:gd name="T32" fmla="*/ 88658 w 1458"/>
                <a:gd name="T33" fmla="*/ 370861 h 1196"/>
                <a:gd name="T34" fmla="*/ 88658 w 1458"/>
                <a:gd name="T35" fmla="*/ 370861 h 1196"/>
                <a:gd name="T36" fmla="*/ 24507 w 1458"/>
                <a:gd name="T37" fmla="*/ 413666 h 1196"/>
                <a:gd name="T38" fmla="*/ 24507 w 1458"/>
                <a:gd name="T39" fmla="*/ 413666 h 1196"/>
                <a:gd name="T40" fmla="*/ 0 w 1458"/>
                <a:gd name="T41" fmla="*/ 429853 h 1196"/>
                <a:gd name="T42" fmla="*/ 0 w 1458"/>
                <a:gd name="T43" fmla="*/ 429853 h 1196"/>
                <a:gd name="T44" fmla="*/ 3604 w 1458"/>
                <a:gd name="T45" fmla="*/ 400357 h 1196"/>
                <a:gd name="T46" fmla="*/ 3604 w 1458"/>
                <a:gd name="T47" fmla="*/ 400357 h 1196"/>
                <a:gd name="T48" fmla="*/ 6487 w 1458"/>
                <a:gd name="T49" fmla="*/ 384890 h 1196"/>
                <a:gd name="T50" fmla="*/ 6487 w 1458"/>
                <a:gd name="T51" fmla="*/ 384890 h 1196"/>
                <a:gd name="T52" fmla="*/ 10812 w 1458"/>
                <a:gd name="T53" fmla="*/ 366544 h 1196"/>
                <a:gd name="T54" fmla="*/ 10812 w 1458"/>
                <a:gd name="T55" fmla="*/ 366544 h 1196"/>
                <a:gd name="T56" fmla="*/ 24507 w 1458"/>
                <a:gd name="T57" fmla="*/ 322300 h 1196"/>
                <a:gd name="T58" fmla="*/ 24507 w 1458"/>
                <a:gd name="T59" fmla="*/ 322300 h 1196"/>
                <a:gd name="T60" fmla="*/ 33878 w 1458"/>
                <a:gd name="T61" fmla="*/ 297840 h 1196"/>
                <a:gd name="T62" fmla="*/ 33878 w 1458"/>
                <a:gd name="T63" fmla="*/ 297840 h 1196"/>
                <a:gd name="T64" fmla="*/ 45771 w 1458"/>
                <a:gd name="T65" fmla="*/ 271581 h 1196"/>
                <a:gd name="T66" fmla="*/ 45771 w 1458"/>
                <a:gd name="T67" fmla="*/ 271581 h 1196"/>
                <a:gd name="T68" fmla="*/ 77846 w 1458"/>
                <a:gd name="T69" fmla="*/ 216186 h 1196"/>
                <a:gd name="T70" fmla="*/ 77846 w 1458"/>
                <a:gd name="T71" fmla="*/ 216186 h 1196"/>
                <a:gd name="T72" fmla="*/ 174794 w 1458"/>
                <a:gd name="T73" fmla="*/ 108992 h 1196"/>
                <a:gd name="T74" fmla="*/ 174794 w 1458"/>
                <a:gd name="T75" fmla="*/ 108992 h 1196"/>
                <a:gd name="T76" fmla="*/ 299492 w 1458"/>
                <a:gd name="T77" fmla="*/ 35971 h 1196"/>
                <a:gd name="T78" fmla="*/ 299492 w 1458"/>
                <a:gd name="T79" fmla="*/ 35971 h 1196"/>
                <a:gd name="T80" fmla="*/ 359679 w 1458"/>
                <a:gd name="T81" fmla="*/ 16187 h 1196"/>
                <a:gd name="T82" fmla="*/ 359679 w 1458"/>
                <a:gd name="T83" fmla="*/ 16187 h 1196"/>
                <a:gd name="T84" fmla="*/ 388151 w 1458"/>
                <a:gd name="T85" fmla="*/ 9712 h 1196"/>
                <a:gd name="T86" fmla="*/ 388151 w 1458"/>
                <a:gd name="T87" fmla="*/ 9712 h 1196"/>
                <a:gd name="T88" fmla="*/ 414099 w 1458"/>
                <a:gd name="T89" fmla="*/ 5036 h 1196"/>
                <a:gd name="T90" fmla="*/ 414099 w 1458"/>
                <a:gd name="T91" fmla="*/ 5036 h 1196"/>
                <a:gd name="T92" fmla="*/ 460231 w 1458"/>
                <a:gd name="T93" fmla="*/ 719 h 1196"/>
                <a:gd name="T94" fmla="*/ 460231 w 1458"/>
                <a:gd name="T95" fmla="*/ 719 h 1196"/>
                <a:gd name="T96" fmla="*/ 478971 w 1458"/>
                <a:gd name="T97" fmla="*/ 0 h 1196"/>
                <a:gd name="T98" fmla="*/ 478971 w 1458"/>
                <a:gd name="T99" fmla="*/ 0 h 1196"/>
                <a:gd name="T100" fmla="*/ 495189 w 1458"/>
                <a:gd name="T101" fmla="*/ 360 h 1196"/>
                <a:gd name="T102" fmla="*/ 495189 w 1458"/>
                <a:gd name="T103" fmla="*/ 360 h 1196"/>
                <a:gd name="T104" fmla="*/ 525103 w 1458"/>
                <a:gd name="T105" fmla="*/ 2518 h 119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458" h="1196">
                  <a:moveTo>
                    <a:pt x="1457" y="7"/>
                  </a:moveTo>
                  <a:lnTo>
                    <a:pt x="1457" y="7"/>
                  </a:lnTo>
                  <a:cubicBezTo>
                    <a:pt x="1457" y="7"/>
                    <a:pt x="1436" y="30"/>
                    <a:pt x="1399" y="67"/>
                  </a:cubicBezTo>
                  <a:cubicBezTo>
                    <a:pt x="1361" y="102"/>
                    <a:pt x="1309" y="153"/>
                    <a:pt x="1245" y="216"/>
                  </a:cubicBezTo>
                  <a:cubicBezTo>
                    <a:pt x="1214" y="245"/>
                    <a:pt x="1179" y="278"/>
                    <a:pt x="1143" y="313"/>
                  </a:cubicBezTo>
                  <a:cubicBezTo>
                    <a:pt x="1106" y="346"/>
                    <a:pt x="1069" y="384"/>
                    <a:pt x="1028" y="420"/>
                  </a:cubicBezTo>
                  <a:cubicBezTo>
                    <a:pt x="948" y="495"/>
                    <a:pt x="861" y="572"/>
                    <a:pt x="766" y="649"/>
                  </a:cubicBezTo>
                  <a:cubicBezTo>
                    <a:pt x="672" y="727"/>
                    <a:pt x="579" y="796"/>
                    <a:pt x="489" y="859"/>
                  </a:cubicBezTo>
                  <a:cubicBezTo>
                    <a:pt x="446" y="892"/>
                    <a:pt x="402" y="921"/>
                    <a:pt x="361" y="950"/>
                  </a:cubicBezTo>
                  <a:cubicBezTo>
                    <a:pt x="320" y="979"/>
                    <a:pt x="281" y="1006"/>
                    <a:pt x="246" y="1031"/>
                  </a:cubicBezTo>
                  <a:cubicBezTo>
                    <a:pt x="172" y="1081"/>
                    <a:pt x="111" y="1121"/>
                    <a:pt x="68" y="1150"/>
                  </a:cubicBezTo>
                  <a:cubicBezTo>
                    <a:pt x="25" y="1179"/>
                    <a:pt x="0" y="1195"/>
                    <a:pt x="0" y="1195"/>
                  </a:cubicBezTo>
                  <a:cubicBezTo>
                    <a:pt x="0" y="1195"/>
                    <a:pt x="2" y="1165"/>
                    <a:pt x="10" y="1113"/>
                  </a:cubicBezTo>
                  <a:cubicBezTo>
                    <a:pt x="12" y="1099"/>
                    <a:pt x="15" y="1085"/>
                    <a:pt x="18" y="1070"/>
                  </a:cubicBezTo>
                  <a:cubicBezTo>
                    <a:pt x="21" y="1054"/>
                    <a:pt x="25" y="1037"/>
                    <a:pt x="30" y="1019"/>
                  </a:cubicBezTo>
                  <a:cubicBezTo>
                    <a:pt x="40" y="983"/>
                    <a:pt x="51" y="940"/>
                    <a:pt x="68" y="896"/>
                  </a:cubicBezTo>
                  <a:cubicBezTo>
                    <a:pt x="75" y="875"/>
                    <a:pt x="84" y="851"/>
                    <a:pt x="94" y="828"/>
                  </a:cubicBezTo>
                  <a:cubicBezTo>
                    <a:pt x="104" y="803"/>
                    <a:pt x="116" y="779"/>
                    <a:pt x="127" y="755"/>
                  </a:cubicBezTo>
                  <a:cubicBezTo>
                    <a:pt x="152" y="704"/>
                    <a:pt x="182" y="654"/>
                    <a:pt x="216" y="601"/>
                  </a:cubicBezTo>
                  <a:cubicBezTo>
                    <a:pt x="284" y="499"/>
                    <a:pt x="374" y="394"/>
                    <a:pt x="485" y="303"/>
                  </a:cubicBezTo>
                  <a:cubicBezTo>
                    <a:pt x="596" y="213"/>
                    <a:pt x="716" y="147"/>
                    <a:pt x="831" y="100"/>
                  </a:cubicBezTo>
                  <a:cubicBezTo>
                    <a:pt x="889" y="78"/>
                    <a:pt x="945" y="58"/>
                    <a:pt x="998" y="45"/>
                  </a:cubicBezTo>
                  <a:cubicBezTo>
                    <a:pt x="1026" y="38"/>
                    <a:pt x="1051" y="31"/>
                    <a:pt x="1077" y="27"/>
                  </a:cubicBezTo>
                  <a:cubicBezTo>
                    <a:pt x="1102" y="22"/>
                    <a:pt x="1126" y="18"/>
                    <a:pt x="1149" y="14"/>
                  </a:cubicBezTo>
                  <a:cubicBezTo>
                    <a:pt x="1196" y="7"/>
                    <a:pt x="1239" y="4"/>
                    <a:pt x="1277" y="2"/>
                  </a:cubicBezTo>
                  <a:cubicBezTo>
                    <a:pt x="1296" y="1"/>
                    <a:pt x="1313" y="0"/>
                    <a:pt x="1329" y="0"/>
                  </a:cubicBezTo>
                  <a:cubicBezTo>
                    <a:pt x="1345" y="1"/>
                    <a:pt x="1360" y="1"/>
                    <a:pt x="1374" y="1"/>
                  </a:cubicBezTo>
                  <a:cubicBezTo>
                    <a:pt x="1427" y="4"/>
                    <a:pt x="1457" y="7"/>
                    <a:pt x="1457" y="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7" name="Freeform 40">
              <a:extLst>
                <a:ext uri="{FF2B5EF4-FFF2-40B4-BE49-F238E27FC236}">
                  <a16:creationId xmlns:a16="http://schemas.microsoft.com/office/drawing/2014/main" id="{7D1360F3-D24E-8546-9D57-B1615923CE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0200" y="3400425"/>
              <a:ext cx="311150" cy="452438"/>
            </a:xfrm>
            <a:custGeom>
              <a:avLst/>
              <a:gdLst>
                <a:gd name="T0" fmla="*/ 310789 w 863"/>
                <a:gd name="T1" fmla="*/ 0 h 1258"/>
                <a:gd name="T2" fmla="*/ 310789 w 863"/>
                <a:gd name="T3" fmla="*/ 0 h 1258"/>
                <a:gd name="T4" fmla="*/ 205150 w 863"/>
                <a:gd name="T5" fmla="*/ 260026 h 1258"/>
                <a:gd name="T6" fmla="*/ 205150 w 863"/>
                <a:gd name="T7" fmla="*/ 260026 h 1258"/>
                <a:gd name="T8" fmla="*/ 0 w 863"/>
                <a:gd name="T9" fmla="*/ 452078 h 1258"/>
                <a:gd name="T10" fmla="*/ 0 w 863"/>
                <a:gd name="T11" fmla="*/ 452078 h 1258"/>
                <a:gd name="T12" fmla="*/ 105640 w 863"/>
                <a:gd name="T13" fmla="*/ 192052 h 1258"/>
                <a:gd name="T14" fmla="*/ 105640 w 863"/>
                <a:gd name="T15" fmla="*/ 192052 h 1258"/>
                <a:gd name="T16" fmla="*/ 310789 w 863"/>
                <a:gd name="T17" fmla="*/ 0 h 12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63" h="1258">
                  <a:moveTo>
                    <a:pt x="862" y="0"/>
                  </a:moveTo>
                  <a:lnTo>
                    <a:pt x="862" y="0"/>
                  </a:lnTo>
                  <a:cubicBezTo>
                    <a:pt x="862" y="0"/>
                    <a:pt x="807" y="376"/>
                    <a:pt x="569" y="723"/>
                  </a:cubicBezTo>
                  <a:cubicBezTo>
                    <a:pt x="332" y="1070"/>
                    <a:pt x="0" y="1257"/>
                    <a:pt x="0" y="1257"/>
                  </a:cubicBezTo>
                  <a:cubicBezTo>
                    <a:pt x="0" y="1257"/>
                    <a:pt x="55" y="882"/>
                    <a:pt x="293" y="534"/>
                  </a:cubicBezTo>
                  <a:cubicBezTo>
                    <a:pt x="531" y="187"/>
                    <a:pt x="862" y="0"/>
                    <a:pt x="862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8" name="Freeform 41">
              <a:extLst>
                <a:ext uri="{FF2B5EF4-FFF2-40B4-BE49-F238E27FC236}">
                  <a16:creationId xmlns:a16="http://schemas.microsoft.com/office/drawing/2014/main" id="{044EDFED-BBB5-9C4B-A613-C715A6EAC7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7475" y="3262313"/>
              <a:ext cx="406400" cy="366712"/>
            </a:xfrm>
            <a:custGeom>
              <a:avLst/>
              <a:gdLst>
                <a:gd name="T0" fmla="*/ 203380 w 1131"/>
                <a:gd name="T1" fmla="*/ 0 h 1017"/>
                <a:gd name="T2" fmla="*/ 203380 w 1131"/>
                <a:gd name="T3" fmla="*/ 0 h 1017"/>
                <a:gd name="T4" fmla="*/ 243624 w 1131"/>
                <a:gd name="T5" fmla="*/ 139545 h 1017"/>
                <a:gd name="T6" fmla="*/ 243624 w 1131"/>
                <a:gd name="T7" fmla="*/ 139545 h 1017"/>
                <a:gd name="T8" fmla="*/ 318724 w 1131"/>
                <a:gd name="T9" fmla="*/ 103848 h 1017"/>
                <a:gd name="T10" fmla="*/ 318724 w 1131"/>
                <a:gd name="T11" fmla="*/ 103848 h 1017"/>
                <a:gd name="T12" fmla="*/ 406041 w 1131"/>
                <a:gd name="T13" fmla="*/ 182094 h 1017"/>
                <a:gd name="T14" fmla="*/ 406041 w 1131"/>
                <a:gd name="T15" fmla="*/ 182094 h 1017"/>
                <a:gd name="T16" fmla="*/ 203380 w 1131"/>
                <a:gd name="T17" fmla="*/ 366351 h 1017"/>
                <a:gd name="T18" fmla="*/ 203380 w 1131"/>
                <a:gd name="T19" fmla="*/ 366351 h 1017"/>
                <a:gd name="T20" fmla="*/ 0 w 1131"/>
                <a:gd name="T21" fmla="*/ 182094 h 1017"/>
                <a:gd name="T22" fmla="*/ 0 w 1131"/>
                <a:gd name="T23" fmla="*/ 182094 h 1017"/>
                <a:gd name="T24" fmla="*/ 87317 w 1131"/>
                <a:gd name="T25" fmla="*/ 103848 h 1017"/>
                <a:gd name="T26" fmla="*/ 87317 w 1131"/>
                <a:gd name="T27" fmla="*/ 103848 h 1017"/>
                <a:gd name="T28" fmla="*/ 162416 w 1131"/>
                <a:gd name="T29" fmla="*/ 139545 h 1017"/>
                <a:gd name="T30" fmla="*/ 162416 w 1131"/>
                <a:gd name="T31" fmla="*/ 139545 h 1017"/>
                <a:gd name="T32" fmla="*/ 203380 w 1131"/>
                <a:gd name="T33" fmla="*/ 0 h 10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31" h="1017">
                  <a:moveTo>
                    <a:pt x="566" y="0"/>
                  </a:moveTo>
                  <a:lnTo>
                    <a:pt x="566" y="0"/>
                  </a:lnTo>
                  <a:cubicBezTo>
                    <a:pt x="722" y="229"/>
                    <a:pt x="678" y="387"/>
                    <a:pt x="678" y="387"/>
                  </a:cubicBezTo>
                  <a:cubicBezTo>
                    <a:pt x="678" y="387"/>
                    <a:pt x="720" y="288"/>
                    <a:pt x="887" y="288"/>
                  </a:cubicBezTo>
                  <a:cubicBezTo>
                    <a:pt x="1054" y="288"/>
                    <a:pt x="1130" y="505"/>
                    <a:pt x="1130" y="505"/>
                  </a:cubicBezTo>
                  <a:cubicBezTo>
                    <a:pt x="720" y="628"/>
                    <a:pt x="566" y="1016"/>
                    <a:pt x="566" y="1016"/>
                  </a:cubicBezTo>
                  <a:cubicBezTo>
                    <a:pt x="566" y="1016"/>
                    <a:pt x="410" y="628"/>
                    <a:pt x="0" y="505"/>
                  </a:cubicBezTo>
                  <a:cubicBezTo>
                    <a:pt x="0" y="505"/>
                    <a:pt x="76" y="288"/>
                    <a:pt x="243" y="288"/>
                  </a:cubicBezTo>
                  <a:cubicBezTo>
                    <a:pt x="410" y="288"/>
                    <a:pt x="452" y="387"/>
                    <a:pt x="452" y="387"/>
                  </a:cubicBezTo>
                  <a:cubicBezTo>
                    <a:pt x="452" y="387"/>
                    <a:pt x="408" y="229"/>
                    <a:pt x="566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9" name="Freeform 42">
              <a:extLst>
                <a:ext uri="{FF2B5EF4-FFF2-40B4-BE49-F238E27FC236}">
                  <a16:creationId xmlns:a16="http://schemas.microsoft.com/office/drawing/2014/main" id="{A2AE67E2-6756-FD4A-B37B-A42951E05A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1975" y="3640138"/>
              <a:ext cx="44450" cy="41275"/>
            </a:xfrm>
            <a:custGeom>
              <a:avLst/>
              <a:gdLst>
                <a:gd name="T0" fmla="*/ 23490 w 123"/>
                <a:gd name="T1" fmla="*/ 0 h 113"/>
                <a:gd name="T2" fmla="*/ 20599 w 123"/>
                <a:gd name="T3" fmla="*/ 0 h 113"/>
                <a:gd name="T4" fmla="*/ 20599 w 123"/>
                <a:gd name="T5" fmla="*/ 0 h 113"/>
                <a:gd name="T6" fmla="*/ 361 w 123"/>
                <a:gd name="T7" fmla="*/ 20455 h 113"/>
                <a:gd name="T8" fmla="*/ 361 w 123"/>
                <a:gd name="T9" fmla="*/ 20455 h 113"/>
                <a:gd name="T10" fmla="*/ 20599 w 123"/>
                <a:gd name="T11" fmla="*/ 40910 h 113"/>
                <a:gd name="T12" fmla="*/ 23490 w 123"/>
                <a:gd name="T13" fmla="*/ 40910 h 113"/>
                <a:gd name="T14" fmla="*/ 23490 w 123"/>
                <a:gd name="T15" fmla="*/ 40910 h 113"/>
                <a:gd name="T16" fmla="*/ 43727 w 123"/>
                <a:gd name="T17" fmla="*/ 20455 h 113"/>
                <a:gd name="T18" fmla="*/ 43727 w 123"/>
                <a:gd name="T19" fmla="*/ 20455 h 113"/>
                <a:gd name="T20" fmla="*/ 23490 w 123"/>
                <a:gd name="T21" fmla="*/ 0 h 1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3" h="113">
                  <a:moveTo>
                    <a:pt x="65" y="0"/>
                  </a:moveTo>
                  <a:lnTo>
                    <a:pt x="57" y="0"/>
                  </a:lnTo>
                  <a:cubicBezTo>
                    <a:pt x="28" y="0"/>
                    <a:pt x="0" y="26"/>
                    <a:pt x="1" y="56"/>
                  </a:cubicBezTo>
                  <a:cubicBezTo>
                    <a:pt x="3" y="86"/>
                    <a:pt x="26" y="112"/>
                    <a:pt x="57" y="112"/>
                  </a:cubicBezTo>
                  <a:lnTo>
                    <a:pt x="65" y="112"/>
                  </a:lnTo>
                  <a:cubicBezTo>
                    <a:pt x="94" y="112"/>
                    <a:pt x="122" y="86"/>
                    <a:pt x="121" y="56"/>
                  </a:cubicBezTo>
                  <a:cubicBezTo>
                    <a:pt x="120" y="26"/>
                    <a:pt x="96" y="0"/>
                    <a:pt x="65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0" name="Freeform 43">
              <a:extLst>
                <a:ext uri="{FF2B5EF4-FFF2-40B4-BE49-F238E27FC236}">
                  <a16:creationId xmlns:a16="http://schemas.microsoft.com/office/drawing/2014/main" id="{AA40390B-7E66-0C41-9B65-55543131C5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5950" y="3608388"/>
              <a:ext cx="52388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144" y="112"/>
                    <a:pt x="144" y="0"/>
                    <a:pt x="72" y="0"/>
                  </a:cubicBezTo>
                  <a:cubicBezTo>
                    <a:pt x="1" y="0"/>
                    <a:pt x="0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" name="Freeform 44">
              <a:extLst>
                <a:ext uri="{FF2B5EF4-FFF2-40B4-BE49-F238E27FC236}">
                  <a16:creationId xmlns:a16="http://schemas.microsoft.com/office/drawing/2014/main" id="{0BE1874C-8BAC-4C45-A0D3-96D2E774CF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8975" y="3589338"/>
              <a:ext cx="52388" cy="39687"/>
            </a:xfrm>
            <a:custGeom>
              <a:avLst/>
              <a:gdLst>
                <a:gd name="T0" fmla="*/ 26013 w 145"/>
                <a:gd name="T1" fmla="*/ 39333 h 112"/>
                <a:gd name="T2" fmla="*/ 26013 w 145"/>
                <a:gd name="T3" fmla="*/ 39333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3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144" y="111"/>
                    <a:pt x="144" y="0"/>
                    <a:pt x="72" y="0"/>
                  </a:cubicBezTo>
                  <a:cubicBezTo>
                    <a:pt x="0" y="0"/>
                    <a:pt x="0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" name="Freeform 45">
              <a:extLst>
                <a:ext uri="{FF2B5EF4-FFF2-40B4-BE49-F238E27FC236}">
                  <a16:creationId xmlns:a16="http://schemas.microsoft.com/office/drawing/2014/main" id="{F5F782A3-2C33-AA40-B311-CA6AEFD856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8825" y="3595688"/>
              <a:ext cx="52388" cy="39687"/>
            </a:xfrm>
            <a:custGeom>
              <a:avLst/>
              <a:gdLst>
                <a:gd name="T0" fmla="*/ 26013 w 145"/>
                <a:gd name="T1" fmla="*/ 39333 h 112"/>
                <a:gd name="T2" fmla="*/ 26013 w 145"/>
                <a:gd name="T3" fmla="*/ 39333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3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143" y="111"/>
                    <a:pt x="144" y="0"/>
                    <a:pt x="72" y="0"/>
                  </a:cubicBezTo>
                  <a:cubicBezTo>
                    <a:pt x="0" y="0"/>
                    <a:pt x="0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" name="Freeform 46">
              <a:extLst>
                <a:ext uri="{FF2B5EF4-FFF2-40B4-BE49-F238E27FC236}">
                  <a16:creationId xmlns:a16="http://schemas.microsoft.com/office/drawing/2014/main" id="{357789D1-DF50-F448-BE2B-E38ECD41C5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2175" y="3308350"/>
              <a:ext cx="44450" cy="41275"/>
            </a:xfrm>
            <a:custGeom>
              <a:avLst/>
              <a:gdLst>
                <a:gd name="T0" fmla="*/ 20599 w 123"/>
                <a:gd name="T1" fmla="*/ 40910 h 113"/>
                <a:gd name="T2" fmla="*/ 23490 w 123"/>
                <a:gd name="T3" fmla="*/ 40910 h 113"/>
                <a:gd name="T4" fmla="*/ 23490 w 123"/>
                <a:gd name="T5" fmla="*/ 40910 h 113"/>
                <a:gd name="T6" fmla="*/ 43366 w 123"/>
                <a:gd name="T7" fmla="*/ 20455 h 113"/>
                <a:gd name="T8" fmla="*/ 43366 w 123"/>
                <a:gd name="T9" fmla="*/ 20455 h 113"/>
                <a:gd name="T10" fmla="*/ 23490 w 123"/>
                <a:gd name="T11" fmla="*/ 0 h 113"/>
                <a:gd name="T12" fmla="*/ 20599 w 123"/>
                <a:gd name="T13" fmla="*/ 0 h 113"/>
                <a:gd name="T14" fmla="*/ 20599 w 123"/>
                <a:gd name="T15" fmla="*/ 0 h 113"/>
                <a:gd name="T16" fmla="*/ 361 w 123"/>
                <a:gd name="T17" fmla="*/ 20455 h 113"/>
                <a:gd name="T18" fmla="*/ 361 w 123"/>
                <a:gd name="T19" fmla="*/ 20455 h 113"/>
                <a:gd name="T20" fmla="*/ 20599 w 123"/>
                <a:gd name="T21" fmla="*/ 40910 h 1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3" h="113">
                  <a:moveTo>
                    <a:pt x="57" y="112"/>
                  </a:moveTo>
                  <a:lnTo>
                    <a:pt x="65" y="112"/>
                  </a:lnTo>
                  <a:cubicBezTo>
                    <a:pt x="94" y="112"/>
                    <a:pt x="122" y="87"/>
                    <a:pt x="120" y="56"/>
                  </a:cubicBezTo>
                  <a:cubicBezTo>
                    <a:pt x="119" y="26"/>
                    <a:pt x="96" y="0"/>
                    <a:pt x="65" y="0"/>
                  </a:cubicBezTo>
                  <a:lnTo>
                    <a:pt x="57" y="0"/>
                  </a:lnTo>
                  <a:cubicBezTo>
                    <a:pt x="28" y="0"/>
                    <a:pt x="0" y="26"/>
                    <a:pt x="1" y="56"/>
                  </a:cubicBezTo>
                  <a:cubicBezTo>
                    <a:pt x="3" y="87"/>
                    <a:pt x="26" y="112"/>
                    <a:pt x="57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4" name="Freeform 47">
              <a:extLst>
                <a:ext uri="{FF2B5EF4-FFF2-40B4-BE49-F238E27FC236}">
                  <a16:creationId xmlns:a16="http://schemas.microsoft.com/office/drawing/2014/main" id="{0FD52A9B-E90E-AB47-85C5-3CDD49D558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9325" y="3297238"/>
              <a:ext cx="52388" cy="41275"/>
            </a:xfrm>
            <a:custGeom>
              <a:avLst/>
              <a:gdLst>
                <a:gd name="T0" fmla="*/ 25652 w 145"/>
                <a:gd name="T1" fmla="*/ 40910 h 113"/>
                <a:gd name="T2" fmla="*/ 25652 w 145"/>
                <a:gd name="T3" fmla="*/ 40910 h 113"/>
                <a:gd name="T4" fmla="*/ 25652 w 145"/>
                <a:gd name="T5" fmla="*/ 0 h 113"/>
                <a:gd name="T6" fmla="*/ 25652 w 145"/>
                <a:gd name="T7" fmla="*/ 0 h 113"/>
                <a:gd name="T8" fmla="*/ 25652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1" y="112"/>
                  </a:moveTo>
                  <a:lnTo>
                    <a:pt x="71" y="112"/>
                  </a:lnTo>
                  <a:cubicBezTo>
                    <a:pt x="143" y="112"/>
                    <a:pt x="144" y="0"/>
                    <a:pt x="71" y="0"/>
                  </a:cubicBezTo>
                  <a:cubicBezTo>
                    <a:pt x="0" y="0"/>
                    <a:pt x="0" y="112"/>
                    <a:pt x="71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5" name="Freeform 48">
              <a:extLst>
                <a:ext uri="{FF2B5EF4-FFF2-40B4-BE49-F238E27FC236}">
                  <a16:creationId xmlns:a16="http://schemas.microsoft.com/office/drawing/2014/main" id="{1B468C12-FCDC-BE46-AC4E-6133CD4A4D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2825" y="3316288"/>
              <a:ext cx="52388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144" y="112"/>
                    <a:pt x="144" y="0"/>
                    <a:pt x="72" y="0"/>
                  </a:cubicBezTo>
                  <a:cubicBezTo>
                    <a:pt x="0" y="0"/>
                    <a:pt x="0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6" name="Freeform 49">
              <a:extLst>
                <a:ext uri="{FF2B5EF4-FFF2-40B4-BE49-F238E27FC236}">
                  <a16:creationId xmlns:a16="http://schemas.microsoft.com/office/drawing/2014/main" id="{424A3AFC-E43C-DB4D-ADE8-C45EBA1E58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0450" y="3382963"/>
              <a:ext cx="52388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144" y="112"/>
                    <a:pt x="144" y="0"/>
                    <a:pt x="72" y="0"/>
                  </a:cubicBezTo>
                  <a:cubicBezTo>
                    <a:pt x="0" y="0"/>
                    <a:pt x="0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7" name="Freeform 50">
              <a:extLst>
                <a:ext uri="{FF2B5EF4-FFF2-40B4-BE49-F238E27FC236}">
                  <a16:creationId xmlns:a16="http://schemas.microsoft.com/office/drawing/2014/main" id="{6F5038CB-3407-D742-BFA8-A5CC90B660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5563" y="3313113"/>
              <a:ext cx="627062" cy="231775"/>
            </a:xfrm>
            <a:custGeom>
              <a:avLst/>
              <a:gdLst>
                <a:gd name="T0" fmla="*/ 626702 w 1740"/>
                <a:gd name="T1" fmla="*/ 64984 h 642"/>
                <a:gd name="T2" fmla="*/ 626702 w 1740"/>
                <a:gd name="T3" fmla="*/ 64984 h 642"/>
                <a:gd name="T4" fmla="*/ 620575 w 1740"/>
                <a:gd name="T5" fmla="*/ 61734 h 642"/>
                <a:gd name="T6" fmla="*/ 620575 w 1740"/>
                <a:gd name="T7" fmla="*/ 61734 h 642"/>
                <a:gd name="T8" fmla="*/ 603637 w 1740"/>
                <a:gd name="T9" fmla="*/ 53431 h 642"/>
                <a:gd name="T10" fmla="*/ 603637 w 1740"/>
                <a:gd name="T11" fmla="*/ 53431 h 642"/>
                <a:gd name="T12" fmla="*/ 537688 w 1740"/>
                <a:gd name="T13" fmla="*/ 31770 h 642"/>
                <a:gd name="T14" fmla="*/ 537688 w 1740"/>
                <a:gd name="T15" fmla="*/ 31770 h 642"/>
                <a:gd name="T16" fmla="*/ 433177 w 1740"/>
                <a:gd name="T17" fmla="*/ 23466 h 642"/>
                <a:gd name="T18" fmla="*/ 433177 w 1740"/>
                <a:gd name="T19" fmla="*/ 23466 h 642"/>
                <a:gd name="T20" fmla="*/ 305242 w 1740"/>
                <a:gd name="T21" fmla="*/ 47655 h 642"/>
                <a:gd name="T22" fmla="*/ 305242 w 1740"/>
                <a:gd name="T23" fmla="*/ 47655 h 642"/>
                <a:gd name="T24" fmla="*/ 85771 w 1740"/>
                <a:gd name="T25" fmla="*/ 165347 h 642"/>
                <a:gd name="T26" fmla="*/ 85771 w 1740"/>
                <a:gd name="T27" fmla="*/ 165347 h 642"/>
                <a:gd name="T28" fmla="*/ 23064 w 1740"/>
                <a:gd name="T29" fmla="*/ 213363 h 642"/>
                <a:gd name="T30" fmla="*/ 23064 w 1740"/>
                <a:gd name="T31" fmla="*/ 213363 h 642"/>
                <a:gd name="T32" fmla="*/ 0 w 1740"/>
                <a:gd name="T33" fmla="*/ 231414 h 642"/>
                <a:gd name="T34" fmla="*/ 0 w 1740"/>
                <a:gd name="T35" fmla="*/ 231414 h 642"/>
                <a:gd name="T36" fmla="*/ 20181 w 1740"/>
                <a:gd name="T37" fmla="*/ 210114 h 642"/>
                <a:gd name="T38" fmla="*/ 20181 w 1740"/>
                <a:gd name="T39" fmla="*/ 210114 h 642"/>
                <a:gd name="T40" fmla="*/ 77482 w 1740"/>
                <a:gd name="T41" fmla="*/ 154517 h 642"/>
                <a:gd name="T42" fmla="*/ 77482 w 1740"/>
                <a:gd name="T43" fmla="*/ 154517 h 642"/>
                <a:gd name="T44" fmla="*/ 170460 w 1740"/>
                <a:gd name="T45" fmla="*/ 83035 h 642"/>
                <a:gd name="T46" fmla="*/ 170460 w 1740"/>
                <a:gd name="T47" fmla="*/ 83035 h 642"/>
                <a:gd name="T48" fmla="*/ 296953 w 1740"/>
                <a:gd name="T49" fmla="*/ 21661 h 642"/>
                <a:gd name="T50" fmla="*/ 296953 w 1740"/>
                <a:gd name="T51" fmla="*/ 21661 h 642"/>
                <a:gd name="T52" fmla="*/ 432817 w 1740"/>
                <a:gd name="T53" fmla="*/ 722 h 642"/>
                <a:gd name="T54" fmla="*/ 432817 w 1740"/>
                <a:gd name="T55" fmla="*/ 722 h 642"/>
                <a:gd name="T56" fmla="*/ 541291 w 1740"/>
                <a:gd name="T57" fmla="*/ 18773 h 642"/>
                <a:gd name="T58" fmla="*/ 541291 w 1740"/>
                <a:gd name="T59" fmla="*/ 18773 h 642"/>
                <a:gd name="T60" fmla="*/ 605800 w 1740"/>
                <a:gd name="T61" fmla="*/ 49821 h 642"/>
                <a:gd name="T62" fmla="*/ 605800 w 1740"/>
                <a:gd name="T63" fmla="*/ 49821 h 642"/>
                <a:gd name="T64" fmla="*/ 621296 w 1740"/>
                <a:gd name="T65" fmla="*/ 60651 h 642"/>
                <a:gd name="T66" fmla="*/ 621296 w 1740"/>
                <a:gd name="T67" fmla="*/ 60651 h 642"/>
                <a:gd name="T68" fmla="*/ 626702 w 1740"/>
                <a:gd name="T69" fmla="*/ 64984 h 64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740" h="642">
                  <a:moveTo>
                    <a:pt x="1739" y="180"/>
                  </a:moveTo>
                  <a:lnTo>
                    <a:pt x="1739" y="180"/>
                  </a:lnTo>
                  <a:cubicBezTo>
                    <a:pt x="1739" y="180"/>
                    <a:pt x="1733" y="177"/>
                    <a:pt x="1722" y="171"/>
                  </a:cubicBezTo>
                  <a:cubicBezTo>
                    <a:pt x="1712" y="166"/>
                    <a:pt x="1697" y="157"/>
                    <a:pt x="1675" y="148"/>
                  </a:cubicBezTo>
                  <a:cubicBezTo>
                    <a:pt x="1634" y="129"/>
                    <a:pt x="1572" y="106"/>
                    <a:pt x="1492" y="88"/>
                  </a:cubicBezTo>
                  <a:cubicBezTo>
                    <a:pt x="1412" y="70"/>
                    <a:pt x="1313" y="60"/>
                    <a:pt x="1202" y="65"/>
                  </a:cubicBezTo>
                  <a:cubicBezTo>
                    <a:pt x="1091" y="70"/>
                    <a:pt x="969" y="92"/>
                    <a:pt x="847" y="132"/>
                  </a:cubicBezTo>
                  <a:cubicBezTo>
                    <a:pt x="598" y="213"/>
                    <a:pt x="387" y="350"/>
                    <a:pt x="238" y="458"/>
                  </a:cubicBezTo>
                  <a:cubicBezTo>
                    <a:pt x="164" y="511"/>
                    <a:pt x="104" y="558"/>
                    <a:pt x="64" y="591"/>
                  </a:cubicBezTo>
                  <a:cubicBezTo>
                    <a:pt x="23" y="623"/>
                    <a:pt x="0" y="641"/>
                    <a:pt x="0" y="641"/>
                  </a:cubicBezTo>
                  <a:cubicBezTo>
                    <a:pt x="0" y="641"/>
                    <a:pt x="20" y="620"/>
                    <a:pt x="56" y="582"/>
                  </a:cubicBezTo>
                  <a:cubicBezTo>
                    <a:pt x="92" y="544"/>
                    <a:pt x="145" y="490"/>
                    <a:pt x="215" y="428"/>
                  </a:cubicBezTo>
                  <a:cubicBezTo>
                    <a:pt x="284" y="366"/>
                    <a:pt x="370" y="297"/>
                    <a:pt x="473" y="230"/>
                  </a:cubicBezTo>
                  <a:cubicBezTo>
                    <a:pt x="574" y="164"/>
                    <a:pt x="693" y="103"/>
                    <a:pt x="824" y="60"/>
                  </a:cubicBezTo>
                  <a:cubicBezTo>
                    <a:pt x="953" y="17"/>
                    <a:pt x="1084" y="0"/>
                    <a:pt x="1201" y="2"/>
                  </a:cubicBezTo>
                  <a:cubicBezTo>
                    <a:pt x="1318" y="3"/>
                    <a:pt x="1421" y="23"/>
                    <a:pt x="1502" y="52"/>
                  </a:cubicBezTo>
                  <a:cubicBezTo>
                    <a:pt x="1583" y="80"/>
                    <a:pt x="1642" y="112"/>
                    <a:pt x="1681" y="138"/>
                  </a:cubicBezTo>
                  <a:cubicBezTo>
                    <a:pt x="1701" y="150"/>
                    <a:pt x="1714" y="162"/>
                    <a:pt x="1724" y="168"/>
                  </a:cubicBezTo>
                  <a:cubicBezTo>
                    <a:pt x="1734" y="176"/>
                    <a:pt x="1739" y="180"/>
                    <a:pt x="1739" y="18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8" name="Freeform 51">
              <a:extLst>
                <a:ext uri="{FF2B5EF4-FFF2-40B4-BE49-F238E27FC236}">
                  <a16:creationId xmlns:a16="http://schemas.microsoft.com/office/drawing/2014/main" id="{C8340B19-586E-654C-BB78-BFEEA3280F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0800" y="3255963"/>
              <a:ext cx="622300" cy="214312"/>
            </a:xfrm>
            <a:custGeom>
              <a:avLst/>
              <a:gdLst>
                <a:gd name="T0" fmla="*/ 621940 w 1729"/>
                <a:gd name="T1" fmla="*/ 50257 h 597"/>
                <a:gd name="T2" fmla="*/ 621940 w 1729"/>
                <a:gd name="T3" fmla="*/ 50257 h 597"/>
                <a:gd name="T4" fmla="*/ 615102 w 1729"/>
                <a:gd name="T5" fmla="*/ 47745 h 597"/>
                <a:gd name="T6" fmla="*/ 615102 w 1729"/>
                <a:gd name="T7" fmla="*/ 47745 h 597"/>
                <a:gd name="T8" fmla="*/ 596386 w 1729"/>
                <a:gd name="T9" fmla="*/ 41283 h 597"/>
                <a:gd name="T10" fmla="*/ 596386 w 1729"/>
                <a:gd name="T11" fmla="*/ 41283 h 597"/>
                <a:gd name="T12" fmla="*/ 525482 w 1729"/>
                <a:gd name="T13" fmla="*/ 25847 h 597"/>
                <a:gd name="T14" fmla="*/ 525482 w 1729"/>
                <a:gd name="T15" fmla="*/ 25847 h 597"/>
                <a:gd name="T16" fmla="*/ 291894 w 1729"/>
                <a:gd name="T17" fmla="*/ 49539 h 597"/>
                <a:gd name="T18" fmla="*/ 291894 w 1729"/>
                <a:gd name="T19" fmla="*/ 49539 h 597"/>
                <a:gd name="T20" fmla="*/ 80622 w 1729"/>
                <a:gd name="T21" fmla="*/ 156157 h 597"/>
                <a:gd name="T22" fmla="*/ 80622 w 1729"/>
                <a:gd name="T23" fmla="*/ 156157 h 597"/>
                <a:gd name="T24" fmla="*/ 21235 w 1729"/>
                <a:gd name="T25" fmla="*/ 198158 h 597"/>
                <a:gd name="T26" fmla="*/ 21235 w 1729"/>
                <a:gd name="T27" fmla="*/ 198158 h 597"/>
                <a:gd name="T28" fmla="*/ 0 w 1729"/>
                <a:gd name="T29" fmla="*/ 213953 h 597"/>
                <a:gd name="T30" fmla="*/ 0 w 1729"/>
                <a:gd name="T31" fmla="*/ 213953 h 597"/>
                <a:gd name="T32" fmla="*/ 18356 w 1729"/>
                <a:gd name="T33" fmla="*/ 194568 h 597"/>
                <a:gd name="T34" fmla="*/ 18356 w 1729"/>
                <a:gd name="T35" fmla="*/ 194568 h 597"/>
                <a:gd name="T36" fmla="*/ 72704 w 1729"/>
                <a:gd name="T37" fmla="*/ 145388 h 597"/>
                <a:gd name="T38" fmla="*/ 72704 w 1729"/>
                <a:gd name="T39" fmla="*/ 145388 h 597"/>
                <a:gd name="T40" fmla="*/ 161244 w 1729"/>
                <a:gd name="T41" fmla="*/ 81130 h 597"/>
                <a:gd name="T42" fmla="*/ 161244 w 1729"/>
                <a:gd name="T43" fmla="*/ 81130 h 597"/>
                <a:gd name="T44" fmla="*/ 283256 w 1729"/>
                <a:gd name="T45" fmla="*/ 23693 h 597"/>
                <a:gd name="T46" fmla="*/ 283256 w 1729"/>
                <a:gd name="T47" fmla="*/ 23693 h 597"/>
                <a:gd name="T48" fmla="*/ 417506 w 1729"/>
                <a:gd name="T49" fmla="*/ 718 h 597"/>
                <a:gd name="T50" fmla="*/ 417506 w 1729"/>
                <a:gd name="T51" fmla="*/ 718 h 597"/>
                <a:gd name="T52" fmla="*/ 528001 w 1729"/>
                <a:gd name="T53" fmla="*/ 12564 h 597"/>
                <a:gd name="T54" fmla="*/ 528001 w 1729"/>
                <a:gd name="T55" fmla="*/ 12564 h 597"/>
                <a:gd name="T56" fmla="*/ 597826 w 1729"/>
                <a:gd name="T57" fmla="*/ 37334 h 597"/>
                <a:gd name="T58" fmla="*/ 597826 w 1729"/>
                <a:gd name="T59" fmla="*/ 37334 h 597"/>
                <a:gd name="T60" fmla="*/ 615821 w 1729"/>
                <a:gd name="T61" fmla="*/ 47027 h 597"/>
                <a:gd name="T62" fmla="*/ 615821 w 1729"/>
                <a:gd name="T63" fmla="*/ 47027 h 597"/>
                <a:gd name="T64" fmla="*/ 621940 w 1729"/>
                <a:gd name="T65" fmla="*/ 50257 h 5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729" h="597">
                  <a:moveTo>
                    <a:pt x="1728" y="140"/>
                  </a:moveTo>
                  <a:lnTo>
                    <a:pt x="1728" y="140"/>
                  </a:lnTo>
                  <a:cubicBezTo>
                    <a:pt x="1728" y="140"/>
                    <a:pt x="1722" y="138"/>
                    <a:pt x="1709" y="133"/>
                  </a:cubicBezTo>
                  <a:cubicBezTo>
                    <a:pt x="1698" y="129"/>
                    <a:pt x="1680" y="122"/>
                    <a:pt x="1657" y="115"/>
                  </a:cubicBezTo>
                  <a:cubicBezTo>
                    <a:pt x="1611" y="101"/>
                    <a:pt x="1544" y="83"/>
                    <a:pt x="1460" y="72"/>
                  </a:cubicBezTo>
                  <a:cubicBezTo>
                    <a:pt x="1292" y="48"/>
                    <a:pt x="1054" y="58"/>
                    <a:pt x="811" y="138"/>
                  </a:cubicBezTo>
                  <a:cubicBezTo>
                    <a:pt x="568" y="218"/>
                    <a:pt x="366" y="341"/>
                    <a:pt x="224" y="435"/>
                  </a:cubicBezTo>
                  <a:cubicBezTo>
                    <a:pt x="153" y="482"/>
                    <a:pt x="98" y="523"/>
                    <a:pt x="59" y="552"/>
                  </a:cubicBezTo>
                  <a:cubicBezTo>
                    <a:pt x="21" y="580"/>
                    <a:pt x="0" y="596"/>
                    <a:pt x="0" y="596"/>
                  </a:cubicBezTo>
                  <a:cubicBezTo>
                    <a:pt x="0" y="596"/>
                    <a:pt x="18" y="577"/>
                    <a:pt x="51" y="542"/>
                  </a:cubicBezTo>
                  <a:cubicBezTo>
                    <a:pt x="85" y="509"/>
                    <a:pt x="135" y="461"/>
                    <a:pt x="202" y="405"/>
                  </a:cubicBezTo>
                  <a:cubicBezTo>
                    <a:pt x="267" y="349"/>
                    <a:pt x="350" y="286"/>
                    <a:pt x="448" y="226"/>
                  </a:cubicBezTo>
                  <a:cubicBezTo>
                    <a:pt x="545" y="165"/>
                    <a:pt x="660" y="109"/>
                    <a:pt x="787" y="66"/>
                  </a:cubicBezTo>
                  <a:cubicBezTo>
                    <a:pt x="916" y="25"/>
                    <a:pt x="1043" y="4"/>
                    <a:pt x="1160" y="2"/>
                  </a:cubicBezTo>
                  <a:cubicBezTo>
                    <a:pt x="1276" y="0"/>
                    <a:pt x="1381" y="14"/>
                    <a:pt x="1467" y="35"/>
                  </a:cubicBezTo>
                  <a:cubicBezTo>
                    <a:pt x="1552" y="56"/>
                    <a:pt x="1617" y="83"/>
                    <a:pt x="1661" y="104"/>
                  </a:cubicBezTo>
                  <a:cubicBezTo>
                    <a:pt x="1683" y="115"/>
                    <a:pt x="1700" y="124"/>
                    <a:pt x="1711" y="131"/>
                  </a:cubicBezTo>
                  <a:cubicBezTo>
                    <a:pt x="1722" y="136"/>
                    <a:pt x="1728" y="140"/>
                    <a:pt x="1728" y="14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9" name="Freeform 52">
              <a:extLst>
                <a:ext uri="{FF2B5EF4-FFF2-40B4-BE49-F238E27FC236}">
                  <a16:creationId xmlns:a16="http://schemas.microsoft.com/office/drawing/2014/main" id="{6EA01116-6D29-BD48-82BE-BE8E7C4B14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5725" y="3209925"/>
              <a:ext cx="517525" cy="166688"/>
            </a:xfrm>
            <a:custGeom>
              <a:avLst/>
              <a:gdLst>
                <a:gd name="T0" fmla="*/ 517165 w 1436"/>
                <a:gd name="T1" fmla="*/ 18802 h 461"/>
                <a:gd name="T2" fmla="*/ 517165 w 1436"/>
                <a:gd name="T3" fmla="*/ 18802 h 461"/>
                <a:gd name="T4" fmla="*/ 511398 w 1436"/>
                <a:gd name="T5" fmla="*/ 17717 h 461"/>
                <a:gd name="T6" fmla="*/ 511398 w 1436"/>
                <a:gd name="T7" fmla="*/ 17717 h 461"/>
                <a:gd name="T8" fmla="*/ 494820 w 1436"/>
                <a:gd name="T9" fmla="*/ 15548 h 461"/>
                <a:gd name="T10" fmla="*/ 494820 w 1436"/>
                <a:gd name="T11" fmla="*/ 15548 h 461"/>
                <a:gd name="T12" fmla="*/ 468511 w 1436"/>
                <a:gd name="T13" fmla="*/ 13378 h 461"/>
                <a:gd name="T14" fmla="*/ 468511 w 1436"/>
                <a:gd name="T15" fmla="*/ 13378 h 461"/>
                <a:gd name="T16" fmla="*/ 451933 w 1436"/>
                <a:gd name="T17" fmla="*/ 12294 h 461"/>
                <a:gd name="T18" fmla="*/ 451933 w 1436"/>
                <a:gd name="T19" fmla="*/ 12294 h 461"/>
                <a:gd name="T20" fmla="*/ 433553 w 1436"/>
                <a:gd name="T21" fmla="*/ 12294 h 461"/>
                <a:gd name="T22" fmla="*/ 433553 w 1436"/>
                <a:gd name="T23" fmla="*/ 12294 h 461"/>
                <a:gd name="T24" fmla="*/ 344897 w 1436"/>
                <a:gd name="T25" fmla="*/ 18441 h 461"/>
                <a:gd name="T26" fmla="*/ 344897 w 1436"/>
                <a:gd name="T27" fmla="*/ 18441 h 461"/>
                <a:gd name="T28" fmla="*/ 240022 w 1436"/>
                <a:gd name="T29" fmla="*/ 43751 h 461"/>
                <a:gd name="T30" fmla="*/ 240022 w 1436"/>
                <a:gd name="T31" fmla="*/ 43751 h 461"/>
                <a:gd name="T32" fmla="*/ 66312 w 1436"/>
                <a:gd name="T33" fmla="*/ 124022 h 461"/>
                <a:gd name="T34" fmla="*/ 66312 w 1436"/>
                <a:gd name="T35" fmla="*/ 124022 h 461"/>
                <a:gd name="T36" fmla="*/ 17659 w 1436"/>
                <a:gd name="T37" fmla="*/ 154394 h 461"/>
                <a:gd name="T38" fmla="*/ 17659 w 1436"/>
                <a:gd name="T39" fmla="*/ 154394 h 461"/>
                <a:gd name="T40" fmla="*/ 4685 w 1436"/>
                <a:gd name="T41" fmla="*/ 163072 h 461"/>
                <a:gd name="T42" fmla="*/ 4685 w 1436"/>
                <a:gd name="T43" fmla="*/ 163072 h 461"/>
                <a:gd name="T44" fmla="*/ 0 w 1436"/>
                <a:gd name="T45" fmla="*/ 166326 h 461"/>
                <a:gd name="T46" fmla="*/ 0 w 1436"/>
                <a:gd name="T47" fmla="*/ 166326 h 461"/>
                <a:gd name="T48" fmla="*/ 4325 w 1436"/>
                <a:gd name="T49" fmla="*/ 162711 h 461"/>
                <a:gd name="T50" fmla="*/ 4325 w 1436"/>
                <a:gd name="T51" fmla="*/ 162711 h 461"/>
                <a:gd name="T52" fmla="*/ 15857 w 1436"/>
                <a:gd name="T53" fmla="*/ 152586 h 461"/>
                <a:gd name="T54" fmla="*/ 15857 w 1436"/>
                <a:gd name="T55" fmla="*/ 152586 h 461"/>
                <a:gd name="T56" fmla="*/ 61627 w 1436"/>
                <a:gd name="T57" fmla="*/ 116428 h 461"/>
                <a:gd name="T58" fmla="*/ 61627 w 1436"/>
                <a:gd name="T59" fmla="*/ 116428 h 461"/>
                <a:gd name="T60" fmla="*/ 234616 w 1436"/>
                <a:gd name="T61" fmla="*/ 26034 h 461"/>
                <a:gd name="T62" fmla="*/ 234616 w 1436"/>
                <a:gd name="T63" fmla="*/ 26034 h 461"/>
                <a:gd name="T64" fmla="*/ 343095 w 1436"/>
                <a:gd name="T65" fmla="*/ 3616 h 461"/>
                <a:gd name="T66" fmla="*/ 343095 w 1436"/>
                <a:gd name="T67" fmla="*/ 3616 h 461"/>
                <a:gd name="T68" fmla="*/ 433914 w 1436"/>
                <a:gd name="T69" fmla="*/ 3254 h 461"/>
                <a:gd name="T70" fmla="*/ 433914 w 1436"/>
                <a:gd name="T71" fmla="*/ 3254 h 461"/>
                <a:gd name="T72" fmla="*/ 452654 w 1436"/>
                <a:gd name="T73" fmla="*/ 5062 h 461"/>
                <a:gd name="T74" fmla="*/ 452654 w 1436"/>
                <a:gd name="T75" fmla="*/ 5062 h 461"/>
                <a:gd name="T76" fmla="*/ 468872 w 1436"/>
                <a:gd name="T77" fmla="*/ 7593 h 461"/>
                <a:gd name="T78" fmla="*/ 468872 w 1436"/>
                <a:gd name="T79" fmla="*/ 7593 h 461"/>
                <a:gd name="T80" fmla="*/ 495181 w 1436"/>
                <a:gd name="T81" fmla="*/ 13017 h 461"/>
                <a:gd name="T82" fmla="*/ 495181 w 1436"/>
                <a:gd name="T83" fmla="*/ 13017 h 461"/>
                <a:gd name="T84" fmla="*/ 511398 w 1436"/>
                <a:gd name="T85" fmla="*/ 16994 h 461"/>
                <a:gd name="T86" fmla="*/ 511398 w 1436"/>
                <a:gd name="T87" fmla="*/ 16994 h 461"/>
                <a:gd name="T88" fmla="*/ 517165 w 1436"/>
                <a:gd name="T89" fmla="*/ 18802 h 46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436" h="461">
                  <a:moveTo>
                    <a:pt x="1435" y="52"/>
                  </a:moveTo>
                  <a:lnTo>
                    <a:pt x="1435" y="52"/>
                  </a:lnTo>
                  <a:cubicBezTo>
                    <a:pt x="1435" y="52"/>
                    <a:pt x="1429" y="51"/>
                    <a:pt x="1419" y="49"/>
                  </a:cubicBezTo>
                  <a:cubicBezTo>
                    <a:pt x="1408" y="47"/>
                    <a:pt x="1392" y="46"/>
                    <a:pt x="1373" y="43"/>
                  </a:cubicBezTo>
                  <a:cubicBezTo>
                    <a:pt x="1353" y="41"/>
                    <a:pt x="1328" y="38"/>
                    <a:pt x="1300" y="37"/>
                  </a:cubicBezTo>
                  <a:cubicBezTo>
                    <a:pt x="1285" y="36"/>
                    <a:pt x="1270" y="35"/>
                    <a:pt x="1254" y="34"/>
                  </a:cubicBezTo>
                  <a:cubicBezTo>
                    <a:pt x="1238" y="34"/>
                    <a:pt x="1222" y="34"/>
                    <a:pt x="1203" y="34"/>
                  </a:cubicBezTo>
                  <a:cubicBezTo>
                    <a:pt x="1133" y="34"/>
                    <a:pt x="1049" y="38"/>
                    <a:pt x="957" y="51"/>
                  </a:cubicBezTo>
                  <a:cubicBezTo>
                    <a:pt x="866" y="66"/>
                    <a:pt x="767" y="88"/>
                    <a:pt x="666" y="121"/>
                  </a:cubicBezTo>
                  <a:cubicBezTo>
                    <a:pt x="467" y="186"/>
                    <a:pt x="300" y="275"/>
                    <a:pt x="184" y="343"/>
                  </a:cubicBezTo>
                  <a:cubicBezTo>
                    <a:pt x="126" y="377"/>
                    <a:pt x="80" y="407"/>
                    <a:pt x="49" y="427"/>
                  </a:cubicBezTo>
                  <a:cubicBezTo>
                    <a:pt x="33" y="438"/>
                    <a:pt x="21" y="446"/>
                    <a:pt x="13" y="451"/>
                  </a:cubicBezTo>
                  <a:cubicBezTo>
                    <a:pt x="5" y="457"/>
                    <a:pt x="0" y="460"/>
                    <a:pt x="0" y="460"/>
                  </a:cubicBezTo>
                  <a:cubicBezTo>
                    <a:pt x="0" y="460"/>
                    <a:pt x="4" y="456"/>
                    <a:pt x="12" y="450"/>
                  </a:cubicBezTo>
                  <a:cubicBezTo>
                    <a:pt x="19" y="443"/>
                    <a:pt x="30" y="433"/>
                    <a:pt x="44" y="422"/>
                  </a:cubicBezTo>
                  <a:cubicBezTo>
                    <a:pt x="73" y="397"/>
                    <a:pt x="115" y="362"/>
                    <a:pt x="171" y="322"/>
                  </a:cubicBezTo>
                  <a:cubicBezTo>
                    <a:pt x="280" y="243"/>
                    <a:pt x="445" y="141"/>
                    <a:pt x="651" y="72"/>
                  </a:cubicBezTo>
                  <a:cubicBezTo>
                    <a:pt x="755" y="39"/>
                    <a:pt x="858" y="19"/>
                    <a:pt x="952" y="10"/>
                  </a:cubicBezTo>
                  <a:cubicBezTo>
                    <a:pt x="1047" y="0"/>
                    <a:pt x="1133" y="2"/>
                    <a:pt x="1204" y="9"/>
                  </a:cubicBezTo>
                  <a:cubicBezTo>
                    <a:pt x="1223" y="10"/>
                    <a:pt x="1240" y="12"/>
                    <a:pt x="1256" y="14"/>
                  </a:cubicBezTo>
                  <a:cubicBezTo>
                    <a:pt x="1272" y="16"/>
                    <a:pt x="1287" y="19"/>
                    <a:pt x="1301" y="21"/>
                  </a:cubicBezTo>
                  <a:cubicBezTo>
                    <a:pt x="1330" y="25"/>
                    <a:pt x="1354" y="31"/>
                    <a:pt x="1374" y="36"/>
                  </a:cubicBezTo>
                  <a:cubicBezTo>
                    <a:pt x="1394" y="40"/>
                    <a:pt x="1409" y="44"/>
                    <a:pt x="1419" y="47"/>
                  </a:cubicBezTo>
                  <a:cubicBezTo>
                    <a:pt x="1429" y="50"/>
                    <a:pt x="1435" y="52"/>
                    <a:pt x="1435" y="5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0" name="Freeform 53">
              <a:extLst>
                <a:ext uri="{FF2B5EF4-FFF2-40B4-BE49-F238E27FC236}">
                  <a16:creationId xmlns:a16="http://schemas.microsoft.com/office/drawing/2014/main" id="{340E905A-51F7-5F47-B6E0-6308697B23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5450" y="3889375"/>
              <a:ext cx="349250" cy="176213"/>
            </a:xfrm>
            <a:custGeom>
              <a:avLst/>
              <a:gdLst>
                <a:gd name="T0" fmla="*/ 348890 w 971"/>
                <a:gd name="T1" fmla="*/ 0 h 489"/>
                <a:gd name="T2" fmla="*/ 348890 w 971"/>
                <a:gd name="T3" fmla="*/ 0 h 489"/>
                <a:gd name="T4" fmla="*/ 192429 w 971"/>
                <a:gd name="T5" fmla="*/ 124322 h 489"/>
                <a:gd name="T6" fmla="*/ 192429 w 971"/>
                <a:gd name="T7" fmla="*/ 124322 h 489"/>
                <a:gd name="T8" fmla="*/ 0 w 971"/>
                <a:gd name="T9" fmla="*/ 175853 h 489"/>
                <a:gd name="T10" fmla="*/ 0 w 971"/>
                <a:gd name="T11" fmla="*/ 175853 h 489"/>
                <a:gd name="T12" fmla="*/ 156821 w 971"/>
                <a:gd name="T13" fmla="*/ 52251 h 489"/>
                <a:gd name="T14" fmla="*/ 156821 w 971"/>
                <a:gd name="T15" fmla="*/ 52251 h 489"/>
                <a:gd name="T16" fmla="*/ 348890 w 971"/>
                <a:gd name="T17" fmla="*/ 0 h 4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1" h="489">
                  <a:moveTo>
                    <a:pt x="970" y="0"/>
                  </a:moveTo>
                  <a:lnTo>
                    <a:pt x="970" y="0"/>
                  </a:lnTo>
                  <a:cubicBezTo>
                    <a:pt x="970" y="0"/>
                    <a:pt x="803" y="209"/>
                    <a:pt x="535" y="345"/>
                  </a:cubicBezTo>
                  <a:cubicBezTo>
                    <a:pt x="268" y="478"/>
                    <a:pt x="0" y="488"/>
                    <a:pt x="0" y="488"/>
                  </a:cubicBezTo>
                  <a:cubicBezTo>
                    <a:pt x="0" y="488"/>
                    <a:pt x="168" y="280"/>
                    <a:pt x="436" y="145"/>
                  </a:cubicBezTo>
                  <a:cubicBezTo>
                    <a:pt x="704" y="10"/>
                    <a:pt x="970" y="0"/>
                    <a:pt x="97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1" name="Freeform 54">
              <a:extLst>
                <a:ext uri="{FF2B5EF4-FFF2-40B4-BE49-F238E27FC236}">
                  <a16:creationId xmlns:a16="http://schemas.microsoft.com/office/drawing/2014/main" id="{ABF27A50-5233-7F40-8276-176C439F22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4950" y="3843338"/>
              <a:ext cx="2365375" cy="890587"/>
            </a:xfrm>
            <a:custGeom>
              <a:avLst/>
              <a:gdLst>
                <a:gd name="T0" fmla="*/ 371434 w 6572"/>
                <a:gd name="T1" fmla="*/ 673695 h 2476"/>
                <a:gd name="T2" fmla="*/ 364596 w 6572"/>
                <a:gd name="T3" fmla="*/ 663624 h 2476"/>
                <a:gd name="T4" fmla="*/ 358837 w 6572"/>
                <a:gd name="T5" fmla="*/ 651035 h 2476"/>
                <a:gd name="T6" fmla="*/ 362077 w 6572"/>
                <a:gd name="T7" fmla="*/ 580896 h 2476"/>
                <a:gd name="T8" fmla="*/ 370355 w 6572"/>
                <a:gd name="T9" fmla="*/ 569026 h 2476"/>
                <a:gd name="T10" fmla="*/ 381872 w 6572"/>
                <a:gd name="T11" fmla="*/ 560034 h 2476"/>
                <a:gd name="T12" fmla="*/ 485168 w 6572"/>
                <a:gd name="T13" fmla="*/ 571544 h 2476"/>
                <a:gd name="T14" fmla="*/ 502444 w 6572"/>
                <a:gd name="T15" fmla="*/ 590967 h 2476"/>
                <a:gd name="T16" fmla="*/ 517561 w 6572"/>
                <a:gd name="T17" fmla="*/ 674415 h 2476"/>
                <a:gd name="T18" fmla="*/ 477970 w 6572"/>
                <a:gd name="T19" fmla="*/ 755704 h 2476"/>
                <a:gd name="T20" fmla="*/ 348400 w 6572"/>
                <a:gd name="T21" fmla="*/ 828721 h 2476"/>
                <a:gd name="T22" fmla="*/ 164482 w 6572"/>
                <a:gd name="T23" fmla="*/ 811456 h 2476"/>
                <a:gd name="T24" fmla="*/ 51468 w 6572"/>
                <a:gd name="T25" fmla="*/ 692039 h 2476"/>
                <a:gd name="T26" fmla="*/ 46429 w 6572"/>
                <a:gd name="T27" fmla="*/ 629813 h 2476"/>
                <a:gd name="T28" fmla="*/ 154764 w 6572"/>
                <a:gd name="T29" fmla="*/ 474428 h 2476"/>
                <a:gd name="T30" fmla="*/ 328244 w 6572"/>
                <a:gd name="T31" fmla="*/ 429108 h 2476"/>
                <a:gd name="T32" fmla="*/ 794697 w 6572"/>
                <a:gd name="T33" fmla="*/ 536654 h 2476"/>
                <a:gd name="T34" fmla="*/ 1521729 w 6572"/>
                <a:gd name="T35" fmla="*/ 702830 h 2476"/>
                <a:gd name="T36" fmla="*/ 1841336 w 6572"/>
                <a:gd name="T37" fmla="*/ 670818 h 2476"/>
                <a:gd name="T38" fmla="*/ 1903961 w 6572"/>
                <a:gd name="T39" fmla="*/ 651754 h 2476"/>
                <a:gd name="T40" fmla="*/ 1979904 w 6572"/>
                <a:gd name="T41" fmla="*/ 621541 h 2476"/>
                <a:gd name="T42" fmla="*/ 2024534 w 6572"/>
                <a:gd name="T43" fmla="*/ 599240 h 2476"/>
                <a:gd name="T44" fmla="*/ 2108394 w 6572"/>
                <a:gd name="T45" fmla="*/ 545646 h 2476"/>
                <a:gd name="T46" fmla="*/ 2183977 w 6572"/>
                <a:gd name="T47" fmla="*/ 480903 h 2476"/>
                <a:gd name="T48" fmla="*/ 2228607 w 6572"/>
                <a:gd name="T49" fmla="*/ 432345 h 2476"/>
                <a:gd name="T50" fmla="*/ 2363575 w 6572"/>
                <a:gd name="T51" fmla="*/ 126970 h 2476"/>
                <a:gd name="T52" fmla="*/ 2363215 w 6572"/>
                <a:gd name="T53" fmla="*/ 71938 h 2476"/>
                <a:gd name="T54" fmla="*/ 2356377 w 6572"/>
                <a:gd name="T55" fmla="*/ 32732 h 2476"/>
                <a:gd name="T56" fmla="*/ 2320025 w 6572"/>
                <a:gd name="T57" fmla="*/ 26617 h 2476"/>
                <a:gd name="T58" fmla="*/ 2298790 w 6572"/>
                <a:gd name="T59" fmla="*/ 104309 h 2476"/>
                <a:gd name="T60" fmla="*/ 2283314 w 6572"/>
                <a:gd name="T61" fmla="*/ 151429 h 2476"/>
                <a:gd name="T62" fmla="*/ 2198733 w 6572"/>
                <a:gd name="T63" fmla="*/ 309332 h 2476"/>
                <a:gd name="T64" fmla="*/ 1975585 w 6572"/>
                <a:gd name="T65" fmla="*/ 505721 h 2476"/>
                <a:gd name="T66" fmla="*/ 1923757 w 6572"/>
                <a:gd name="T67" fmla="*/ 530899 h 2476"/>
                <a:gd name="T68" fmla="*/ 1841696 w 6572"/>
                <a:gd name="T69" fmla="*/ 561832 h 2476"/>
                <a:gd name="T70" fmla="*/ 1670015 w 6572"/>
                <a:gd name="T71" fmla="*/ 599240 h 2476"/>
                <a:gd name="T72" fmla="*/ 1077592 w 6572"/>
                <a:gd name="T73" fmla="*/ 549603 h 2476"/>
                <a:gd name="T74" fmla="*/ 351639 w 6572"/>
                <a:gd name="T75" fmla="*/ 388823 h 2476"/>
                <a:gd name="T76" fmla="*/ 103296 w 6572"/>
                <a:gd name="T77" fmla="*/ 463997 h 2476"/>
                <a:gd name="T78" fmla="*/ 14757 w 6572"/>
                <a:gd name="T79" fmla="*/ 585931 h 2476"/>
                <a:gd name="T80" fmla="*/ 57587 w 6572"/>
                <a:gd name="T81" fmla="*/ 792392 h 2476"/>
                <a:gd name="T82" fmla="*/ 281455 w 6572"/>
                <a:gd name="T83" fmla="*/ 889508 h 2476"/>
                <a:gd name="T84" fmla="*/ 378993 w 6572"/>
                <a:gd name="T85" fmla="*/ 877998 h 2476"/>
                <a:gd name="T86" fmla="*/ 520800 w 6572"/>
                <a:gd name="T87" fmla="*/ 796349 h 2476"/>
                <a:gd name="T88" fmla="*/ 578387 w 6572"/>
                <a:gd name="T89" fmla="*/ 676213 h 2476"/>
                <a:gd name="T90" fmla="*/ 497045 w 6572"/>
                <a:gd name="T91" fmla="*/ 508599 h 2476"/>
                <a:gd name="T92" fmla="*/ 382232 w 6572"/>
                <a:gd name="T93" fmla="*/ 499247 h 2476"/>
                <a:gd name="T94" fmla="*/ 311328 w 6572"/>
                <a:gd name="T95" fmla="*/ 573702 h 2476"/>
                <a:gd name="T96" fmla="*/ 334723 w 6572"/>
                <a:gd name="T97" fmla="*/ 678731 h 2476"/>
                <a:gd name="T98" fmla="*/ 387631 w 6572"/>
                <a:gd name="T99" fmla="*/ 696356 h 247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6572" h="2476">
                  <a:moveTo>
                    <a:pt x="1077" y="1936"/>
                  </a:moveTo>
                  <a:lnTo>
                    <a:pt x="1077" y="1936"/>
                  </a:lnTo>
                  <a:cubicBezTo>
                    <a:pt x="1081" y="1921"/>
                    <a:pt x="1057" y="1904"/>
                    <a:pt x="1032" y="1873"/>
                  </a:cubicBezTo>
                  <a:cubicBezTo>
                    <a:pt x="1029" y="1869"/>
                    <a:pt x="1025" y="1864"/>
                    <a:pt x="1023" y="1860"/>
                  </a:cubicBezTo>
                  <a:cubicBezTo>
                    <a:pt x="1020" y="1855"/>
                    <a:pt x="1017" y="1850"/>
                    <a:pt x="1013" y="1845"/>
                  </a:cubicBezTo>
                  <a:cubicBezTo>
                    <a:pt x="1010" y="1840"/>
                    <a:pt x="1007" y="1834"/>
                    <a:pt x="1005" y="1829"/>
                  </a:cubicBezTo>
                  <a:cubicBezTo>
                    <a:pt x="1003" y="1822"/>
                    <a:pt x="999" y="1817"/>
                    <a:pt x="997" y="1810"/>
                  </a:cubicBezTo>
                  <a:cubicBezTo>
                    <a:pt x="987" y="1784"/>
                    <a:pt x="980" y="1753"/>
                    <a:pt x="981" y="1718"/>
                  </a:cubicBezTo>
                  <a:cubicBezTo>
                    <a:pt x="981" y="1684"/>
                    <a:pt x="988" y="1647"/>
                    <a:pt x="1006" y="1615"/>
                  </a:cubicBezTo>
                  <a:cubicBezTo>
                    <a:pt x="1010" y="1608"/>
                    <a:pt x="1014" y="1599"/>
                    <a:pt x="1020" y="1593"/>
                  </a:cubicBezTo>
                  <a:cubicBezTo>
                    <a:pt x="1023" y="1589"/>
                    <a:pt x="1025" y="1586"/>
                    <a:pt x="1029" y="1582"/>
                  </a:cubicBezTo>
                  <a:cubicBezTo>
                    <a:pt x="1032" y="1579"/>
                    <a:pt x="1035" y="1577"/>
                    <a:pt x="1039" y="1574"/>
                  </a:cubicBezTo>
                  <a:cubicBezTo>
                    <a:pt x="1044" y="1567"/>
                    <a:pt x="1054" y="1562"/>
                    <a:pt x="1061" y="1557"/>
                  </a:cubicBezTo>
                  <a:cubicBezTo>
                    <a:pt x="1070" y="1552"/>
                    <a:pt x="1078" y="1547"/>
                    <a:pt x="1087" y="1543"/>
                  </a:cubicBezTo>
                  <a:cubicBezTo>
                    <a:pt x="1160" y="1509"/>
                    <a:pt x="1273" y="1526"/>
                    <a:pt x="1348" y="1589"/>
                  </a:cubicBezTo>
                  <a:cubicBezTo>
                    <a:pt x="1358" y="1597"/>
                    <a:pt x="1366" y="1606"/>
                    <a:pt x="1374" y="1614"/>
                  </a:cubicBezTo>
                  <a:cubicBezTo>
                    <a:pt x="1381" y="1623"/>
                    <a:pt x="1389" y="1632"/>
                    <a:pt x="1396" y="1643"/>
                  </a:cubicBezTo>
                  <a:cubicBezTo>
                    <a:pt x="1409" y="1665"/>
                    <a:pt x="1420" y="1688"/>
                    <a:pt x="1428" y="1713"/>
                  </a:cubicBezTo>
                  <a:cubicBezTo>
                    <a:pt x="1444" y="1763"/>
                    <a:pt x="1447" y="1820"/>
                    <a:pt x="1438" y="1875"/>
                  </a:cubicBezTo>
                  <a:cubicBezTo>
                    <a:pt x="1429" y="1931"/>
                    <a:pt x="1409" y="1986"/>
                    <a:pt x="1380" y="2033"/>
                  </a:cubicBezTo>
                  <a:cubicBezTo>
                    <a:pt x="1365" y="2056"/>
                    <a:pt x="1347" y="2079"/>
                    <a:pt x="1328" y="2101"/>
                  </a:cubicBezTo>
                  <a:cubicBezTo>
                    <a:pt x="1309" y="2122"/>
                    <a:pt x="1288" y="2142"/>
                    <a:pt x="1266" y="2160"/>
                  </a:cubicBezTo>
                  <a:cubicBezTo>
                    <a:pt x="1177" y="2232"/>
                    <a:pt x="1068" y="2278"/>
                    <a:pt x="968" y="2304"/>
                  </a:cubicBezTo>
                  <a:cubicBezTo>
                    <a:pt x="868" y="2328"/>
                    <a:pt x="772" y="2329"/>
                    <a:pt x="693" y="2319"/>
                  </a:cubicBezTo>
                  <a:cubicBezTo>
                    <a:pt x="611" y="2310"/>
                    <a:pt x="532" y="2289"/>
                    <a:pt x="457" y="2256"/>
                  </a:cubicBezTo>
                  <a:cubicBezTo>
                    <a:pt x="383" y="2223"/>
                    <a:pt x="315" y="2178"/>
                    <a:pt x="260" y="2122"/>
                  </a:cubicBezTo>
                  <a:cubicBezTo>
                    <a:pt x="205" y="2066"/>
                    <a:pt x="163" y="1999"/>
                    <a:pt x="143" y="1924"/>
                  </a:cubicBezTo>
                  <a:cubicBezTo>
                    <a:pt x="132" y="1887"/>
                    <a:pt x="126" y="1849"/>
                    <a:pt x="126" y="1810"/>
                  </a:cubicBezTo>
                  <a:cubicBezTo>
                    <a:pt x="126" y="1800"/>
                    <a:pt x="126" y="1790"/>
                    <a:pt x="127" y="1780"/>
                  </a:cubicBezTo>
                  <a:lnTo>
                    <a:pt x="129" y="1751"/>
                  </a:lnTo>
                  <a:cubicBezTo>
                    <a:pt x="132" y="1732"/>
                    <a:pt x="136" y="1713"/>
                    <a:pt x="140" y="1693"/>
                  </a:cubicBezTo>
                  <a:cubicBezTo>
                    <a:pt x="179" y="1541"/>
                    <a:pt x="290" y="1405"/>
                    <a:pt x="430" y="1319"/>
                  </a:cubicBezTo>
                  <a:cubicBezTo>
                    <a:pt x="501" y="1274"/>
                    <a:pt x="576" y="1242"/>
                    <a:pt x="658" y="1222"/>
                  </a:cubicBezTo>
                  <a:cubicBezTo>
                    <a:pt x="740" y="1203"/>
                    <a:pt x="825" y="1194"/>
                    <a:pt x="912" y="1193"/>
                  </a:cubicBezTo>
                  <a:cubicBezTo>
                    <a:pt x="1128" y="1192"/>
                    <a:pt x="1345" y="1242"/>
                    <a:pt x="1561" y="1299"/>
                  </a:cubicBezTo>
                  <a:cubicBezTo>
                    <a:pt x="1778" y="1356"/>
                    <a:pt x="1992" y="1423"/>
                    <a:pt x="2208" y="1492"/>
                  </a:cubicBezTo>
                  <a:cubicBezTo>
                    <a:pt x="2639" y="1629"/>
                    <a:pt x="3074" y="1776"/>
                    <a:pt x="3530" y="1868"/>
                  </a:cubicBezTo>
                  <a:cubicBezTo>
                    <a:pt x="3758" y="1914"/>
                    <a:pt x="3991" y="1944"/>
                    <a:pt x="4228" y="1954"/>
                  </a:cubicBezTo>
                  <a:cubicBezTo>
                    <a:pt x="4464" y="1962"/>
                    <a:pt x="4703" y="1951"/>
                    <a:pt x="4939" y="1905"/>
                  </a:cubicBezTo>
                  <a:cubicBezTo>
                    <a:pt x="4999" y="1895"/>
                    <a:pt x="5058" y="1879"/>
                    <a:pt x="5116" y="1865"/>
                  </a:cubicBezTo>
                  <a:cubicBezTo>
                    <a:pt x="5145" y="1858"/>
                    <a:pt x="5174" y="1849"/>
                    <a:pt x="5203" y="1840"/>
                  </a:cubicBezTo>
                  <a:cubicBezTo>
                    <a:pt x="5232" y="1831"/>
                    <a:pt x="5261" y="1823"/>
                    <a:pt x="5290" y="1812"/>
                  </a:cubicBezTo>
                  <a:lnTo>
                    <a:pt x="5375" y="1781"/>
                  </a:lnTo>
                  <a:cubicBezTo>
                    <a:pt x="5404" y="1770"/>
                    <a:pt x="5432" y="1758"/>
                    <a:pt x="5460" y="1746"/>
                  </a:cubicBezTo>
                  <a:lnTo>
                    <a:pt x="5501" y="1728"/>
                  </a:lnTo>
                  <a:cubicBezTo>
                    <a:pt x="5516" y="1722"/>
                    <a:pt x="5529" y="1714"/>
                    <a:pt x="5543" y="1708"/>
                  </a:cubicBezTo>
                  <a:lnTo>
                    <a:pt x="5625" y="1666"/>
                  </a:lnTo>
                  <a:cubicBezTo>
                    <a:pt x="5652" y="1650"/>
                    <a:pt x="5678" y="1634"/>
                    <a:pt x="5705" y="1619"/>
                  </a:cubicBezTo>
                  <a:lnTo>
                    <a:pt x="5745" y="1595"/>
                  </a:lnTo>
                  <a:lnTo>
                    <a:pt x="5782" y="1569"/>
                  </a:lnTo>
                  <a:lnTo>
                    <a:pt x="5858" y="1517"/>
                  </a:lnTo>
                  <a:lnTo>
                    <a:pt x="5930" y="1459"/>
                  </a:lnTo>
                  <a:lnTo>
                    <a:pt x="5966" y="1430"/>
                  </a:lnTo>
                  <a:lnTo>
                    <a:pt x="6000" y="1400"/>
                  </a:lnTo>
                  <a:lnTo>
                    <a:pt x="6068" y="1337"/>
                  </a:lnTo>
                  <a:lnTo>
                    <a:pt x="6131" y="1271"/>
                  </a:lnTo>
                  <a:lnTo>
                    <a:pt x="6163" y="1237"/>
                  </a:lnTo>
                  <a:lnTo>
                    <a:pt x="6192" y="1202"/>
                  </a:lnTo>
                  <a:cubicBezTo>
                    <a:pt x="6306" y="1067"/>
                    <a:pt x="6399" y="917"/>
                    <a:pt x="6462" y="768"/>
                  </a:cubicBezTo>
                  <a:cubicBezTo>
                    <a:pt x="6528" y="620"/>
                    <a:pt x="6557" y="473"/>
                    <a:pt x="6567" y="353"/>
                  </a:cubicBezTo>
                  <a:cubicBezTo>
                    <a:pt x="6569" y="324"/>
                    <a:pt x="6570" y="296"/>
                    <a:pt x="6571" y="271"/>
                  </a:cubicBezTo>
                  <a:cubicBezTo>
                    <a:pt x="6571" y="246"/>
                    <a:pt x="6568" y="222"/>
                    <a:pt x="6566" y="200"/>
                  </a:cubicBezTo>
                  <a:cubicBezTo>
                    <a:pt x="6565" y="178"/>
                    <a:pt x="6562" y="158"/>
                    <a:pt x="6559" y="140"/>
                  </a:cubicBezTo>
                  <a:cubicBezTo>
                    <a:pt x="6557" y="121"/>
                    <a:pt x="6551" y="105"/>
                    <a:pt x="6547" y="91"/>
                  </a:cubicBezTo>
                  <a:cubicBezTo>
                    <a:pt x="6530" y="32"/>
                    <a:pt x="6512" y="4"/>
                    <a:pt x="6495" y="2"/>
                  </a:cubicBezTo>
                  <a:cubicBezTo>
                    <a:pt x="6478" y="0"/>
                    <a:pt x="6460" y="25"/>
                    <a:pt x="6446" y="74"/>
                  </a:cubicBezTo>
                  <a:cubicBezTo>
                    <a:pt x="6438" y="99"/>
                    <a:pt x="6432" y="129"/>
                    <a:pt x="6421" y="165"/>
                  </a:cubicBezTo>
                  <a:cubicBezTo>
                    <a:pt x="6411" y="201"/>
                    <a:pt x="6403" y="243"/>
                    <a:pt x="6387" y="290"/>
                  </a:cubicBezTo>
                  <a:cubicBezTo>
                    <a:pt x="6381" y="311"/>
                    <a:pt x="6375" y="332"/>
                    <a:pt x="6369" y="354"/>
                  </a:cubicBezTo>
                  <a:cubicBezTo>
                    <a:pt x="6361" y="375"/>
                    <a:pt x="6353" y="397"/>
                    <a:pt x="6344" y="421"/>
                  </a:cubicBezTo>
                  <a:cubicBezTo>
                    <a:pt x="6330" y="467"/>
                    <a:pt x="6306" y="513"/>
                    <a:pt x="6286" y="563"/>
                  </a:cubicBezTo>
                  <a:cubicBezTo>
                    <a:pt x="6238" y="659"/>
                    <a:pt x="6181" y="761"/>
                    <a:pt x="6109" y="860"/>
                  </a:cubicBezTo>
                  <a:cubicBezTo>
                    <a:pt x="6036" y="958"/>
                    <a:pt x="5951" y="1053"/>
                    <a:pt x="5858" y="1140"/>
                  </a:cubicBezTo>
                  <a:cubicBezTo>
                    <a:pt x="5765" y="1226"/>
                    <a:pt x="5661" y="1301"/>
                    <a:pt x="5558" y="1365"/>
                  </a:cubicBezTo>
                  <a:lnTo>
                    <a:pt x="5489" y="1406"/>
                  </a:lnTo>
                  <a:lnTo>
                    <a:pt x="5417" y="1442"/>
                  </a:lnTo>
                  <a:lnTo>
                    <a:pt x="5382" y="1460"/>
                  </a:lnTo>
                  <a:lnTo>
                    <a:pt x="5345" y="1476"/>
                  </a:lnTo>
                  <a:cubicBezTo>
                    <a:pt x="5320" y="1487"/>
                    <a:pt x="5295" y="1498"/>
                    <a:pt x="5270" y="1508"/>
                  </a:cubicBezTo>
                  <a:cubicBezTo>
                    <a:pt x="5220" y="1527"/>
                    <a:pt x="5170" y="1548"/>
                    <a:pt x="5117" y="1562"/>
                  </a:cubicBezTo>
                  <a:cubicBezTo>
                    <a:pt x="5091" y="1571"/>
                    <a:pt x="5066" y="1579"/>
                    <a:pt x="5040" y="1587"/>
                  </a:cubicBezTo>
                  <a:lnTo>
                    <a:pt x="4961" y="1607"/>
                  </a:lnTo>
                  <a:cubicBezTo>
                    <a:pt x="4856" y="1633"/>
                    <a:pt x="4749" y="1653"/>
                    <a:pt x="4640" y="1666"/>
                  </a:cubicBezTo>
                  <a:cubicBezTo>
                    <a:pt x="4532" y="1680"/>
                    <a:pt x="4423" y="1687"/>
                    <a:pt x="4313" y="1690"/>
                  </a:cubicBezTo>
                  <a:cubicBezTo>
                    <a:pt x="3873" y="1702"/>
                    <a:pt x="3432" y="1630"/>
                    <a:pt x="2994" y="1528"/>
                  </a:cubicBezTo>
                  <a:cubicBezTo>
                    <a:pt x="2556" y="1426"/>
                    <a:pt x="2120" y="1295"/>
                    <a:pt x="1671" y="1190"/>
                  </a:cubicBezTo>
                  <a:cubicBezTo>
                    <a:pt x="1447" y="1139"/>
                    <a:pt x="1218" y="1086"/>
                    <a:pt x="977" y="1081"/>
                  </a:cubicBezTo>
                  <a:cubicBezTo>
                    <a:pt x="858" y="1080"/>
                    <a:pt x="736" y="1090"/>
                    <a:pt x="617" y="1123"/>
                  </a:cubicBezTo>
                  <a:cubicBezTo>
                    <a:pt x="498" y="1154"/>
                    <a:pt x="384" y="1211"/>
                    <a:pt x="287" y="1290"/>
                  </a:cubicBezTo>
                  <a:cubicBezTo>
                    <a:pt x="245" y="1322"/>
                    <a:pt x="202" y="1366"/>
                    <a:pt x="157" y="1421"/>
                  </a:cubicBezTo>
                  <a:cubicBezTo>
                    <a:pt x="113" y="1477"/>
                    <a:pt x="69" y="1546"/>
                    <a:pt x="41" y="1629"/>
                  </a:cubicBezTo>
                  <a:cubicBezTo>
                    <a:pt x="12" y="1713"/>
                    <a:pt x="0" y="1813"/>
                    <a:pt x="17" y="1915"/>
                  </a:cubicBezTo>
                  <a:cubicBezTo>
                    <a:pt x="34" y="2017"/>
                    <a:pt x="84" y="2119"/>
                    <a:pt x="160" y="2203"/>
                  </a:cubicBezTo>
                  <a:cubicBezTo>
                    <a:pt x="235" y="2286"/>
                    <a:pt x="331" y="2351"/>
                    <a:pt x="438" y="2397"/>
                  </a:cubicBezTo>
                  <a:cubicBezTo>
                    <a:pt x="545" y="2442"/>
                    <a:pt x="661" y="2468"/>
                    <a:pt x="782" y="2473"/>
                  </a:cubicBezTo>
                  <a:cubicBezTo>
                    <a:pt x="842" y="2475"/>
                    <a:pt x="903" y="2472"/>
                    <a:pt x="963" y="2461"/>
                  </a:cubicBezTo>
                  <a:cubicBezTo>
                    <a:pt x="993" y="2456"/>
                    <a:pt x="1024" y="2449"/>
                    <a:pt x="1053" y="2441"/>
                  </a:cubicBezTo>
                  <a:cubicBezTo>
                    <a:pt x="1082" y="2433"/>
                    <a:pt x="1111" y="2423"/>
                    <a:pt x="1139" y="2413"/>
                  </a:cubicBezTo>
                  <a:cubicBezTo>
                    <a:pt x="1252" y="2370"/>
                    <a:pt x="1361" y="2306"/>
                    <a:pt x="1447" y="2214"/>
                  </a:cubicBezTo>
                  <a:cubicBezTo>
                    <a:pt x="1490" y="2169"/>
                    <a:pt x="1527" y="2117"/>
                    <a:pt x="1555" y="2060"/>
                  </a:cubicBezTo>
                  <a:cubicBezTo>
                    <a:pt x="1582" y="2002"/>
                    <a:pt x="1599" y="1942"/>
                    <a:pt x="1607" y="1880"/>
                  </a:cubicBezTo>
                  <a:cubicBezTo>
                    <a:pt x="1623" y="1758"/>
                    <a:pt x="1595" y="1628"/>
                    <a:pt x="1520" y="1529"/>
                  </a:cubicBezTo>
                  <a:cubicBezTo>
                    <a:pt x="1482" y="1478"/>
                    <a:pt x="1433" y="1440"/>
                    <a:pt x="1381" y="1414"/>
                  </a:cubicBezTo>
                  <a:cubicBezTo>
                    <a:pt x="1330" y="1388"/>
                    <a:pt x="1275" y="1373"/>
                    <a:pt x="1221" y="1368"/>
                  </a:cubicBezTo>
                  <a:cubicBezTo>
                    <a:pt x="1166" y="1364"/>
                    <a:pt x="1112" y="1370"/>
                    <a:pt x="1062" y="1388"/>
                  </a:cubicBezTo>
                  <a:cubicBezTo>
                    <a:pt x="1011" y="1406"/>
                    <a:pt x="967" y="1434"/>
                    <a:pt x="933" y="1471"/>
                  </a:cubicBezTo>
                  <a:cubicBezTo>
                    <a:pt x="898" y="1509"/>
                    <a:pt x="875" y="1553"/>
                    <a:pt x="865" y="1595"/>
                  </a:cubicBezTo>
                  <a:cubicBezTo>
                    <a:pt x="855" y="1638"/>
                    <a:pt x="852" y="1678"/>
                    <a:pt x="857" y="1715"/>
                  </a:cubicBezTo>
                  <a:cubicBezTo>
                    <a:pt x="864" y="1789"/>
                    <a:pt x="895" y="1848"/>
                    <a:pt x="930" y="1887"/>
                  </a:cubicBezTo>
                  <a:cubicBezTo>
                    <a:pt x="966" y="1926"/>
                    <a:pt x="1006" y="1942"/>
                    <a:pt x="1033" y="1947"/>
                  </a:cubicBezTo>
                  <a:cubicBezTo>
                    <a:pt x="1060" y="1950"/>
                    <a:pt x="1074" y="1945"/>
                    <a:pt x="1077" y="193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2" name="Freeform 55">
              <a:extLst>
                <a:ext uri="{FF2B5EF4-FFF2-40B4-BE49-F238E27FC236}">
                  <a16:creationId xmlns:a16="http://schemas.microsoft.com/office/drawing/2014/main" id="{C83EB679-4E52-094B-997D-EABB009E71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4550" y="4360863"/>
              <a:ext cx="52388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144" y="112"/>
                    <a:pt x="144" y="0"/>
                    <a:pt x="72" y="0"/>
                  </a:cubicBezTo>
                  <a:cubicBezTo>
                    <a:pt x="0" y="0"/>
                    <a:pt x="0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3" name="Freeform 56">
              <a:extLst>
                <a:ext uri="{FF2B5EF4-FFF2-40B4-BE49-F238E27FC236}">
                  <a16:creationId xmlns:a16="http://schemas.microsoft.com/office/drawing/2014/main" id="{5E579AF1-C3EA-BC4B-A627-388B6AAD3F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95988" y="4391025"/>
              <a:ext cx="52387" cy="39688"/>
            </a:xfrm>
            <a:custGeom>
              <a:avLst/>
              <a:gdLst>
                <a:gd name="T0" fmla="*/ 26013 w 145"/>
                <a:gd name="T1" fmla="*/ 39334 h 112"/>
                <a:gd name="T2" fmla="*/ 26013 w 145"/>
                <a:gd name="T3" fmla="*/ 39334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4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144" y="111"/>
                    <a:pt x="144" y="0"/>
                    <a:pt x="72" y="0"/>
                  </a:cubicBezTo>
                  <a:cubicBezTo>
                    <a:pt x="0" y="0"/>
                    <a:pt x="0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4" name="Freeform 57">
              <a:extLst>
                <a:ext uri="{FF2B5EF4-FFF2-40B4-BE49-F238E27FC236}">
                  <a16:creationId xmlns:a16="http://schemas.microsoft.com/office/drawing/2014/main" id="{7AD7597A-DA84-7B4E-A82A-B1A3C8CEE9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5838" y="4414838"/>
              <a:ext cx="52387" cy="41275"/>
            </a:xfrm>
            <a:custGeom>
              <a:avLst/>
              <a:gdLst>
                <a:gd name="T0" fmla="*/ 26194 w 144"/>
                <a:gd name="T1" fmla="*/ 40910 h 113"/>
                <a:gd name="T2" fmla="*/ 26194 w 144"/>
                <a:gd name="T3" fmla="*/ 40910 h 113"/>
                <a:gd name="T4" fmla="*/ 26194 w 144"/>
                <a:gd name="T5" fmla="*/ 0 h 113"/>
                <a:gd name="T6" fmla="*/ 26194 w 144"/>
                <a:gd name="T7" fmla="*/ 0 h 113"/>
                <a:gd name="T8" fmla="*/ 26194 w 144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4" h="113">
                  <a:moveTo>
                    <a:pt x="72" y="112"/>
                  </a:moveTo>
                  <a:lnTo>
                    <a:pt x="72" y="112"/>
                  </a:lnTo>
                  <a:cubicBezTo>
                    <a:pt x="143" y="112"/>
                    <a:pt x="143" y="0"/>
                    <a:pt x="72" y="0"/>
                  </a:cubicBezTo>
                  <a:cubicBezTo>
                    <a:pt x="0" y="0"/>
                    <a:pt x="0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5" name="Freeform 58">
              <a:extLst>
                <a:ext uri="{FF2B5EF4-FFF2-40B4-BE49-F238E27FC236}">
                  <a16:creationId xmlns:a16="http://schemas.microsoft.com/office/drawing/2014/main" id="{2BF2059C-BE98-714D-B75B-11479043E0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2038" y="4438650"/>
              <a:ext cx="41275" cy="44450"/>
            </a:xfrm>
            <a:custGeom>
              <a:avLst/>
              <a:gdLst>
                <a:gd name="T0" fmla="*/ 40910 w 113"/>
                <a:gd name="T1" fmla="*/ 23300 h 124"/>
                <a:gd name="T2" fmla="*/ 40910 w 113"/>
                <a:gd name="T3" fmla="*/ 20791 h 124"/>
                <a:gd name="T4" fmla="*/ 40910 w 113"/>
                <a:gd name="T5" fmla="*/ 20791 h 124"/>
                <a:gd name="T6" fmla="*/ 20455 w 113"/>
                <a:gd name="T7" fmla="*/ 717 h 124"/>
                <a:gd name="T8" fmla="*/ 20455 w 113"/>
                <a:gd name="T9" fmla="*/ 717 h 124"/>
                <a:gd name="T10" fmla="*/ 0 w 113"/>
                <a:gd name="T11" fmla="*/ 20791 h 124"/>
                <a:gd name="T12" fmla="*/ 0 w 113"/>
                <a:gd name="T13" fmla="*/ 23300 h 124"/>
                <a:gd name="T14" fmla="*/ 0 w 113"/>
                <a:gd name="T15" fmla="*/ 23300 h 124"/>
                <a:gd name="T16" fmla="*/ 20455 w 113"/>
                <a:gd name="T17" fmla="*/ 43375 h 124"/>
                <a:gd name="T18" fmla="*/ 20455 w 113"/>
                <a:gd name="T19" fmla="*/ 43375 h 124"/>
                <a:gd name="T20" fmla="*/ 40910 w 113"/>
                <a:gd name="T21" fmla="*/ 23300 h 12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3" h="124">
                  <a:moveTo>
                    <a:pt x="112" y="65"/>
                  </a:moveTo>
                  <a:lnTo>
                    <a:pt x="112" y="58"/>
                  </a:lnTo>
                  <a:cubicBezTo>
                    <a:pt x="112" y="29"/>
                    <a:pt x="87" y="0"/>
                    <a:pt x="56" y="2"/>
                  </a:cubicBezTo>
                  <a:cubicBezTo>
                    <a:pt x="26" y="3"/>
                    <a:pt x="0" y="26"/>
                    <a:pt x="0" y="58"/>
                  </a:cubicBezTo>
                  <a:lnTo>
                    <a:pt x="0" y="65"/>
                  </a:lnTo>
                  <a:cubicBezTo>
                    <a:pt x="0" y="94"/>
                    <a:pt x="26" y="123"/>
                    <a:pt x="56" y="121"/>
                  </a:cubicBezTo>
                  <a:cubicBezTo>
                    <a:pt x="87" y="120"/>
                    <a:pt x="112" y="97"/>
                    <a:pt x="112" y="6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6" name="Freeform 59">
              <a:extLst>
                <a:ext uri="{FF2B5EF4-FFF2-40B4-BE49-F238E27FC236}">
                  <a16:creationId xmlns:a16="http://schemas.microsoft.com/office/drawing/2014/main" id="{007B644F-4E7E-A641-9D1E-521AB6D944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0300" y="4449763"/>
              <a:ext cx="52388" cy="39687"/>
            </a:xfrm>
            <a:custGeom>
              <a:avLst/>
              <a:gdLst>
                <a:gd name="T0" fmla="*/ 26013 w 145"/>
                <a:gd name="T1" fmla="*/ 39333 h 112"/>
                <a:gd name="T2" fmla="*/ 26013 w 145"/>
                <a:gd name="T3" fmla="*/ 39333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3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144" y="111"/>
                    <a:pt x="144" y="0"/>
                    <a:pt x="72" y="0"/>
                  </a:cubicBezTo>
                  <a:cubicBezTo>
                    <a:pt x="0" y="0"/>
                    <a:pt x="0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7" name="Freeform 60">
              <a:extLst>
                <a:ext uri="{FF2B5EF4-FFF2-40B4-BE49-F238E27FC236}">
                  <a16:creationId xmlns:a16="http://schemas.microsoft.com/office/drawing/2014/main" id="{07B75652-D801-4941-8319-EF5B1DE0AC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12013" y="3587750"/>
              <a:ext cx="349250" cy="584200"/>
            </a:xfrm>
            <a:custGeom>
              <a:avLst/>
              <a:gdLst>
                <a:gd name="T0" fmla="*/ 260049 w 971"/>
                <a:gd name="T1" fmla="*/ 3240 h 1623"/>
                <a:gd name="T2" fmla="*/ 260049 w 971"/>
                <a:gd name="T3" fmla="*/ 3240 h 1623"/>
                <a:gd name="T4" fmla="*/ 280551 w 971"/>
                <a:gd name="T5" fmla="*/ 2880 h 1623"/>
                <a:gd name="T6" fmla="*/ 280551 w 971"/>
                <a:gd name="T7" fmla="*/ 2880 h 1623"/>
                <a:gd name="T8" fmla="*/ 308246 w 971"/>
                <a:gd name="T9" fmla="*/ 26996 h 1623"/>
                <a:gd name="T10" fmla="*/ 308246 w 971"/>
                <a:gd name="T11" fmla="*/ 26996 h 1623"/>
                <a:gd name="T12" fmla="*/ 336661 w 971"/>
                <a:gd name="T13" fmla="*/ 95387 h 1623"/>
                <a:gd name="T14" fmla="*/ 336661 w 971"/>
                <a:gd name="T15" fmla="*/ 95387 h 1623"/>
                <a:gd name="T16" fmla="*/ 342056 w 971"/>
                <a:gd name="T17" fmla="*/ 224969 h 1623"/>
                <a:gd name="T18" fmla="*/ 342056 w 971"/>
                <a:gd name="T19" fmla="*/ 224969 h 1623"/>
                <a:gd name="T20" fmla="*/ 281630 w 971"/>
                <a:gd name="T21" fmla="*/ 390547 h 1623"/>
                <a:gd name="T22" fmla="*/ 281630 w 971"/>
                <a:gd name="T23" fmla="*/ 390547 h 1623"/>
                <a:gd name="T24" fmla="*/ 162576 w 971"/>
                <a:gd name="T25" fmla="*/ 514010 h 1623"/>
                <a:gd name="T26" fmla="*/ 162576 w 971"/>
                <a:gd name="T27" fmla="*/ 514010 h 1623"/>
                <a:gd name="T28" fmla="*/ 48557 w 971"/>
                <a:gd name="T29" fmla="*/ 571242 h 1623"/>
                <a:gd name="T30" fmla="*/ 48557 w 971"/>
                <a:gd name="T31" fmla="*/ 571242 h 1623"/>
                <a:gd name="T32" fmla="*/ 12949 w 971"/>
                <a:gd name="T33" fmla="*/ 580960 h 1623"/>
                <a:gd name="T34" fmla="*/ 12949 w 971"/>
                <a:gd name="T35" fmla="*/ 580960 h 1623"/>
                <a:gd name="T36" fmla="*/ 0 w 971"/>
                <a:gd name="T37" fmla="*/ 583840 h 1623"/>
                <a:gd name="T38" fmla="*/ 0 w 971"/>
                <a:gd name="T39" fmla="*/ 583840 h 1623"/>
                <a:gd name="T40" fmla="*/ 10790 w 971"/>
                <a:gd name="T41" fmla="*/ 576281 h 1623"/>
                <a:gd name="T42" fmla="*/ 10790 w 971"/>
                <a:gd name="T43" fmla="*/ 576281 h 1623"/>
                <a:gd name="T44" fmla="*/ 39205 w 971"/>
                <a:gd name="T45" fmla="*/ 554684 h 1623"/>
                <a:gd name="T46" fmla="*/ 39205 w 971"/>
                <a:gd name="T47" fmla="*/ 554684 h 1623"/>
                <a:gd name="T48" fmla="*/ 121212 w 971"/>
                <a:gd name="T49" fmla="*/ 470096 h 1623"/>
                <a:gd name="T50" fmla="*/ 121212 w 971"/>
                <a:gd name="T51" fmla="*/ 470096 h 1623"/>
                <a:gd name="T52" fmla="*/ 191350 w 971"/>
                <a:gd name="T53" fmla="*/ 344113 h 1623"/>
                <a:gd name="T54" fmla="*/ 191350 w 971"/>
                <a:gd name="T55" fmla="*/ 344113 h 1623"/>
                <a:gd name="T56" fmla="*/ 223002 w 971"/>
                <a:gd name="T57" fmla="*/ 209491 h 1623"/>
                <a:gd name="T58" fmla="*/ 223002 w 971"/>
                <a:gd name="T59" fmla="*/ 209491 h 1623"/>
                <a:gd name="T60" fmla="*/ 229476 w 971"/>
                <a:gd name="T61" fmla="*/ 107985 h 1623"/>
                <a:gd name="T62" fmla="*/ 229476 w 971"/>
                <a:gd name="T63" fmla="*/ 107985 h 1623"/>
                <a:gd name="T64" fmla="*/ 232713 w 971"/>
                <a:gd name="T65" fmla="*/ 47513 h 1623"/>
                <a:gd name="T66" fmla="*/ 232713 w 971"/>
                <a:gd name="T67" fmla="*/ 47513 h 1623"/>
                <a:gd name="T68" fmla="*/ 243504 w 971"/>
                <a:gd name="T69" fmla="*/ 15838 h 1623"/>
                <a:gd name="T70" fmla="*/ 243504 w 971"/>
                <a:gd name="T71" fmla="*/ 15838 h 1623"/>
                <a:gd name="T72" fmla="*/ 260049 w 971"/>
                <a:gd name="T73" fmla="*/ 3240 h 16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971" h="1623">
                  <a:moveTo>
                    <a:pt x="723" y="9"/>
                  </a:moveTo>
                  <a:lnTo>
                    <a:pt x="723" y="9"/>
                  </a:lnTo>
                  <a:cubicBezTo>
                    <a:pt x="739" y="3"/>
                    <a:pt x="758" y="0"/>
                    <a:pt x="780" y="8"/>
                  </a:cubicBezTo>
                  <a:cubicBezTo>
                    <a:pt x="803" y="17"/>
                    <a:pt x="830" y="36"/>
                    <a:pt x="857" y="75"/>
                  </a:cubicBezTo>
                  <a:cubicBezTo>
                    <a:pt x="885" y="115"/>
                    <a:pt x="915" y="175"/>
                    <a:pt x="936" y="265"/>
                  </a:cubicBezTo>
                  <a:cubicBezTo>
                    <a:pt x="958" y="354"/>
                    <a:pt x="970" y="474"/>
                    <a:pt x="951" y="625"/>
                  </a:cubicBezTo>
                  <a:cubicBezTo>
                    <a:pt x="932" y="776"/>
                    <a:pt x="875" y="941"/>
                    <a:pt x="783" y="1085"/>
                  </a:cubicBezTo>
                  <a:cubicBezTo>
                    <a:pt x="692" y="1229"/>
                    <a:pt x="571" y="1345"/>
                    <a:pt x="452" y="1428"/>
                  </a:cubicBezTo>
                  <a:cubicBezTo>
                    <a:pt x="333" y="1512"/>
                    <a:pt x="218" y="1560"/>
                    <a:pt x="135" y="1587"/>
                  </a:cubicBezTo>
                  <a:cubicBezTo>
                    <a:pt x="93" y="1601"/>
                    <a:pt x="60" y="1609"/>
                    <a:pt x="36" y="1614"/>
                  </a:cubicBezTo>
                  <a:cubicBezTo>
                    <a:pt x="13" y="1619"/>
                    <a:pt x="0" y="1622"/>
                    <a:pt x="0" y="1622"/>
                  </a:cubicBezTo>
                  <a:cubicBezTo>
                    <a:pt x="0" y="1622"/>
                    <a:pt x="11" y="1614"/>
                    <a:pt x="30" y="1601"/>
                  </a:cubicBezTo>
                  <a:cubicBezTo>
                    <a:pt x="50" y="1588"/>
                    <a:pt x="77" y="1567"/>
                    <a:pt x="109" y="1541"/>
                  </a:cubicBezTo>
                  <a:cubicBezTo>
                    <a:pt x="175" y="1488"/>
                    <a:pt x="260" y="1408"/>
                    <a:pt x="337" y="1306"/>
                  </a:cubicBezTo>
                  <a:cubicBezTo>
                    <a:pt x="415" y="1206"/>
                    <a:pt x="485" y="1083"/>
                    <a:pt x="532" y="956"/>
                  </a:cubicBezTo>
                  <a:cubicBezTo>
                    <a:pt x="580" y="829"/>
                    <a:pt x="605" y="699"/>
                    <a:pt x="620" y="582"/>
                  </a:cubicBezTo>
                  <a:cubicBezTo>
                    <a:pt x="634" y="466"/>
                    <a:pt x="636" y="374"/>
                    <a:pt x="638" y="300"/>
                  </a:cubicBezTo>
                  <a:cubicBezTo>
                    <a:pt x="639" y="228"/>
                    <a:pt x="642" y="173"/>
                    <a:pt x="647" y="132"/>
                  </a:cubicBezTo>
                  <a:cubicBezTo>
                    <a:pt x="654" y="91"/>
                    <a:pt x="664" y="63"/>
                    <a:pt x="677" y="44"/>
                  </a:cubicBezTo>
                  <a:cubicBezTo>
                    <a:pt x="691" y="24"/>
                    <a:pt x="707" y="14"/>
                    <a:pt x="723" y="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8" name="Freeform 61">
              <a:extLst>
                <a:ext uri="{FF2B5EF4-FFF2-40B4-BE49-F238E27FC236}">
                  <a16:creationId xmlns:a16="http://schemas.microsoft.com/office/drawing/2014/main" id="{839673ED-1320-244D-9293-065E311EE0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6613" y="4067175"/>
              <a:ext cx="1084262" cy="558800"/>
            </a:xfrm>
            <a:custGeom>
              <a:avLst/>
              <a:gdLst>
                <a:gd name="T0" fmla="*/ 865826 w 3013"/>
                <a:gd name="T1" fmla="*/ 298675 h 1551"/>
                <a:gd name="T2" fmla="*/ 858629 w 3013"/>
                <a:gd name="T3" fmla="*/ 297594 h 1551"/>
                <a:gd name="T4" fmla="*/ 822643 w 3013"/>
                <a:gd name="T5" fmla="*/ 286786 h 1551"/>
                <a:gd name="T6" fmla="*/ 781979 w 3013"/>
                <a:gd name="T7" fmla="*/ 283183 h 1551"/>
                <a:gd name="T8" fmla="*/ 735197 w 3013"/>
                <a:gd name="T9" fmla="*/ 302999 h 1551"/>
                <a:gd name="T10" fmla="*/ 716484 w 3013"/>
                <a:gd name="T11" fmla="*/ 329299 h 1551"/>
                <a:gd name="T12" fmla="*/ 712885 w 3013"/>
                <a:gd name="T13" fmla="*/ 381540 h 1551"/>
                <a:gd name="T14" fmla="*/ 716844 w 3013"/>
                <a:gd name="T15" fmla="*/ 389827 h 1551"/>
                <a:gd name="T16" fmla="*/ 721882 w 3013"/>
                <a:gd name="T17" fmla="*/ 398113 h 1551"/>
                <a:gd name="T18" fmla="*/ 790615 w 3013"/>
                <a:gd name="T19" fmla="*/ 435223 h 1551"/>
                <a:gd name="T20" fmla="*/ 823363 w 3013"/>
                <a:gd name="T21" fmla="*/ 436304 h 1551"/>
                <a:gd name="T22" fmla="*/ 839556 w 3013"/>
                <a:gd name="T23" fmla="*/ 433782 h 1551"/>
                <a:gd name="T24" fmla="*/ 847473 w 3013"/>
                <a:gd name="T25" fmla="*/ 431980 h 1551"/>
                <a:gd name="T26" fmla="*/ 890297 w 3013"/>
                <a:gd name="T27" fmla="*/ 411444 h 1551"/>
                <a:gd name="T28" fmla="*/ 946795 w 3013"/>
                <a:gd name="T29" fmla="*/ 350556 h 1551"/>
                <a:gd name="T30" fmla="*/ 941757 w 3013"/>
                <a:gd name="T31" fmla="*/ 181223 h 1551"/>
                <a:gd name="T32" fmla="*/ 908650 w 3013"/>
                <a:gd name="T33" fmla="*/ 140871 h 1551"/>
                <a:gd name="T34" fmla="*/ 894615 w 3013"/>
                <a:gd name="T35" fmla="*/ 130062 h 1551"/>
                <a:gd name="T36" fmla="*/ 873743 w 3013"/>
                <a:gd name="T37" fmla="*/ 117813 h 1551"/>
                <a:gd name="T38" fmla="*/ 827681 w 3013"/>
                <a:gd name="T39" fmla="*/ 100519 h 1551"/>
                <a:gd name="T40" fmla="*/ 776221 w 3013"/>
                <a:gd name="T41" fmla="*/ 93313 h 1551"/>
                <a:gd name="T42" fmla="*/ 668982 w 3013"/>
                <a:gd name="T43" fmla="*/ 105923 h 1551"/>
                <a:gd name="T44" fmla="*/ 617882 w 3013"/>
                <a:gd name="T45" fmla="*/ 123577 h 1551"/>
                <a:gd name="T46" fmla="*/ 473937 w 3013"/>
                <a:gd name="T47" fmla="*/ 203560 h 1551"/>
                <a:gd name="T48" fmla="*/ 300844 w 3013"/>
                <a:gd name="T49" fmla="*/ 314167 h 1551"/>
                <a:gd name="T50" fmla="*/ 85287 w 3013"/>
                <a:gd name="T51" fmla="*/ 385864 h 1551"/>
                <a:gd name="T52" fmla="*/ 38865 w 3013"/>
                <a:gd name="T53" fmla="*/ 385864 h 1551"/>
                <a:gd name="T54" fmla="*/ 10076 w 3013"/>
                <a:gd name="T55" fmla="*/ 382261 h 1551"/>
                <a:gd name="T56" fmla="*/ 0 w 3013"/>
                <a:gd name="T57" fmla="*/ 380460 h 1551"/>
                <a:gd name="T58" fmla="*/ 22311 w 3013"/>
                <a:gd name="T59" fmla="*/ 381180 h 1551"/>
                <a:gd name="T60" fmla="*/ 38865 w 3013"/>
                <a:gd name="T61" fmla="*/ 380460 h 1551"/>
                <a:gd name="T62" fmla="*/ 141785 w 3013"/>
                <a:gd name="T63" fmla="*/ 358122 h 1551"/>
                <a:gd name="T64" fmla="*/ 280692 w 3013"/>
                <a:gd name="T65" fmla="*/ 281742 h 1551"/>
                <a:gd name="T66" fmla="*/ 531875 w 3013"/>
                <a:gd name="T67" fmla="*/ 85748 h 1551"/>
                <a:gd name="T68" fmla="*/ 585134 w 3013"/>
                <a:gd name="T69" fmla="*/ 54043 h 1551"/>
                <a:gd name="T70" fmla="*/ 707847 w 3013"/>
                <a:gd name="T71" fmla="*/ 9367 h 1551"/>
                <a:gd name="T72" fmla="*/ 775501 w 3013"/>
                <a:gd name="T73" fmla="*/ 721 h 1551"/>
                <a:gd name="T74" fmla="*/ 882020 w 3013"/>
                <a:gd name="T75" fmla="*/ 12970 h 1551"/>
                <a:gd name="T76" fmla="*/ 916927 w 3013"/>
                <a:gd name="T77" fmla="*/ 25580 h 1551"/>
                <a:gd name="T78" fmla="*/ 1082463 w 3013"/>
                <a:gd name="T79" fmla="*/ 261926 h 1551"/>
                <a:gd name="T80" fmla="*/ 1077065 w 3013"/>
                <a:gd name="T81" fmla="*/ 337586 h 1551"/>
                <a:gd name="T82" fmla="*/ 957231 w 3013"/>
                <a:gd name="T83" fmla="*/ 511603 h 1551"/>
                <a:gd name="T84" fmla="*/ 897134 w 3013"/>
                <a:gd name="T85" fmla="*/ 542227 h 1551"/>
                <a:gd name="T86" fmla="*/ 864747 w 3013"/>
                <a:gd name="T87" fmla="*/ 551234 h 1551"/>
                <a:gd name="T88" fmla="*/ 847833 w 3013"/>
                <a:gd name="T89" fmla="*/ 554116 h 1551"/>
                <a:gd name="T90" fmla="*/ 713605 w 3013"/>
                <a:gd name="T91" fmla="*/ 534301 h 1551"/>
                <a:gd name="T92" fmla="*/ 627958 w 3013"/>
                <a:gd name="T93" fmla="*/ 461523 h 1551"/>
                <a:gd name="T94" fmla="*/ 609965 w 3013"/>
                <a:gd name="T95" fmla="*/ 424774 h 1551"/>
                <a:gd name="T96" fmla="*/ 606366 w 3013"/>
                <a:gd name="T97" fmla="*/ 411804 h 1551"/>
                <a:gd name="T98" fmla="*/ 628318 w 3013"/>
                <a:gd name="T99" fmla="*/ 278139 h 1551"/>
                <a:gd name="T100" fmla="*/ 679778 w 3013"/>
                <a:gd name="T101" fmla="*/ 225538 h 1551"/>
                <a:gd name="T102" fmla="*/ 789536 w 3013"/>
                <a:gd name="T103" fmla="*/ 205362 h 1551"/>
                <a:gd name="T104" fmla="*/ 852511 w 3013"/>
                <a:gd name="T105" fmla="*/ 235265 h 1551"/>
                <a:gd name="T106" fmla="*/ 880940 w 3013"/>
                <a:gd name="T107" fmla="*/ 279220 h 1551"/>
                <a:gd name="T108" fmla="*/ 881300 w 3013"/>
                <a:gd name="T109" fmla="*/ 287506 h 155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013" h="1551">
                  <a:moveTo>
                    <a:pt x="2435" y="823"/>
                  </a:moveTo>
                  <a:lnTo>
                    <a:pt x="2435" y="823"/>
                  </a:lnTo>
                  <a:cubicBezTo>
                    <a:pt x="2428" y="827"/>
                    <a:pt x="2419" y="830"/>
                    <a:pt x="2406" y="829"/>
                  </a:cubicBezTo>
                  <a:cubicBezTo>
                    <a:pt x="2400" y="828"/>
                    <a:pt x="2394" y="827"/>
                    <a:pt x="2386" y="826"/>
                  </a:cubicBezTo>
                  <a:cubicBezTo>
                    <a:pt x="2379" y="824"/>
                    <a:pt x="2370" y="821"/>
                    <a:pt x="2361" y="818"/>
                  </a:cubicBezTo>
                  <a:cubicBezTo>
                    <a:pt x="2341" y="812"/>
                    <a:pt x="2317" y="803"/>
                    <a:pt x="2286" y="796"/>
                  </a:cubicBezTo>
                  <a:cubicBezTo>
                    <a:pt x="2255" y="788"/>
                    <a:pt x="2216" y="782"/>
                    <a:pt x="2173" y="786"/>
                  </a:cubicBezTo>
                  <a:cubicBezTo>
                    <a:pt x="2150" y="788"/>
                    <a:pt x="2127" y="793"/>
                    <a:pt x="2105" y="801"/>
                  </a:cubicBezTo>
                  <a:cubicBezTo>
                    <a:pt x="2083" y="810"/>
                    <a:pt x="2062" y="823"/>
                    <a:pt x="2043" y="841"/>
                  </a:cubicBezTo>
                  <a:cubicBezTo>
                    <a:pt x="2023" y="859"/>
                    <a:pt x="2004" y="883"/>
                    <a:pt x="1991" y="914"/>
                  </a:cubicBezTo>
                  <a:cubicBezTo>
                    <a:pt x="1978" y="943"/>
                    <a:pt x="1969" y="978"/>
                    <a:pt x="1971" y="1010"/>
                  </a:cubicBezTo>
                  <a:cubicBezTo>
                    <a:pt x="1972" y="1028"/>
                    <a:pt x="1975" y="1043"/>
                    <a:pt x="1981" y="1059"/>
                  </a:cubicBezTo>
                  <a:cubicBezTo>
                    <a:pt x="1983" y="1063"/>
                    <a:pt x="1984" y="1066"/>
                    <a:pt x="1985" y="1071"/>
                  </a:cubicBezTo>
                  <a:lnTo>
                    <a:pt x="1992" y="1082"/>
                  </a:lnTo>
                  <a:cubicBezTo>
                    <a:pt x="1995" y="1090"/>
                    <a:pt x="2001" y="1098"/>
                    <a:pt x="2006" y="1105"/>
                  </a:cubicBezTo>
                  <a:cubicBezTo>
                    <a:pt x="2028" y="1136"/>
                    <a:pt x="2066" y="1164"/>
                    <a:pt x="2115" y="1185"/>
                  </a:cubicBezTo>
                  <a:cubicBezTo>
                    <a:pt x="2141" y="1195"/>
                    <a:pt x="2168" y="1203"/>
                    <a:pt x="2197" y="1208"/>
                  </a:cubicBezTo>
                  <a:cubicBezTo>
                    <a:pt x="2226" y="1212"/>
                    <a:pt x="2257" y="1215"/>
                    <a:pt x="2288" y="1211"/>
                  </a:cubicBezTo>
                  <a:cubicBezTo>
                    <a:pt x="2296" y="1211"/>
                    <a:pt x="2303" y="1210"/>
                    <a:pt x="2311" y="1209"/>
                  </a:cubicBezTo>
                  <a:cubicBezTo>
                    <a:pt x="2318" y="1208"/>
                    <a:pt x="2326" y="1207"/>
                    <a:pt x="2333" y="1204"/>
                  </a:cubicBezTo>
                  <a:cubicBezTo>
                    <a:pt x="2341" y="1203"/>
                    <a:pt x="2347" y="1201"/>
                    <a:pt x="2355" y="1199"/>
                  </a:cubicBezTo>
                  <a:cubicBezTo>
                    <a:pt x="2363" y="1196"/>
                    <a:pt x="2371" y="1194"/>
                    <a:pt x="2379" y="1191"/>
                  </a:cubicBezTo>
                  <a:cubicBezTo>
                    <a:pt x="2412" y="1179"/>
                    <a:pt x="2444" y="1163"/>
                    <a:pt x="2474" y="1142"/>
                  </a:cubicBezTo>
                  <a:cubicBezTo>
                    <a:pt x="2537" y="1101"/>
                    <a:pt x="2593" y="1042"/>
                    <a:pt x="2631" y="973"/>
                  </a:cubicBezTo>
                  <a:cubicBezTo>
                    <a:pt x="2670" y="904"/>
                    <a:pt x="2690" y="827"/>
                    <a:pt x="2688" y="745"/>
                  </a:cubicBezTo>
                  <a:cubicBezTo>
                    <a:pt x="2686" y="662"/>
                    <a:pt x="2661" y="576"/>
                    <a:pt x="2617" y="503"/>
                  </a:cubicBezTo>
                  <a:cubicBezTo>
                    <a:pt x="2595" y="465"/>
                    <a:pt x="2568" y="431"/>
                    <a:pt x="2537" y="402"/>
                  </a:cubicBezTo>
                  <a:lnTo>
                    <a:pt x="2525" y="391"/>
                  </a:lnTo>
                  <a:lnTo>
                    <a:pt x="2512" y="381"/>
                  </a:lnTo>
                  <a:cubicBezTo>
                    <a:pt x="2503" y="374"/>
                    <a:pt x="2495" y="368"/>
                    <a:pt x="2486" y="361"/>
                  </a:cubicBezTo>
                  <a:cubicBezTo>
                    <a:pt x="2467" y="349"/>
                    <a:pt x="2449" y="336"/>
                    <a:pt x="2428" y="327"/>
                  </a:cubicBezTo>
                  <a:cubicBezTo>
                    <a:pt x="2409" y="316"/>
                    <a:pt x="2387" y="308"/>
                    <a:pt x="2367" y="299"/>
                  </a:cubicBezTo>
                  <a:cubicBezTo>
                    <a:pt x="2345" y="292"/>
                    <a:pt x="2323" y="283"/>
                    <a:pt x="2300" y="279"/>
                  </a:cubicBezTo>
                  <a:cubicBezTo>
                    <a:pt x="2254" y="267"/>
                    <a:pt x="2205" y="262"/>
                    <a:pt x="2157" y="259"/>
                  </a:cubicBezTo>
                  <a:cubicBezTo>
                    <a:pt x="2107" y="257"/>
                    <a:pt x="2058" y="260"/>
                    <a:pt x="2008" y="265"/>
                  </a:cubicBezTo>
                  <a:cubicBezTo>
                    <a:pt x="1958" y="272"/>
                    <a:pt x="1908" y="281"/>
                    <a:pt x="1859" y="294"/>
                  </a:cubicBezTo>
                  <a:cubicBezTo>
                    <a:pt x="1811" y="308"/>
                    <a:pt x="1764" y="323"/>
                    <a:pt x="1717" y="343"/>
                  </a:cubicBezTo>
                  <a:cubicBezTo>
                    <a:pt x="1670" y="363"/>
                    <a:pt x="1623" y="385"/>
                    <a:pt x="1578" y="409"/>
                  </a:cubicBezTo>
                  <a:cubicBezTo>
                    <a:pt x="1488" y="456"/>
                    <a:pt x="1401" y="510"/>
                    <a:pt x="1317" y="565"/>
                  </a:cubicBezTo>
                  <a:cubicBezTo>
                    <a:pt x="1149" y="675"/>
                    <a:pt x="991" y="787"/>
                    <a:pt x="836" y="872"/>
                  </a:cubicBezTo>
                  <a:cubicBezTo>
                    <a:pt x="683" y="957"/>
                    <a:pt x="536" y="1014"/>
                    <a:pt x="409" y="1044"/>
                  </a:cubicBezTo>
                  <a:cubicBezTo>
                    <a:pt x="346" y="1059"/>
                    <a:pt x="288" y="1066"/>
                    <a:pt x="237" y="1071"/>
                  </a:cubicBezTo>
                  <a:cubicBezTo>
                    <a:pt x="186" y="1074"/>
                    <a:pt x="143" y="1073"/>
                    <a:pt x="108" y="1071"/>
                  </a:cubicBezTo>
                  <a:cubicBezTo>
                    <a:pt x="90" y="1069"/>
                    <a:pt x="75" y="1068"/>
                    <a:pt x="61" y="1066"/>
                  </a:cubicBezTo>
                  <a:cubicBezTo>
                    <a:pt x="48" y="1065"/>
                    <a:pt x="36" y="1062"/>
                    <a:pt x="28" y="1061"/>
                  </a:cubicBezTo>
                  <a:cubicBezTo>
                    <a:pt x="9" y="1058"/>
                    <a:pt x="0" y="1056"/>
                    <a:pt x="0" y="1056"/>
                  </a:cubicBezTo>
                  <a:cubicBezTo>
                    <a:pt x="0" y="1056"/>
                    <a:pt x="9" y="1057"/>
                    <a:pt x="28" y="1058"/>
                  </a:cubicBezTo>
                  <a:cubicBezTo>
                    <a:pt x="37" y="1058"/>
                    <a:pt x="48" y="1058"/>
                    <a:pt x="62" y="1058"/>
                  </a:cubicBezTo>
                  <a:cubicBezTo>
                    <a:pt x="75" y="1058"/>
                    <a:pt x="90" y="1057"/>
                    <a:pt x="108" y="1056"/>
                  </a:cubicBezTo>
                  <a:cubicBezTo>
                    <a:pt x="142" y="1055"/>
                    <a:pt x="185" y="1049"/>
                    <a:pt x="233" y="1040"/>
                  </a:cubicBezTo>
                  <a:cubicBezTo>
                    <a:pt x="281" y="1029"/>
                    <a:pt x="336" y="1016"/>
                    <a:pt x="394" y="994"/>
                  </a:cubicBezTo>
                  <a:cubicBezTo>
                    <a:pt x="511" y="951"/>
                    <a:pt x="644" y="880"/>
                    <a:pt x="780" y="782"/>
                  </a:cubicBezTo>
                  <a:cubicBezTo>
                    <a:pt x="917" y="685"/>
                    <a:pt x="1058" y="560"/>
                    <a:pt x="1218" y="430"/>
                  </a:cubicBezTo>
                  <a:cubicBezTo>
                    <a:pt x="1298" y="364"/>
                    <a:pt x="1384" y="299"/>
                    <a:pt x="1478" y="238"/>
                  </a:cubicBezTo>
                  <a:cubicBezTo>
                    <a:pt x="1525" y="207"/>
                    <a:pt x="1574" y="177"/>
                    <a:pt x="1626" y="150"/>
                  </a:cubicBezTo>
                  <a:cubicBezTo>
                    <a:pt x="1677" y="122"/>
                    <a:pt x="1733" y="98"/>
                    <a:pt x="1789" y="77"/>
                  </a:cubicBezTo>
                  <a:cubicBezTo>
                    <a:pt x="1847" y="56"/>
                    <a:pt x="1907" y="39"/>
                    <a:pt x="1967" y="26"/>
                  </a:cubicBezTo>
                  <a:cubicBezTo>
                    <a:pt x="2029" y="14"/>
                    <a:pt x="2091" y="4"/>
                    <a:pt x="2155" y="2"/>
                  </a:cubicBezTo>
                  <a:cubicBezTo>
                    <a:pt x="2220" y="0"/>
                    <a:pt x="2286" y="3"/>
                    <a:pt x="2352" y="14"/>
                  </a:cubicBezTo>
                  <a:cubicBezTo>
                    <a:pt x="2385" y="18"/>
                    <a:pt x="2418" y="28"/>
                    <a:pt x="2451" y="36"/>
                  </a:cubicBezTo>
                  <a:cubicBezTo>
                    <a:pt x="2484" y="47"/>
                    <a:pt x="2517" y="56"/>
                    <a:pt x="2548" y="71"/>
                  </a:cubicBezTo>
                  <a:cubicBezTo>
                    <a:pt x="2676" y="124"/>
                    <a:pt x="2792" y="220"/>
                    <a:pt x="2871" y="336"/>
                  </a:cubicBezTo>
                  <a:cubicBezTo>
                    <a:pt x="2951" y="453"/>
                    <a:pt x="2998" y="588"/>
                    <a:pt x="3008" y="727"/>
                  </a:cubicBezTo>
                  <a:cubicBezTo>
                    <a:pt x="3012" y="797"/>
                    <a:pt x="3008" y="868"/>
                    <a:pt x="2993" y="937"/>
                  </a:cubicBezTo>
                  <a:cubicBezTo>
                    <a:pt x="2978" y="1005"/>
                    <a:pt x="2954" y="1070"/>
                    <a:pt x="2922" y="1130"/>
                  </a:cubicBezTo>
                  <a:cubicBezTo>
                    <a:pt x="2859" y="1250"/>
                    <a:pt x="2768" y="1349"/>
                    <a:pt x="2660" y="1420"/>
                  </a:cubicBezTo>
                  <a:cubicBezTo>
                    <a:pt x="2607" y="1456"/>
                    <a:pt x="2551" y="1484"/>
                    <a:pt x="2493" y="1505"/>
                  </a:cubicBezTo>
                  <a:cubicBezTo>
                    <a:pt x="2478" y="1510"/>
                    <a:pt x="2463" y="1515"/>
                    <a:pt x="2448" y="1519"/>
                  </a:cubicBezTo>
                  <a:cubicBezTo>
                    <a:pt x="2434" y="1524"/>
                    <a:pt x="2418" y="1527"/>
                    <a:pt x="2403" y="1530"/>
                  </a:cubicBezTo>
                  <a:cubicBezTo>
                    <a:pt x="2387" y="1535"/>
                    <a:pt x="2372" y="1536"/>
                    <a:pt x="2356" y="1538"/>
                  </a:cubicBezTo>
                  <a:cubicBezTo>
                    <a:pt x="2341" y="1540"/>
                    <a:pt x="2326" y="1543"/>
                    <a:pt x="2311" y="1543"/>
                  </a:cubicBezTo>
                  <a:cubicBezTo>
                    <a:pt x="2191" y="1550"/>
                    <a:pt x="2081" y="1526"/>
                    <a:pt x="1983" y="1483"/>
                  </a:cubicBezTo>
                  <a:cubicBezTo>
                    <a:pt x="1887" y="1437"/>
                    <a:pt x="1801" y="1369"/>
                    <a:pt x="1745" y="1281"/>
                  </a:cubicBezTo>
                  <a:cubicBezTo>
                    <a:pt x="1731" y="1259"/>
                    <a:pt x="1718" y="1237"/>
                    <a:pt x="1708" y="1213"/>
                  </a:cubicBezTo>
                  <a:cubicBezTo>
                    <a:pt x="1704" y="1201"/>
                    <a:pt x="1699" y="1190"/>
                    <a:pt x="1695" y="1179"/>
                  </a:cubicBezTo>
                  <a:cubicBezTo>
                    <a:pt x="1691" y="1166"/>
                    <a:pt x="1688" y="1154"/>
                    <a:pt x="1685" y="1143"/>
                  </a:cubicBezTo>
                  <a:cubicBezTo>
                    <a:pt x="1672" y="1096"/>
                    <a:pt x="1667" y="1046"/>
                    <a:pt x="1670" y="1002"/>
                  </a:cubicBezTo>
                  <a:cubicBezTo>
                    <a:pt x="1676" y="911"/>
                    <a:pt x="1706" y="834"/>
                    <a:pt x="1746" y="772"/>
                  </a:cubicBezTo>
                  <a:cubicBezTo>
                    <a:pt x="1784" y="709"/>
                    <a:pt x="1836" y="661"/>
                    <a:pt x="1889" y="626"/>
                  </a:cubicBezTo>
                  <a:cubicBezTo>
                    <a:pt x="1943" y="592"/>
                    <a:pt x="2002" y="572"/>
                    <a:pt x="2054" y="565"/>
                  </a:cubicBezTo>
                  <a:cubicBezTo>
                    <a:pt x="2106" y="558"/>
                    <a:pt x="2153" y="562"/>
                    <a:pt x="2194" y="570"/>
                  </a:cubicBezTo>
                  <a:cubicBezTo>
                    <a:pt x="2275" y="586"/>
                    <a:pt x="2331" y="621"/>
                    <a:pt x="2369" y="653"/>
                  </a:cubicBezTo>
                  <a:cubicBezTo>
                    <a:pt x="2407" y="686"/>
                    <a:pt x="2427" y="718"/>
                    <a:pt x="2438" y="742"/>
                  </a:cubicBezTo>
                  <a:cubicBezTo>
                    <a:pt x="2443" y="755"/>
                    <a:pt x="2447" y="766"/>
                    <a:pt x="2448" y="775"/>
                  </a:cubicBezTo>
                  <a:cubicBezTo>
                    <a:pt x="2450" y="784"/>
                    <a:pt x="2450" y="792"/>
                    <a:pt x="2449" y="798"/>
                  </a:cubicBezTo>
                  <a:cubicBezTo>
                    <a:pt x="2447" y="811"/>
                    <a:pt x="2442" y="818"/>
                    <a:pt x="2435" y="82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E4560EA3-A56C-4A4A-9E8D-355B69A2888B}"/>
              </a:ext>
            </a:extLst>
          </p:cNvPr>
          <p:cNvSpPr/>
          <p:nvPr/>
        </p:nvSpPr>
        <p:spPr>
          <a:xfrm>
            <a:off x="5610129" y="222838"/>
            <a:ext cx="97174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600" b="1" dirty="0">
                <a:blipFill>
                  <a:blip r:embed="rId3"/>
                  <a:stretch>
                    <a:fillRect/>
                  </a:stretch>
                </a:blipFill>
                <a:latin typeface="Lora" panose="02000503000000020004" pitchFamily="2" charset="77"/>
                <a:ea typeface="Nunito Bold" charset="0"/>
                <a:cs typeface="Arima Madurai Black" pitchFamily="2" charset="77"/>
              </a:rPr>
              <a:t>1.</a:t>
            </a:r>
            <a:endParaRPr lang="es-ES_tradnl" sz="9600" dirty="0">
              <a:blipFill>
                <a:blip r:embed="rId3"/>
                <a:stretch>
                  <a:fillRect/>
                </a:stretch>
              </a:blipFill>
            </a:endParaRPr>
          </a:p>
        </p:txBody>
      </p:sp>
    </p:spTree>
    <p:extLst>
      <p:ext uri="{BB962C8B-B14F-4D97-AF65-F5344CB8AC3E}">
        <p14:creationId xmlns:p14="http://schemas.microsoft.com/office/powerpoint/2010/main" val="11330644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8AA0EC7-9B11-374D-9ECD-33DE0D946741}"/>
              </a:ext>
            </a:extLst>
          </p:cNvPr>
          <p:cNvSpPr/>
          <p:nvPr/>
        </p:nvSpPr>
        <p:spPr>
          <a:xfrm>
            <a:off x="0" y="2163417"/>
            <a:ext cx="12192000" cy="255767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extBox 1"/>
          <p:cNvSpPr txBox="1"/>
          <p:nvPr/>
        </p:nvSpPr>
        <p:spPr>
          <a:xfrm>
            <a:off x="5333288" y="650577"/>
            <a:ext cx="152542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i="1" dirty="0">
                <a:solidFill>
                  <a:schemeClr val="tx2"/>
                </a:solidFill>
                <a:latin typeface="Lora" panose="02000503000000020004" pitchFamily="2" charset="77"/>
                <a:cs typeface="Arima Madurai Light" pitchFamily="2" charset="77"/>
              </a:rPr>
              <a:t>“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08577" y="2719986"/>
            <a:ext cx="108013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>
                <a:blipFill>
                  <a:blip r:embed="rId3"/>
                  <a:stretch>
                    <a:fillRect/>
                  </a:stretch>
                </a:blipFill>
                <a:latin typeface="Lora" panose="02000503000000020004" pitchFamily="2" charset="77"/>
                <a:ea typeface="Nunito Bold" charset="0"/>
                <a:cs typeface="Arima Madurai Semi" pitchFamily="2" charset="77"/>
              </a:rPr>
              <a:t>“A person who never made a mistake never tried anything new.”</a:t>
            </a:r>
          </a:p>
        </p:txBody>
      </p:sp>
      <p:grpSp>
        <p:nvGrpSpPr>
          <p:cNvPr id="5" name="Group 1">
            <a:extLst>
              <a:ext uri="{FF2B5EF4-FFF2-40B4-BE49-F238E27FC236}">
                <a16:creationId xmlns:a16="http://schemas.microsoft.com/office/drawing/2014/main" id="{163A6C46-21B2-1941-AAF3-27FBCC9E100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16101" y="5355451"/>
            <a:ext cx="3559797" cy="953274"/>
            <a:chOff x="2530475" y="3197225"/>
            <a:chExt cx="5740400" cy="1536700"/>
          </a:xfrm>
          <a:solidFill>
            <a:schemeClr val="tx2"/>
          </a:solidFill>
        </p:grpSpPr>
        <p:sp>
          <p:nvSpPr>
            <p:cNvPr id="6" name="Freeform 1">
              <a:extLst>
                <a:ext uri="{FF2B5EF4-FFF2-40B4-BE49-F238E27FC236}">
                  <a16:creationId xmlns:a16="http://schemas.microsoft.com/office/drawing/2014/main" id="{9ACEBE6B-413E-7244-A051-1DFD286E65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2675" y="3468688"/>
              <a:ext cx="1703388" cy="795337"/>
            </a:xfrm>
            <a:custGeom>
              <a:avLst/>
              <a:gdLst>
                <a:gd name="T0" fmla="*/ 469503 w 4731"/>
                <a:gd name="T1" fmla="*/ 357524 h 2209"/>
                <a:gd name="T2" fmla="*/ 492906 w 4731"/>
                <a:gd name="T3" fmla="*/ 353923 h 2209"/>
                <a:gd name="T4" fmla="*/ 597320 w 4731"/>
                <a:gd name="T5" fmla="*/ 380566 h 2209"/>
                <a:gd name="T6" fmla="*/ 629364 w 4731"/>
                <a:gd name="T7" fmla="*/ 411890 h 2209"/>
                <a:gd name="T8" fmla="*/ 645566 w 4731"/>
                <a:gd name="T9" fmla="*/ 516303 h 2209"/>
                <a:gd name="T10" fmla="*/ 611002 w 4731"/>
                <a:gd name="T11" fmla="*/ 583271 h 2209"/>
                <a:gd name="T12" fmla="*/ 446100 w 4731"/>
                <a:gd name="T13" fmla="*/ 674002 h 2209"/>
                <a:gd name="T14" fmla="*/ 417656 w 4731"/>
                <a:gd name="T15" fmla="*/ 676523 h 2209"/>
                <a:gd name="T16" fmla="*/ 326564 w 4731"/>
                <a:gd name="T17" fmla="*/ 665361 h 2209"/>
                <a:gd name="T18" fmla="*/ 265356 w 4731"/>
                <a:gd name="T19" fmla="*/ 641238 h 2209"/>
                <a:gd name="T20" fmla="*/ 222150 w 4731"/>
                <a:gd name="T21" fmla="*/ 613515 h 2209"/>
                <a:gd name="T22" fmla="*/ 208828 w 4731"/>
                <a:gd name="T23" fmla="*/ 602353 h 2209"/>
                <a:gd name="T24" fmla="*/ 129617 w 4731"/>
                <a:gd name="T25" fmla="*/ 330520 h 2209"/>
                <a:gd name="T26" fmla="*/ 156621 w 4731"/>
                <a:gd name="T27" fmla="*/ 256351 h 2209"/>
                <a:gd name="T28" fmla="*/ 233671 w 4731"/>
                <a:gd name="T29" fmla="*/ 167060 h 2209"/>
                <a:gd name="T30" fmla="*/ 250233 w 4731"/>
                <a:gd name="T31" fmla="*/ 155539 h 2209"/>
                <a:gd name="T32" fmla="*/ 345646 w 4731"/>
                <a:gd name="T33" fmla="*/ 114494 h 2209"/>
                <a:gd name="T34" fmla="*/ 519189 w 4731"/>
                <a:gd name="T35" fmla="*/ 104053 h 2209"/>
                <a:gd name="T36" fmla="*/ 844313 w 4731"/>
                <a:gd name="T37" fmla="*/ 237629 h 2209"/>
                <a:gd name="T38" fmla="*/ 984012 w 4731"/>
                <a:gd name="T39" fmla="*/ 341322 h 2209"/>
                <a:gd name="T40" fmla="*/ 1474397 w 4731"/>
                <a:gd name="T41" fmla="*/ 641958 h 2209"/>
                <a:gd name="T42" fmla="*/ 1487359 w 4731"/>
                <a:gd name="T43" fmla="*/ 645919 h 2209"/>
                <a:gd name="T44" fmla="*/ 1524444 w 4731"/>
                <a:gd name="T45" fmla="*/ 654560 h 2209"/>
                <a:gd name="T46" fmla="*/ 1547847 w 4731"/>
                <a:gd name="T47" fmla="*/ 658880 h 2209"/>
                <a:gd name="T48" fmla="*/ 1569810 w 4731"/>
                <a:gd name="T49" fmla="*/ 662121 h 2209"/>
                <a:gd name="T50" fmla="*/ 1609415 w 4731"/>
                <a:gd name="T51" fmla="*/ 665361 h 2209"/>
                <a:gd name="T52" fmla="*/ 1668463 w 4731"/>
                <a:gd name="T53" fmla="*/ 664641 h 2209"/>
                <a:gd name="T54" fmla="*/ 1687546 w 4731"/>
                <a:gd name="T55" fmla="*/ 662841 h 2209"/>
                <a:gd name="T56" fmla="*/ 1687546 w 4731"/>
                <a:gd name="T57" fmla="*/ 661401 h 2209"/>
                <a:gd name="T58" fmla="*/ 1668103 w 4731"/>
                <a:gd name="T59" fmla="*/ 661761 h 2209"/>
                <a:gd name="T60" fmla="*/ 1609775 w 4731"/>
                <a:gd name="T61" fmla="*/ 657440 h 2209"/>
                <a:gd name="T62" fmla="*/ 1571250 w 4731"/>
                <a:gd name="T63" fmla="*/ 650959 h 2209"/>
                <a:gd name="T64" fmla="*/ 1550368 w 4731"/>
                <a:gd name="T65" fmla="*/ 646279 h 2209"/>
                <a:gd name="T66" fmla="*/ 1528045 w 4731"/>
                <a:gd name="T67" fmla="*/ 640518 h 2209"/>
                <a:gd name="T68" fmla="*/ 1492400 w 4731"/>
                <a:gd name="T69" fmla="*/ 628997 h 2209"/>
                <a:gd name="T70" fmla="*/ 1480158 w 4731"/>
                <a:gd name="T71" fmla="*/ 624316 h 2209"/>
                <a:gd name="T72" fmla="*/ 1023257 w 4731"/>
                <a:gd name="T73" fmla="*/ 295236 h 2209"/>
                <a:gd name="T74" fmla="*/ 885719 w 4731"/>
                <a:gd name="T75" fmla="*/ 179662 h 2209"/>
                <a:gd name="T76" fmla="*/ 532151 w 4731"/>
                <a:gd name="T77" fmla="*/ 12602 h 2209"/>
                <a:gd name="T78" fmla="*/ 322243 w 4731"/>
                <a:gd name="T79" fmla="*/ 15482 h 2209"/>
                <a:gd name="T80" fmla="*/ 194786 w 4731"/>
                <a:gd name="T81" fmla="*/ 64448 h 2209"/>
                <a:gd name="T82" fmla="*/ 171383 w 4731"/>
                <a:gd name="T83" fmla="*/ 79570 h 2209"/>
                <a:gd name="T84" fmla="*/ 57968 w 4731"/>
                <a:gd name="T85" fmla="*/ 201625 h 2209"/>
                <a:gd name="T86" fmla="*/ 17282 w 4731"/>
                <a:gd name="T87" fmla="*/ 303877 h 2209"/>
                <a:gd name="T88" fmla="*/ 61928 w 4731"/>
                <a:gd name="T89" fmla="*/ 612435 h 2209"/>
                <a:gd name="T90" fmla="*/ 76690 w 4731"/>
                <a:gd name="T91" fmla="*/ 634757 h 2209"/>
                <a:gd name="T92" fmla="*/ 110535 w 4731"/>
                <a:gd name="T93" fmla="*/ 674362 h 2209"/>
                <a:gd name="T94" fmla="*/ 128897 w 4731"/>
                <a:gd name="T95" fmla="*/ 692004 h 2209"/>
                <a:gd name="T96" fmla="*/ 168503 w 4731"/>
                <a:gd name="T97" fmla="*/ 722968 h 2209"/>
                <a:gd name="T98" fmla="*/ 209908 w 4731"/>
                <a:gd name="T99" fmla="*/ 747811 h 2209"/>
                <a:gd name="T100" fmla="*/ 380571 w 4731"/>
                <a:gd name="T101" fmla="*/ 794257 h 2209"/>
                <a:gd name="T102" fmla="*/ 422337 w 4731"/>
                <a:gd name="T103" fmla="*/ 794257 h 2209"/>
                <a:gd name="T104" fmla="*/ 603441 w 4731"/>
                <a:gd name="T105" fmla="*/ 738450 h 2209"/>
                <a:gd name="T106" fmla="*/ 699214 w 4731"/>
                <a:gd name="T107" fmla="*/ 645919 h 2209"/>
                <a:gd name="T108" fmla="*/ 747460 w 4731"/>
                <a:gd name="T109" fmla="*/ 524224 h 2209"/>
                <a:gd name="T110" fmla="*/ 748900 w 4731"/>
                <a:gd name="T111" fmla="*/ 510542 h 2209"/>
                <a:gd name="T112" fmla="*/ 746380 w 4731"/>
                <a:gd name="T113" fmla="*/ 457976 h 2209"/>
                <a:gd name="T114" fmla="*/ 740979 w 4731"/>
                <a:gd name="T115" fmla="*/ 433493 h 2209"/>
                <a:gd name="T116" fmla="*/ 635485 w 4731"/>
                <a:gd name="T117" fmla="*/ 312518 h 2209"/>
                <a:gd name="T118" fmla="*/ 533231 w 4731"/>
                <a:gd name="T119" fmla="*/ 295236 h 2209"/>
                <a:gd name="T120" fmla="*/ 457621 w 4731"/>
                <a:gd name="T121" fmla="*/ 342762 h 220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731" h="2209">
                  <a:moveTo>
                    <a:pt x="1273" y="983"/>
                  </a:moveTo>
                  <a:lnTo>
                    <a:pt x="1273" y="983"/>
                  </a:lnTo>
                  <a:cubicBezTo>
                    <a:pt x="1279" y="990"/>
                    <a:pt x="1289" y="993"/>
                    <a:pt x="1304" y="993"/>
                  </a:cubicBezTo>
                  <a:cubicBezTo>
                    <a:pt x="1319" y="992"/>
                    <a:pt x="1340" y="988"/>
                    <a:pt x="1369" y="983"/>
                  </a:cubicBezTo>
                  <a:cubicBezTo>
                    <a:pt x="1398" y="980"/>
                    <a:pt x="1436" y="977"/>
                    <a:pt x="1485" y="985"/>
                  </a:cubicBezTo>
                  <a:cubicBezTo>
                    <a:pt x="1534" y="992"/>
                    <a:pt x="1595" y="1012"/>
                    <a:pt x="1659" y="1057"/>
                  </a:cubicBezTo>
                  <a:cubicBezTo>
                    <a:pt x="1690" y="1080"/>
                    <a:pt x="1721" y="1109"/>
                    <a:pt x="1748" y="1144"/>
                  </a:cubicBezTo>
                  <a:cubicBezTo>
                    <a:pt x="1774" y="1180"/>
                    <a:pt x="1794" y="1222"/>
                    <a:pt x="1802" y="1267"/>
                  </a:cubicBezTo>
                  <a:cubicBezTo>
                    <a:pt x="1810" y="1316"/>
                    <a:pt x="1810" y="1374"/>
                    <a:pt x="1793" y="1434"/>
                  </a:cubicBezTo>
                  <a:cubicBezTo>
                    <a:pt x="1776" y="1494"/>
                    <a:pt x="1746" y="1559"/>
                    <a:pt x="1697" y="1620"/>
                  </a:cubicBezTo>
                  <a:cubicBezTo>
                    <a:pt x="1650" y="1680"/>
                    <a:pt x="1587" y="1737"/>
                    <a:pt x="1511" y="1782"/>
                  </a:cubicBezTo>
                  <a:cubicBezTo>
                    <a:pt x="1434" y="1825"/>
                    <a:pt x="1342" y="1859"/>
                    <a:pt x="1239" y="1872"/>
                  </a:cubicBezTo>
                  <a:cubicBezTo>
                    <a:pt x="1213" y="1877"/>
                    <a:pt x="1186" y="1876"/>
                    <a:pt x="1160" y="1879"/>
                  </a:cubicBezTo>
                  <a:cubicBezTo>
                    <a:pt x="1132" y="1880"/>
                    <a:pt x="1105" y="1878"/>
                    <a:pt x="1077" y="1878"/>
                  </a:cubicBezTo>
                  <a:cubicBezTo>
                    <a:pt x="1021" y="1872"/>
                    <a:pt x="964" y="1865"/>
                    <a:pt x="907" y="1848"/>
                  </a:cubicBezTo>
                  <a:cubicBezTo>
                    <a:pt x="849" y="1833"/>
                    <a:pt x="793" y="1808"/>
                    <a:pt x="737" y="1781"/>
                  </a:cubicBezTo>
                  <a:cubicBezTo>
                    <a:pt x="710" y="1765"/>
                    <a:pt x="681" y="1751"/>
                    <a:pt x="656" y="1732"/>
                  </a:cubicBezTo>
                  <a:cubicBezTo>
                    <a:pt x="644" y="1722"/>
                    <a:pt x="630" y="1715"/>
                    <a:pt x="617" y="1704"/>
                  </a:cubicBezTo>
                  <a:cubicBezTo>
                    <a:pt x="606" y="1694"/>
                    <a:pt x="593" y="1684"/>
                    <a:pt x="580" y="1673"/>
                  </a:cubicBezTo>
                  <a:cubicBezTo>
                    <a:pt x="485" y="1588"/>
                    <a:pt x="412" y="1476"/>
                    <a:pt x="373" y="1342"/>
                  </a:cubicBezTo>
                  <a:cubicBezTo>
                    <a:pt x="333" y="1210"/>
                    <a:pt x="329" y="1060"/>
                    <a:pt x="360" y="918"/>
                  </a:cubicBezTo>
                  <a:cubicBezTo>
                    <a:pt x="376" y="847"/>
                    <a:pt x="401" y="777"/>
                    <a:pt x="435" y="712"/>
                  </a:cubicBezTo>
                  <a:cubicBezTo>
                    <a:pt x="469" y="648"/>
                    <a:pt x="513" y="589"/>
                    <a:pt x="564" y="537"/>
                  </a:cubicBezTo>
                  <a:cubicBezTo>
                    <a:pt x="592" y="512"/>
                    <a:pt x="618" y="485"/>
                    <a:pt x="649" y="464"/>
                  </a:cubicBezTo>
                  <a:lnTo>
                    <a:pt x="672" y="448"/>
                  </a:lnTo>
                  <a:cubicBezTo>
                    <a:pt x="680" y="442"/>
                    <a:pt x="687" y="436"/>
                    <a:pt x="695" y="432"/>
                  </a:cubicBezTo>
                  <a:lnTo>
                    <a:pt x="744" y="403"/>
                  </a:lnTo>
                  <a:cubicBezTo>
                    <a:pt x="812" y="367"/>
                    <a:pt x="883" y="336"/>
                    <a:pt x="960" y="318"/>
                  </a:cubicBezTo>
                  <a:cubicBezTo>
                    <a:pt x="1112" y="276"/>
                    <a:pt x="1279" y="272"/>
                    <a:pt x="1442" y="289"/>
                  </a:cubicBezTo>
                  <a:cubicBezTo>
                    <a:pt x="1605" y="308"/>
                    <a:pt x="1765" y="354"/>
                    <a:pt x="1914" y="418"/>
                  </a:cubicBezTo>
                  <a:cubicBezTo>
                    <a:pt x="2065" y="485"/>
                    <a:pt x="2209" y="568"/>
                    <a:pt x="2345" y="660"/>
                  </a:cubicBezTo>
                  <a:cubicBezTo>
                    <a:pt x="2480" y="751"/>
                    <a:pt x="2609" y="850"/>
                    <a:pt x="2733" y="948"/>
                  </a:cubicBezTo>
                  <a:cubicBezTo>
                    <a:pt x="2983" y="1144"/>
                    <a:pt x="3216" y="1335"/>
                    <a:pt x="3448" y="1481"/>
                  </a:cubicBezTo>
                  <a:cubicBezTo>
                    <a:pt x="3679" y="1625"/>
                    <a:pt x="3901" y="1728"/>
                    <a:pt x="4095" y="1783"/>
                  </a:cubicBezTo>
                  <a:cubicBezTo>
                    <a:pt x="4107" y="1787"/>
                    <a:pt x="4119" y="1791"/>
                    <a:pt x="4131" y="1794"/>
                  </a:cubicBezTo>
                  <a:cubicBezTo>
                    <a:pt x="4143" y="1796"/>
                    <a:pt x="4155" y="1800"/>
                    <a:pt x="4166" y="1802"/>
                  </a:cubicBezTo>
                  <a:cubicBezTo>
                    <a:pt x="4189" y="1808"/>
                    <a:pt x="4212" y="1813"/>
                    <a:pt x="4234" y="1818"/>
                  </a:cubicBezTo>
                  <a:cubicBezTo>
                    <a:pt x="4256" y="1822"/>
                    <a:pt x="4278" y="1826"/>
                    <a:pt x="4299" y="1830"/>
                  </a:cubicBezTo>
                  <a:cubicBezTo>
                    <a:pt x="4309" y="1832"/>
                    <a:pt x="4320" y="1833"/>
                    <a:pt x="4330" y="1835"/>
                  </a:cubicBezTo>
                  <a:cubicBezTo>
                    <a:pt x="4340" y="1836"/>
                    <a:pt x="4350" y="1838"/>
                    <a:pt x="4360" y="1839"/>
                  </a:cubicBezTo>
                  <a:cubicBezTo>
                    <a:pt x="4399" y="1843"/>
                    <a:pt x="4435" y="1848"/>
                    <a:pt x="4470" y="1848"/>
                  </a:cubicBezTo>
                  <a:cubicBezTo>
                    <a:pt x="4503" y="1849"/>
                    <a:pt x="4533" y="1851"/>
                    <a:pt x="4561" y="1849"/>
                  </a:cubicBezTo>
                  <a:cubicBezTo>
                    <a:pt x="4589" y="1848"/>
                    <a:pt x="4613" y="1848"/>
                    <a:pt x="4634" y="1846"/>
                  </a:cubicBezTo>
                  <a:cubicBezTo>
                    <a:pt x="4655" y="1844"/>
                    <a:pt x="4673" y="1842"/>
                    <a:pt x="4687" y="1841"/>
                  </a:cubicBezTo>
                  <a:cubicBezTo>
                    <a:pt x="4715" y="1838"/>
                    <a:pt x="4730" y="1836"/>
                    <a:pt x="4730" y="1836"/>
                  </a:cubicBezTo>
                  <a:cubicBezTo>
                    <a:pt x="4730" y="1836"/>
                    <a:pt x="4715" y="1836"/>
                    <a:pt x="4687" y="1837"/>
                  </a:cubicBezTo>
                  <a:cubicBezTo>
                    <a:pt x="4672" y="1837"/>
                    <a:pt x="4655" y="1838"/>
                    <a:pt x="4633" y="1838"/>
                  </a:cubicBezTo>
                  <a:cubicBezTo>
                    <a:pt x="4613" y="1838"/>
                    <a:pt x="4589" y="1836"/>
                    <a:pt x="4561" y="1835"/>
                  </a:cubicBezTo>
                  <a:cubicBezTo>
                    <a:pt x="4534" y="1835"/>
                    <a:pt x="4504" y="1830"/>
                    <a:pt x="4471" y="1826"/>
                  </a:cubicBezTo>
                  <a:cubicBezTo>
                    <a:pt x="4439" y="1823"/>
                    <a:pt x="4402" y="1815"/>
                    <a:pt x="4364" y="1808"/>
                  </a:cubicBezTo>
                  <a:cubicBezTo>
                    <a:pt x="4355" y="1806"/>
                    <a:pt x="4346" y="1804"/>
                    <a:pt x="4336" y="1802"/>
                  </a:cubicBezTo>
                  <a:cubicBezTo>
                    <a:pt x="4326" y="1800"/>
                    <a:pt x="4316" y="1797"/>
                    <a:pt x="4306" y="1795"/>
                  </a:cubicBezTo>
                  <a:cubicBezTo>
                    <a:pt x="4286" y="1790"/>
                    <a:pt x="4265" y="1784"/>
                    <a:pt x="4244" y="1779"/>
                  </a:cubicBezTo>
                  <a:cubicBezTo>
                    <a:pt x="4223" y="1772"/>
                    <a:pt x="4201" y="1765"/>
                    <a:pt x="4179" y="1758"/>
                  </a:cubicBezTo>
                  <a:cubicBezTo>
                    <a:pt x="4168" y="1754"/>
                    <a:pt x="4157" y="1751"/>
                    <a:pt x="4145" y="1747"/>
                  </a:cubicBezTo>
                  <a:cubicBezTo>
                    <a:pt x="4134" y="1742"/>
                    <a:pt x="4123" y="1738"/>
                    <a:pt x="4111" y="1734"/>
                  </a:cubicBezTo>
                  <a:cubicBezTo>
                    <a:pt x="3927" y="1666"/>
                    <a:pt x="3720" y="1550"/>
                    <a:pt x="3508" y="1393"/>
                  </a:cubicBezTo>
                  <a:cubicBezTo>
                    <a:pt x="3294" y="1237"/>
                    <a:pt x="3079" y="1033"/>
                    <a:pt x="2842" y="820"/>
                  </a:cubicBezTo>
                  <a:cubicBezTo>
                    <a:pt x="2722" y="713"/>
                    <a:pt x="2597" y="603"/>
                    <a:pt x="2460" y="499"/>
                  </a:cubicBezTo>
                  <a:cubicBezTo>
                    <a:pt x="2324" y="394"/>
                    <a:pt x="2175" y="295"/>
                    <a:pt x="2012" y="211"/>
                  </a:cubicBezTo>
                  <a:cubicBezTo>
                    <a:pt x="1847" y="129"/>
                    <a:pt x="1667" y="67"/>
                    <a:pt x="1478" y="35"/>
                  </a:cubicBezTo>
                  <a:cubicBezTo>
                    <a:pt x="1289" y="5"/>
                    <a:pt x="1091" y="0"/>
                    <a:pt x="895" y="43"/>
                  </a:cubicBezTo>
                  <a:cubicBezTo>
                    <a:pt x="797" y="62"/>
                    <a:pt x="701" y="98"/>
                    <a:pt x="609" y="142"/>
                  </a:cubicBezTo>
                  <a:lnTo>
                    <a:pt x="541" y="179"/>
                  </a:lnTo>
                  <a:cubicBezTo>
                    <a:pt x="529" y="185"/>
                    <a:pt x="519" y="192"/>
                    <a:pt x="508" y="199"/>
                  </a:cubicBezTo>
                  <a:lnTo>
                    <a:pt x="476" y="221"/>
                  </a:lnTo>
                  <a:cubicBezTo>
                    <a:pt x="432" y="249"/>
                    <a:pt x="394" y="283"/>
                    <a:pt x="355" y="317"/>
                  </a:cubicBezTo>
                  <a:cubicBezTo>
                    <a:pt x="279" y="388"/>
                    <a:pt x="213" y="471"/>
                    <a:pt x="161" y="560"/>
                  </a:cubicBezTo>
                  <a:cubicBezTo>
                    <a:pt x="110" y="650"/>
                    <a:pt x="74" y="746"/>
                    <a:pt x="48" y="844"/>
                  </a:cubicBezTo>
                  <a:cubicBezTo>
                    <a:pt x="0" y="1039"/>
                    <a:pt x="2" y="1244"/>
                    <a:pt x="55" y="1433"/>
                  </a:cubicBezTo>
                  <a:cubicBezTo>
                    <a:pt x="80" y="1529"/>
                    <a:pt x="122" y="1619"/>
                    <a:pt x="172" y="1701"/>
                  </a:cubicBezTo>
                  <a:cubicBezTo>
                    <a:pt x="186" y="1722"/>
                    <a:pt x="199" y="1742"/>
                    <a:pt x="213" y="1763"/>
                  </a:cubicBezTo>
                  <a:cubicBezTo>
                    <a:pt x="228" y="1782"/>
                    <a:pt x="243" y="1801"/>
                    <a:pt x="258" y="1820"/>
                  </a:cubicBezTo>
                  <a:cubicBezTo>
                    <a:pt x="272" y="1839"/>
                    <a:pt x="290" y="1856"/>
                    <a:pt x="307" y="1873"/>
                  </a:cubicBezTo>
                  <a:cubicBezTo>
                    <a:pt x="324" y="1889"/>
                    <a:pt x="340" y="1907"/>
                    <a:pt x="358" y="1922"/>
                  </a:cubicBezTo>
                  <a:cubicBezTo>
                    <a:pt x="376" y="1937"/>
                    <a:pt x="394" y="1953"/>
                    <a:pt x="412" y="1967"/>
                  </a:cubicBezTo>
                  <a:cubicBezTo>
                    <a:pt x="430" y="1983"/>
                    <a:pt x="449" y="1994"/>
                    <a:pt x="468" y="2008"/>
                  </a:cubicBezTo>
                  <a:cubicBezTo>
                    <a:pt x="505" y="2035"/>
                    <a:pt x="544" y="2055"/>
                    <a:pt x="583" y="2077"/>
                  </a:cubicBezTo>
                  <a:cubicBezTo>
                    <a:pt x="662" y="2116"/>
                    <a:pt x="740" y="2149"/>
                    <a:pt x="821" y="2168"/>
                  </a:cubicBezTo>
                  <a:cubicBezTo>
                    <a:pt x="900" y="2191"/>
                    <a:pt x="980" y="2200"/>
                    <a:pt x="1057" y="2206"/>
                  </a:cubicBezTo>
                  <a:cubicBezTo>
                    <a:pt x="1097" y="2206"/>
                    <a:pt x="1135" y="2208"/>
                    <a:pt x="1173" y="2206"/>
                  </a:cubicBezTo>
                  <a:cubicBezTo>
                    <a:pt x="1211" y="2202"/>
                    <a:pt x="1248" y="2202"/>
                    <a:pt x="1284" y="2195"/>
                  </a:cubicBezTo>
                  <a:cubicBezTo>
                    <a:pt x="1431" y="2172"/>
                    <a:pt x="1563" y="2121"/>
                    <a:pt x="1676" y="2051"/>
                  </a:cubicBezTo>
                  <a:cubicBezTo>
                    <a:pt x="1788" y="1978"/>
                    <a:pt x="1876" y="1890"/>
                    <a:pt x="1942" y="1794"/>
                  </a:cubicBezTo>
                  <a:cubicBezTo>
                    <a:pt x="2008" y="1700"/>
                    <a:pt x="2050" y="1597"/>
                    <a:pt x="2070" y="1494"/>
                  </a:cubicBezTo>
                  <a:cubicBezTo>
                    <a:pt x="2073" y="1481"/>
                    <a:pt x="2074" y="1469"/>
                    <a:pt x="2076" y="1456"/>
                  </a:cubicBezTo>
                  <a:cubicBezTo>
                    <a:pt x="2077" y="1443"/>
                    <a:pt x="2078" y="1430"/>
                    <a:pt x="2080" y="1418"/>
                  </a:cubicBezTo>
                  <a:cubicBezTo>
                    <a:pt x="2081" y="1393"/>
                    <a:pt x="2081" y="1368"/>
                    <a:pt x="2081" y="1344"/>
                  </a:cubicBezTo>
                  <a:cubicBezTo>
                    <a:pt x="2079" y="1319"/>
                    <a:pt x="2077" y="1295"/>
                    <a:pt x="2073" y="1272"/>
                  </a:cubicBezTo>
                  <a:cubicBezTo>
                    <a:pt x="2068" y="1248"/>
                    <a:pt x="2064" y="1227"/>
                    <a:pt x="2058" y="1204"/>
                  </a:cubicBezTo>
                  <a:cubicBezTo>
                    <a:pt x="2031" y="1110"/>
                    <a:pt x="1981" y="1038"/>
                    <a:pt x="1929" y="985"/>
                  </a:cubicBezTo>
                  <a:cubicBezTo>
                    <a:pt x="1876" y="931"/>
                    <a:pt x="1819" y="894"/>
                    <a:pt x="1765" y="868"/>
                  </a:cubicBezTo>
                  <a:cubicBezTo>
                    <a:pt x="1656" y="817"/>
                    <a:pt x="1557" y="809"/>
                    <a:pt x="1481" y="820"/>
                  </a:cubicBezTo>
                  <a:cubicBezTo>
                    <a:pt x="1405" y="831"/>
                    <a:pt x="1353" y="861"/>
                    <a:pt x="1322" y="887"/>
                  </a:cubicBezTo>
                  <a:cubicBezTo>
                    <a:pt x="1290" y="913"/>
                    <a:pt x="1276" y="936"/>
                    <a:pt x="1271" y="952"/>
                  </a:cubicBezTo>
                  <a:cubicBezTo>
                    <a:pt x="1265" y="968"/>
                    <a:pt x="1268" y="978"/>
                    <a:pt x="1273" y="98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DE9A2CE3-C317-EB49-8CA7-A90BDF0734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7600" y="3311525"/>
              <a:ext cx="1666875" cy="820738"/>
            </a:xfrm>
            <a:custGeom>
              <a:avLst/>
              <a:gdLst>
                <a:gd name="T0" fmla="*/ 3239 w 4632"/>
                <a:gd name="T1" fmla="*/ 113031 h 2280"/>
                <a:gd name="T2" fmla="*/ 28789 w 4632"/>
                <a:gd name="T3" fmla="*/ 121671 h 2280"/>
                <a:gd name="T4" fmla="*/ 57938 w 4632"/>
                <a:gd name="T5" fmla="*/ 118071 h 2280"/>
                <a:gd name="T6" fmla="*/ 78450 w 4632"/>
                <a:gd name="T7" fmla="*/ 114471 h 2280"/>
                <a:gd name="T8" fmla="*/ 103640 w 4632"/>
                <a:gd name="T9" fmla="*/ 110872 h 2280"/>
                <a:gd name="T10" fmla="*/ 170574 w 4632"/>
                <a:gd name="T11" fmla="*/ 105112 h 2280"/>
                <a:gd name="T12" fmla="*/ 263778 w 4632"/>
                <a:gd name="T13" fmla="*/ 110152 h 2280"/>
                <a:gd name="T14" fmla="*/ 385411 w 4632"/>
                <a:gd name="T15" fmla="*/ 139309 h 2280"/>
                <a:gd name="T16" fmla="*/ 532234 w 4632"/>
                <a:gd name="T17" fmla="*/ 208064 h 2280"/>
                <a:gd name="T18" fmla="*/ 692732 w 4632"/>
                <a:gd name="T19" fmla="*/ 323976 h 2280"/>
                <a:gd name="T20" fmla="*/ 858268 w 4632"/>
                <a:gd name="T21" fmla="*/ 466165 h 2280"/>
                <a:gd name="T22" fmla="*/ 943915 w 4632"/>
                <a:gd name="T23" fmla="*/ 538519 h 2280"/>
                <a:gd name="T24" fmla="*/ 1031721 w 4632"/>
                <a:gd name="T25" fmla="*/ 607274 h 2280"/>
                <a:gd name="T26" fmla="*/ 1212011 w 4632"/>
                <a:gd name="T27" fmla="*/ 721386 h 2280"/>
                <a:gd name="T28" fmla="*/ 1387263 w 4632"/>
                <a:gd name="T29" fmla="*/ 790500 h 2280"/>
                <a:gd name="T30" fmla="*/ 1465353 w 4632"/>
                <a:gd name="T31" fmla="*/ 807779 h 2280"/>
                <a:gd name="T32" fmla="*/ 1500979 w 4632"/>
                <a:gd name="T33" fmla="*/ 813179 h 2280"/>
                <a:gd name="T34" fmla="*/ 1533727 w 4632"/>
                <a:gd name="T35" fmla="*/ 816778 h 2280"/>
                <a:gd name="T36" fmla="*/ 1548841 w 4632"/>
                <a:gd name="T37" fmla="*/ 818218 h 2280"/>
                <a:gd name="T38" fmla="*/ 1563235 w 4632"/>
                <a:gd name="T39" fmla="*/ 818578 h 2280"/>
                <a:gd name="T40" fmla="*/ 1589865 w 4632"/>
                <a:gd name="T41" fmla="*/ 819658 h 2280"/>
                <a:gd name="T42" fmla="*/ 1631609 w 4632"/>
                <a:gd name="T43" fmla="*/ 819298 h 2280"/>
                <a:gd name="T44" fmla="*/ 1666515 w 4632"/>
                <a:gd name="T45" fmla="*/ 817858 h 2280"/>
                <a:gd name="T46" fmla="*/ 1631609 w 4632"/>
                <a:gd name="T47" fmla="*/ 813899 h 2280"/>
                <a:gd name="T48" fmla="*/ 1590944 w 4632"/>
                <a:gd name="T49" fmla="*/ 808499 h 2280"/>
                <a:gd name="T50" fmla="*/ 1565394 w 4632"/>
                <a:gd name="T51" fmla="*/ 804179 h 2280"/>
                <a:gd name="T52" fmla="*/ 1551360 w 4632"/>
                <a:gd name="T53" fmla="*/ 801659 h 2280"/>
                <a:gd name="T54" fmla="*/ 1536605 w 4632"/>
                <a:gd name="T55" fmla="*/ 798060 h 2280"/>
                <a:gd name="T56" fmla="*/ 1505657 w 4632"/>
                <a:gd name="T57" fmla="*/ 790500 h 2280"/>
                <a:gd name="T58" fmla="*/ 1471830 w 4632"/>
                <a:gd name="T59" fmla="*/ 780421 h 2280"/>
                <a:gd name="T60" fmla="*/ 1399498 w 4632"/>
                <a:gd name="T61" fmla="*/ 754503 h 2280"/>
                <a:gd name="T62" fmla="*/ 1242599 w 4632"/>
                <a:gd name="T63" fmla="*/ 669909 h 2280"/>
                <a:gd name="T64" fmla="*/ 1083901 w 4632"/>
                <a:gd name="T65" fmla="*/ 543559 h 2280"/>
                <a:gd name="T66" fmla="*/ 1005451 w 4632"/>
                <a:gd name="T67" fmla="*/ 469405 h 2280"/>
                <a:gd name="T68" fmla="*/ 927721 w 4632"/>
                <a:gd name="T69" fmla="*/ 392010 h 2280"/>
                <a:gd name="T70" fmla="*/ 767943 w 4632"/>
                <a:gd name="T71" fmla="*/ 236502 h 2280"/>
                <a:gd name="T72" fmla="*/ 594490 w 4632"/>
                <a:gd name="T73" fmla="*/ 105112 h 2280"/>
                <a:gd name="T74" fmla="*/ 420677 w 4632"/>
                <a:gd name="T75" fmla="*/ 27718 h 2280"/>
                <a:gd name="T76" fmla="*/ 272415 w 4632"/>
                <a:gd name="T77" fmla="*/ 2160 h 2280"/>
                <a:gd name="T78" fmla="*/ 159058 w 4632"/>
                <a:gd name="T79" fmla="*/ 10799 h 2280"/>
                <a:gd name="T80" fmla="*/ 80609 w 4632"/>
                <a:gd name="T81" fmla="*/ 36357 h 2280"/>
                <a:gd name="T82" fmla="*/ 53619 w 4632"/>
                <a:gd name="T83" fmla="*/ 50396 h 2280"/>
                <a:gd name="T84" fmla="*/ 33467 w 4632"/>
                <a:gd name="T85" fmla="*/ 64075 h 2280"/>
                <a:gd name="T86" fmla="*/ 9716 w 4632"/>
                <a:gd name="T87" fmla="*/ 87473 h 22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632" h="2280">
                  <a:moveTo>
                    <a:pt x="9" y="314"/>
                  </a:moveTo>
                  <a:lnTo>
                    <a:pt x="9" y="314"/>
                  </a:lnTo>
                  <a:cubicBezTo>
                    <a:pt x="18" y="329"/>
                    <a:pt x="38" y="339"/>
                    <a:pt x="80" y="338"/>
                  </a:cubicBezTo>
                  <a:cubicBezTo>
                    <a:pt x="101" y="337"/>
                    <a:pt x="126" y="332"/>
                    <a:pt x="161" y="328"/>
                  </a:cubicBezTo>
                  <a:cubicBezTo>
                    <a:pt x="178" y="326"/>
                    <a:pt x="197" y="322"/>
                    <a:pt x="218" y="318"/>
                  </a:cubicBezTo>
                  <a:cubicBezTo>
                    <a:pt x="239" y="315"/>
                    <a:pt x="262" y="312"/>
                    <a:pt x="288" y="308"/>
                  </a:cubicBezTo>
                  <a:cubicBezTo>
                    <a:pt x="339" y="301"/>
                    <a:pt x="400" y="295"/>
                    <a:pt x="474" y="292"/>
                  </a:cubicBezTo>
                  <a:cubicBezTo>
                    <a:pt x="548" y="292"/>
                    <a:pt x="633" y="291"/>
                    <a:pt x="733" y="306"/>
                  </a:cubicBezTo>
                  <a:cubicBezTo>
                    <a:pt x="832" y="320"/>
                    <a:pt x="945" y="345"/>
                    <a:pt x="1071" y="387"/>
                  </a:cubicBezTo>
                  <a:cubicBezTo>
                    <a:pt x="1197" y="430"/>
                    <a:pt x="1334" y="489"/>
                    <a:pt x="1479" y="578"/>
                  </a:cubicBezTo>
                  <a:cubicBezTo>
                    <a:pt x="1625" y="667"/>
                    <a:pt x="1775" y="777"/>
                    <a:pt x="1925" y="900"/>
                  </a:cubicBezTo>
                  <a:cubicBezTo>
                    <a:pt x="2076" y="1023"/>
                    <a:pt x="2228" y="1159"/>
                    <a:pt x="2385" y="1295"/>
                  </a:cubicBezTo>
                  <a:cubicBezTo>
                    <a:pt x="2463" y="1363"/>
                    <a:pt x="2542" y="1430"/>
                    <a:pt x="2623" y="1496"/>
                  </a:cubicBezTo>
                  <a:cubicBezTo>
                    <a:pt x="2704" y="1562"/>
                    <a:pt x="2784" y="1625"/>
                    <a:pt x="2867" y="1687"/>
                  </a:cubicBezTo>
                  <a:cubicBezTo>
                    <a:pt x="3031" y="1809"/>
                    <a:pt x="3199" y="1919"/>
                    <a:pt x="3368" y="2004"/>
                  </a:cubicBezTo>
                  <a:cubicBezTo>
                    <a:pt x="3536" y="2090"/>
                    <a:pt x="3702" y="2154"/>
                    <a:pt x="3855" y="2196"/>
                  </a:cubicBezTo>
                  <a:cubicBezTo>
                    <a:pt x="3932" y="2215"/>
                    <a:pt x="4004" y="2234"/>
                    <a:pt x="4072" y="2244"/>
                  </a:cubicBezTo>
                  <a:cubicBezTo>
                    <a:pt x="4107" y="2249"/>
                    <a:pt x="4139" y="2257"/>
                    <a:pt x="4171" y="2259"/>
                  </a:cubicBezTo>
                  <a:cubicBezTo>
                    <a:pt x="4202" y="2262"/>
                    <a:pt x="4233" y="2266"/>
                    <a:pt x="4262" y="2269"/>
                  </a:cubicBezTo>
                  <a:cubicBezTo>
                    <a:pt x="4277" y="2270"/>
                    <a:pt x="4291" y="2272"/>
                    <a:pt x="4304" y="2273"/>
                  </a:cubicBezTo>
                  <a:cubicBezTo>
                    <a:pt x="4318" y="2274"/>
                    <a:pt x="4331" y="2274"/>
                    <a:pt x="4344" y="2274"/>
                  </a:cubicBezTo>
                  <a:cubicBezTo>
                    <a:pt x="4371" y="2275"/>
                    <a:pt x="4395" y="2276"/>
                    <a:pt x="4418" y="2277"/>
                  </a:cubicBezTo>
                  <a:cubicBezTo>
                    <a:pt x="4463" y="2279"/>
                    <a:pt x="4502" y="2277"/>
                    <a:pt x="4534" y="2276"/>
                  </a:cubicBezTo>
                  <a:cubicBezTo>
                    <a:pt x="4597" y="2273"/>
                    <a:pt x="4631" y="2272"/>
                    <a:pt x="4631" y="2272"/>
                  </a:cubicBezTo>
                  <a:cubicBezTo>
                    <a:pt x="4631" y="2272"/>
                    <a:pt x="4597" y="2268"/>
                    <a:pt x="4534" y="2261"/>
                  </a:cubicBezTo>
                  <a:cubicBezTo>
                    <a:pt x="4503" y="2258"/>
                    <a:pt x="4464" y="2255"/>
                    <a:pt x="4421" y="2246"/>
                  </a:cubicBezTo>
                  <a:cubicBezTo>
                    <a:pt x="4398" y="2242"/>
                    <a:pt x="4375" y="2238"/>
                    <a:pt x="4350" y="2234"/>
                  </a:cubicBezTo>
                  <a:cubicBezTo>
                    <a:pt x="4336" y="2231"/>
                    <a:pt x="4323" y="2229"/>
                    <a:pt x="4311" y="2227"/>
                  </a:cubicBezTo>
                  <a:cubicBezTo>
                    <a:pt x="4298" y="2224"/>
                    <a:pt x="4284" y="2220"/>
                    <a:pt x="4270" y="2217"/>
                  </a:cubicBezTo>
                  <a:cubicBezTo>
                    <a:pt x="4242" y="2210"/>
                    <a:pt x="4214" y="2204"/>
                    <a:pt x="4184" y="2196"/>
                  </a:cubicBezTo>
                  <a:cubicBezTo>
                    <a:pt x="4153" y="2189"/>
                    <a:pt x="4123" y="2178"/>
                    <a:pt x="4090" y="2168"/>
                  </a:cubicBezTo>
                  <a:cubicBezTo>
                    <a:pt x="4026" y="2150"/>
                    <a:pt x="3959" y="2123"/>
                    <a:pt x="3889" y="2096"/>
                  </a:cubicBezTo>
                  <a:cubicBezTo>
                    <a:pt x="3749" y="2038"/>
                    <a:pt x="3601" y="1959"/>
                    <a:pt x="3453" y="1861"/>
                  </a:cubicBezTo>
                  <a:cubicBezTo>
                    <a:pt x="3304" y="1762"/>
                    <a:pt x="3157" y="1642"/>
                    <a:pt x="3012" y="1510"/>
                  </a:cubicBezTo>
                  <a:cubicBezTo>
                    <a:pt x="2939" y="1444"/>
                    <a:pt x="2866" y="1374"/>
                    <a:pt x="2794" y="1304"/>
                  </a:cubicBezTo>
                  <a:cubicBezTo>
                    <a:pt x="2721" y="1235"/>
                    <a:pt x="2650" y="1162"/>
                    <a:pt x="2578" y="1089"/>
                  </a:cubicBezTo>
                  <a:cubicBezTo>
                    <a:pt x="2433" y="943"/>
                    <a:pt x="2287" y="794"/>
                    <a:pt x="2134" y="657"/>
                  </a:cubicBezTo>
                  <a:cubicBezTo>
                    <a:pt x="1980" y="520"/>
                    <a:pt x="1819" y="393"/>
                    <a:pt x="1652" y="292"/>
                  </a:cubicBezTo>
                  <a:cubicBezTo>
                    <a:pt x="1485" y="189"/>
                    <a:pt x="1319" y="121"/>
                    <a:pt x="1169" y="77"/>
                  </a:cubicBezTo>
                  <a:cubicBezTo>
                    <a:pt x="1018" y="32"/>
                    <a:pt x="880" y="12"/>
                    <a:pt x="757" y="6"/>
                  </a:cubicBezTo>
                  <a:cubicBezTo>
                    <a:pt x="636" y="0"/>
                    <a:pt x="529" y="14"/>
                    <a:pt x="442" y="30"/>
                  </a:cubicBezTo>
                  <a:cubicBezTo>
                    <a:pt x="353" y="49"/>
                    <a:pt x="281" y="74"/>
                    <a:pt x="224" y="101"/>
                  </a:cubicBezTo>
                  <a:cubicBezTo>
                    <a:pt x="195" y="114"/>
                    <a:pt x="171" y="127"/>
                    <a:pt x="149" y="140"/>
                  </a:cubicBezTo>
                  <a:cubicBezTo>
                    <a:pt x="127" y="154"/>
                    <a:pt x="109" y="167"/>
                    <a:pt x="93" y="178"/>
                  </a:cubicBezTo>
                  <a:cubicBezTo>
                    <a:pt x="61" y="201"/>
                    <a:pt x="41" y="225"/>
                    <a:pt x="27" y="243"/>
                  </a:cubicBezTo>
                  <a:cubicBezTo>
                    <a:pt x="0" y="279"/>
                    <a:pt x="1" y="301"/>
                    <a:pt x="9" y="31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EF157827-34BF-3D46-8B94-8C73F0B656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2963" y="3486150"/>
              <a:ext cx="366712" cy="561975"/>
            </a:xfrm>
            <a:custGeom>
              <a:avLst/>
              <a:gdLst>
                <a:gd name="T0" fmla="*/ 144310 w 1019"/>
                <a:gd name="T1" fmla="*/ 8989 h 1563"/>
                <a:gd name="T2" fmla="*/ 144310 w 1019"/>
                <a:gd name="T3" fmla="*/ 8989 h 1563"/>
                <a:gd name="T4" fmla="*/ 131714 w 1019"/>
                <a:gd name="T5" fmla="*/ 1079 h 1563"/>
                <a:gd name="T6" fmla="*/ 131714 w 1019"/>
                <a:gd name="T7" fmla="*/ 1079 h 1563"/>
                <a:gd name="T8" fmla="*/ 96446 w 1019"/>
                <a:gd name="T9" fmla="*/ 9708 h 1563"/>
                <a:gd name="T10" fmla="*/ 96446 w 1019"/>
                <a:gd name="T11" fmla="*/ 9708 h 1563"/>
                <a:gd name="T12" fmla="*/ 37787 w 1019"/>
                <a:gd name="T13" fmla="*/ 65078 h 1563"/>
                <a:gd name="T14" fmla="*/ 37787 w 1019"/>
                <a:gd name="T15" fmla="*/ 65078 h 1563"/>
                <a:gd name="T16" fmla="*/ 1080 w 1019"/>
                <a:gd name="T17" fmla="*/ 200988 h 1563"/>
                <a:gd name="T18" fmla="*/ 1080 w 1019"/>
                <a:gd name="T19" fmla="*/ 200988 h 1563"/>
                <a:gd name="T20" fmla="*/ 20513 w 1019"/>
                <a:gd name="T21" fmla="*/ 291235 h 1563"/>
                <a:gd name="T22" fmla="*/ 20513 w 1019"/>
                <a:gd name="T23" fmla="*/ 291235 h 1563"/>
                <a:gd name="T24" fmla="*/ 68016 w 1019"/>
                <a:gd name="T25" fmla="*/ 373212 h 1563"/>
                <a:gd name="T26" fmla="*/ 68016 w 1019"/>
                <a:gd name="T27" fmla="*/ 373212 h 1563"/>
                <a:gd name="T28" fmla="*/ 132074 w 1019"/>
                <a:gd name="T29" fmla="*/ 438650 h 1563"/>
                <a:gd name="T30" fmla="*/ 132074 w 1019"/>
                <a:gd name="T31" fmla="*/ 438650 h 1563"/>
                <a:gd name="T32" fmla="*/ 201530 w 1019"/>
                <a:gd name="T33" fmla="*/ 486110 h 1563"/>
                <a:gd name="T34" fmla="*/ 201530 w 1019"/>
                <a:gd name="T35" fmla="*/ 486110 h 1563"/>
                <a:gd name="T36" fmla="*/ 318489 w 1019"/>
                <a:gd name="T37" fmla="*/ 542559 h 1563"/>
                <a:gd name="T38" fmla="*/ 318489 w 1019"/>
                <a:gd name="T39" fmla="*/ 542559 h 1563"/>
                <a:gd name="T40" fmla="*/ 366352 w 1019"/>
                <a:gd name="T41" fmla="*/ 561615 h 1563"/>
                <a:gd name="T42" fmla="*/ 366352 w 1019"/>
                <a:gd name="T43" fmla="*/ 561615 h 1563"/>
                <a:gd name="T44" fmla="*/ 324607 w 1019"/>
                <a:gd name="T45" fmla="*/ 531773 h 1563"/>
                <a:gd name="T46" fmla="*/ 324607 w 1019"/>
                <a:gd name="T47" fmla="*/ 531773 h 1563"/>
                <a:gd name="T48" fmla="*/ 224921 w 1019"/>
                <a:gd name="T49" fmla="*/ 453391 h 1563"/>
                <a:gd name="T50" fmla="*/ 224921 w 1019"/>
                <a:gd name="T51" fmla="*/ 453391 h 1563"/>
                <a:gd name="T52" fmla="*/ 123797 w 1019"/>
                <a:gd name="T53" fmla="*/ 334740 h 1563"/>
                <a:gd name="T54" fmla="*/ 123797 w 1019"/>
                <a:gd name="T55" fmla="*/ 334740 h 1563"/>
                <a:gd name="T56" fmla="*/ 92848 w 1019"/>
                <a:gd name="T57" fmla="*/ 265707 h 1563"/>
                <a:gd name="T58" fmla="*/ 92848 w 1019"/>
                <a:gd name="T59" fmla="*/ 265707 h 1563"/>
                <a:gd name="T60" fmla="*/ 81332 w 1019"/>
                <a:gd name="T61" fmla="*/ 198471 h 1563"/>
                <a:gd name="T62" fmla="*/ 81332 w 1019"/>
                <a:gd name="T63" fmla="*/ 198471 h 1563"/>
                <a:gd name="T64" fmla="*/ 100765 w 1019"/>
                <a:gd name="T65" fmla="*/ 100314 h 1563"/>
                <a:gd name="T66" fmla="*/ 100765 w 1019"/>
                <a:gd name="T67" fmla="*/ 100314 h 1563"/>
                <a:gd name="T68" fmla="*/ 129555 w 1019"/>
                <a:gd name="T69" fmla="*/ 49618 h 1563"/>
                <a:gd name="T70" fmla="*/ 129555 w 1019"/>
                <a:gd name="T71" fmla="*/ 49618 h 1563"/>
                <a:gd name="T72" fmla="*/ 144310 w 1019"/>
                <a:gd name="T73" fmla="*/ 23730 h 1563"/>
                <a:gd name="T74" fmla="*/ 144310 w 1019"/>
                <a:gd name="T75" fmla="*/ 23730 h 1563"/>
                <a:gd name="T76" fmla="*/ 144310 w 1019"/>
                <a:gd name="T77" fmla="*/ 8989 h 156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9" h="1563">
                  <a:moveTo>
                    <a:pt x="401" y="25"/>
                  </a:moveTo>
                  <a:lnTo>
                    <a:pt x="401" y="25"/>
                  </a:lnTo>
                  <a:cubicBezTo>
                    <a:pt x="395" y="15"/>
                    <a:pt x="386" y="6"/>
                    <a:pt x="366" y="3"/>
                  </a:cubicBezTo>
                  <a:cubicBezTo>
                    <a:pt x="345" y="0"/>
                    <a:pt x="313" y="3"/>
                    <a:pt x="268" y="27"/>
                  </a:cubicBezTo>
                  <a:cubicBezTo>
                    <a:pt x="222" y="51"/>
                    <a:pt x="162" y="97"/>
                    <a:pt x="105" y="181"/>
                  </a:cubicBezTo>
                  <a:cubicBezTo>
                    <a:pt x="51" y="266"/>
                    <a:pt x="0" y="391"/>
                    <a:pt x="3" y="559"/>
                  </a:cubicBezTo>
                  <a:cubicBezTo>
                    <a:pt x="6" y="644"/>
                    <a:pt x="25" y="728"/>
                    <a:pt x="57" y="810"/>
                  </a:cubicBezTo>
                  <a:cubicBezTo>
                    <a:pt x="90" y="892"/>
                    <a:pt x="135" y="969"/>
                    <a:pt x="189" y="1038"/>
                  </a:cubicBezTo>
                  <a:cubicBezTo>
                    <a:pt x="242" y="1106"/>
                    <a:pt x="303" y="1167"/>
                    <a:pt x="367" y="1220"/>
                  </a:cubicBezTo>
                  <a:cubicBezTo>
                    <a:pt x="431" y="1271"/>
                    <a:pt x="496" y="1315"/>
                    <a:pt x="560" y="1352"/>
                  </a:cubicBezTo>
                  <a:cubicBezTo>
                    <a:pt x="687" y="1426"/>
                    <a:pt x="802" y="1475"/>
                    <a:pt x="885" y="1509"/>
                  </a:cubicBezTo>
                  <a:cubicBezTo>
                    <a:pt x="968" y="1543"/>
                    <a:pt x="1018" y="1562"/>
                    <a:pt x="1018" y="1562"/>
                  </a:cubicBezTo>
                  <a:cubicBezTo>
                    <a:pt x="1018" y="1562"/>
                    <a:pt x="975" y="1530"/>
                    <a:pt x="902" y="1479"/>
                  </a:cubicBezTo>
                  <a:cubicBezTo>
                    <a:pt x="830" y="1426"/>
                    <a:pt x="729" y="1354"/>
                    <a:pt x="625" y="1261"/>
                  </a:cubicBezTo>
                  <a:cubicBezTo>
                    <a:pt x="521" y="1170"/>
                    <a:pt x="417" y="1058"/>
                    <a:pt x="344" y="931"/>
                  </a:cubicBezTo>
                  <a:cubicBezTo>
                    <a:pt x="307" y="869"/>
                    <a:pt x="278" y="802"/>
                    <a:pt x="258" y="739"/>
                  </a:cubicBezTo>
                  <a:cubicBezTo>
                    <a:pt x="239" y="675"/>
                    <a:pt x="228" y="609"/>
                    <a:pt x="226" y="552"/>
                  </a:cubicBezTo>
                  <a:cubicBezTo>
                    <a:pt x="224" y="435"/>
                    <a:pt x="253" y="344"/>
                    <a:pt x="280" y="279"/>
                  </a:cubicBezTo>
                  <a:cubicBezTo>
                    <a:pt x="310" y="214"/>
                    <a:pt x="339" y="171"/>
                    <a:pt x="360" y="138"/>
                  </a:cubicBezTo>
                  <a:cubicBezTo>
                    <a:pt x="382" y="105"/>
                    <a:pt x="395" y="83"/>
                    <a:pt x="401" y="66"/>
                  </a:cubicBezTo>
                  <a:cubicBezTo>
                    <a:pt x="407" y="48"/>
                    <a:pt x="405" y="34"/>
                    <a:pt x="401" y="2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8E989461-C194-EF42-9EDB-25A8D562EF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8338" y="3197225"/>
              <a:ext cx="434975" cy="733425"/>
            </a:xfrm>
            <a:custGeom>
              <a:avLst/>
              <a:gdLst>
                <a:gd name="T0" fmla="*/ 427413 w 1208"/>
                <a:gd name="T1" fmla="*/ 144812 h 2036"/>
                <a:gd name="T2" fmla="*/ 434615 w 1208"/>
                <a:gd name="T3" fmla="*/ 129322 h 2036"/>
                <a:gd name="T4" fmla="*/ 433895 w 1208"/>
                <a:gd name="T5" fmla="*/ 120677 h 2036"/>
                <a:gd name="T6" fmla="*/ 430654 w 1208"/>
                <a:gd name="T7" fmla="*/ 109509 h 2036"/>
                <a:gd name="T8" fmla="*/ 428494 w 1208"/>
                <a:gd name="T9" fmla="*/ 102665 h 2036"/>
                <a:gd name="T10" fmla="*/ 424893 w 1208"/>
                <a:gd name="T11" fmla="*/ 95461 h 2036"/>
                <a:gd name="T12" fmla="*/ 415171 w 1208"/>
                <a:gd name="T13" fmla="*/ 79610 h 2036"/>
                <a:gd name="T14" fmla="*/ 400047 w 1208"/>
                <a:gd name="T15" fmla="*/ 61959 h 2036"/>
                <a:gd name="T16" fmla="*/ 379163 w 1208"/>
                <a:gd name="T17" fmla="*/ 43588 h 2036"/>
                <a:gd name="T18" fmla="*/ 315789 w 1208"/>
                <a:gd name="T19" fmla="*/ 11888 h 2036"/>
                <a:gd name="T20" fmla="*/ 221088 w 1208"/>
                <a:gd name="T21" fmla="*/ 4323 h 2036"/>
                <a:gd name="T22" fmla="*/ 207405 w 1208"/>
                <a:gd name="T23" fmla="*/ 6844 h 2036"/>
                <a:gd name="T24" fmla="*/ 193002 w 1208"/>
                <a:gd name="T25" fmla="*/ 10086 h 2036"/>
                <a:gd name="T26" fmla="*/ 178599 w 1208"/>
                <a:gd name="T27" fmla="*/ 14769 h 2036"/>
                <a:gd name="T28" fmla="*/ 164556 w 1208"/>
                <a:gd name="T29" fmla="*/ 20173 h 2036"/>
                <a:gd name="T30" fmla="*/ 109104 w 1208"/>
                <a:gd name="T31" fmla="*/ 53674 h 2036"/>
                <a:gd name="T32" fmla="*/ 25566 w 1208"/>
                <a:gd name="T33" fmla="*/ 164264 h 2036"/>
                <a:gd name="T34" fmla="*/ 5401 w 1208"/>
                <a:gd name="T35" fmla="*/ 233788 h 2036"/>
                <a:gd name="T36" fmla="*/ 1080 w 1208"/>
                <a:gd name="T37" fmla="*/ 305834 h 2036"/>
                <a:gd name="T38" fmla="*/ 34207 w 1208"/>
                <a:gd name="T39" fmla="*/ 440920 h 2036"/>
                <a:gd name="T40" fmla="*/ 99742 w 1208"/>
                <a:gd name="T41" fmla="*/ 549709 h 2036"/>
                <a:gd name="T42" fmla="*/ 239812 w 1208"/>
                <a:gd name="T43" fmla="*/ 686235 h 2036"/>
                <a:gd name="T44" fmla="*/ 285182 w 1208"/>
                <a:gd name="T45" fmla="*/ 721177 h 2036"/>
                <a:gd name="T46" fmla="*/ 301746 w 1208"/>
                <a:gd name="T47" fmla="*/ 733065 h 2036"/>
                <a:gd name="T48" fmla="*/ 287343 w 1208"/>
                <a:gd name="T49" fmla="*/ 718295 h 2036"/>
                <a:gd name="T50" fmla="*/ 248454 w 1208"/>
                <a:gd name="T51" fmla="*/ 677229 h 2036"/>
                <a:gd name="T52" fmla="*/ 132869 w 1208"/>
                <a:gd name="T53" fmla="*/ 527014 h 2036"/>
                <a:gd name="T54" fmla="*/ 85699 w 1208"/>
                <a:gd name="T55" fmla="*/ 421467 h 2036"/>
                <a:gd name="T56" fmla="*/ 68775 w 1208"/>
                <a:gd name="T57" fmla="*/ 304753 h 2036"/>
                <a:gd name="T58" fmla="*/ 95421 w 1208"/>
                <a:gd name="T59" fmla="*/ 196324 h 2036"/>
                <a:gd name="T60" fmla="*/ 158795 w 1208"/>
                <a:gd name="T61" fmla="*/ 116354 h 2036"/>
                <a:gd name="T62" fmla="*/ 196603 w 1208"/>
                <a:gd name="T63" fmla="*/ 93299 h 2036"/>
                <a:gd name="T64" fmla="*/ 205965 w 1208"/>
                <a:gd name="T65" fmla="*/ 88976 h 2036"/>
                <a:gd name="T66" fmla="*/ 214967 w 1208"/>
                <a:gd name="T67" fmla="*/ 86095 h 2036"/>
                <a:gd name="T68" fmla="*/ 224329 w 1208"/>
                <a:gd name="T69" fmla="*/ 83933 h 2036"/>
                <a:gd name="T70" fmla="*/ 232971 w 1208"/>
                <a:gd name="T71" fmla="*/ 81772 h 2036"/>
                <a:gd name="T72" fmla="*/ 298145 w 1208"/>
                <a:gd name="T73" fmla="*/ 82132 h 2036"/>
                <a:gd name="T74" fmla="*/ 345675 w 1208"/>
                <a:gd name="T75" fmla="*/ 97262 h 2036"/>
                <a:gd name="T76" fmla="*/ 363319 w 1208"/>
                <a:gd name="T77" fmla="*/ 106628 h 2036"/>
                <a:gd name="T78" fmla="*/ 377362 w 1208"/>
                <a:gd name="T79" fmla="*/ 115633 h 2036"/>
                <a:gd name="T80" fmla="*/ 388885 w 1208"/>
                <a:gd name="T81" fmla="*/ 123919 h 2036"/>
                <a:gd name="T82" fmla="*/ 393566 w 1208"/>
                <a:gd name="T83" fmla="*/ 127521 h 2036"/>
                <a:gd name="T84" fmla="*/ 397887 w 1208"/>
                <a:gd name="T85" fmla="*/ 131123 h 2036"/>
                <a:gd name="T86" fmla="*/ 405449 w 1208"/>
                <a:gd name="T87" fmla="*/ 136527 h 2036"/>
                <a:gd name="T88" fmla="*/ 411210 w 1208"/>
                <a:gd name="T89" fmla="*/ 141210 h 20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208" h="2036">
                  <a:moveTo>
                    <a:pt x="1187" y="402"/>
                  </a:moveTo>
                  <a:lnTo>
                    <a:pt x="1187" y="402"/>
                  </a:lnTo>
                  <a:cubicBezTo>
                    <a:pt x="1197" y="398"/>
                    <a:pt x="1206" y="387"/>
                    <a:pt x="1207" y="359"/>
                  </a:cubicBezTo>
                  <a:cubicBezTo>
                    <a:pt x="1207" y="352"/>
                    <a:pt x="1207" y="344"/>
                    <a:pt x="1205" y="335"/>
                  </a:cubicBezTo>
                  <a:cubicBezTo>
                    <a:pt x="1203" y="325"/>
                    <a:pt x="1201" y="315"/>
                    <a:pt x="1196" y="304"/>
                  </a:cubicBezTo>
                  <a:cubicBezTo>
                    <a:pt x="1194" y="298"/>
                    <a:pt x="1192" y="291"/>
                    <a:pt x="1190" y="285"/>
                  </a:cubicBezTo>
                  <a:cubicBezTo>
                    <a:pt x="1187" y="278"/>
                    <a:pt x="1183" y="272"/>
                    <a:pt x="1180" y="265"/>
                  </a:cubicBezTo>
                  <a:cubicBezTo>
                    <a:pt x="1172" y="252"/>
                    <a:pt x="1165" y="235"/>
                    <a:pt x="1153" y="221"/>
                  </a:cubicBezTo>
                  <a:cubicBezTo>
                    <a:pt x="1141" y="205"/>
                    <a:pt x="1128" y="188"/>
                    <a:pt x="1111" y="172"/>
                  </a:cubicBezTo>
                  <a:cubicBezTo>
                    <a:pt x="1095" y="154"/>
                    <a:pt x="1075" y="138"/>
                    <a:pt x="1053" y="121"/>
                  </a:cubicBezTo>
                  <a:cubicBezTo>
                    <a:pt x="1008" y="88"/>
                    <a:pt x="950" y="56"/>
                    <a:pt x="877" y="33"/>
                  </a:cubicBezTo>
                  <a:cubicBezTo>
                    <a:pt x="804" y="12"/>
                    <a:pt x="715" y="0"/>
                    <a:pt x="614" y="12"/>
                  </a:cubicBezTo>
                  <a:cubicBezTo>
                    <a:pt x="601" y="14"/>
                    <a:pt x="588" y="16"/>
                    <a:pt x="576" y="19"/>
                  </a:cubicBezTo>
                  <a:cubicBezTo>
                    <a:pt x="563" y="22"/>
                    <a:pt x="549" y="24"/>
                    <a:pt x="536" y="28"/>
                  </a:cubicBezTo>
                  <a:cubicBezTo>
                    <a:pt x="523" y="32"/>
                    <a:pt x="510" y="36"/>
                    <a:pt x="496" y="41"/>
                  </a:cubicBezTo>
                  <a:cubicBezTo>
                    <a:pt x="483" y="46"/>
                    <a:pt x="470" y="51"/>
                    <a:pt x="457" y="56"/>
                  </a:cubicBezTo>
                  <a:cubicBezTo>
                    <a:pt x="405" y="79"/>
                    <a:pt x="352" y="109"/>
                    <a:pt x="303" y="149"/>
                  </a:cubicBezTo>
                  <a:cubicBezTo>
                    <a:pt x="205" y="227"/>
                    <a:pt x="123" y="334"/>
                    <a:pt x="71" y="456"/>
                  </a:cubicBezTo>
                  <a:cubicBezTo>
                    <a:pt x="45" y="518"/>
                    <a:pt x="26" y="582"/>
                    <a:pt x="15" y="649"/>
                  </a:cubicBezTo>
                  <a:cubicBezTo>
                    <a:pt x="3" y="715"/>
                    <a:pt x="0" y="783"/>
                    <a:pt x="3" y="849"/>
                  </a:cubicBezTo>
                  <a:cubicBezTo>
                    <a:pt x="10" y="982"/>
                    <a:pt x="45" y="1109"/>
                    <a:pt x="95" y="1224"/>
                  </a:cubicBezTo>
                  <a:cubicBezTo>
                    <a:pt x="144" y="1337"/>
                    <a:pt x="209" y="1439"/>
                    <a:pt x="277" y="1526"/>
                  </a:cubicBezTo>
                  <a:cubicBezTo>
                    <a:pt x="414" y="1701"/>
                    <a:pt x="561" y="1821"/>
                    <a:pt x="666" y="1905"/>
                  </a:cubicBezTo>
                  <a:cubicBezTo>
                    <a:pt x="719" y="1947"/>
                    <a:pt x="762" y="1979"/>
                    <a:pt x="792" y="2002"/>
                  </a:cubicBezTo>
                  <a:cubicBezTo>
                    <a:pt x="821" y="2023"/>
                    <a:pt x="838" y="2035"/>
                    <a:pt x="838" y="2035"/>
                  </a:cubicBezTo>
                  <a:cubicBezTo>
                    <a:pt x="838" y="2035"/>
                    <a:pt x="823" y="2020"/>
                    <a:pt x="798" y="1994"/>
                  </a:cubicBezTo>
                  <a:cubicBezTo>
                    <a:pt x="772" y="1968"/>
                    <a:pt x="735" y="1929"/>
                    <a:pt x="690" y="1880"/>
                  </a:cubicBezTo>
                  <a:cubicBezTo>
                    <a:pt x="600" y="1782"/>
                    <a:pt x="475" y="1642"/>
                    <a:pt x="369" y="1463"/>
                  </a:cubicBezTo>
                  <a:cubicBezTo>
                    <a:pt x="316" y="1374"/>
                    <a:pt x="270" y="1275"/>
                    <a:pt x="238" y="1170"/>
                  </a:cubicBezTo>
                  <a:cubicBezTo>
                    <a:pt x="205" y="1065"/>
                    <a:pt x="187" y="954"/>
                    <a:pt x="191" y="846"/>
                  </a:cubicBezTo>
                  <a:cubicBezTo>
                    <a:pt x="195" y="738"/>
                    <a:pt x="221" y="636"/>
                    <a:pt x="265" y="545"/>
                  </a:cubicBezTo>
                  <a:cubicBezTo>
                    <a:pt x="310" y="454"/>
                    <a:pt x="373" y="378"/>
                    <a:pt x="441" y="323"/>
                  </a:cubicBezTo>
                  <a:cubicBezTo>
                    <a:pt x="476" y="295"/>
                    <a:pt x="512" y="275"/>
                    <a:pt x="546" y="259"/>
                  </a:cubicBezTo>
                  <a:cubicBezTo>
                    <a:pt x="555" y="255"/>
                    <a:pt x="564" y="252"/>
                    <a:pt x="572" y="247"/>
                  </a:cubicBezTo>
                  <a:cubicBezTo>
                    <a:pt x="581" y="245"/>
                    <a:pt x="589" y="242"/>
                    <a:pt x="597" y="239"/>
                  </a:cubicBezTo>
                  <a:cubicBezTo>
                    <a:pt x="606" y="236"/>
                    <a:pt x="614" y="234"/>
                    <a:pt x="623" y="233"/>
                  </a:cubicBezTo>
                  <a:cubicBezTo>
                    <a:pt x="631" y="230"/>
                    <a:pt x="639" y="228"/>
                    <a:pt x="647" y="227"/>
                  </a:cubicBezTo>
                  <a:cubicBezTo>
                    <a:pt x="714" y="215"/>
                    <a:pt x="775" y="218"/>
                    <a:pt x="828" y="228"/>
                  </a:cubicBezTo>
                  <a:cubicBezTo>
                    <a:pt x="880" y="238"/>
                    <a:pt x="924" y="254"/>
                    <a:pt x="960" y="270"/>
                  </a:cubicBezTo>
                  <a:cubicBezTo>
                    <a:pt x="978" y="279"/>
                    <a:pt x="995" y="287"/>
                    <a:pt x="1009" y="296"/>
                  </a:cubicBezTo>
                  <a:cubicBezTo>
                    <a:pt x="1024" y="304"/>
                    <a:pt x="1037" y="313"/>
                    <a:pt x="1048" y="321"/>
                  </a:cubicBezTo>
                  <a:cubicBezTo>
                    <a:pt x="1061" y="328"/>
                    <a:pt x="1070" y="337"/>
                    <a:pt x="1080" y="344"/>
                  </a:cubicBezTo>
                  <a:cubicBezTo>
                    <a:pt x="1084" y="348"/>
                    <a:pt x="1089" y="351"/>
                    <a:pt x="1093" y="354"/>
                  </a:cubicBezTo>
                  <a:cubicBezTo>
                    <a:pt x="1097" y="357"/>
                    <a:pt x="1101" y="361"/>
                    <a:pt x="1105" y="364"/>
                  </a:cubicBezTo>
                  <a:cubicBezTo>
                    <a:pt x="1112" y="370"/>
                    <a:pt x="1120" y="375"/>
                    <a:pt x="1126" y="379"/>
                  </a:cubicBezTo>
                  <a:cubicBezTo>
                    <a:pt x="1132" y="384"/>
                    <a:pt x="1137" y="388"/>
                    <a:pt x="1142" y="392"/>
                  </a:cubicBezTo>
                  <a:cubicBezTo>
                    <a:pt x="1163" y="405"/>
                    <a:pt x="1177" y="406"/>
                    <a:pt x="1187" y="40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1280B400-F7A3-2A43-BDA6-B09F6B5C03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6288" y="4033838"/>
              <a:ext cx="546100" cy="141287"/>
            </a:xfrm>
            <a:custGeom>
              <a:avLst/>
              <a:gdLst>
                <a:gd name="T0" fmla="*/ 6480 w 1517"/>
                <a:gd name="T1" fmla="*/ 128704 h 393"/>
                <a:gd name="T2" fmla="*/ 6480 w 1517"/>
                <a:gd name="T3" fmla="*/ 128704 h 393"/>
                <a:gd name="T4" fmla="*/ 44638 w 1517"/>
                <a:gd name="T5" fmla="*/ 135175 h 393"/>
                <a:gd name="T6" fmla="*/ 44638 w 1517"/>
                <a:gd name="T7" fmla="*/ 135175 h 393"/>
                <a:gd name="T8" fmla="*/ 175314 w 1517"/>
                <a:gd name="T9" fmla="*/ 93472 h 393"/>
                <a:gd name="T10" fmla="*/ 175314 w 1517"/>
                <a:gd name="T11" fmla="*/ 93472 h 393"/>
                <a:gd name="T12" fmla="*/ 291229 w 1517"/>
                <a:gd name="T13" fmla="*/ 69385 h 393"/>
                <a:gd name="T14" fmla="*/ 291229 w 1517"/>
                <a:gd name="T15" fmla="*/ 69385 h 393"/>
                <a:gd name="T16" fmla="*/ 412545 w 1517"/>
                <a:gd name="T17" fmla="*/ 65071 h 393"/>
                <a:gd name="T18" fmla="*/ 412545 w 1517"/>
                <a:gd name="T19" fmla="*/ 65071 h 393"/>
                <a:gd name="T20" fmla="*/ 507581 w 1517"/>
                <a:gd name="T21" fmla="*/ 79092 h 393"/>
                <a:gd name="T22" fmla="*/ 507581 w 1517"/>
                <a:gd name="T23" fmla="*/ 79092 h 393"/>
                <a:gd name="T24" fmla="*/ 535660 w 1517"/>
                <a:gd name="T25" fmla="*/ 86642 h 393"/>
                <a:gd name="T26" fmla="*/ 535660 w 1517"/>
                <a:gd name="T27" fmla="*/ 86642 h 393"/>
                <a:gd name="T28" fmla="*/ 545740 w 1517"/>
                <a:gd name="T29" fmla="*/ 89518 h 393"/>
                <a:gd name="T30" fmla="*/ 545740 w 1517"/>
                <a:gd name="T31" fmla="*/ 89518 h 393"/>
                <a:gd name="T32" fmla="*/ 537100 w 1517"/>
                <a:gd name="T33" fmla="*/ 83406 h 393"/>
                <a:gd name="T34" fmla="*/ 537100 w 1517"/>
                <a:gd name="T35" fmla="*/ 83406 h 393"/>
                <a:gd name="T36" fmla="*/ 512621 w 1517"/>
                <a:gd name="T37" fmla="*/ 67588 h 393"/>
                <a:gd name="T38" fmla="*/ 512621 w 1517"/>
                <a:gd name="T39" fmla="*/ 67588 h 393"/>
                <a:gd name="T40" fmla="*/ 420465 w 1517"/>
                <a:gd name="T41" fmla="*/ 25525 h 393"/>
                <a:gd name="T42" fmla="*/ 420465 w 1517"/>
                <a:gd name="T43" fmla="*/ 25525 h 393"/>
                <a:gd name="T44" fmla="*/ 288709 w 1517"/>
                <a:gd name="T45" fmla="*/ 2157 h 393"/>
                <a:gd name="T46" fmla="*/ 288709 w 1517"/>
                <a:gd name="T47" fmla="*/ 2157 h 393"/>
                <a:gd name="T48" fmla="*/ 153714 w 1517"/>
                <a:gd name="T49" fmla="*/ 16537 h 393"/>
                <a:gd name="T50" fmla="*/ 153714 w 1517"/>
                <a:gd name="T51" fmla="*/ 16537 h 393"/>
                <a:gd name="T52" fmla="*/ 125275 w 1517"/>
                <a:gd name="T53" fmla="*/ 25166 h 393"/>
                <a:gd name="T54" fmla="*/ 125275 w 1517"/>
                <a:gd name="T55" fmla="*/ 25166 h 393"/>
                <a:gd name="T56" fmla="*/ 100796 w 1517"/>
                <a:gd name="T57" fmla="*/ 35232 h 393"/>
                <a:gd name="T58" fmla="*/ 100796 w 1517"/>
                <a:gd name="T59" fmla="*/ 35232 h 393"/>
                <a:gd name="T60" fmla="*/ 61558 w 1517"/>
                <a:gd name="T61" fmla="*/ 55005 h 393"/>
                <a:gd name="T62" fmla="*/ 61558 w 1517"/>
                <a:gd name="T63" fmla="*/ 55005 h 393"/>
                <a:gd name="T64" fmla="*/ 34559 w 1517"/>
                <a:gd name="T65" fmla="*/ 74418 h 393"/>
                <a:gd name="T66" fmla="*/ 34559 w 1517"/>
                <a:gd name="T67" fmla="*/ 74418 h 393"/>
                <a:gd name="T68" fmla="*/ 17279 w 1517"/>
                <a:gd name="T69" fmla="*/ 90596 h 393"/>
                <a:gd name="T70" fmla="*/ 17279 w 1517"/>
                <a:gd name="T71" fmla="*/ 90596 h 393"/>
                <a:gd name="T72" fmla="*/ 6480 w 1517"/>
                <a:gd name="T73" fmla="*/ 128704 h 39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517" h="393">
                  <a:moveTo>
                    <a:pt x="18" y="358"/>
                  </a:moveTo>
                  <a:lnTo>
                    <a:pt x="18" y="358"/>
                  </a:lnTo>
                  <a:cubicBezTo>
                    <a:pt x="31" y="376"/>
                    <a:pt x="59" y="392"/>
                    <a:pt x="124" y="376"/>
                  </a:cubicBezTo>
                  <a:cubicBezTo>
                    <a:pt x="191" y="363"/>
                    <a:pt x="294" y="316"/>
                    <a:pt x="487" y="260"/>
                  </a:cubicBezTo>
                  <a:cubicBezTo>
                    <a:pt x="584" y="233"/>
                    <a:pt x="694" y="207"/>
                    <a:pt x="809" y="193"/>
                  </a:cubicBezTo>
                  <a:cubicBezTo>
                    <a:pt x="923" y="178"/>
                    <a:pt x="1040" y="174"/>
                    <a:pt x="1146" y="181"/>
                  </a:cubicBezTo>
                  <a:cubicBezTo>
                    <a:pt x="1252" y="187"/>
                    <a:pt x="1344" y="206"/>
                    <a:pt x="1410" y="220"/>
                  </a:cubicBezTo>
                  <a:cubicBezTo>
                    <a:pt x="1443" y="228"/>
                    <a:pt x="1470" y="237"/>
                    <a:pt x="1488" y="241"/>
                  </a:cubicBezTo>
                  <a:cubicBezTo>
                    <a:pt x="1506" y="246"/>
                    <a:pt x="1516" y="249"/>
                    <a:pt x="1516" y="249"/>
                  </a:cubicBezTo>
                  <a:cubicBezTo>
                    <a:pt x="1516" y="249"/>
                    <a:pt x="1508" y="243"/>
                    <a:pt x="1492" y="232"/>
                  </a:cubicBezTo>
                  <a:cubicBezTo>
                    <a:pt x="1476" y="222"/>
                    <a:pt x="1453" y="206"/>
                    <a:pt x="1424" y="188"/>
                  </a:cubicBezTo>
                  <a:cubicBezTo>
                    <a:pt x="1363" y="154"/>
                    <a:pt x="1276" y="107"/>
                    <a:pt x="1168" y="71"/>
                  </a:cubicBezTo>
                  <a:cubicBezTo>
                    <a:pt x="1060" y="37"/>
                    <a:pt x="932" y="11"/>
                    <a:pt x="802" y="6"/>
                  </a:cubicBezTo>
                  <a:cubicBezTo>
                    <a:pt x="671" y="0"/>
                    <a:pt x="540" y="15"/>
                    <a:pt x="427" y="46"/>
                  </a:cubicBezTo>
                  <a:cubicBezTo>
                    <a:pt x="399" y="54"/>
                    <a:pt x="373" y="61"/>
                    <a:pt x="348" y="70"/>
                  </a:cubicBezTo>
                  <a:cubicBezTo>
                    <a:pt x="323" y="78"/>
                    <a:pt x="301" y="89"/>
                    <a:pt x="280" y="98"/>
                  </a:cubicBezTo>
                  <a:cubicBezTo>
                    <a:pt x="237" y="115"/>
                    <a:pt x="202" y="136"/>
                    <a:pt x="171" y="153"/>
                  </a:cubicBezTo>
                  <a:cubicBezTo>
                    <a:pt x="141" y="171"/>
                    <a:pt x="116" y="190"/>
                    <a:pt x="96" y="207"/>
                  </a:cubicBezTo>
                  <a:cubicBezTo>
                    <a:pt x="76" y="224"/>
                    <a:pt x="59" y="238"/>
                    <a:pt x="48" y="252"/>
                  </a:cubicBezTo>
                  <a:cubicBezTo>
                    <a:pt x="0" y="311"/>
                    <a:pt x="6" y="340"/>
                    <a:pt x="18" y="35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AEAA0705-45B3-264F-8AA7-A770791421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3650" y="3622675"/>
              <a:ext cx="244475" cy="409575"/>
            </a:xfrm>
            <a:custGeom>
              <a:avLst/>
              <a:gdLst>
                <a:gd name="T0" fmla="*/ 149701 w 681"/>
                <a:gd name="T1" fmla="*/ 409215 h 1139"/>
                <a:gd name="T2" fmla="*/ 149701 w 681"/>
                <a:gd name="T3" fmla="*/ 409215 h 1139"/>
                <a:gd name="T4" fmla="*/ 145752 w 681"/>
                <a:gd name="T5" fmla="*/ 404900 h 1139"/>
                <a:gd name="T6" fmla="*/ 145752 w 681"/>
                <a:gd name="T7" fmla="*/ 404900 h 1139"/>
                <a:gd name="T8" fmla="*/ 135700 w 681"/>
                <a:gd name="T9" fmla="*/ 391955 h 1139"/>
                <a:gd name="T10" fmla="*/ 135700 w 681"/>
                <a:gd name="T11" fmla="*/ 391955 h 1139"/>
                <a:gd name="T12" fmla="*/ 106262 w 681"/>
                <a:gd name="T13" fmla="*/ 343410 h 1139"/>
                <a:gd name="T14" fmla="*/ 106262 w 681"/>
                <a:gd name="T15" fmla="*/ 343410 h 1139"/>
                <a:gd name="T16" fmla="*/ 87954 w 681"/>
                <a:gd name="T17" fmla="*/ 181234 h 1139"/>
                <a:gd name="T18" fmla="*/ 87954 w 681"/>
                <a:gd name="T19" fmla="*/ 181234 h 1139"/>
                <a:gd name="T20" fmla="*/ 176266 w 681"/>
                <a:gd name="T21" fmla="*/ 44230 h 1139"/>
                <a:gd name="T22" fmla="*/ 176266 w 681"/>
                <a:gd name="T23" fmla="*/ 44230 h 1139"/>
                <a:gd name="T24" fmla="*/ 224012 w 681"/>
                <a:gd name="T25" fmla="*/ 13664 h 1139"/>
                <a:gd name="T26" fmla="*/ 224012 w 681"/>
                <a:gd name="T27" fmla="*/ 13664 h 1139"/>
                <a:gd name="T28" fmla="*/ 238731 w 681"/>
                <a:gd name="T29" fmla="*/ 6832 h 1139"/>
                <a:gd name="T30" fmla="*/ 238731 w 681"/>
                <a:gd name="T31" fmla="*/ 6832 h 1139"/>
                <a:gd name="T32" fmla="*/ 244116 w 681"/>
                <a:gd name="T33" fmla="*/ 4675 h 1139"/>
                <a:gd name="T34" fmla="*/ 244116 w 681"/>
                <a:gd name="T35" fmla="*/ 4675 h 1139"/>
                <a:gd name="T36" fmla="*/ 238372 w 681"/>
                <a:gd name="T37" fmla="*/ 3596 h 1139"/>
                <a:gd name="T38" fmla="*/ 238372 w 681"/>
                <a:gd name="T39" fmla="*/ 3596 h 1139"/>
                <a:gd name="T40" fmla="*/ 221499 w 681"/>
                <a:gd name="T41" fmla="*/ 1438 h 1139"/>
                <a:gd name="T42" fmla="*/ 221499 w 681"/>
                <a:gd name="T43" fmla="*/ 1438 h 1139"/>
                <a:gd name="T44" fmla="*/ 158316 w 681"/>
                <a:gd name="T45" fmla="*/ 8271 h 1139"/>
                <a:gd name="T46" fmla="*/ 158316 w 681"/>
                <a:gd name="T47" fmla="*/ 8271 h 1139"/>
                <a:gd name="T48" fmla="*/ 116314 w 681"/>
                <a:gd name="T49" fmla="*/ 25531 h 1139"/>
                <a:gd name="T50" fmla="*/ 116314 w 681"/>
                <a:gd name="T51" fmla="*/ 25531 h 1139"/>
                <a:gd name="T52" fmla="*/ 73594 w 681"/>
                <a:gd name="T53" fmla="*/ 56096 h 1139"/>
                <a:gd name="T54" fmla="*/ 73594 w 681"/>
                <a:gd name="T55" fmla="*/ 56096 h 1139"/>
                <a:gd name="T56" fmla="*/ 10052 w 681"/>
                <a:gd name="T57" fmla="*/ 162895 h 1139"/>
                <a:gd name="T58" fmla="*/ 10052 w 681"/>
                <a:gd name="T59" fmla="*/ 162895 h 1139"/>
                <a:gd name="T60" fmla="*/ 19745 w 681"/>
                <a:gd name="T61" fmla="*/ 286954 h 1139"/>
                <a:gd name="T62" fmla="*/ 19745 w 681"/>
                <a:gd name="T63" fmla="*/ 286954 h 1139"/>
                <a:gd name="T64" fmla="*/ 44515 w 681"/>
                <a:gd name="T65" fmla="*/ 333701 h 1139"/>
                <a:gd name="T66" fmla="*/ 44515 w 681"/>
                <a:gd name="T67" fmla="*/ 333701 h 1139"/>
                <a:gd name="T68" fmla="*/ 74671 w 681"/>
                <a:gd name="T69" fmla="*/ 367862 h 1139"/>
                <a:gd name="T70" fmla="*/ 74671 w 681"/>
                <a:gd name="T71" fmla="*/ 367862 h 1139"/>
                <a:gd name="T72" fmla="*/ 128161 w 681"/>
                <a:gd name="T73" fmla="*/ 402024 h 1139"/>
                <a:gd name="T74" fmla="*/ 128161 w 681"/>
                <a:gd name="T75" fmla="*/ 402024 h 1139"/>
                <a:gd name="T76" fmla="*/ 144316 w 681"/>
                <a:gd name="T77" fmla="*/ 407417 h 1139"/>
                <a:gd name="T78" fmla="*/ 144316 w 681"/>
                <a:gd name="T79" fmla="*/ 407417 h 1139"/>
                <a:gd name="T80" fmla="*/ 149701 w 681"/>
                <a:gd name="T81" fmla="*/ 409215 h 113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81" h="1139">
                  <a:moveTo>
                    <a:pt x="417" y="1138"/>
                  </a:moveTo>
                  <a:lnTo>
                    <a:pt x="417" y="1138"/>
                  </a:lnTo>
                  <a:cubicBezTo>
                    <a:pt x="417" y="1138"/>
                    <a:pt x="413" y="1134"/>
                    <a:pt x="406" y="1126"/>
                  </a:cubicBezTo>
                  <a:cubicBezTo>
                    <a:pt x="400" y="1117"/>
                    <a:pt x="389" y="1106"/>
                    <a:pt x="378" y="1090"/>
                  </a:cubicBezTo>
                  <a:cubicBezTo>
                    <a:pt x="354" y="1060"/>
                    <a:pt x="323" y="1013"/>
                    <a:pt x="296" y="955"/>
                  </a:cubicBezTo>
                  <a:cubicBezTo>
                    <a:pt x="241" y="839"/>
                    <a:pt x="208" y="668"/>
                    <a:pt x="245" y="504"/>
                  </a:cubicBezTo>
                  <a:cubicBezTo>
                    <a:pt x="284" y="341"/>
                    <a:pt x="390" y="202"/>
                    <a:pt x="491" y="123"/>
                  </a:cubicBezTo>
                  <a:cubicBezTo>
                    <a:pt x="541" y="83"/>
                    <a:pt x="589" y="54"/>
                    <a:pt x="624" y="38"/>
                  </a:cubicBezTo>
                  <a:cubicBezTo>
                    <a:pt x="641" y="28"/>
                    <a:pt x="655" y="24"/>
                    <a:pt x="665" y="19"/>
                  </a:cubicBezTo>
                  <a:cubicBezTo>
                    <a:pt x="675" y="15"/>
                    <a:pt x="680" y="13"/>
                    <a:pt x="680" y="13"/>
                  </a:cubicBezTo>
                  <a:cubicBezTo>
                    <a:pt x="680" y="13"/>
                    <a:pt x="675" y="11"/>
                    <a:pt x="664" y="10"/>
                  </a:cubicBezTo>
                  <a:cubicBezTo>
                    <a:pt x="654" y="8"/>
                    <a:pt x="637" y="4"/>
                    <a:pt x="617" y="4"/>
                  </a:cubicBezTo>
                  <a:cubicBezTo>
                    <a:pt x="576" y="0"/>
                    <a:pt x="515" y="3"/>
                    <a:pt x="441" y="23"/>
                  </a:cubicBezTo>
                  <a:cubicBezTo>
                    <a:pt x="404" y="33"/>
                    <a:pt x="365" y="49"/>
                    <a:pt x="324" y="71"/>
                  </a:cubicBezTo>
                  <a:cubicBezTo>
                    <a:pt x="285" y="94"/>
                    <a:pt x="243" y="120"/>
                    <a:pt x="205" y="156"/>
                  </a:cubicBezTo>
                  <a:cubicBezTo>
                    <a:pt x="127" y="227"/>
                    <a:pt x="58" y="330"/>
                    <a:pt x="28" y="453"/>
                  </a:cubicBezTo>
                  <a:cubicBezTo>
                    <a:pt x="0" y="578"/>
                    <a:pt x="16" y="700"/>
                    <a:pt x="55" y="798"/>
                  </a:cubicBezTo>
                  <a:cubicBezTo>
                    <a:pt x="73" y="847"/>
                    <a:pt x="98" y="890"/>
                    <a:pt x="124" y="928"/>
                  </a:cubicBezTo>
                  <a:cubicBezTo>
                    <a:pt x="151" y="965"/>
                    <a:pt x="179" y="997"/>
                    <a:pt x="208" y="1023"/>
                  </a:cubicBezTo>
                  <a:cubicBezTo>
                    <a:pt x="265" y="1074"/>
                    <a:pt x="319" y="1103"/>
                    <a:pt x="357" y="1118"/>
                  </a:cubicBezTo>
                  <a:cubicBezTo>
                    <a:pt x="375" y="1127"/>
                    <a:pt x="392" y="1130"/>
                    <a:pt x="402" y="1133"/>
                  </a:cubicBezTo>
                  <a:cubicBezTo>
                    <a:pt x="412" y="1136"/>
                    <a:pt x="417" y="1138"/>
                    <a:pt x="417" y="113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71CFA294-7B9B-6F40-B1E0-613B111434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1763" y="3779838"/>
              <a:ext cx="223837" cy="258762"/>
            </a:xfrm>
            <a:custGeom>
              <a:avLst/>
              <a:gdLst>
                <a:gd name="T0" fmla="*/ 223478 w 623"/>
                <a:gd name="T1" fmla="*/ 234649 h 719"/>
                <a:gd name="T2" fmla="*/ 223478 w 623"/>
                <a:gd name="T3" fmla="*/ 234649 h 719"/>
                <a:gd name="T4" fmla="*/ 219166 w 623"/>
                <a:gd name="T5" fmla="*/ 233570 h 719"/>
                <a:gd name="T6" fmla="*/ 219166 w 623"/>
                <a:gd name="T7" fmla="*/ 233570 h 719"/>
                <a:gd name="T8" fmla="*/ 208747 w 623"/>
                <a:gd name="T9" fmla="*/ 230331 h 719"/>
                <a:gd name="T10" fmla="*/ 208747 w 623"/>
                <a:gd name="T11" fmla="*/ 230331 h 719"/>
                <a:gd name="T12" fmla="*/ 173177 w 623"/>
                <a:gd name="T13" fmla="*/ 215935 h 719"/>
                <a:gd name="T14" fmla="*/ 173177 w 623"/>
                <a:gd name="T15" fmla="*/ 215935 h 719"/>
                <a:gd name="T16" fmla="*/ 94134 w 623"/>
                <a:gd name="T17" fmla="*/ 148635 h 719"/>
                <a:gd name="T18" fmla="*/ 94134 w 623"/>
                <a:gd name="T19" fmla="*/ 148635 h 719"/>
                <a:gd name="T20" fmla="*/ 53534 w 623"/>
                <a:gd name="T21" fmla="*/ 53264 h 719"/>
                <a:gd name="T22" fmla="*/ 53534 w 623"/>
                <a:gd name="T23" fmla="*/ 53264 h 719"/>
                <a:gd name="T24" fmla="*/ 50660 w 623"/>
                <a:gd name="T25" fmla="*/ 15475 h 719"/>
                <a:gd name="T26" fmla="*/ 50660 w 623"/>
                <a:gd name="T27" fmla="*/ 15475 h 719"/>
                <a:gd name="T28" fmla="*/ 50660 w 623"/>
                <a:gd name="T29" fmla="*/ 3959 h 719"/>
                <a:gd name="T30" fmla="*/ 50660 w 623"/>
                <a:gd name="T31" fmla="*/ 3959 h 719"/>
                <a:gd name="T32" fmla="*/ 51019 w 623"/>
                <a:gd name="T33" fmla="*/ 0 h 719"/>
                <a:gd name="T34" fmla="*/ 51019 w 623"/>
                <a:gd name="T35" fmla="*/ 0 h 719"/>
                <a:gd name="T36" fmla="*/ 47785 w 623"/>
                <a:gd name="T37" fmla="*/ 2159 h 719"/>
                <a:gd name="T38" fmla="*/ 47785 w 623"/>
                <a:gd name="T39" fmla="*/ 2159 h 719"/>
                <a:gd name="T40" fmla="*/ 38803 w 623"/>
                <a:gd name="T41" fmla="*/ 10077 h 719"/>
                <a:gd name="T42" fmla="*/ 38803 w 623"/>
                <a:gd name="T43" fmla="*/ 10077 h 719"/>
                <a:gd name="T44" fmla="*/ 14012 w 623"/>
                <a:gd name="T45" fmla="*/ 46786 h 719"/>
                <a:gd name="T46" fmla="*/ 14012 w 623"/>
                <a:gd name="T47" fmla="*/ 46786 h 719"/>
                <a:gd name="T48" fmla="*/ 1078 w 623"/>
                <a:gd name="T49" fmla="*/ 114086 h 719"/>
                <a:gd name="T50" fmla="*/ 1078 w 623"/>
                <a:gd name="T51" fmla="*/ 114086 h 719"/>
                <a:gd name="T52" fmla="*/ 29821 w 623"/>
                <a:gd name="T53" fmla="*/ 196141 h 719"/>
                <a:gd name="T54" fmla="*/ 29821 w 623"/>
                <a:gd name="T55" fmla="*/ 196141 h 719"/>
                <a:gd name="T56" fmla="*/ 99882 w 623"/>
                <a:gd name="T57" fmla="*/ 247965 h 719"/>
                <a:gd name="T58" fmla="*/ 99882 w 623"/>
                <a:gd name="T59" fmla="*/ 247965 h 719"/>
                <a:gd name="T60" fmla="*/ 167429 w 623"/>
                <a:gd name="T61" fmla="*/ 255883 h 719"/>
                <a:gd name="T62" fmla="*/ 167429 w 623"/>
                <a:gd name="T63" fmla="*/ 255883 h 719"/>
                <a:gd name="T64" fmla="*/ 209825 w 623"/>
                <a:gd name="T65" fmla="*/ 242567 h 719"/>
                <a:gd name="T66" fmla="*/ 209825 w 623"/>
                <a:gd name="T67" fmla="*/ 242567 h 719"/>
                <a:gd name="T68" fmla="*/ 219885 w 623"/>
                <a:gd name="T69" fmla="*/ 236809 h 719"/>
                <a:gd name="T70" fmla="*/ 219885 w 623"/>
                <a:gd name="T71" fmla="*/ 236809 h 719"/>
                <a:gd name="T72" fmla="*/ 223478 w 623"/>
                <a:gd name="T73" fmla="*/ 234649 h 71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623" h="719">
                  <a:moveTo>
                    <a:pt x="622" y="652"/>
                  </a:moveTo>
                  <a:lnTo>
                    <a:pt x="622" y="652"/>
                  </a:lnTo>
                  <a:cubicBezTo>
                    <a:pt x="622" y="652"/>
                    <a:pt x="617" y="650"/>
                    <a:pt x="610" y="649"/>
                  </a:cubicBezTo>
                  <a:cubicBezTo>
                    <a:pt x="604" y="646"/>
                    <a:pt x="594" y="644"/>
                    <a:pt x="581" y="640"/>
                  </a:cubicBezTo>
                  <a:cubicBezTo>
                    <a:pt x="555" y="633"/>
                    <a:pt x="519" y="619"/>
                    <a:pt x="482" y="600"/>
                  </a:cubicBezTo>
                  <a:cubicBezTo>
                    <a:pt x="405" y="562"/>
                    <a:pt x="322" y="494"/>
                    <a:pt x="262" y="413"/>
                  </a:cubicBezTo>
                  <a:cubicBezTo>
                    <a:pt x="203" y="333"/>
                    <a:pt x="162" y="233"/>
                    <a:pt x="149" y="148"/>
                  </a:cubicBezTo>
                  <a:cubicBezTo>
                    <a:pt x="142" y="106"/>
                    <a:pt x="140" y="69"/>
                    <a:pt x="141" y="43"/>
                  </a:cubicBezTo>
                  <a:cubicBezTo>
                    <a:pt x="140" y="29"/>
                    <a:pt x="141" y="18"/>
                    <a:pt x="141" y="11"/>
                  </a:cubicBezTo>
                  <a:cubicBezTo>
                    <a:pt x="142" y="4"/>
                    <a:pt x="142" y="0"/>
                    <a:pt x="142" y="0"/>
                  </a:cubicBezTo>
                  <a:cubicBezTo>
                    <a:pt x="142" y="0"/>
                    <a:pt x="139" y="2"/>
                    <a:pt x="133" y="6"/>
                  </a:cubicBezTo>
                  <a:cubicBezTo>
                    <a:pt x="128" y="11"/>
                    <a:pt x="118" y="18"/>
                    <a:pt x="108" y="28"/>
                  </a:cubicBezTo>
                  <a:cubicBezTo>
                    <a:pt x="88" y="48"/>
                    <a:pt x="61" y="82"/>
                    <a:pt x="39" y="130"/>
                  </a:cubicBezTo>
                  <a:cubicBezTo>
                    <a:pt x="17" y="179"/>
                    <a:pt x="0" y="243"/>
                    <a:pt x="3" y="317"/>
                  </a:cubicBezTo>
                  <a:cubicBezTo>
                    <a:pt x="6" y="390"/>
                    <a:pt x="30" y="473"/>
                    <a:pt x="83" y="545"/>
                  </a:cubicBezTo>
                  <a:cubicBezTo>
                    <a:pt x="137" y="617"/>
                    <a:pt x="209" y="665"/>
                    <a:pt x="278" y="689"/>
                  </a:cubicBezTo>
                  <a:cubicBezTo>
                    <a:pt x="347" y="714"/>
                    <a:pt x="414" y="718"/>
                    <a:pt x="466" y="711"/>
                  </a:cubicBezTo>
                  <a:cubicBezTo>
                    <a:pt x="519" y="704"/>
                    <a:pt x="559" y="688"/>
                    <a:pt x="584" y="674"/>
                  </a:cubicBezTo>
                  <a:cubicBezTo>
                    <a:pt x="597" y="669"/>
                    <a:pt x="606" y="662"/>
                    <a:pt x="612" y="658"/>
                  </a:cubicBezTo>
                  <a:cubicBezTo>
                    <a:pt x="618" y="654"/>
                    <a:pt x="622" y="652"/>
                    <a:pt x="622" y="65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ED90FC26-AA32-A342-921D-846E12D080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1825" y="3784600"/>
              <a:ext cx="485775" cy="255588"/>
            </a:xfrm>
            <a:custGeom>
              <a:avLst/>
              <a:gdLst>
                <a:gd name="T0" fmla="*/ 0 w 1349"/>
                <a:gd name="T1" fmla="*/ 0 h 710"/>
                <a:gd name="T2" fmla="*/ 9723 w 1349"/>
                <a:gd name="T3" fmla="*/ 20519 h 710"/>
                <a:gd name="T4" fmla="*/ 15124 w 1349"/>
                <a:gd name="T5" fmla="*/ 31679 h 710"/>
                <a:gd name="T6" fmla="*/ 22686 w 1349"/>
                <a:gd name="T7" fmla="*/ 44278 h 710"/>
                <a:gd name="T8" fmla="*/ 42132 w 1349"/>
                <a:gd name="T9" fmla="*/ 74157 h 710"/>
                <a:gd name="T10" fmla="*/ 54375 w 1349"/>
                <a:gd name="T11" fmla="*/ 91076 h 710"/>
                <a:gd name="T12" fmla="*/ 69139 w 1349"/>
                <a:gd name="T13" fmla="*/ 108355 h 710"/>
                <a:gd name="T14" fmla="*/ 104069 w 1349"/>
                <a:gd name="T15" fmla="*/ 143993 h 710"/>
                <a:gd name="T16" fmla="*/ 198775 w 1349"/>
                <a:gd name="T17" fmla="*/ 208790 h 710"/>
                <a:gd name="T18" fmla="*/ 307525 w 1349"/>
                <a:gd name="T19" fmla="*/ 246228 h 710"/>
                <a:gd name="T20" fmla="*/ 356859 w 1349"/>
                <a:gd name="T21" fmla="*/ 253428 h 710"/>
                <a:gd name="T22" fmla="*/ 379545 w 1349"/>
                <a:gd name="T23" fmla="*/ 254868 h 710"/>
                <a:gd name="T24" fmla="*/ 400431 w 1349"/>
                <a:gd name="T25" fmla="*/ 254868 h 710"/>
                <a:gd name="T26" fmla="*/ 436081 w 1349"/>
                <a:gd name="T27" fmla="*/ 253068 h 710"/>
                <a:gd name="T28" fmla="*/ 450485 w 1349"/>
                <a:gd name="T29" fmla="*/ 251268 h 710"/>
                <a:gd name="T30" fmla="*/ 462729 w 1349"/>
                <a:gd name="T31" fmla="*/ 249108 h 710"/>
                <a:gd name="T32" fmla="*/ 485415 w 1349"/>
                <a:gd name="T33" fmla="*/ 244789 h 710"/>
                <a:gd name="T34" fmla="*/ 463809 w 1349"/>
                <a:gd name="T35" fmla="*/ 236869 h 710"/>
                <a:gd name="T36" fmla="*/ 452646 w 1349"/>
                <a:gd name="T37" fmla="*/ 232909 h 710"/>
                <a:gd name="T38" fmla="*/ 439322 w 1349"/>
                <a:gd name="T39" fmla="*/ 227509 h 710"/>
                <a:gd name="T40" fmla="*/ 407273 w 1349"/>
                <a:gd name="T41" fmla="*/ 215630 h 710"/>
                <a:gd name="T42" fmla="*/ 389268 w 1349"/>
                <a:gd name="T43" fmla="*/ 208430 h 710"/>
                <a:gd name="T44" fmla="*/ 370183 w 1349"/>
                <a:gd name="T45" fmla="*/ 200151 h 710"/>
                <a:gd name="T46" fmla="*/ 328051 w 1349"/>
                <a:gd name="T47" fmla="*/ 181791 h 710"/>
                <a:gd name="T48" fmla="*/ 235145 w 1349"/>
                <a:gd name="T49" fmla="*/ 137154 h 710"/>
                <a:gd name="T50" fmla="*/ 144040 w 1349"/>
                <a:gd name="T51" fmla="*/ 88916 h 710"/>
                <a:gd name="T52" fmla="*/ 104429 w 1349"/>
                <a:gd name="T53" fmla="*/ 66237 h 710"/>
                <a:gd name="T54" fmla="*/ 86064 w 1349"/>
                <a:gd name="T55" fmla="*/ 55437 h 710"/>
                <a:gd name="T56" fmla="*/ 69859 w 1349"/>
                <a:gd name="T57" fmla="*/ 44998 h 710"/>
                <a:gd name="T58" fmla="*/ 41051 w 1349"/>
                <a:gd name="T59" fmla="*/ 26639 h 710"/>
                <a:gd name="T60" fmla="*/ 28808 w 1349"/>
                <a:gd name="T61" fmla="*/ 19079 h 710"/>
                <a:gd name="T62" fmla="*/ 19085 w 1349"/>
                <a:gd name="T63" fmla="*/ 12239 h 71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349" h="71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8" y="21"/>
                    <a:pt x="27" y="57"/>
                  </a:cubicBezTo>
                  <a:cubicBezTo>
                    <a:pt x="31" y="67"/>
                    <a:pt x="36" y="77"/>
                    <a:pt x="42" y="88"/>
                  </a:cubicBezTo>
                  <a:cubicBezTo>
                    <a:pt x="48" y="99"/>
                    <a:pt x="55" y="110"/>
                    <a:pt x="63" y="123"/>
                  </a:cubicBezTo>
                  <a:cubicBezTo>
                    <a:pt x="77" y="148"/>
                    <a:pt x="94" y="177"/>
                    <a:pt x="117" y="206"/>
                  </a:cubicBezTo>
                  <a:cubicBezTo>
                    <a:pt x="128" y="221"/>
                    <a:pt x="139" y="237"/>
                    <a:pt x="151" y="253"/>
                  </a:cubicBezTo>
                  <a:cubicBezTo>
                    <a:pt x="164" y="269"/>
                    <a:pt x="178" y="284"/>
                    <a:pt x="192" y="301"/>
                  </a:cubicBezTo>
                  <a:cubicBezTo>
                    <a:pt x="220" y="334"/>
                    <a:pt x="253" y="366"/>
                    <a:pt x="289" y="400"/>
                  </a:cubicBezTo>
                  <a:cubicBezTo>
                    <a:pt x="363" y="465"/>
                    <a:pt x="451" y="529"/>
                    <a:pt x="552" y="580"/>
                  </a:cubicBezTo>
                  <a:cubicBezTo>
                    <a:pt x="654" y="631"/>
                    <a:pt x="758" y="664"/>
                    <a:pt x="854" y="684"/>
                  </a:cubicBezTo>
                  <a:cubicBezTo>
                    <a:pt x="902" y="693"/>
                    <a:pt x="948" y="701"/>
                    <a:pt x="991" y="704"/>
                  </a:cubicBezTo>
                  <a:cubicBezTo>
                    <a:pt x="1013" y="706"/>
                    <a:pt x="1034" y="708"/>
                    <a:pt x="1054" y="708"/>
                  </a:cubicBezTo>
                  <a:cubicBezTo>
                    <a:pt x="1074" y="708"/>
                    <a:pt x="1093" y="708"/>
                    <a:pt x="1112" y="708"/>
                  </a:cubicBezTo>
                  <a:cubicBezTo>
                    <a:pt x="1149" y="709"/>
                    <a:pt x="1182" y="705"/>
                    <a:pt x="1211" y="703"/>
                  </a:cubicBezTo>
                  <a:cubicBezTo>
                    <a:pt x="1226" y="701"/>
                    <a:pt x="1239" y="700"/>
                    <a:pt x="1251" y="698"/>
                  </a:cubicBezTo>
                  <a:cubicBezTo>
                    <a:pt x="1264" y="696"/>
                    <a:pt x="1275" y="694"/>
                    <a:pt x="1285" y="692"/>
                  </a:cubicBezTo>
                  <a:cubicBezTo>
                    <a:pt x="1326" y="685"/>
                    <a:pt x="1348" y="680"/>
                    <a:pt x="1348" y="680"/>
                  </a:cubicBezTo>
                  <a:cubicBezTo>
                    <a:pt x="1348" y="680"/>
                    <a:pt x="1326" y="671"/>
                    <a:pt x="1288" y="658"/>
                  </a:cubicBezTo>
                  <a:cubicBezTo>
                    <a:pt x="1279" y="654"/>
                    <a:pt x="1268" y="651"/>
                    <a:pt x="1257" y="647"/>
                  </a:cubicBezTo>
                  <a:cubicBezTo>
                    <a:pt x="1245" y="642"/>
                    <a:pt x="1233" y="638"/>
                    <a:pt x="1220" y="632"/>
                  </a:cubicBezTo>
                  <a:cubicBezTo>
                    <a:pt x="1194" y="622"/>
                    <a:pt x="1164" y="612"/>
                    <a:pt x="1131" y="599"/>
                  </a:cubicBezTo>
                  <a:cubicBezTo>
                    <a:pt x="1116" y="592"/>
                    <a:pt x="1099" y="586"/>
                    <a:pt x="1081" y="579"/>
                  </a:cubicBezTo>
                  <a:cubicBezTo>
                    <a:pt x="1063" y="572"/>
                    <a:pt x="1046" y="564"/>
                    <a:pt x="1028" y="556"/>
                  </a:cubicBezTo>
                  <a:cubicBezTo>
                    <a:pt x="990" y="541"/>
                    <a:pt x="952" y="523"/>
                    <a:pt x="911" y="505"/>
                  </a:cubicBezTo>
                  <a:cubicBezTo>
                    <a:pt x="830" y="467"/>
                    <a:pt x="743" y="426"/>
                    <a:pt x="653" y="381"/>
                  </a:cubicBezTo>
                  <a:cubicBezTo>
                    <a:pt x="563" y="335"/>
                    <a:pt x="478" y="290"/>
                    <a:pt x="400" y="247"/>
                  </a:cubicBezTo>
                  <a:cubicBezTo>
                    <a:pt x="361" y="225"/>
                    <a:pt x="323" y="205"/>
                    <a:pt x="290" y="184"/>
                  </a:cubicBezTo>
                  <a:cubicBezTo>
                    <a:pt x="272" y="173"/>
                    <a:pt x="255" y="164"/>
                    <a:pt x="239" y="154"/>
                  </a:cubicBezTo>
                  <a:cubicBezTo>
                    <a:pt x="223" y="144"/>
                    <a:pt x="208" y="134"/>
                    <a:pt x="194" y="125"/>
                  </a:cubicBezTo>
                  <a:cubicBezTo>
                    <a:pt x="163" y="108"/>
                    <a:pt x="137" y="90"/>
                    <a:pt x="114" y="74"/>
                  </a:cubicBezTo>
                  <a:cubicBezTo>
                    <a:pt x="101" y="67"/>
                    <a:pt x="90" y="60"/>
                    <a:pt x="80" y="53"/>
                  </a:cubicBezTo>
                  <a:cubicBezTo>
                    <a:pt x="70" y="46"/>
                    <a:pt x="61" y="40"/>
                    <a:pt x="53" y="34"/>
                  </a:cubicBezTo>
                  <a:cubicBezTo>
                    <a:pt x="20" y="12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320E3DA6-4DD1-2944-B48B-37008D89E1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5213" y="3657600"/>
              <a:ext cx="525462" cy="430213"/>
            </a:xfrm>
            <a:custGeom>
              <a:avLst/>
              <a:gdLst>
                <a:gd name="T0" fmla="*/ 0 w 1460"/>
                <a:gd name="T1" fmla="*/ 2518 h 1196"/>
                <a:gd name="T2" fmla="*/ 0 w 1460"/>
                <a:gd name="T3" fmla="*/ 2518 h 1196"/>
                <a:gd name="T4" fmla="*/ 20875 w 1460"/>
                <a:gd name="T5" fmla="*/ 24101 h 1196"/>
                <a:gd name="T6" fmla="*/ 20875 w 1460"/>
                <a:gd name="T7" fmla="*/ 24101 h 1196"/>
                <a:gd name="T8" fmla="*/ 76300 w 1460"/>
                <a:gd name="T9" fmla="*/ 77697 h 1196"/>
                <a:gd name="T10" fmla="*/ 76300 w 1460"/>
                <a:gd name="T11" fmla="*/ 77697 h 1196"/>
                <a:gd name="T12" fmla="*/ 113010 w 1460"/>
                <a:gd name="T13" fmla="*/ 112589 h 1196"/>
                <a:gd name="T14" fmla="*/ 113010 w 1460"/>
                <a:gd name="T15" fmla="*/ 112589 h 1196"/>
                <a:gd name="T16" fmla="*/ 154399 w 1460"/>
                <a:gd name="T17" fmla="*/ 151078 h 1196"/>
                <a:gd name="T18" fmla="*/ 154399 w 1460"/>
                <a:gd name="T19" fmla="*/ 151078 h 1196"/>
                <a:gd name="T20" fmla="*/ 248695 w 1460"/>
                <a:gd name="T21" fmla="*/ 233452 h 1196"/>
                <a:gd name="T22" fmla="*/ 248695 w 1460"/>
                <a:gd name="T23" fmla="*/ 233452 h 1196"/>
                <a:gd name="T24" fmla="*/ 348389 w 1460"/>
                <a:gd name="T25" fmla="*/ 308991 h 1196"/>
                <a:gd name="T26" fmla="*/ 348389 w 1460"/>
                <a:gd name="T27" fmla="*/ 308991 h 1196"/>
                <a:gd name="T28" fmla="*/ 394456 w 1460"/>
                <a:gd name="T29" fmla="*/ 341724 h 1196"/>
                <a:gd name="T30" fmla="*/ 394456 w 1460"/>
                <a:gd name="T31" fmla="*/ 341724 h 1196"/>
                <a:gd name="T32" fmla="*/ 436205 w 1460"/>
                <a:gd name="T33" fmla="*/ 370861 h 1196"/>
                <a:gd name="T34" fmla="*/ 436205 w 1460"/>
                <a:gd name="T35" fmla="*/ 370861 h 1196"/>
                <a:gd name="T36" fmla="*/ 499909 w 1460"/>
                <a:gd name="T37" fmla="*/ 413666 h 1196"/>
                <a:gd name="T38" fmla="*/ 499909 w 1460"/>
                <a:gd name="T39" fmla="*/ 413666 h 1196"/>
                <a:gd name="T40" fmla="*/ 525102 w 1460"/>
                <a:gd name="T41" fmla="*/ 429853 h 1196"/>
                <a:gd name="T42" fmla="*/ 525102 w 1460"/>
                <a:gd name="T43" fmla="*/ 429853 h 1196"/>
                <a:gd name="T44" fmla="*/ 520783 w 1460"/>
                <a:gd name="T45" fmla="*/ 400357 h 1196"/>
                <a:gd name="T46" fmla="*/ 520783 w 1460"/>
                <a:gd name="T47" fmla="*/ 400357 h 1196"/>
                <a:gd name="T48" fmla="*/ 518264 w 1460"/>
                <a:gd name="T49" fmla="*/ 384890 h 1196"/>
                <a:gd name="T50" fmla="*/ 518264 w 1460"/>
                <a:gd name="T51" fmla="*/ 384890 h 1196"/>
                <a:gd name="T52" fmla="*/ 513585 w 1460"/>
                <a:gd name="T53" fmla="*/ 366544 h 1196"/>
                <a:gd name="T54" fmla="*/ 513585 w 1460"/>
                <a:gd name="T55" fmla="*/ 366544 h 1196"/>
                <a:gd name="T56" fmla="*/ 500269 w 1460"/>
                <a:gd name="T57" fmla="*/ 322300 h 1196"/>
                <a:gd name="T58" fmla="*/ 500269 w 1460"/>
                <a:gd name="T59" fmla="*/ 322300 h 1196"/>
                <a:gd name="T60" fmla="*/ 490551 w 1460"/>
                <a:gd name="T61" fmla="*/ 297840 h 1196"/>
                <a:gd name="T62" fmla="*/ 490551 w 1460"/>
                <a:gd name="T63" fmla="*/ 297840 h 1196"/>
                <a:gd name="T64" fmla="*/ 478314 w 1460"/>
                <a:gd name="T65" fmla="*/ 271581 h 1196"/>
                <a:gd name="T66" fmla="*/ 478314 w 1460"/>
                <a:gd name="T67" fmla="*/ 271581 h 1196"/>
                <a:gd name="T68" fmla="*/ 447003 w 1460"/>
                <a:gd name="T69" fmla="*/ 216186 h 1196"/>
                <a:gd name="T70" fmla="*/ 447003 w 1460"/>
                <a:gd name="T71" fmla="*/ 216186 h 1196"/>
                <a:gd name="T72" fmla="*/ 350188 w 1460"/>
                <a:gd name="T73" fmla="*/ 108992 h 1196"/>
                <a:gd name="T74" fmla="*/ 350188 w 1460"/>
                <a:gd name="T75" fmla="*/ 108992 h 1196"/>
                <a:gd name="T76" fmla="*/ 225301 w 1460"/>
                <a:gd name="T77" fmla="*/ 35971 h 1196"/>
                <a:gd name="T78" fmla="*/ 225301 w 1460"/>
                <a:gd name="T79" fmla="*/ 35971 h 1196"/>
                <a:gd name="T80" fmla="*/ 164837 w 1460"/>
                <a:gd name="T81" fmla="*/ 16187 h 1196"/>
                <a:gd name="T82" fmla="*/ 164837 w 1460"/>
                <a:gd name="T83" fmla="*/ 16187 h 1196"/>
                <a:gd name="T84" fmla="*/ 137124 w 1460"/>
                <a:gd name="T85" fmla="*/ 9712 h 1196"/>
                <a:gd name="T86" fmla="*/ 137124 w 1460"/>
                <a:gd name="T87" fmla="*/ 9712 h 1196"/>
                <a:gd name="T88" fmla="*/ 110851 w 1460"/>
                <a:gd name="T89" fmla="*/ 5036 h 1196"/>
                <a:gd name="T90" fmla="*/ 110851 w 1460"/>
                <a:gd name="T91" fmla="*/ 5036 h 1196"/>
                <a:gd name="T92" fmla="*/ 65143 w 1460"/>
                <a:gd name="T93" fmla="*/ 719 h 1196"/>
                <a:gd name="T94" fmla="*/ 65143 w 1460"/>
                <a:gd name="T95" fmla="*/ 719 h 1196"/>
                <a:gd name="T96" fmla="*/ 46068 w 1460"/>
                <a:gd name="T97" fmla="*/ 0 h 1196"/>
                <a:gd name="T98" fmla="*/ 46068 w 1460"/>
                <a:gd name="T99" fmla="*/ 0 h 1196"/>
                <a:gd name="T100" fmla="*/ 30232 w 1460"/>
                <a:gd name="T101" fmla="*/ 360 h 1196"/>
                <a:gd name="T102" fmla="*/ 30232 w 1460"/>
                <a:gd name="T103" fmla="*/ 360 h 1196"/>
                <a:gd name="T104" fmla="*/ 0 w 1460"/>
                <a:gd name="T105" fmla="*/ 2518 h 119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460" h="1196">
                  <a:moveTo>
                    <a:pt x="0" y="7"/>
                  </a:moveTo>
                  <a:lnTo>
                    <a:pt x="0" y="7"/>
                  </a:lnTo>
                  <a:cubicBezTo>
                    <a:pt x="0" y="7"/>
                    <a:pt x="21" y="30"/>
                    <a:pt x="58" y="67"/>
                  </a:cubicBezTo>
                  <a:cubicBezTo>
                    <a:pt x="96" y="102"/>
                    <a:pt x="148" y="153"/>
                    <a:pt x="212" y="216"/>
                  </a:cubicBezTo>
                  <a:cubicBezTo>
                    <a:pt x="243" y="245"/>
                    <a:pt x="278" y="278"/>
                    <a:pt x="314" y="313"/>
                  </a:cubicBezTo>
                  <a:cubicBezTo>
                    <a:pt x="351" y="346"/>
                    <a:pt x="389" y="384"/>
                    <a:pt x="429" y="420"/>
                  </a:cubicBezTo>
                  <a:cubicBezTo>
                    <a:pt x="509" y="495"/>
                    <a:pt x="596" y="572"/>
                    <a:pt x="691" y="649"/>
                  </a:cubicBezTo>
                  <a:cubicBezTo>
                    <a:pt x="785" y="727"/>
                    <a:pt x="878" y="796"/>
                    <a:pt x="968" y="859"/>
                  </a:cubicBezTo>
                  <a:cubicBezTo>
                    <a:pt x="1011" y="892"/>
                    <a:pt x="1055" y="921"/>
                    <a:pt x="1096" y="950"/>
                  </a:cubicBezTo>
                  <a:cubicBezTo>
                    <a:pt x="1137" y="979"/>
                    <a:pt x="1176" y="1006"/>
                    <a:pt x="1212" y="1031"/>
                  </a:cubicBezTo>
                  <a:cubicBezTo>
                    <a:pt x="1285" y="1081"/>
                    <a:pt x="1346" y="1121"/>
                    <a:pt x="1389" y="1150"/>
                  </a:cubicBezTo>
                  <a:cubicBezTo>
                    <a:pt x="1432" y="1179"/>
                    <a:pt x="1459" y="1195"/>
                    <a:pt x="1459" y="1195"/>
                  </a:cubicBezTo>
                  <a:cubicBezTo>
                    <a:pt x="1459" y="1195"/>
                    <a:pt x="1456" y="1165"/>
                    <a:pt x="1447" y="1113"/>
                  </a:cubicBezTo>
                  <a:cubicBezTo>
                    <a:pt x="1445" y="1099"/>
                    <a:pt x="1442" y="1085"/>
                    <a:pt x="1440" y="1070"/>
                  </a:cubicBezTo>
                  <a:cubicBezTo>
                    <a:pt x="1436" y="1054"/>
                    <a:pt x="1432" y="1037"/>
                    <a:pt x="1427" y="1019"/>
                  </a:cubicBezTo>
                  <a:cubicBezTo>
                    <a:pt x="1417" y="983"/>
                    <a:pt x="1407" y="940"/>
                    <a:pt x="1390" y="896"/>
                  </a:cubicBezTo>
                  <a:cubicBezTo>
                    <a:pt x="1382" y="875"/>
                    <a:pt x="1373" y="851"/>
                    <a:pt x="1363" y="828"/>
                  </a:cubicBezTo>
                  <a:cubicBezTo>
                    <a:pt x="1353" y="803"/>
                    <a:pt x="1341" y="779"/>
                    <a:pt x="1329" y="755"/>
                  </a:cubicBezTo>
                  <a:cubicBezTo>
                    <a:pt x="1305" y="704"/>
                    <a:pt x="1275" y="654"/>
                    <a:pt x="1242" y="601"/>
                  </a:cubicBezTo>
                  <a:cubicBezTo>
                    <a:pt x="1173" y="499"/>
                    <a:pt x="1083" y="394"/>
                    <a:pt x="973" y="303"/>
                  </a:cubicBezTo>
                  <a:cubicBezTo>
                    <a:pt x="862" y="213"/>
                    <a:pt x="741" y="147"/>
                    <a:pt x="626" y="100"/>
                  </a:cubicBezTo>
                  <a:cubicBezTo>
                    <a:pt x="568" y="78"/>
                    <a:pt x="513" y="58"/>
                    <a:pt x="458" y="45"/>
                  </a:cubicBezTo>
                  <a:cubicBezTo>
                    <a:pt x="432" y="38"/>
                    <a:pt x="406" y="31"/>
                    <a:pt x="381" y="27"/>
                  </a:cubicBezTo>
                  <a:cubicBezTo>
                    <a:pt x="356" y="22"/>
                    <a:pt x="331" y="18"/>
                    <a:pt x="308" y="14"/>
                  </a:cubicBezTo>
                  <a:cubicBezTo>
                    <a:pt x="261" y="7"/>
                    <a:pt x="218" y="4"/>
                    <a:pt x="181" y="2"/>
                  </a:cubicBezTo>
                  <a:cubicBezTo>
                    <a:pt x="162" y="1"/>
                    <a:pt x="144" y="0"/>
                    <a:pt x="128" y="0"/>
                  </a:cubicBezTo>
                  <a:cubicBezTo>
                    <a:pt x="112" y="1"/>
                    <a:pt x="97" y="1"/>
                    <a:pt x="84" y="1"/>
                  </a:cubicBezTo>
                  <a:cubicBezTo>
                    <a:pt x="30" y="4"/>
                    <a:pt x="0" y="7"/>
                    <a:pt x="0" y="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A72197B6-6357-AE47-9071-5EF3CC7BE9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1588" y="3400425"/>
              <a:ext cx="311150" cy="452438"/>
            </a:xfrm>
            <a:custGeom>
              <a:avLst/>
              <a:gdLst>
                <a:gd name="T0" fmla="*/ 0 w 863"/>
                <a:gd name="T1" fmla="*/ 0 h 1258"/>
                <a:gd name="T2" fmla="*/ 0 w 863"/>
                <a:gd name="T3" fmla="*/ 0 h 1258"/>
                <a:gd name="T4" fmla="*/ 105640 w 863"/>
                <a:gd name="T5" fmla="*/ 260026 h 1258"/>
                <a:gd name="T6" fmla="*/ 105640 w 863"/>
                <a:gd name="T7" fmla="*/ 260026 h 1258"/>
                <a:gd name="T8" fmla="*/ 310789 w 863"/>
                <a:gd name="T9" fmla="*/ 452078 h 1258"/>
                <a:gd name="T10" fmla="*/ 310789 w 863"/>
                <a:gd name="T11" fmla="*/ 452078 h 1258"/>
                <a:gd name="T12" fmla="*/ 205150 w 863"/>
                <a:gd name="T13" fmla="*/ 192052 h 1258"/>
                <a:gd name="T14" fmla="*/ 205150 w 863"/>
                <a:gd name="T15" fmla="*/ 192052 h 1258"/>
                <a:gd name="T16" fmla="*/ 0 w 863"/>
                <a:gd name="T17" fmla="*/ 0 h 12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63" h="1258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5" y="376"/>
                    <a:pt x="293" y="723"/>
                  </a:cubicBezTo>
                  <a:cubicBezTo>
                    <a:pt x="531" y="1070"/>
                    <a:pt x="862" y="1257"/>
                    <a:pt x="862" y="1257"/>
                  </a:cubicBezTo>
                  <a:cubicBezTo>
                    <a:pt x="862" y="1257"/>
                    <a:pt x="806" y="882"/>
                    <a:pt x="569" y="534"/>
                  </a:cubicBezTo>
                  <a:cubicBezTo>
                    <a:pt x="331" y="187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F0016383-0B37-5B49-98DC-5B6D5CF6C1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4925" y="3640138"/>
              <a:ext cx="44450" cy="41275"/>
            </a:xfrm>
            <a:custGeom>
              <a:avLst/>
              <a:gdLst>
                <a:gd name="T0" fmla="*/ 20960 w 123"/>
                <a:gd name="T1" fmla="*/ 0 h 113"/>
                <a:gd name="T2" fmla="*/ 23490 w 123"/>
                <a:gd name="T3" fmla="*/ 0 h 113"/>
                <a:gd name="T4" fmla="*/ 23490 w 123"/>
                <a:gd name="T5" fmla="*/ 0 h 113"/>
                <a:gd name="T6" fmla="*/ 43727 w 123"/>
                <a:gd name="T7" fmla="*/ 20455 h 113"/>
                <a:gd name="T8" fmla="*/ 43727 w 123"/>
                <a:gd name="T9" fmla="*/ 20455 h 113"/>
                <a:gd name="T10" fmla="*/ 23490 w 123"/>
                <a:gd name="T11" fmla="*/ 40910 h 113"/>
                <a:gd name="T12" fmla="*/ 20960 w 123"/>
                <a:gd name="T13" fmla="*/ 40910 h 113"/>
                <a:gd name="T14" fmla="*/ 20960 w 123"/>
                <a:gd name="T15" fmla="*/ 40910 h 113"/>
                <a:gd name="T16" fmla="*/ 361 w 123"/>
                <a:gd name="T17" fmla="*/ 20455 h 113"/>
                <a:gd name="T18" fmla="*/ 361 w 123"/>
                <a:gd name="T19" fmla="*/ 20455 h 113"/>
                <a:gd name="T20" fmla="*/ 20960 w 123"/>
                <a:gd name="T21" fmla="*/ 0 h 1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3" h="113">
                  <a:moveTo>
                    <a:pt x="58" y="0"/>
                  </a:moveTo>
                  <a:lnTo>
                    <a:pt x="65" y="0"/>
                  </a:lnTo>
                  <a:cubicBezTo>
                    <a:pt x="94" y="0"/>
                    <a:pt x="122" y="26"/>
                    <a:pt x="121" y="56"/>
                  </a:cubicBezTo>
                  <a:cubicBezTo>
                    <a:pt x="119" y="86"/>
                    <a:pt x="96" y="112"/>
                    <a:pt x="65" y="112"/>
                  </a:cubicBezTo>
                  <a:lnTo>
                    <a:pt x="58" y="112"/>
                  </a:lnTo>
                  <a:cubicBezTo>
                    <a:pt x="28" y="112"/>
                    <a:pt x="0" y="86"/>
                    <a:pt x="1" y="56"/>
                  </a:cubicBezTo>
                  <a:cubicBezTo>
                    <a:pt x="3" y="26"/>
                    <a:pt x="26" y="0"/>
                    <a:pt x="5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4930724B-5750-6D42-8383-E38B163F57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3013" y="3608388"/>
              <a:ext cx="52387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0" y="112"/>
                    <a:pt x="0" y="0"/>
                    <a:pt x="72" y="0"/>
                  </a:cubicBezTo>
                  <a:cubicBezTo>
                    <a:pt x="144" y="0"/>
                    <a:pt x="144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2D496CB9-6009-6A42-ABFC-5CBCCBBE87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1575" y="3589338"/>
              <a:ext cx="52388" cy="39687"/>
            </a:xfrm>
            <a:custGeom>
              <a:avLst/>
              <a:gdLst>
                <a:gd name="T0" fmla="*/ 26013 w 145"/>
                <a:gd name="T1" fmla="*/ 39333 h 112"/>
                <a:gd name="T2" fmla="*/ 26013 w 145"/>
                <a:gd name="T3" fmla="*/ 39333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3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0" y="111"/>
                    <a:pt x="0" y="0"/>
                    <a:pt x="72" y="0"/>
                  </a:cubicBezTo>
                  <a:cubicBezTo>
                    <a:pt x="144" y="0"/>
                    <a:pt x="144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23045261-3577-5D4A-904E-9398F45AF2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1725" y="3595688"/>
              <a:ext cx="52388" cy="39687"/>
            </a:xfrm>
            <a:custGeom>
              <a:avLst/>
              <a:gdLst>
                <a:gd name="T0" fmla="*/ 26013 w 145"/>
                <a:gd name="T1" fmla="*/ 39333 h 112"/>
                <a:gd name="T2" fmla="*/ 26013 w 145"/>
                <a:gd name="T3" fmla="*/ 39333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3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0" y="111"/>
                    <a:pt x="0" y="0"/>
                    <a:pt x="72" y="0"/>
                  </a:cubicBezTo>
                  <a:cubicBezTo>
                    <a:pt x="144" y="0"/>
                    <a:pt x="144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718C6030-9F57-404A-B56C-F80A72939D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4725" y="3308350"/>
              <a:ext cx="44450" cy="41275"/>
            </a:xfrm>
            <a:custGeom>
              <a:avLst/>
              <a:gdLst>
                <a:gd name="T0" fmla="*/ 23318 w 122"/>
                <a:gd name="T1" fmla="*/ 40910 h 113"/>
                <a:gd name="T2" fmla="*/ 20403 w 122"/>
                <a:gd name="T3" fmla="*/ 40910 h 113"/>
                <a:gd name="T4" fmla="*/ 20403 w 122"/>
                <a:gd name="T5" fmla="*/ 40910 h 113"/>
                <a:gd name="T6" fmla="*/ 364 w 122"/>
                <a:gd name="T7" fmla="*/ 20455 h 113"/>
                <a:gd name="T8" fmla="*/ 364 w 122"/>
                <a:gd name="T9" fmla="*/ 20455 h 113"/>
                <a:gd name="T10" fmla="*/ 20403 w 122"/>
                <a:gd name="T11" fmla="*/ 0 h 113"/>
                <a:gd name="T12" fmla="*/ 23318 w 122"/>
                <a:gd name="T13" fmla="*/ 0 h 113"/>
                <a:gd name="T14" fmla="*/ 23318 w 122"/>
                <a:gd name="T15" fmla="*/ 0 h 113"/>
                <a:gd name="T16" fmla="*/ 43721 w 122"/>
                <a:gd name="T17" fmla="*/ 20455 h 113"/>
                <a:gd name="T18" fmla="*/ 43721 w 122"/>
                <a:gd name="T19" fmla="*/ 20455 h 113"/>
                <a:gd name="T20" fmla="*/ 23318 w 122"/>
                <a:gd name="T21" fmla="*/ 40910 h 1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2" h="113">
                  <a:moveTo>
                    <a:pt x="64" y="112"/>
                  </a:moveTo>
                  <a:lnTo>
                    <a:pt x="56" y="112"/>
                  </a:lnTo>
                  <a:cubicBezTo>
                    <a:pt x="27" y="112"/>
                    <a:pt x="0" y="87"/>
                    <a:pt x="1" y="56"/>
                  </a:cubicBezTo>
                  <a:cubicBezTo>
                    <a:pt x="2" y="26"/>
                    <a:pt x="25" y="0"/>
                    <a:pt x="56" y="0"/>
                  </a:cubicBezTo>
                  <a:lnTo>
                    <a:pt x="64" y="0"/>
                  </a:lnTo>
                  <a:cubicBezTo>
                    <a:pt x="94" y="0"/>
                    <a:pt x="121" y="26"/>
                    <a:pt x="120" y="56"/>
                  </a:cubicBezTo>
                  <a:cubicBezTo>
                    <a:pt x="119" y="87"/>
                    <a:pt x="95" y="112"/>
                    <a:pt x="64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F6E0AF0E-5347-164D-8879-CA70F16966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1225" y="3297238"/>
              <a:ext cx="52388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0" y="112"/>
                    <a:pt x="0" y="0"/>
                    <a:pt x="72" y="0"/>
                  </a:cubicBezTo>
                  <a:cubicBezTo>
                    <a:pt x="144" y="0"/>
                    <a:pt x="144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79CB2AA0-652C-D047-B37C-93B827C784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138" y="3316288"/>
              <a:ext cx="52387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0" y="112"/>
                    <a:pt x="0" y="0"/>
                    <a:pt x="72" y="0"/>
                  </a:cubicBezTo>
                  <a:cubicBezTo>
                    <a:pt x="144" y="0"/>
                    <a:pt x="144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E3EAB696-689C-7449-AAFF-704E4639CD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8513" y="3382963"/>
              <a:ext cx="52387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0" y="112"/>
                    <a:pt x="0" y="0"/>
                    <a:pt x="72" y="0"/>
                  </a:cubicBezTo>
                  <a:cubicBezTo>
                    <a:pt x="144" y="0"/>
                    <a:pt x="144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09F4882A-380A-214B-BEAD-12C80F0BF1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0313" y="3313113"/>
              <a:ext cx="627062" cy="231775"/>
            </a:xfrm>
            <a:custGeom>
              <a:avLst/>
              <a:gdLst>
                <a:gd name="T0" fmla="*/ 0 w 1740"/>
                <a:gd name="T1" fmla="*/ 64984 h 642"/>
                <a:gd name="T2" fmla="*/ 0 w 1740"/>
                <a:gd name="T3" fmla="*/ 64984 h 642"/>
                <a:gd name="T4" fmla="*/ 6126 w 1740"/>
                <a:gd name="T5" fmla="*/ 61734 h 642"/>
                <a:gd name="T6" fmla="*/ 6126 w 1740"/>
                <a:gd name="T7" fmla="*/ 61734 h 642"/>
                <a:gd name="T8" fmla="*/ 23064 w 1740"/>
                <a:gd name="T9" fmla="*/ 53431 h 642"/>
                <a:gd name="T10" fmla="*/ 23064 w 1740"/>
                <a:gd name="T11" fmla="*/ 53431 h 642"/>
                <a:gd name="T12" fmla="*/ 89014 w 1740"/>
                <a:gd name="T13" fmla="*/ 31770 h 642"/>
                <a:gd name="T14" fmla="*/ 89014 w 1740"/>
                <a:gd name="T15" fmla="*/ 31770 h 642"/>
                <a:gd name="T16" fmla="*/ 193524 w 1740"/>
                <a:gd name="T17" fmla="*/ 23466 h 642"/>
                <a:gd name="T18" fmla="*/ 193524 w 1740"/>
                <a:gd name="T19" fmla="*/ 23466 h 642"/>
                <a:gd name="T20" fmla="*/ 321459 w 1740"/>
                <a:gd name="T21" fmla="*/ 47655 h 642"/>
                <a:gd name="T22" fmla="*/ 321459 w 1740"/>
                <a:gd name="T23" fmla="*/ 47655 h 642"/>
                <a:gd name="T24" fmla="*/ 540931 w 1740"/>
                <a:gd name="T25" fmla="*/ 165347 h 642"/>
                <a:gd name="T26" fmla="*/ 540931 w 1740"/>
                <a:gd name="T27" fmla="*/ 165347 h 642"/>
                <a:gd name="T28" fmla="*/ 603637 w 1740"/>
                <a:gd name="T29" fmla="*/ 213363 h 642"/>
                <a:gd name="T30" fmla="*/ 603637 w 1740"/>
                <a:gd name="T31" fmla="*/ 213363 h 642"/>
                <a:gd name="T32" fmla="*/ 626702 w 1740"/>
                <a:gd name="T33" fmla="*/ 231414 h 642"/>
                <a:gd name="T34" fmla="*/ 626702 w 1740"/>
                <a:gd name="T35" fmla="*/ 231414 h 642"/>
                <a:gd name="T36" fmla="*/ 606520 w 1740"/>
                <a:gd name="T37" fmla="*/ 210114 h 642"/>
                <a:gd name="T38" fmla="*/ 606520 w 1740"/>
                <a:gd name="T39" fmla="*/ 210114 h 642"/>
                <a:gd name="T40" fmla="*/ 549220 w 1740"/>
                <a:gd name="T41" fmla="*/ 154517 h 642"/>
                <a:gd name="T42" fmla="*/ 549220 w 1740"/>
                <a:gd name="T43" fmla="*/ 154517 h 642"/>
                <a:gd name="T44" fmla="*/ 456602 w 1740"/>
                <a:gd name="T45" fmla="*/ 83035 h 642"/>
                <a:gd name="T46" fmla="*/ 456602 w 1740"/>
                <a:gd name="T47" fmla="*/ 83035 h 642"/>
                <a:gd name="T48" fmla="*/ 330109 w 1740"/>
                <a:gd name="T49" fmla="*/ 21661 h 642"/>
                <a:gd name="T50" fmla="*/ 330109 w 1740"/>
                <a:gd name="T51" fmla="*/ 21661 h 642"/>
                <a:gd name="T52" fmla="*/ 193885 w 1740"/>
                <a:gd name="T53" fmla="*/ 722 h 642"/>
                <a:gd name="T54" fmla="*/ 193885 w 1740"/>
                <a:gd name="T55" fmla="*/ 722 h 642"/>
                <a:gd name="T56" fmla="*/ 85410 w 1740"/>
                <a:gd name="T57" fmla="*/ 18773 h 642"/>
                <a:gd name="T58" fmla="*/ 85410 w 1740"/>
                <a:gd name="T59" fmla="*/ 18773 h 642"/>
                <a:gd name="T60" fmla="*/ 20902 w 1740"/>
                <a:gd name="T61" fmla="*/ 49821 h 642"/>
                <a:gd name="T62" fmla="*/ 20902 w 1740"/>
                <a:gd name="T63" fmla="*/ 49821 h 642"/>
                <a:gd name="T64" fmla="*/ 5406 w 1740"/>
                <a:gd name="T65" fmla="*/ 60651 h 642"/>
                <a:gd name="T66" fmla="*/ 5406 w 1740"/>
                <a:gd name="T67" fmla="*/ 60651 h 642"/>
                <a:gd name="T68" fmla="*/ 0 w 1740"/>
                <a:gd name="T69" fmla="*/ 64984 h 64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740" h="642">
                  <a:moveTo>
                    <a:pt x="0" y="180"/>
                  </a:moveTo>
                  <a:lnTo>
                    <a:pt x="0" y="180"/>
                  </a:lnTo>
                  <a:cubicBezTo>
                    <a:pt x="0" y="180"/>
                    <a:pt x="6" y="177"/>
                    <a:pt x="17" y="171"/>
                  </a:cubicBezTo>
                  <a:cubicBezTo>
                    <a:pt x="28" y="166"/>
                    <a:pt x="42" y="157"/>
                    <a:pt x="64" y="148"/>
                  </a:cubicBezTo>
                  <a:cubicBezTo>
                    <a:pt x="105" y="129"/>
                    <a:pt x="168" y="106"/>
                    <a:pt x="247" y="88"/>
                  </a:cubicBezTo>
                  <a:cubicBezTo>
                    <a:pt x="327" y="70"/>
                    <a:pt x="427" y="60"/>
                    <a:pt x="537" y="65"/>
                  </a:cubicBezTo>
                  <a:cubicBezTo>
                    <a:pt x="648" y="70"/>
                    <a:pt x="770" y="92"/>
                    <a:pt x="892" y="132"/>
                  </a:cubicBezTo>
                  <a:cubicBezTo>
                    <a:pt x="1141" y="213"/>
                    <a:pt x="1352" y="350"/>
                    <a:pt x="1501" y="458"/>
                  </a:cubicBezTo>
                  <a:cubicBezTo>
                    <a:pt x="1575" y="511"/>
                    <a:pt x="1635" y="558"/>
                    <a:pt x="1675" y="591"/>
                  </a:cubicBezTo>
                  <a:cubicBezTo>
                    <a:pt x="1716" y="623"/>
                    <a:pt x="1739" y="641"/>
                    <a:pt x="1739" y="641"/>
                  </a:cubicBezTo>
                  <a:cubicBezTo>
                    <a:pt x="1739" y="641"/>
                    <a:pt x="1720" y="620"/>
                    <a:pt x="1683" y="582"/>
                  </a:cubicBezTo>
                  <a:cubicBezTo>
                    <a:pt x="1647" y="544"/>
                    <a:pt x="1594" y="490"/>
                    <a:pt x="1524" y="428"/>
                  </a:cubicBezTo>
                  <a:cubicBezTo>
                    <a:pt x="1455" y="366"/>
                    <a:pt x="1369" y="297"/>
                    <a:pt x="1267" y="230"/>
                  </a:cubicBezTo>
                  <a:cubicBezTo>
                    <a:pt x="1165" y="164"/>
                    <a:pt x="1046" y="103"/>
                    <a:pt x="916" y="60"/>
                  </a:cubicBezTo>
                  <a:cubicBezTo>
                    <a:pt x="785" y="17"/>
                    <a:pt x="655" y="0"/>
                    <a:pt x="538" y="2"/>
                  </a:cubicBezTo>
                  <a:cubicBezTo>
                    <a:pt x="421" y="3"/>
                    <a:pt x="318" y="23"/>
                    <a:pt x="237" y="52"/>
                  </a:cubicBezTo>
                  <a:cubicBezTo>
                    <a:pt x="156" y="80"/>
                    <a:pt x="97" y="112"/>
                    <a:pt x="58" y="138"/>
                  </a:cubicBezTo>
                  <a:cubicBezTo>
                    <a:pt x="39" y="150"/>
                    <a:pt x="25" y="162"/>
                    <a:pt x="15" y="168"/>
                  </a:cubicBezTo>
                  <a:cubicBezTo>
                    <a:pt x="5" y="176"/>
                    <a:pt x="0" y="180"/>
                    <a:pt x="0" y="18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E9240CC0-D3A4-D545-9D4F-6F04331108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8250" y="3255963"/>
              <a:ext cx="622300" cy="214312"/>
            </a:xfrm>
            <a:custGeom>
              <a:avLst/>
              <a:gdLst>
                <a:gd name="T0" fmla="*/ 0 w 1730"/>
                <a:gd name="T1" fmla="*/ 50257 h 597"/>
                <a:gd name="T2" fmla="*/ 0 w 1730"/>
                <a:gd name="T3" fmla="*/ 50257 h 597"/>
                <a:gd name="T4" fmla="*/ 6835 w 1730"/>
                <a:gd name="T5" fmla="*/ 47745 h 597"/>
                <a:gd name="T6" fmla="*/ 6835 w 1730"/>
                <a:gd name="T7" fmla="*/ 47745 h 597"/>
                <a:gd name="T8" fmla="*/ 25539 w 1730"/>
                <a:gd name="T9" fmla="*/ 41283 h 597"/>
                <a:gd name="T10" fmla="*/ 25539 w 1730"/>
                <a:gd name="T11" fmla="*/ 41283 h 597"/>
                <a:gd name="T12" fmla="*/ 96762 w 1730"/>
                <a:gd name="T13" fmla="*/ 25847 h 597"/>
                <a:gd name="T14" fmla="*/ 96762 w 1730"/>
                <a:gd name="T15" fmla="*/ 25847 h 597"/>
                <a:gd name="T16" fmla="*/ 329855 w 1730"/>
                <a:gd name="T17" fmla="*/ 49539 h 597"/>
                <a:gd name="T18" fmla="*/ 329855 w 1730"/>
                <a:gd name="T19" fmla="*/ 49539 h 597"/>
                <a:gd name="T20" fmla="*/ 541005 w 1730"/>
                <a:gd name="T21" fmla="*/ 156157 h 597"/>
                <a:gd name="T22" fmla="*/ 541005 w 1730"/>
                <a:gd name="T23" fmla="*/ 156157 h 597"/>
                <a:gd name="T24" fmla="*/ 600358 w 1730"/>
                <a:gd name="T25" fmla="*/ 198158 h 597"/>
                <a:gd name="T26" fmla="*/ 600358 w 1730"/>
                <a:gd name="T27" fmla="*/ 198158 h 597"/>
                <a:gd name="T28" fmla="*/ 621940 w 1730"/>
                <a:gd name="T29" fmla="*/ 213953 h 597"/>
                <a:gd name="T30" fmla="*/ 621940 w 1730"/>
                <a:gd name="T31" fmla="*/ 213953 h 597"/>
                <a:gd name="T32" fmla="*/ 603235 w 1730"/>
                <a:gd name="T33" fmla="*/ 194568 h 597"/>
                <a:gd name="T34" fmla="*/ 603235 w 1730"/>
                <a:gd name="T35" fmla="*/ 194568 h 597"/>
                <a:gd name="T36" fmla="*/ 549279 w 1730"/>
                <a:gd name="T37" fmla="*/ 145388 h 597"/>
                <a:gd name="T38" fmla="*/ 549279 w 1730"/>
                <a:gd name="T39" fmla="*/ 145388 h 597"/>
                <a:gd name="T40" fmla="*/ 460790 w 1730"/>
                <a:gd name="T41" fmla="*/ 81130 h 597"/>
                <a:gd name="T42" fmla="*/ 460790 w 1730"/>
                <a:gd name="T43" fmla="*/ 81130 h 597"/>
                <a:gd name="T44" fmla="*/ 338488 w 1730"/>
                <a:gd name="T45" fmla="*/ 23693 h 597"/>
                <a:gd name="T46" fmla="*/ 338488 w 1730"/>
                <a:gd name="T47" fmla="*/ 23693 h 597"/>
                <a:gd name="T48" fmla="*/ 204316 w 1730"/>
                <a:gd name="T49" fmla="*/ 718 h 597"/>
                <a:gd name="T50" fmla="*/ 204316 w 1730"/>
                <a:gd name="T51" fmla="*/ 718 h 597"/>
                <a:gd name="T52" fmla="*/ 94244 w 1730"/>
                <a:gd name="T53" fmla="*/ 12564 h 597"/>
                <a:gd name="T54" fmla="*/ 94244 w 1730"/>
                <a:gd name="T55" fmla="*/ 12564 h 597"/>
                <a:gd name="T56" fmla="*/ 24101 w 1730"/>
                <a:gd name="T57" fmla="*/ 37334 h 597"/>
                <a:gd name="T58" fmla="*/ 24101 w 1730"/>
                <a:gd name="T59" fmla="*/ 37334 h 597"/>
                <a:gd name="T60" fmla="*/ 6115 w 1730"/>
                <a:gd name="T61" fmla="*/ 47027 h 597"/>
                <a:gd name="T62" fmla="*/ 6115 w 1730"/>
                <a:gd name="T63" fmla="*/ 47027 h 597"/>
                <a:gd name="T64" fmla="*/ 0 w 1730"/>
                <a:gd name="T65" fmla="*/ 50257 h 5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730" h="597">
                  <a:moveTo>
                    <a:pt x="0" y="140"/>
                  </a:moveTo>
                  <a:lnTo>
                    <a:pt x="0" y="140"/>
                  </a:lnTo>
                  <a:cubicBezTo>
                    <a:pt x="0" y="140"/>
                    <a:pt x="6" y="138"/>
                    <a:pt x="19" y="133"/>
                  </a:cubicBezTo>
                  <a:cubicBezTo>
                    <a:pt x="31" y="129"/>
                    <a:pt x="48" y="122"/>
                    <a:pt x="71" y="115"/>
                  </a:cubicBezTo>
                  <a:cubicBezTo>
                    <a:pt x="117" y="101"/>
                    <a:pt x="184" y="83"/>
                    <a:pt x="269" y="72"/>
                  </a:cubicBezTo>
                  <a:cubicBezTo>
                    <a:pt x="437" y="48"/>
                    <a:pt x="674" y="58"/>
                    <a:pt x="917" y="138"/>
                  </a:cubicBezTo>
                  <a:cubicBezTo>
                    <a:pt x="1161" y="218"/>
                    <a:pt x="1363" y="341"/>
                    <a:pt x="1504" y="435"/>
                  </a:cubicBezTo>
                  <a:cubicBezTo>
                    <a:pt x="1575" y="482"/>
                    <a:pt x="1630" y="523"/>
                    <a:pt x="1669" y="552"/>
                  </a:cubicBezTo>
                  <a:cubicBezTo>
                    <a:pt x="1707" y="580"/>
                    <a:pt x="1729" y="596"/>
                    <a:pt x="1729" y="596"/>
                  </a:cubicBezTo>
                  <a:cubicBezTo>
                    <a:pt x="1729" y="596"/>
                    <a:pt x="1710" y="577"/>
                    <a:pt x="1677" y="542"/>
                  </a:cubicBezTo>
                  <a:cubicBezTo>
                    <a:pt x="1643" y="509"/>
                    <a:pt x="1593" y="461"/>
                    <a:pt x="1527" y="405"/>
                  </a:cubicBezTo>
                  <a:cubicBezTo>
                    <a:pt x="1461" y="349"/>
                    <a:pt x="1379" y="286"/>
                    <a:pt x="1281" y="226"/>
                  </a:cubicBezTo>
                  <a:cubicBezTo>
                    <a:pt x="1183" y="165"/>
                    <a:pt x="1068" y="109"/>
                    <a:pt x="941" y="66"/>
                  </a:cubicBezTo>
                  <a:cubicBezTo>
                    <a:pt x="812" y="25"/>
                    <a:pt x="685" y="4"/>
                    <a:pt x="568" y="2"/>
                  </a:cubicBezTo>
                  <a:cubicBezTo>
                    <a:pt x="452" y="0"/>
                    <a:pt x="347" y="14"/>
                    <a:pt x="262" y="35"/>
                  </a:cubicBezTo>
                  <a:cubicBezTo>
                    <a:pt x="176" y="56"/>
                    <a:pt x="111" y="83"/>
                    <a:pt x="67" y="104"/>
                  </a:cubicBezTo>
                  <a:cubicBezTo>
                    <a:pt x="45" y="115"/>
                    <a:pt x="29" y="124"/>
                    <a:pt x="17" y="131"/>
                  </a:cubicBezTo>
                  <a:cubicBezTo>
                    <a:pt x="6" y="136"/>
                    <a:pt x="0" y="140"/>
                    <a:pt x="0" y="14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0CC19B79-373A-B94F-A045-09B59A191E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9688" y="3209925"/>
              <a:ext cx="517525" cy="166688"/>
            </a:xfrm>
            <a:custGeom>
              <a:avLst/>
              <a:gdLst>
                <a:gd name="T0" fmla="*/ 0 w 1436"/>
                <a:gd name="T1" fmla="*/ 18802 h 461"/>
                <a:gd name="T2" fmla="*/ 0 w 1436"/>
                <a:gd name="T3" fmla="*/ 18802 h 461"/>
                <a:gd name="T4" fmla="*/ 6127 w 1436"/>
                <a:gd name="T5" fmla="*/ 17717 h 461"/>
                <a:gd name="T6" fmla="*/ 6127 w 1436"/>
                <a:gd name="T7" fmla="*/ 17717 h 461"/>
                <a:gd name="T8" fmla="*/ 22344 w 1436"/>
                <a:gd name="T9" fmla="*/ 15548 h 461"/>
                <a:gd name="T10" fmla="*/ 22344 w 1436"/>
                <a:gd name="T11" fmla="*/ 15548 h 461"/>
                <a:gd name="T12" fmla="*/ 48653 w 1436"/>
                <a:gd name="T13" fmla="*/ 13378 h 461"/>
                <a:gd name="T14" fmla="*/ 48653 w 1436"/>
                <a:gd name="T15" fmla="*/ 13378 h 461"/>
                <a:gd name="T16" fmla="*/ 65231 w 1436"/>
                <a:gd name="T17" fmla="*/ 12294 h 461"/>
                <a:gd name="T18" fmla="*/ 65231 w 1436"/>
                <a:gd name="T19" fmla="*/ 12294 h 461"/>
                <a:gd name="T20" fmla="*/ 83611 w 1436"/>
                <a:gd name="T21" fmla="*/ 12294 h 461"/>
                <a:gd name="T22" fmla="*/ 83611 w 1436"/>
                <a:gd name="T23" fmla="*/ 12294 h 461"/>
                <a:gd name="T24" fmla="*/ 172268 w 1436"/>
                <a:gd name="T25" fmla="*/ 18441 h 461"/>
                <a:gd name="T26" fmla="*/ 172268 w 1436"/>
                <a:gd name="T27" fmla="*/ 18441 h 461"/>
                <a:gd name="T28" fmla="*/ 277143 w 1436"/>
                <a:gd name="T29" fmla="*/ 43751 h 461"/>
                <a:gd name="T30" fmla="*/ 277143 w 1436"/>
                <a:gd name="T31" fmla="*/ 43751 h 461"/>
                <a:gd name="T32" fmla="*/ 450852 w 1436"/>
                <a:gd name="T33" fmla="*/ 124022 h 461"/>
                <a:gd name="T34" fmla="*/ 450852 w 1436"/>
                <a:gd name="T35" fmla="*/ 124022 h 461"/>
                <a:gd name="T36" fmla="*/ 499505 w 1436"/>
                <a:gd name="T37" fmla="*/ 154394 h 461"/>
                <a:gd name="T38" fmla="*/ 499505 w 1436"/>
                <a:gd name="T39" fmla="*/ 154394 h 461"/>
                <a:gd name="T40" fmla="*/ 512479 w 1436"/>
                <a:gd name="T41" fmla="*/ 163072 h 461"/>
                <a:gd name="T42" fmla="*/ 512479 w 1436"/>
                <a:gd name="T43" fmla="*/ 163072 h 461"/>
                <a:gd name="T44" fmla="*/ 517165 w 1436"/>
                <a:gd name="T45" fmla="*/ 166326 h 461"/>
                <a:gd name="T46" fmla="*/ 517165 w 1436"/>
                <a:gd name="T47" fmla="*/ 166326 h 461"/>
                <a:gd name="T48" fmla="*/ 513200 w 1436"/>
                <a:gd name="T49" fmla="*/ 162711 h 461"/>
                <a:gd name="T50" fmla="*/ 513200 w 1436"/>
                <a:gd name="T51" fmla="*/ 162711 h 461"/>
                <a:gd name="T52" fmla="*/ 501307 w 1436"/>
                <a:gd name="T53" fmla="*/ 152586 h 461"/>
                <a:gd name="T54" fmla="*/ 501307 w 1436"/>
                <a:gd name="T55" fmla="*/ 152586 h 461"/>
                <a:gd name="T56" fmla="*/ 455898 w 1436"/>
                <a:gd name="T57" fmla="*/ 116428 h 461"/>
                <a:gd name="T58" fmla="*/ 455898 w 1436"/>
                <a:gd name="T59" fmla="*/ 116428 h 461"/>
                <a:gd name="T60" fmla="*/ 282548 w 1436"/>
                <a:gd name="T61" fmla="*/ 26034 h 461"/>
                <a:gd name="T62" fmla="*/ 282548 w 1436"/>
                <a:gd name="T63" fmla="*/ 26034 h 461"/>
                <a:gd name="T64" fmla="*/ 174070 w 1436"/>
                <a:gd name="T65" fmla="*/ 3616 h 461"/>
                <a:gd name="T66" fmla="*/ 174070 w 1436"/>
                <a:gd name="T67" fmla="*/ 3616 h 461"/>
                <a:gd name="T68" fmla="*/ 83251 w 1436"/>
                <a:gd name="T69" fmla="*/ 3254 h 461"/>
                <a:gd name="T70" fmla="*/ 83251 w 1436"/>
                <a:gd name="T71" fmla="*/ 3254 h 461"/>
                <a:gd name="T72" fmla="*/ 64510 w 1436"/>
                <a:gd name="T73" fmla="*/ 5062 h 461"/>
                <a:gd name="T74" fmla="*/ 64510 w 1436"/>
                <a:gd name="T75" fmla="*/ 5062 h 461"/>
                <a:gd name="T76" fmla="*/ 48293 w 1436"/>
                <a:gd name="T77" fmla="*/ 7593 h 461"/>
                <a:gd name="T78" fmla="*/ 48293 w 1436"/>
                <a:gd name="T79" fmla="*/ 7593 h 461"/>
                <a:gd name="T80" fmla="*/ 21984 w 1436"/>
                <a:gd name="T81" fmla="*/ 13017 h 461"/>
                <a:gd name="T82" fmla="*/ 21984 w 1436"/>
                <a:gd name="T83" fmla="*/ 13017 h 461"/>
                <a:gd name="T84" fmla="*/ 5766 w 1436"/>
                <a:gd name="T85" fmla="*/ 16994 h 461"/>
                <a:gd name="T86" fmla="*/ 5766 w 1436"/>
                <a:gd name="T87" fmla="*/ 16994 h 461"/>
                <a:gd name="T88" fmla="*/ 0 w 1436"/>
                <a:gd name="T89" fmla="*/ 18802 h 46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436" h="461">
                  <a:moveTo>
                    <a:pt x="0" y="52"/>
                  </a:moveTo>
                  <a:lnTo>
                    <a:pt x="0" y="52"/>
                  </a:lnTo>
                  <a:cubicBezTo>
                    <a:pt x="0" y="52"/>
                    <a:pt x="6" y="51"/>
                    <a:pt x="17" y="49"/>
                  </a:cubicBezTo>
                  <a:cubicBezTo>
                    <a:pt x="27" y="47"/>
                    <a:pt x="42" y="46"/>
                    <a:pt x="62" y="43"/>
                  </a:cubicBezTo>
                  <a:cubicBezTo>
                    <a:pt x="83" y="41"/>
                    <a:pt x="107" y="38"/>
                    <a:pt x="135" y="37"/>
                  </a:cubicBezTo>
                  <a:cubicBezTo>
                    <a:pt x="150" y="36"/>
                    <a:pt x="165" y="35"/>
                    <a:pt x="181" y="34"/>
                  </a:cubicBezTo>
                  <a:cubicBezTo>
                    <a:pt x="197" y="34"/>
                    <a:pt x="214" y="34"/>
                    <a:pt x="232" y="34"/>
                  </a:cubicBezTo>
                  <a:cubicBezTo>
                    <a:pt x="303" y="34"/>
                    <a:pt x="387" y="38"/>
                    <a:pt x="478" y="51"/>
                  </a:cubicBezTo>
                  <a:cubicBezTo>
                    <a:pt x="569" y="66"/>
                    <a:pt x="668" y="88"/>
                    <a:pt x="769" y="121"/>
                  </a:cubicBezTo>
                  <a:cubicBezTo>
                    <a:pt x="968" y="186"/>
                    <a:pt x="1135" y="275"/>
                    <a:pt x="1251" y="343"/>
                  </a:cubicBezTo>
                  <a:cubicBezTo>
                    <a:pt x="1309" y="377"/>
                    <a:pt x="1355" y="407"/>
                    <a:pt x="1386" y="427"/>
                  </a:cubicBezTo>
                  <a:cubicBezTo>
                    <a:pt x="1402" y="438"/>
                    <a:pt x="1415" y="446"/>
                    <a:pt x="1422" y="451"/>
                  </a:cubicBezTo>
                  <a:cubicBezTo>
                    <a:pt x="1430" y="457"/>
                    <a:pt x="1435" y="460"/>
                    <a:pt x="1435" y="460"/>
                  </a:cubicBezTo>
                  <a:cubicBezTo>
                    <a:pt x="1435" y="460"/>
                    <a:pt x="1431" y="456"/>
                    <a:pt x="1424" y="450"/>
                  </a:cubicBezTo>
                  <a:cubicBezTo>
                    <a:pt x="1416" y="443"/>
                    <a:pt x="1406" y="433"/>
                    <a:pt x="1391" y="422"/>
                  </a:cubicBezTo>
                  <a:cubicBezTo>
                    <a:pt x="1362" y="397"/>
                    <a:pt x="1320" y="362"/>
                    <a:pt x="1265" y="322"/>
                  </a:cubicBezTo>
                  <a:cubicBezTo>
                    <a:pt x="1155" y="243"/>
                    <a:pt x="991" y="141"/>
                    <a:pt x="784" y="72"/>
                  </a:cubicBezTo>
                  <a:cubicBezTo>
                    <a:pt x="680" y="39"/>
                    <a:pt x="578" y="19"/>
                    <a:pt x="483" y="10"/>
                  </a:cubicBezTo>
                  <a:cubicBezTo>
                    <a:pt x="388" y="0"/>
                    <a:pt x="302" y="2"/>
                    <a:pt x="231" y="9"/>
                  </a:cubicBezTo>
                  <a:cubicBezTo>
                    <a:pt x="212" y="10"/>
                    <a:pt x="195" y="12"/>
                    <a:pt x="179" y="14"/>
                  </a:cubicBezTo>
                  <a:cubicBezTo>
                    <a:pt x="163" y="16"/>
                    <a:pt x="148" y="19"/>
                    <a:pt x="134" y="21"/>
                  </a:cubicBezTo>
                  <a:cubicBezTo>
                    <a:pt x="105" y="25"/>
                    <a:pt x="81" y="31"/>
                    <a:pt x="61" y="36"/>
                  </a:cubicBezTo>
                  <a:cubicBezTo>
                    <a:pt x="41" y="40"/>
                    <a:pt x="26" y="44"/>
                    <a:pt x="16" y="47"/>
                  </a:cubicBezTo>
                  <a:cubicBezTo>
                    <a:pt x="5" y="50"/>
                    <a:pt x="0" y="52"/>
                    <a:pt x="0" y="5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A6E12DDB-4EB3-1345-B2E5-D194FA1B43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6650" y="3889375"/>
              <a:ext cx="349250" cy="176213"/>
            </a:xfrm>
            <a:custGeom>
              <a:avLst/>
              <a:gdLst>
                <a:gd name="T0" fmla="*/ 0 w 971"/>
                <a:gd name="T1" fmla="*/ 0 h 489"/>
                <a:gd name="T2" fmla="*/ 0 w 971"/>
                <a:gd name="T3" fmla="*/ 0 h 489"/>
                <a:gd name="T4" fmla="*/ 156101 w 971"/>
                <a:gd name="T5" fmla="*/ 124322 h 489"/>
                <a:gd name="T6" fmla="*/ 156101 w 971"/>
                <a:gd name="T7" fmla="*/ 124322 h 489"/>
                <a:gd name="T8" fmla="*/ 348890 w 971"/>
                <a:gd name="T9" fmla="*/ 175853 h 489"/>
                <a:gd name="T10" fmla="*/ 348890 w 971"/>
                <a:gd name="T11" fmla="*/ 175853 h 489"/>
                <a:gd name="T12" fmla="*/ 192429 w 971"/>
                <a:gd name="T13" fmla="*/ 52251 h 489"/>
                <a:gd name="T14" fmla="*/ 192429 w 971"/>
                <a:gd name="T15" fmla="*/ 52251 h 489"/>
                <a:gd name="T16" fmla="*/ 0 w 971"/>
                <a:gd name="T17" fmla="*/ 0 h 4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1" h="489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167" y="209"/>
                    <a:pt x="434" y="345"/>
                  </a:cubicBezTo>
                  <a:cubicBezTo>
                    <a:pt x="702" y="478"/>
                    <a:pt x="970" y="488"/>
                    <a:pt x="970" y="488"/>
                  </a:cubicBezTo>
                  <a:cubicBezTo>
                    <a:pt x="970" y="488"/>
                    <a:pt x="803" y="280"/>
                    <a:pt x="535" y="145"/>
                  </a:cubicBezTo>
                  <a:cubicBezTo>
                    <a:pt x="267" y="1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75CB2781-6D18-8A48-B3FC-90542646B6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1025" y="3843338"/>
              <a:ext cx="2365375" cy="890587"/>
            </a:xfrm>
            <a:custGeom>
              <a:avLst/>
              <a:gdLst>
                <a:gd name="T0" fmla="*/ 1993221 w 6572"/>
                <a:gd name="T1" fmla="*/ 673695 h 2476"/>
                <a:gd name="T2" fmla="*/ 2000059 w 6572"/>
                <a:gd name="T3" fmla="*/ 663624 h 2476"/>
                <a:gd name="T4" fmla="*/ 2005818 w 6572"/>
                <a:gd name="T5" fmla="*/ 651035 h 2476"/>
                <a:gd name="T6" fmla="*/ 2002579 w 6572"/>
                <a:gd name="T7" fmla="*/ 580896 h 2476"/>
                <a:gd name="T8" fmla="*/ 1994300 w 6572"/>
                <a:gd name="T9" fmla="*/ 569026 h 2476"/>
                <a:gd name="T10" fmla="*/ 1982783 w 6572"/>
                <a:gd name="T11" fmla="*/ 560034 h 2476"/>
                <a:gd name="T12" fmla="*/ 1879847 w 6572"/>
                <a:gd name="T13" fmla="*/ 571544 h 2476"/>
                <a:gd name="T14" fmla="*/ 1862211 w 6572"/>
                <a:gd name="T15" fmla="*/ 590967 h 2476"/>
                <a:gd name="T16" fmla="*/ 1847094 w 6572"/>
                <a:gd name="T17" fmla="*/ 674415 h 2476"/>
                <a:gd name="T18" fmla="*/ 1886325 w 6572"/>
                <a:gd name="T19" fmla="*/ 755704 h 2476"/>
                <a:gd name="T20" fmla="*/ 2016255 w 6572"/>
                <a:gd name="T21" fmla="*/ 828721 h 2476"/>
                <a:gd name="T22" fmla="*/ 2200173 w 6572"/>
                <a:gd name="T23" fmla="*/ 811456 h 2476"/>
                <a:gd name="T24" fmla="*/ 2313547 w 6572"/>
                <a:gd name="T25" fmla="*/ 692039 h 2476"/>
                <a:gd name="T26" fmla="*/ 2318226 w 6572"/>
                <a:gd name="T27" fmla="*/ 629813 h 2476"/>
                <a:gd name="T28" fmla="*/ 2209891 w 6572"/>
                <a:gd name="T29" fmla="*/ 474428 h 2476"/>
                <a:gd name="T30" fmla="*/ 2036771 w 6572"/>
                <a:gd name="T31" fmla="*/ 429108 h 2476"/>
                <a:gd name="T32" fmla="*/ 1569958 w 6572"/>
                <a:gd name="T33" fmla="*/ 536654 h 2476"/>
                <a:gd name="T34" fmla="*/ 843286 w 6572"/>
                <a:gd name="T35" fmla="*/ 702830 h 2476"/>
                <a:gd name="T36" fmla="*/ 523319 w 6572"/>
                <a:gd name="T37" fmla="*/ 670818 h 2476"/>
                <a:gd name="T38" fmla="*/ 460694 w 6572"/>
                <a:gd name="T39" fmla="*/ 651754 h 2476"/>
                <a:gd name="T40" fmla="*/ 384391 w 6572"/>
                <a:gd name="T41" fmla="*/ 621541 h 2476"/>
                <a:gd name="T42" fmla="*/ 340122 w 6572"/>
                <a:gd name="T43" fmla="*/ 599240 h 2476"/>
                <a:gd name="T44" fmla="*/ 256261 w 6572"/>
                <a:gd name="T45" fmla="*/ 545646 h 2476"/>
                <a:gd name="T46" fmla="*/ 180678 w 6572"/>
                <a:gd name="T47" fmla="*/ 480903 h 2476"/>
                <a:gd name="T48" fmla="*/ 136049 w 6572"/>
                <a:gd name="T49" fmla="*/ 432345 h 2476"/>
                <a:gd name="T50" fmla="*/ 1080 w 6572"/>
                <a:gd name="T51" fmla="*/ 126970 h 2476"/>
                <a:gd name="T52" fmla="*/ 1440 w 6572"/>
                <a:gd name="T53" fmla="*/ 71938 h 2476"/>
                <a:gd name="T54" fmla="*/ 7918 w 6572"/>
                <a:gd name="T55" fmla="*/ 32732 h 2476"/>
                <a:gd name="T56" fmla="*/ 44990 w 6572"/>
                <a:gd name="T57" fmla="*/ 26617 h 2476"/>
                <a:gd name="T58" fmla="*/ 65865 w 6572"/>
                <a:gd name="T59" fmla="*/ 104309 h 2476"/>
                <a:gd name="T60" fmla="*/ 81341 w 6572"/>
                <a:gd name="T61" fmla="*/ 151429 h 2476"/>
                <a:gd name="T62" fmla="*/ 165922 w 6572"/>
                <a:gd name="T63" fmla="*/ 309332 h 2476"/>
                <a:gd name="T64" fmla="*/ 389430 w 6572"/>
                <a:gd name="T65" fmla="*/ 505721 h 2476"/>
                <a:gd name="T66" fmla="*/ 440898 w 6572"/>
                <a:gd name="T67" fmla="*/ 530899 h 2476"/>
                <a:gd name="T68" fmla="*/ 522600 w 6572"/>
                <a:gd name="T69" fmla="*/ 561832 h 2476"/>
                <a:gd name="T70" fmla="*/ 694280 w 6572"/>
                <a:gd name="T71" fmla="*/ 599240 h 2476"/>
                <a:gd name="T72" fmla="*/ 1287063 w 6572"/>
                <a:gd name="T73" fmla="*/ 549603 h 2476"/>
                <a:gd name="T74" fmla="*/ 2012656 w 6572"/>
                <a:gd name="T75" fmla="*/ 388823 h 2476"/>
                <a:gd name="T76" fmla="*/ 2261359 w 6572"/>
                <a:gd name="T77" fmla="*/ 463997 h 2476"/>
                <a:gd name="T78" fmla="*/ 2350258 w 6572"/>
                <a:gd name="T79" fmla="*/ 585931 h 2476"/>
                <a:gd name="T80" fmla="*/ 2307068 w 6572"/>
                <a:gd name="T81" fmla="*/ 792392 h 2476"/>
                <a:gd name="T82" fmla="*/ 2083560 w 6572"/>
                <a:gd name="T83" fmla="*/ 889508 h 2476"/>
                <a:gd name="T84" fmla="*/ 1985662 w 6572"/>
                <a:gd name="T85" fmla="*/ 877998 h 2476"/>
                <a:gd name="T86" fmla="*/ 1843855 w 6572"/>
                <a:gd name="T87" fmla="*/ 796349 h 2476"/>
                <a:gd name="T88" fmla="*/ 1786268 w 6572"/>
                <a:gd name="T89" fmla="*/ 676213 h 2476"/>
                <a:gd name="T90" fmla="*/ 1867250 w 6572"/>
                <a:gd name="T91" fmla="*/ 508599 h 2476"/>
                <a:gd name="T92" fmla="*/ 1982783 w 6572"/>
                <a:gd name="T93" fmla="*/ 499247 h 2476"/>
                <a:gd name="T94" fmla="*/ 2053327 w 6572"/>
                <a:gd name="T95" fmla="*/ 573702 h 2476"/>
                <a:gd name="T96" fmla="*/ 2029932 w 6572"/>
                <a:gd name="T97" fmla="*/ 678731 h 2476"/>
                <a:gd name="T98" fmla="*/ 1977384 w 6572"/>
                <a:gd name="T99" fmla="*/ 696356 h 247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6572" h="2476">
                  <a:moveTo>
                    <a:pt x="5494" y="1936"/>
                  </a:moveTo>
                  <a:lnTo>
                    <a:pt x="5494" y="1936"/>
                  </a:lnTo>
                  <a:cubicBezTo>
                    <a:pt x="5490" y="1921"/>
                    <a:pt x="5513" y="1904"/>
                    <a:pt x="5538" y="1873"/>
                  </a:cubicBezTo>
                  <a:cubicBezTo>
                    <a:pt x="5541" y="1869"/>
                    <a:pt x="5544" y="1864"/>
                    <a:pt x="5548" y="1860"/>
                  </a:cubicBezTo>
                  <a:cubicBezTo>
                    <a:pt x="5551" y="1855"/>
                    <a:pt x="5554" y="1850"/>
                    <a:pt x="5557" y="1845"/>
                  </a:cubicBezTo>
                  <a:cubicBezTo>
                    <a:pt x="5560" y="1840"/>
                    <a:pt x="5563" y="1834"/>
                    <a:pt x="5565" y="1829"/>
                  </a:cubicBezTo>
                  <a:cubicBezTo>
                    <a:pt x="5568" y="1822"/>
                    <a:pt x="5571" y="1817"/>
                    <a:pt x="5573" y="1810"/>
                  </a:cubicBezTo>
                  <a:cubicBezTo>
                    <a:pt x="5583" y="1784"/>
                    <a:pt x="5590" y="1753"/>
                    <a:pt x="5590" y="1718"/>
                  </a:cubicBezTo>
                  <a:cubicBezTo>
                    <a:pt x="5589" y="1684"/>
                    <a:pt x="5582" y="1647"/>
                    <a:pt x="5564" y="1615"/>
                  </a:cubicBezTo>
                  <a:cubicBezTo>
                    <a:pt x="5560" y="1608"/>
                    <a:pt x="5556" y="1599"/>
                    <a:pt x="5550" y="1593"/>
                  </a:cubicBezTo>
                  <a:cubicBezTo>
                    <a:pt x="5547" y="1589"/>
                    <a:pt x="5544" y="1586"/>
                    <a:pt x="5541" y="1582"/>
                  </a:cubicBezTo>
                  <a:cubicBezTo>
                    <a:pt x="5538" y="1579"/>
                    <a:pt x="5535" y="1577"/>
                    <a:pt x="5531" y="1574"/>
                  </a:cubicBezTo>
                  <a:cubicBezTo>
                    <a:pt x="5526" y="1567"/>
                    <a:pt x="5517" y="1562"/>
                    <a:pt x="5509" y="1557"/>
                  </a:cubicBezTo>
                  <a:cubicBezTo>
                    <a:pt x="5501" y="1552"/>
                    <a:pt x="5493" y="1547"/>
                    <a:pt x="5483" y="1543"/>
                  </a:cubicBezTo>
                  <a:cubicBezTo>
                    <a:pt x="5410" y="1509"/>
                    <a:pt x="5297" y="1526"/>
                    <a:pt x="5223" y="1589"/>
                  </a:cubicBezTo>
                  <a:cubicBezTo>
                    <a:pt x="5213" y="1597"/>
                    <a:pt x="5205" y="1606"/>
                    <a:pt x="5196" y="1614"/>
                  </a:cubicBezTo>
                  <a:cubicBezTo>
                    <a:pt x="5189" y="1623"/>
                    <a:pt x="5181" y="1632"/>
                    <a:pt x="5174" y="1643"/>
                  </a:cubicBezTo>
                  <a:cubicBezTo>
                    <a:pt x="5161" y="1665"/>
                    <a:pt x="5150" y="1688"/>
                    <a:pt x="5143" y="1713"/>
                  </a:cubicBezTo>
                  <a:cubicBezTo>
                    <a:pt x="5127" y="1763"/>
                    <a:pt x="5124" y="1820"/>
                    <a:pt x="5132" y="1875"/>
                  </a:cubicBezTo>
                  <a:cubicBezTo>
                    <a:pt x="5141" y="1931"/>
                    <a:pt x="5161" y="1986"/>
                    <a:pt x="5190" y="2033"/>
                  </a:cubicBezTo>
                  <a:cubicBezTo>
                    <a:pt x="5206" y="2056"/>
                    <a:pt x="5223" y="2079"/>
                    <a:pt x="5241" y="2101"/>
                  </a:cubicBezTo>
                  <a:cubicBezTo>
                    <a:pt x="5261" y="2122"/>
                    <a:pt x="5282" y="2142"/>
                    <a:pt x="5304" y="2160"/>
                  </a:cubicBezTo>
                  <a:cubicBezTo>
                    <a:pt x="5393" y="2232"/>
                    <a:pt x="5502" y="2278"/>
                    <a:pt x="5602" y="2304"/>
                  </a:cubicBezTo>
                  <a:cubicBezTo>
                    <a:pt x="5702" y="2328"/>
                    <a:pt x="5798" y="2329"/>
                    <a:pt x="5877" y="2319"/>
                  </a:cubicBezTo>
                  <a:cubicBezTo>
                    <a:pt x="5958" y="2310"/>
                    <a:pt x="6038" y="2289"/>
                    <a:pt x="6113" y="2256"/>
                  </a:cubicBezTo>
                  <a:cubicBezTo>
                    <a:pt x="6187" y="2223"/>
                    <a:pt x="6255" y="2178"/>
                    <a:pt x="6310" y="2122"/>
                  </a:cubicBezTo>
                  <a:cubicBezTo>
                    <a:pt x="6365" y="2066"/>
                    <a:pt x="6407" y="1999"/>
                    <a:pt x="6428" y="1924"/>
                  </a:cubicBezTo>
                  <a:cubicBezTo>
                    <a:pt x="6438" y="1887"/>
                    <a:pt x="6444" y="1849"/>
                    <a:pt x="6444" y="1810"/>
                  </a:cubicBezTo>
                  <a:cubicBezTo>
                    <a:pt x="6445" y="1800"/>
                    <a:pt x="6444" y="1790"/>
                    <a:pt x="6443" y="1780"/>
                  </a:cubicBezTo>
                  <a:lnTo>
                    <a:pt x="6441" y="1751"/>
                  </a:lnTo>
                  <a:cubicBezTo>
                    <a:pt x="6439" y="1732"/>
                    <a:pt x="6434" y="1713"/>
                    <a:pt x="6430" y="1693"/>
                  </a:cubicBezTo>
                  <a:cubicBezTo>
                    <a:pt x="6391" y="1541"/>
                    <a:pt x="6280" y="1405"/>
                    <a:pt x="6140" y="1319"/>
                  </a:cubicBezTo>
                  <a:cubicBezTo>
                    <a:pt x="6069" y="1274"/>
                    <a:pt x="5994" y="1242"/>
                    <a:pt x="5912" y="1222"/>
                  </a:cubicBezTo>
                  <a:cubicBezTo>
                    <a:pt x="5830" y="1203"/>
                    <a:pt x="5745" y="1194"/>
                    <a:pt x="5659" y="1193"/>
                  </a:cubicBezTo>
                  <a:cubicBezTo>
                    <a:pt x="5442" y="1192"/>
                    <a:pt x="5225" y="1242"/>
                    <a:pt x="5009" y="1299"/>
                  </a:cubicBezTo>
                  <a:cubicBezTo>
                    <a:pt x="4793" y="1356"/>
                    <a:pt x="4578" y="1423"/>
                    <a:pt x="4362" y="1492"/>
                  </a:cubicBezTo>
                  <a:cubicBezTo>
                    <a:pt x="3931" y="1629"/>
                    <a:pt x="3497" y="1776"/>
                    <a:pt x="3040" y="1868"/>
                  </a:cubicBezTo>
                  <a:cubicBezTo>
                    <a:pt x="2812" y="1914"/>
                    <a:pt x="2579" y="1944"/>
                    <a:pt x="2343" y="1954"/>
                  </a:cubicBezTo>
                  <a:cubicBezTo>
                    <a:pt x="2107" y="1962"/>
                    <a:pt x="1867" y="1951"/>
                    <a:pt x="1631" y="1905"/>
                  </a:cubicBezTo>
                  <a:cubicBezTo>
                    <a:pt x="1571" y="1895"/>
                    <a:pt x="1513" y="1879"/>
                    <a:pt x="1454" y="1865"/>
                  </a:cubicBezTo>
                  <a:cubicBezTo>
                    <a:pt x="1425" y="1858"/>
                    <a:pt x="1396" y="1849"/>
                    <a:pt x="1367" y="1840"/>
                  </a:cubicBezTo>
                  <a:cubicBezTo>
                    <a:pt x="1338" y="1831"/>
                    <a:pt x="1309" y="1823"/>
                    <a:pt x="1280" y="1812"/>
                  </a:cubicBezTo>
                  <a:lnTo>
                    <a:pt x="1195" y="1781"/>
                  </a:lnTo>
                  <a:cubicBezTo>
                    <a:pt x="1167" y="1770"/>
                    <a:pt x="1138" y="1758"/>
                    <a:pt x="1111" y="1746"/>
                  </a:cubicBezTo>
                  <a:lnTo>
                    <a:pt x="1068" y="1728"/>
                  </a:lnTo>
                  <a:cubicBezTo>
                    <a:pt x="1054" y="1722"/>
                    <a:pt x="1041" y="1714"/>
                    <a:pt x="1027" y="1708"/>
                  </a:cubicBezTo>
                  <a:lnTo>
                    <a:pt x="945" y="1666"/>
                  </a:lnTo>
                  <a:cubicBezTo>
                    <a:pt x="918" y="1650"/>
                    <a:pt x="892" y="1634"/>
                    <a:pt x="865" y="1619"/>
                  </a:cubicBezTo>
                  <a:lnTo>
                    <a:pt x="826" y="1595"/>
                  </a:lnTo>
                  <a:lnTo>
                    <a:pt x="788" y="1569"/>
                  </a:lnTo>
                  <a:lnTo>
                    <a:pt x="712" y="1517"/>
                  </a:lnTo>
                  <a:lnTo>
                    <a:pt x="640" y="1459"/>
                  </a:lnTo>
                  <a:lnTo>
                    <a:pt x="604" y="1430"/>
                  </a:lnTo>
                  <a:lnTo>
                    <a:pt x="570" y="1400"/>
                  </a:lnTo>
                  <a:lnTo>
                    <a:pt x="502" y="1337"/>
                  </a:lnTo>
                  <a:lnTo>
                    <a:pt x="439" y="1271"/>
                  </a:lnTo>
                  <a:lnTo>
                    <a:pt x="407" y="1237"/>
                  </a:lnTo>
                  <a:lnTo>
                    <a:pt x="378" y="1202"/>
                  </a:lnTo>
                  <a:cubicBezTo>
                    <a:pt x="264" y="1067"/>
                    <a:pt x="171" y="917"/>
                    <a:pt x="108" y="768"/>
                  </a:cubicBezTo>
                  <a:cubicBezTo>
                    <a:pt x="42" y="620"/>
                    <a:pt x="13" y="473"/>
                    <a:pt x="3" y="353"/>
                  </a:cubicBezTo>
                  <a:cubicBezTo>
                    <a:pt x="1" y="324"/>
                    <a:pt x="0" y="296"/>
                    <a:pt x="0" y="271"/>
                  </a:cubicBezTo>
                  <a:cubicBezTo>
                    <a:pt x="0" y="246"/>
                    <a:pt x="2" y="222"/>
                    <a:pt x="4" y="200"/>
                  </a:cubicBezTo>
                  <a:cubicBezTo>
                    <a:pt x="6" y="178"/>
                    <a:pt x="8" y="158"/>
                    <a:pt x="11" y="140"/>
                  </a:cubicBezTo>
                  <a:cubicBezTo>
                    <a:pt x="13" y="121"/>
                    <a:pt x="19" y="105"/>
                    <a:pt x="22" y="91"/>
                  </a:cubicBezTo>
                  <a:cubicBezTo>
                    <a:pt x="40" y="32"/>
                    <a:pt x="58" y="4"/>
                    <a:pt x="75" y="2"/>
                  </a:cubicBezTo>
                  <a:cubicBezTo>
                    <a:pt x="92" y="0"/>
                    <a:pt x="109" y="25"/>
                    <a:pt x="125" y="74"/>
                  </a:cubicBezTo>
                  <a:cubicBezTo>
                    <a:pt x="132" y="99"/>
                    <a:pt x="138" y="129"/>
                    <a:pt x="149" y="165"/>
                  </a:cubicBezTo>
                  <a:cubicBezTo>
                    <a:pt x="159" y="201"/>
                    <a:pt x="167" y="243"/>
                    <a:pt x="183" y="290"/>
                  </a:cubicBezTo>
                  <a:cubicBezTo>
                    <a:pt x="189" y="311"/>
                    <a:pt x="196" y="332"/>
                    <a:pt x="202" y="354"/>
                  </a:cubicBezTo>
                  <a:cubicBezTo>
                    <a:pt x="209" y="375"/>
                    <a:pt x="217" y="397"/>
                    <a:pt x="226" y="421"/>
                  </a:cubicBezTo>
                  <a:cubicBezTo>
                    <a:pt x="240" y="467"/>
                    <a:pt x="264" y="513"/>
                    <a:pt x="284" y="563"/>
                  </a:cubicBezTo>
                  <a:cubicBezTo>
                    <a:pt x="332" y="659"/>
                    <a:pt x="389" y="761"/>
                    <a:pt x="461" y="860"/>
                  </a:cubicBezTo>
                  <a:cubicBezTo>
                    <a:pt x="534" y="958"/>
                    <a:pt x="619" y="1053"/>
                    <a:pt x="712" y="1140"/>
                  </a:cubicBezTo>
                  <a:cubicBezTo>
                    <a:pt x="805" y="1226"/>
                    <a:pt x="909" y="1301"/>
                    <a:pt x="1012" y="1365"/>
                  </a:cubicBezTo>
                  <a:lnTo>
                    <a:pt x="1082" y="1406"/>
                  </a:lnTo>
                  <a:lnTo>
                    <a:pt x="1153" y="1442"/>
                  </a:lnTo>
                  <a:lnTo>
                    <a:pt x="1188" y="1460"/>
                  </a:lnTo>
                  <a:lnTo>
                    <a:pt x="1225" y="1476"/>
                  </a:lnTo>
                  <a:cubicBezTo>
                    <a:pt x="1250" y="1487"/>
                    <a:pt x="1275" y="1498"/>
                    <a:pt x="1300" y="1508"/>
                  </a:cubicBezTo>
                  <a:cubicBezTo>
                    <a:pt x="1351" y="1527"/>
                    <a:pt x="1400" y="1548"/>
                    <a:pt x="1452" y="1562"/>
                  </a:cubicBezTo>
                  <a:cubicBezTo>
                    <a:pt x="1479" y="1571"/>
                    <a:pt x="1504" y="1579"/>
                    <a:pt x="1530" y="1587"/>
                  </a:cubicBezTo>
                  <a:lnTo>
                    <a:pt x="1609" y="1607"/>
                  </a:lnTo>
                  <a:cubicBezTo>
                    <a:pt x="1714" y="1633"/>
                    <a:pt x="1822" y="1653"/>
                    <a:pt x="1929" y="1666"/>
                  </a:cubicBezTo>
                  <a:cubicBezTo>
                    <a:pt x="2038" y="1680"/>
                    <a:pt x="2147" y="1687"/>
                    <a:pt x="2257" y="1690"/>
                  </a:cubicBezTo>
                  <a:cubicBezTo>
                    <a:pt x="2697" y="1702"/>
                    <a:pt x="3138" y="1630"/>
                    <a:pt x="3576" y="1528"/>
                  </a:cubicBezTo>
                  <a:cubicBezTo>
                    <a:pt x="4014" y="1426"/>
                    <a:pt x="4450" y="1295"/>
                    <a:pt x="4899" y="1190"/>
                  </a:cubicBezTo>
                  <a:cubicBezTo>
                    <a:pt x="5123" y="1139"/>
                    <a:pt x="5352" y="1086"/>
                    <a:pt x="5592" y="1081"/>
                  </a:cubicBezTo>
                  <a:cubicBezTo>
                    <a:pt x="5712" y="1080"/>
                    <a:pt x="5834" y="1090"/>
                    <a:pt x="5953" y="1123"/>
                  </a:cubicBezTo>
                  <a:cubicBezTo>
                    <a:pt x="6073" y="1154"/>
                    <a:pt x="6186" y="1211"/>
                    <a:pt x="6283" y="1290"/>
                  </a:cubicBezTo>
                  <a:cubicBezTo>
                    <a:pt x="6324" y="1322"/>
                    <a:pt x="6368" y="1366"/>
                    <a:pt x="6413" y="1421"/>
                  </a:cubicBezTo>
                  <a:cubicBezTo>
                    <a:pt x="6457" y="1477"/>
                    <a:pt x="6501" y="1546"/>
                    <a:pt x="6530" y="1629"/>
                  </a:cubicBezTo>
                  <a:cubicBezTo>
                    <a:pt x="6558" y="1713"/>
                    <a:pt x="6571" y="1813"/>
                    <a:pt x="6553" y="1915"/>
                  </a:cubicBezTo>
                  <a:cubicBezTo>
                    <a:pt x="6536" y="2017"/>
                    <a:pt x="6486" y="2119"/>
                    <a:pt x="6410" y="2203"/>
                  </a:cubicBezTo>
                  <a:cubicBezTo>
                    <a:pt x="6336" y="2286"/>
                    <a:pt x="6239" y="2351"/>
                    <a:pt x="6132" y="2397"/>
                  </a:cubicBezTo>
                  <a:cubicBezTo>
                    <a:pt x="6025" y="2442"/>
                    <a:pt x="5909" y="2468"/>
                    <a:pt x="5789" y="2473"/>
                  </a:cubicBezTo>
                  <a:cubicBezTo>
                    <a:pt x="5728" y="2475"/>
                    <a:pt x="5668" y="2472"/>
                    <a:pt x="5607" y="2461"/>
                  </a:cubicBezTo>
                  <a:cubicBezTo>
                    <a:pt x="5577" y="2456"/>
                    <a:pt x="5547" y="2449"/>
                    <a:pt x="5517" y="2441"/>
                  </a:cubicBezTo>
                  <a:cubicBezTo>
                    <a:pt x="5488" y="2433"/>
                    <a:pt x="5460" y="2423"/>
                    <a:pt x="5431" y="2413"/>
                  </a:cubicBezTo>
                  <a:cubicBezTo>
                    <a:pt x="5318" y="2370"/>
                    <a:pt x="5210" y="2306"/>
                    <a:pt x="5123" y="2214"/>
                  </a:cubicBezTo>
                  <a:cubicBezTo>
                    <a:pt x="5080" y="2169"/>
                    <a:pt x="5043" y="2117"/>
                    <a:pt x="5015" y="2060"/>
                  </a:cubicBezTo>
                  <a:cubicBezTo>
                    <a:pt x="4988" y="2002"/>
                    <a:pt x="4971" y="1942"/>
                    <a:pt x="4963" y="1880"/>
                  </a:cubicBezTo>
                  <a:cubicBezTo>
                    <a:pt x="4948" y="1758"/>
                    <a:pt x="4975" y="1628"/>
                    <a:pt x="5050" y="1529"/>
                  </a:cubicBezTo>
                  <a:cubicBezTo>
                    <a:pt x="5089" y="1478"/>
                    <a:pt x="5137" y="1440"/>
                    <a:pt x="5188" y="1414"/>
                  </a:cubicBezTo>
                  <a:cubicBezTo>
                    <a:pt x="5240" y="1388"/>
                    <a:pt x="5295" y="1373"/>
                    <a:pt x="5349" y="1368"/>
                  </a:cubicBezTo>
                  <a:cubicBezTo>
                    <a:pt x="5404" y="1364"/>
                    <a:pt x="5459" y="1370"/>
                    <a:pt x="5509" y="1388"/>
                  </a:cubicBezTo>
                  <a:cubicBezTo>
                    <a:pt x="5559" y="1406"/>
                    <a:pt x="5602" y="1434"/>
                    <a:pt x="5637" y="1471"/>
                  </a:cubicBezTo>
                  <a:cubicBezTo>
                    <a:pt x="5672" y="1509"/>
                    <a:pt x="5695" y="1553"/>
                    <a:pt x="5705" y="1595"/>
                  </a:cubicBezTo>
                  <a:cubicBezTo>
                    <a:pt x="5715" y="1638"/>
                    <a:pt x="5718" y="1678"/>
                    <a:pt x="5714" y="1715"/>
                  </a:cubicBezTo>
                  <a:cubicBezTo>
                    <a:pt x="5707" y="1789"/>
                    <a:pt x="5675" y="1848"/>
                    <a:pt x="5640" y="1887"/>
                  </a:cubicBezTo>
                  <a:cubicBezTo>
                    <a:pt x="5604" y="1926"/>
                    <a:pt x="5564" y="1942"/>
                    <a:pt x="5538" y="1947"/>
                  </a:cubicBezTo>
                  <a:cubicBezTo>
                    <a:pt x="5510" y="1950"/>
                    <a:pt x="5496" y="1945"/>
                    <a:pt x="5494" y="193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4F643B7E-9274-FB41-AE2B-B9C3F9DF33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6000" y="4360863"/>
              <a:ext cx="52388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0" y="112"/>
                    <a:pt x="0" y="0"/>
                    <a:pt x="72" y="0"/>
                  </a:cubicBezTo>
                  <a:cubicBezTo>
                    <a:pt x="144" y="0"/>
                    <a:pt x="144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C614A3FC-B448-8E40-ACF9-F68E236AA4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975" y="4391025"/>
              <a:ext cx="52388" cy="39688"/>
            </a:xfrm>
            <a:custGeom>
              <a:avLst/>
              <a:gdLst>
                <a:gd name="T0" fmla="*/ 26013 w 145"/>
                <a:gd name="T1" fmla="*/ 39334 h 112"/>
                <a:gd name="T2" fmla="*/ 26013 w 145"/>
                <a:gd name="T3" fmla="*/ 39334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4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0" y="111"/>
                    <a:pt x="0" y="0"/>
                    <a:pt x="72" y="0"/>
                  </a:cubicBezTo>
                  <a:cubicBezTo>
                    <a:pt x="144" y="0"/>
                    <a:pt x="144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45044454-D068-2B40-A47A-B243D061D1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3125" y="4414838"/>
              <a:ext cx="52388" cy="41275"/>
            </a:xfrm>
            <a:custGeom>
              <a:avLst/>
              <a:gdLst>
                <a:gd name="T0" fmla="*/ 26375 w 145"/>
                <a:gd name="T1" fmla="*/ 40910 h 113"/>
                <a:gd name="T2" fmla="*/ 26375 w 145"/>
                <a:gd name="T3" fmla="*/ 40910 h 113"/>
                <a:gd name="T4" fmla="*/ 26375 w 145"/>
                <a:gd name="T5" fmla="*/ 0 h 113"/>
                <a:gd name="T6" fmla="*/ 26375 w 145"/>
                <a:gd name="T7" fmla="*/ 0 h 113"/>
                <a:gd name="T8" fmla="*/ 26375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3" y="112"/>
                  </a:moveTo>
                  <a:lnTo>
                    <a:pt x="73" y="112"/>
                  </a:lnTo>
                  <a:cubicBezTo>
                    <a:pt x="0" y="112"/>
                    <a:pt x="0" y="0"/>
                    <a:pt x="73" y="0"/>
                  </a:cubicBezTo>
                  <a:cubicBezTo>
                    <a:pt x="144" y="0"/>
                    <a:pt x="144" y="112"/>
                    <a:pt x="73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E44FAEF8-8273-A841-86F9-383FCA8F57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9625" y="4438650"/>
              <a:ext cx="41275" cy="44450"/>
            </a:xfrm>
            <a:custGeom>
              <a:avLst/>
              <a:gdLst>
                <a:gd name="T0" fmla="*/ 0 w 113"/>
                <a:gd name="T1" fmla="*/ 23300 h 124"/>
                <a:gd name="T2" fmla="*/ 0 w 113"/>
                <a:gd name="T3" fmla="*/ 20791 h 124"/>
                <a:gd name="T4" fmla="*/ 0 w 113"/>
                <a:gd name="T5" fmla="*/ 20791 h 124"/>
                <a:gd name="T6" fmla="*/ 20455 w 113"/>
                <a:gd name="T7" fmla="*/ 717 h 124"/>
                <a:gd name="T8" fmla="*/ 20455 w 113"/>
                <a:gd name="T9" fmla="*/ 717 h 124"/>
                <a:gd name="T10" fmla="*/ 40910 w 113"/>
                <a:gd name="T11" fmla="*/ 20791 h 124"/>
                <a:gd name="T12" fmla="*/ 40910 w 113"/>
                <a:gd name="T13" fmla="*/ 23300 h 124"/>
                <a:gd name="T14" fmla="*/ 40910 w 113"/>
                <a:gd name="T15" fmla="*/ 23300 h 124"/>
                <a:gd name="T16" fmla="*/ 20455 w 113"/>
                <a:gd name="T17" fmla="*/ 43375 h 124"/>
                <a:gd name="T18" fmla="*/ 20455 w 113"/>
                <a:gd name="T19" fmla="*/ 43375 h 124"/>
                <a:gd name="T20" fmla="*/ 0 w 113"/>
                <a:gd name="T21" fmla="*/ 23300 h 12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3" h="124">
                  <a:moveTo>
                    <a:pt x="0" y="65"/>
                  </a:moveTo>
                  <a:lnTo>
                    <a:pt x="0" y="58"/>
                  </a:lnTo>
                  <a:cubicBezTo>
                    <a:pt x="0" y="29"/>
                    <a:pt x="26" y="0"/>
                    <a:pt x="56" y="2"/>
                  </a:cubicBezTo>
                  <a:cubicBezTo>
                    <a:pt x="86" y="3"/>
                    <a:pt x="112" y="26"/>
                    <a:pt x="112" y="58"/>
                  </a:cubicBezTo>
                  <a:lnTo>
                    <a:pt x="112" y="65"/>
                  </a:lnTo>
                  <a:cubicBezTo>
                    <a:pt x="112" y="94"/>
                    <a:pt x="86" y="123"/>
                    <a:pt x="56" y="121"/>
                  </a:cubicBezTo>
                  <a:cubicBezTo>
                    <a:pt x="26" y="120"/>
                    <a:pt x="0" y="97"/>
                    <a:pt x="0" y="6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D249D41E-1344-5E47-87A0-D6C5364789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8663" y="4449763"/>
              <a:ext cx="52387" cy="39687"/>
            </a:xfrm>
            <a:custGeom>
              <a:avLst/>
              <a:gdLst>
                <a:gd name="T0" fmla="*/ 25652 w 145"/>
                <a:gd name="T1" fmla="*/ 39333 h 112"/>
                <a:gd name="T2" fmla="*/ 25652 w 145"/>
                <a:gd name="T3" fmla="*/ 39333 h 112"/>
                <a:gd name="T4" fmla="*/ 25652 w 145"/>
                <a:gd name="T5" fmla="*/ 0 h 112"/>
                <a:gd name="T6" fmla="*/ 25652 w 145"/>
                <a:gd name="T7" fmla="*/ 0 h 112"/>
                <a:gd name="T8" fmla="*/ 25652 w 145"/>
                <a:gd name="T9" fmla="*/ 39333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1" y="111"/>
                  </a:moveTo>
                  <a:lnTo>
                    <a:pt x="71" y="111"/>
                  </a:lnTo>
                  <a:cubicBezTo>
                    <a:pt x="0" y="111"/>
                    <a:pt x="0" y="0"/>
                    <a:pt x="71" y="0"/>
                  </a:cubicBezTo>
                  <a:cubicBezTo>
                    <a:pt x="143" y="0"/>
                    <a:pt x="144" y="111"/>
                    <a:pt x="71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613910EE-1F6A-094F-AB3D-3D74C7CCBB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0088" y="3587750"/>
              <a:ext cx="349250" cy="584200"/>
            </a:xfrm>
            <a:custGeom>
              <a:avLst/>
              <a:gdLst>
                <a:gd name="T0" fmla="*/ 88841 w 971"/>
                <a:gd name="T1" fmla="*/ 3240 h 1623"/>
                <a:gd name="T2" fmla="*/ 88841 w 971"/>
                <a:gd name="T3" fmla="*/ 3240 h 1623"/>
                <a:gd name="T4" fmla="*/ 68339 w 971"/>
                <a:gd name="T5" fmla="*/ 2880 h 1623"/>
                <a:gd name="T6" fmla="*/ 68339 w 971"/>
                <a:gd name="T7" fmla="*/ 2880 h 1623"/>
                <a:gd name="T8" fmla="*/ 40644 w 971"/>
                <a:gd name="T9" fmla="*/ 26996 h 1623"/>
                <a:gd name="T10" fmla="*/ 40644 w 971"/>
                <a:gd name="T11" fmla="*/ 26996 h 1623"/>
                <a:gd name="T12" fmla="*/ 12229 w 971"/>
                <a:gd name="T13" fmla="*/ 95387 h 1623"/>
                <a:gd name="T14" fmla="*/ 12229 w 971"/>
                <a:gd name="T15" fmla="*/ 95387 h 1623"/>
                <a:gd name="T16" fmla="*/ 6834 w 971"/>
                <a:gd name="T17" fmla="*/ 224969 h 1623"/>
                <a:gd name="T18" fmla="*/ 6834 w 971"/>
                <a:gd name="T19" fmla="*/ 224969 h 1623"/>
                <a:gd name="T20" fmla="*/ 67260 w 971"/>
                <a:gd name="T21" fmla="*/ 390547 h 1623"/>
                <a:gd name="T22" fmla="*/ 67260 w 971"/>
                <a:gd name="T23" fmla="*/ 390547 h 1623"/>
                <a:gd name="T24" fmla="*/ 186315 w 971"/>
                <a:gd name="T25" fmla="*/ 514010 h 1623"/>
                <a:gd name="T26" fmla="*/ 186315 w 971"/>
                <a:gd name="T27" fmla="*/ 514010 h 1623"/>
                <a:gd name="T28" fmla="*/ 300693 w 971"/>
                <a:gd name="T29" fmla="*/ 571242 h 1623"/>
                <a:gd name="T30" fmla="*/ 300693 w 971"/>
                <a:gd name="T31" fmla="*/ 571242 h 1623"/>
                <a:gd name="T32" fmla="*/ 335942 w 971"/>
                <a:gd name="T33" fmla="*/ 580960 h 1623"/>
                <a:gd name="T34" fmla="*/ 335942 w 971"/>
                <a:gd name="T35" fmla="*/ 580960 h 1623"/>
                <a:gd name="T36" fmla="*/ 348890 w 971"/>
                <a:gd name="T37" fmla="*/ 583840 h 1623"/>
                <a:gd name="T38" fmla="*/ 348890 w 971"/>
                <a:gd name="T39" fmla="*/ 583840 h 1623"/>
                <a:gd name="T40" fmla="*/ 338100 w 971"/>
                <a:gd name="T41" fmla="*/ 576281 h 1623"/>
                <a:gd name="T42" fmla="*/ 338100 w 971"/>
                <a:gd name="T43" fmla="*/ 576281 h 1623"/>
                <a:gd name="T44" fmla="*/ 309325 w 971"/>
                <a:gd name="T45" fmla="*/ 554684 h 1623"/>
                <a:gd name="T46" fmla="*/ 309325 w 971"/>
                <a:gd name="T47" fmla="*/ 554684 h 1623"/>
                <a:gd name="T48" fmla="*/ 227318 w 971"/>
                <a:gd name="T49" fmla="*/ 470096 h 1623"/>
                <a:gd name="T50" fmla="*/ 227318 w 971"/>
                <a:gd name="T51" fmla="*/ 470096 h 1623"/>
                <a:gd name="T52" fmla="*/ 157540 w 971"/>
                <a:gd name="T53" fmla="*/ 344113 h 1623"/>
                <a:gd name="T54" fmla="*/ 157540 w 971"/>
                <a:gd name="T55" fmla="*/ 344113 h 1623"/>
                <a:gd name="T56" fmla="*/ 126248 w 971"/>
                <a:gd name="T57" fmla="*/ 209491 h 1623"/>
                <a:gd name="T58" fmla="*/ 126248 w 971"/>
                <a:gd name="T59" fmla="*/ 209491 h 1623"/>
                <a:gd name="T60" fmla="*/ 119774 w 971"/>
                <a:gd name="T61" fmla="*/ 107985 h 1623"/>
                <a:gd name="T62" fmla="*/ 119774 w 971"/>
                <a:gd name="T63" fmla="*/ 107985 h 1623"/>
                <a:gd name="T64" fmla="*/ 115817 w 971"/>
                <a:gd name="T65" fmla="*/ 47513 h 1623"/>
                <a:gd name="T66" fmla="*/ 115817 w 971"/>
                <a:gd name="T67" fmla="*/ 47513 h 1623"/>
                <a:gd name="T68" fmla="*/ 105027 w 971"/>
                <a:gd name="T69" fmla="*/ 15838 h 1623"/>
                <a:gd name="T70" fmla="*/ 105027 w 971"/>
                <a:gd name="T71" fmla="*/ 15838 h 1623"/>
                <a:gd name="T72" fmla="*/ 88841 w 971"/>
                <a:gd name="T73" fmla="*/ 3240 h 16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971" h="1623">
                  <a:moveTo>
                    <a:pt x="247" y="9"/>
                  </a:moveTo>
                  <a:lnTo>
                    <a:pt x="247" y="9"/>
                  </a:lnTo>
                  <a:cubicBezTo>
                    <a:pt x="231" y="3"/>
                    <a:pt x="213" y="0"/>
                    <a:pt x="190" y="8"/>
                  </a:cubicBezTo>
                  <a:cubicBezTo>
                    <a:pt x="167" y="17"/>
                    <a:pt x="140" y="36"/>
                    <a:pt x="113" y="75"/>
                  </a:cubicBezTo>
                  <a:cubicBezTo>
                    <a:pt x="85" y="115"/>
                    <a:pt x="55" y="175"/>
                    <a:pt x="34" y="265"/>
                  </a:cubicBezTo>
                  <a:cubicBezTo>
                    <a:pt x="13" y="354"/>
                    <a:pt x="0" y="474"/>
                    <a:pt x="19" y="625"/>
                  </a:cubicBezTo>
                  <a:cubicBezTo>
                    <a:pt x="37" y="776"/>
                    <a:pt x="96" y="941"/>
                    <a:pt x="187" y="1085"/>
                  </a:cubicBezTo>
                  <a:cubicBezTo>
                    <a:pt x="278" y="1229"/>
                    <a:pt x="399" y="1345"/>
                    <a:pt x="518" y="1428"/>
                  </a:cubicBezTo>
                  <a:cubicBezTo>
                    <a:pt x="637" y="1512"/>
                    <a:pt x="753" y="1560"/>
                    <a:pt x="836" y="1587"/>
                  </a:cubicBezTo>
                  <a:cubicBezTo>
                    <a:pt x="877" y="1601"/>
                    <a:pt x="911" y="1609"/>
                    <a:pt x="934" y="1614"/>
                  </a:cubicBezTo>
                  <a:cubicBezTo>
                    <a:pt x="957" y="1619"/>
                    <a:pt x="970" y="1622"/>
                    <a:pt x="970" y="1622"/>
                  </a:cubicBezTo>
                  <a:cubicBezTo>
                    <a:pt x="970" y="1622"/>
                    <a:pt x="959" y="1614"/>
                    <a:pt x="940" y="1601"/>
                  </a:cubicBezTo>
                  <a:cubicBezTo>
                    <a:pt x="920" y="1588"/>
                    <a:pt x="893" y="1567"/>
                    <a:pt x="860" y="1541"/>
                  </a:cubicBezTo>
                  <a:cubicBezTo>
                    <a:pt x="795" y="1488"/>
                    <a:pt x="710" y="1408"/>
                    <a:pt x="632" y="1306"/>
                  </a:cubicBezTo>
                  <a:cubicBezTo>
                    <a:pt x="555" y="1206"/>
                    <a:pt x="485" y="1083"/>
                    <a:pt x="438" y="956"/>
                  </a:cubicBezTo>
                  <a:cubicBezTo>
                    <a:pt x="390" y="829"/>
                    <a:pt x="365" y="699"/>
                    <a:pt x="351" y="582"/>
                  </a:cubicBezTo>
                  <a:cubicBezTo>
                    <a:pt x="336" y="466"/>
                    <a:pt x="335" y="374"/>
                    <a:pt x="333" y="300"/>
                  </a:cubicBezTo>
                  <a:cubicBezTo>
                    <a:pt x="331" y="228"/>
                    <a:pt x="329" y="173"/>
                    <a:pt x="322" y="132"/>
                  </a:cubicBezTo>
                  <a:cubicBezTo>
                    <a:pt x="316" y="91"/>
                    <a:pt x="306" y="63"/>
                    <a:pt x="292" y="44"/>
                  </a:cubicBezTo>
                  <a:cubicBezTo>
                    <a:pt x="279" y="24"/>
                    <a:pt x="263" y="14"/>
                    <a:pt x="247" y="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F5A13AC4-61E9-9A4C-AC07-0ACA097FF8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0475" y="4067175"/>
              <a:ext cx="1084263" cy="558800"/>
            </a:xfrm>
            <a:custGeom>
              <a:avLst/>
              <a:gdLst>
                <a:gd name="T0" fmla="*/ 218076 w 3013"/>
                <a:gd name="T1" fmla="*/ 298675 h 1551"/>
                <a:gd name="T2" fmla="*/ 225273 w 3013"/>
                <a:gd name="T3" fmla="*/ 297594 h 1551"/>
                <a:gd name="T4" fmla="*/ 261260 w 3013"/>
                <a:gd name="T5" fmla="*/ 286786 h 1551"/>
                <a:gd name="T6" fmla="*/ 302284 w 3013"/>
                <a:gd name="T7" fmla="*/ 283183 h 1551"/>
                <a:gd name="T8" fmla="*/ 348706 w 3013"/>
                <a:gd name="T9" fmla="*/ 302999 h 1551"/>
                <a:gd name="T10" fmla="*/ 367419 w 3013"/>
                <a:gd name="T11" fmla="*/ 329299 h 1551"/>
                <a:gd name="T12" fmla="*/ 371017 w 3013"/>
                <a:gd name="T13" fmla="*/ 381540 h 1551"/>
                <a:gd name="T14" fmla="*/ 367059 w 3013"/>
                <a:gd name="T15" fmla="*/ 389827 h 1551"/>
                <a:gd name="T16" fmla="*/ 362021 w 3013"/>
                <a:gd name="T17" fmla="*/ 398113 h 1551"/>
                <a:gd name="T18" fmla="*/ 293287 w 3013"/>
                <a:gd name="T19" fmla="*/ 435223 h 1551"/>
                <a:gd name="T20" fmla="*/ 260540 w 3013"/>
                <a:gd name="T21" fmla="*/ 436304 h 1551"/>
                <a:gd name="T22" fmla="*/ 244346 w 3013"/>
                <a:gd name="T23" fmla="*/ 433782 h 1551"/>
                <a:gd name="T24" fmla="*/ 236429 w 3013"/>
                <a:gd name="T25" fmla="*/ 431980 h 1551"/>
                <a:gd name="T26" fmla="*/ 193246 w 3013"/>
                <a:gd name="T27" fmla="*/ 411444 h 1551"/>
                <a:gd name="T28" fmla="*/ 137107 w 3013"/>
                <a:gd name="T29" fmla="*/ 350556 h 1551"/>
                <a:gd name="T30" fmla="*/ 142145 w 3013"/>
                <a:gd name="T31" fmla="*/ 181223 h 1551"/>
                <a:gd name="T32" fmla="*/ 175253 w 3013"/>
                <a:gd name="T33" fmla="*/ 140871 h 1551"/>
                <a:gd name="T34" fmla="*/ 189287 w 3013"/>
                <a:gd name="T35" fmla="*/ 130062 h 1551"/>
                <a:gd name="T36" fmla="*/ 209799 w 3013"/>
                <a:gd name="T37" fmla="*/ 117813 h 1551"/>
                <a:gd name="T38" fmla="*/ 256221 w 3013"/>
                <a:gd name="T39" fmla="*/ 100519 h 1551"/>
                <a:gd name="T40" fmla="*/ 307682 w 3013"/>
                <a:gd name="T41" fmla="*/ 93313 h 1551"/>
                <a:gd name="T42" fmla="*/ 414920 w 3013"/>
                <a:gd name="T43" fmla="*/ 105923 h 1551"/>
                <a:gd name="T44" fmla="*/ 466021 w 3013"/>
                <a:gd name="T45" fmla="*/ 123577 h 1551"/>
                <a:gd name="T46" fmla="*/ 610325 w 3013"/>
                <a:gd name="T47" fmla="*/ 203560 h 1551"/>
                <a:gd name="T48" fmla="*/ 783059 w 3013"/>
                <a:gd name="T49" fmla="*/ 314167 h 1551"/>
                <a:gd name="T50" fmla="*/ 998616 w 3013"/>
                <a:gd name="T51" fmla="*/ 385864 h 1551"/>
                <a:gd name="T52" fmla="*/ 1045038 w 3013"/>
                <a:gd name="T53" fmla="*/ 385864 h 1551"/>
                <a:gd name="T54" fmla="*/ 1074187 w 3013"/>
                <a:gd name="T55" fmla="*/ 382261 h 1551"/>
                <a:gd name="T56" fmla="*/ 1083903 w 3013"/>
                <a:gd name="T57" fmla="*/ 380460 h 1551"/>
                <a:gd name="T58" fmla="*/ 1061952 w 3013"/>
                <a:gd name="T59" fmla="*/ 381180 h 1551"/>
                <a:gd name="T60" fmla="*/ 1045038 w 3013"/>
                <a:gd name="T61" fmla="*/ 380460 h 1551"/>
                <a:gd name="T62" fmla="*/ 942118 w 3013"/>
                <a:gd name="T63" fmla="*/ 358122 h 1551"/>
                <a:gd name="T64" fmla="*/ 803211 w 3013"/>
                <a:gd name="T65" fmla="*/ 281742 h 1551"/>
                <a:gd name="T66" fmla="*/ 552388 w 3013"/>
                <a:gd name="T67" fmla="*/ 85748 h 1551"/>
                <a:gd name="T68" fmla="*/ 499128 w 3013"/>
                <a:gd name="T69" fmla="*/ 54043 h 1551"/>
                <a:gd name="T70" fmla="*/ 376055 w 3013"/>
                <a:gd name="T71" fmla="*/ 9367 h 1551"/>
                <a:gd name="T72" fmla="*/ 308401 w 3013"/>
                <a:gd name="T73" fmla="*/ 721 h 1551"/>
                <a:gd name="T74" fmla="*/ 201882 w 3013"/>
                <a:gd name="T75" fmla="*/ 12970 h 1551"/>
                <a:gd name="T76" fmla="*/ 166976 w 3013"/>
                <a:gd name="T77" fmla="*/ 25580 h 1551"/>
                <a:gd name="T78" fmla="*/ 1799 w 3013"/>
                <a:gd name="T79" fmla="*/ 261926 h 1551"/>
                <a:gd name="T80" fmla="*/ 7197 w 3013"/>
                <a:gd name="T81" fmla="*/ 337586 h 1551"/>
                <a:gd name="T82" fmla="*/ 126311 w 3013"/>
                <a:gd name="T83" fmla="*/ 511603 h 1551"/>
                <a:gd name="T84" fmla="*/ 186768 w 3013"/>
                <a:gd name="T85" fmla="*/ 542227 h 1551"/>
                <a:gd name="T86" fmla="*/ 219516 w 3013"/>
                <a:gd name="T87" fmla="*/ 551234 h 1551"/>
                <a:gd name="T88" fmla="*/ 236069 w 3013"/>
                <a:gd name="T89" fmla="*/ 554116 h 1551"/>
                <a:gd name="T90" fmla="*/ 370298 w 3013"/>
                <a:gd name="T91" fmla="*/ 534301 h 1551"/>
                <a:gd name="T92" fmla="*/ 455945 w 3013"/>
                <a:gd name="T93" fmla="*/ 461523 h 1551"/>
                <a:gd name="T94" fmla="*/ 473938 w 3013"/>
                <a:gd name="T95" fmla="*/ 424774 h 1551"/>
                <a:gd name="T96" fmla="*/ 477536 w 3013"/>
                <a:gd name="T97" fmla="*/ 411804 h 1551"/>
                <a:gd name="T98" fmla="*/ 455945 w 3013"/>
                <a:gd name="T99" fmla="*/ 278139 h 1551"/>
                <a:gd name="T100" fmla="*/ 404125 w 3013"/>
                <a:gd name="T101" fmla="*/ 225538 h 1551"/>
                <a:gd name="T102" fmla="*/ 294727 w 3013"/>
                <a:gd name="T103" fmla="*/ 205362 h 1551"/>
                <a:gd name="T104" fmla="*/ 231751 w 3013"/>
                <a:gd name="T105" fmla="*/ 235265 h 1551"/>
                <a:gd name="T106" fmla="*/ 202602 w 3013"/>
                <a:gd name="T107" fmla="*/ 279220 h 1551"/>
                <a:gd name="T108" fmla="*/ 202602 w 3013"/>
                <a:gd name="T109" fmla="*/ 287506 h 155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013" h="1551">
                  <a:moveTo>
                    <a:pt x="577" y="823"/>
                  </a:moveTo>
                  <a:lnTo>
                    <a:pt x="577" y="823"/>
                  </a:lnTo>
                  <a:cubicBezTo>
                    <a:pt x="585" y="827"/>
                    <a:pt x="593" y="830"/>
                    <a:pt x="606" y="829"/>
                  </a:cubicBezTo>
                  <a:cubicBezTo>
                    <a:pt x="611" y="828"/>
                    <a:pt x="619" y="827"/>
                    <a:pt x="626" y="826"/>
                  </a:cubicBezTo>
                  <a:cubicBezTo>
                    <a:pt x="633" y="824"/>
                    <a:pt x="642" y="821"/>
                    <a:pt x="651" y="818"/>
                  </a:cubicBezTo>
                  <a:cubicBezTo>
                    <a:pt x="671" y="812"/>
                    <a:pt x="695" y="803"/>
                    <a:pt x="726" y="796"/>
                  </a:cubicBezTo>
                  <a:cubicBezTo>
                    <a:pt x="757" y="788"/>
                    <a:pt x="795" y="782"/>
                    <a:pt x="840" y="786"/>
                  </a:cubicBezTo>
                  <a:cubicBezTo>
                    <a:pt x="862" y="788"/>
                    <a:pt x="885" y="793"/>
                    <a:pt x="907" y="801"/>
                  </a:cubicBezTo>
                  <a:cubicBezTo>
                    <a:pt x="930" y="810"/>
                    <a:pt x="950" y="823"/>
                    <a:pt x="969" y="841"/>
                  </a:cubicBezTo>
                  <a:cubicBezTo>
                    <a:pt x="989" y="859"/>
                    <a:pt x="1008" y="883"/>
                    <a:pt x="1021" y="914"/>
                  </a:cubicBezTo>
                  <a:cubicBezTo>
                    <a:pt x="1034" y="943"/>
                    <a:pt x="1043" y="978"/>
                    <a:pt x="1041" y="1010"/>
                  </a:cubicBezTo>
                  <a:cubicBezTo>
                    <a:pt x="1040" y="1028"/>
                    <a:pt x="1037" y="1043"/>
                    <a:pt x="1031" y="1059"/>
                  </a:cubicBezTo>
                  <a:cubicBezTo>
                    <a:pt x="1030" y="1063"/>
                    <a:pt x="1028" y="1066"/>
                    <a:pt x="1027" y="1071"/>
                  </a:cubicBezTo>
                  <a:lnTo>
                    <a:pt x="1020" y="1082"/>
                  </a:lnTo>
                  <a:cubicBezTo>
                    <a:pt x="1017" y="1090"/>
                    <a:pt x="1011" y="1098"/>
                    <a:pt x="1006" y="1105"/>
                  </a:cubicBezTo>
                  <a:cubicBezTo>
                    <a:pt x="984" y="1136"/>
                    <a:pt x="946" y="1164"/>
                    <a:pt x="897" y="1185"/>
                  </a:cubicBezTo>
                  <a:cubicBezTo>
                    <a:pt x="872" y="1195"/>
                    <a:pt x="844" y="1203"/>
                    <a:pt x="815" y="1208"/>
                  </a:cubicBezTo>
                  <a:cubicBezTo>
                    <a:pt x="785" y="1212"/>
                    <a:pt x="755" y="1215"/>
                    <a:pt x="724" y="1211"/>
                  </a:cubicBezTo>
                  <a:cubicBezTo>
                    <a:pt x="717" y="1211"/>
                    <a:pt x="709" y="1210"/>
                    <a:pt x="701" y="1209"/>
                  </a:cubicBezTo>
                  <a:cubicBezTo>
                    <a:pt x="694" y="1208"/>
                    <a:pt x="686" y="1207"/>
                    <a:pt x="679" y="1204"/>
                  </a:cubicBezTo>
                  <a:cubicBezTo>
                    <a:pt x="672" y="1203"/>
                    <a:pt x="665" y="1201"/>
                    <a:pt x="657" y="1199"/>
                  </a:cubicBezTo>
                  <a:cubicBezTo>
                    <a:pt x="649" y="1196"/>
                    <a:pt x="641" y="1194"/>
                    <a:pt x="633" y="1191"/>
                  </a:cubicBezTo>
                  <a:cubicBezTo>
                    <a:pt x="600" y="1179"/>
                    <a:pt x="569" y="1163"/>
                    <a:pt x="537" y="1142"/>
                  </a:cubicBezTo>
                  <a:cubicBezTo>
                    <a:pt x="475" y="1101"/>
                    <a:pt x="419" y="1042"/>
                    <a:pt x="381" y="973"/>
                  </a:cubicBezTo>
                  <a:cubicBezTo>
                    <a:pt x="343" y="904"/>
                    <a:pt x="322" y="827"/>
                    <a:pt x="324" y="745"/>
                  </a:cubicBezTo>
                  <a:cubicBezTo>
                    <a:pt x="326" y="662"/>
                    <a:pt x="351" y="576"/>
                    <a:pt x="395" y="503"/>
                  </a:cubicBezTo>
                  <a:cubicBezTo>
                    <a:pt x="418" y="465"/>
                    <a:pt x="445" y="431"/>
                    <a:pt x="476" y="402"/>
                  </a:cubicBezTo>
                  <a:lnTo>
                    <a:pt x="487" y="391"/>
                  </a:lnTo>
                  <a:lnTo>
                    <a:pt x="500" y="381"/>
                  </a:lnTo>
                  <a:cubicBezTo>
                    <a:pt x="509" y="374"/>
                    <a:pt x="517" y="368"/>
                    <a:pt x="526" y="361"/>
                  </a:cubicBezTo>
                  <a:cubicBezTo>
                    <a:pt x="545" y="349"/>
                    <a:pt x="563" y="336"/>
                    <a:pt x="583" y="327"/>
                  </a:cubicBezTo>
                  <a:cubicBezTo>
                    <a:pt x="603" y="316"/>
                    <a:pt x="625" y="308"/>
                    <a:pt x="646" y="299"/>
                  </a:cubicBezTo>
                  <a:cubicBezTo>
                    <a:pt x="667" y="292"/>
                    <a:pt x="689" y="283"/>
                    <a:pt x="712" y="279"/>
                  </a:cubicBezTo>
                  <a:cubicBezTo>
                    <a:pt x="758" y="267"/>
                    <a:pt x="807" y="262"/>
                    <a:pt x="855" y="259"/>
                  </a:cubicBezTo>
                  <a:cubicBezTo>
                    <a:pt x="905" y="257"/>
                    <a:pt x="954" y="260"/>
                    <a:pt x="1004" y="265"/>
                  </a:cubicBezTo>
                  <a:cubicBezTo>
                    <a:pt x="1054" y="272"/>
                    <a:pt x="1104" y="281"/>
                    <a:pt x="1153" y="294"/>
                  </a:cubicBezTo>
                  <a:cubicBezTo>
                    <a:pt x="1201" y="308"/>
                    <a:pt x="1248" y="323"/>
                    <a:pt x="1295" y="343"/>
                  </a:cubicBezTo>
                  <a:cubicBezTo>
                    <a:pt x="1343" y="363"/>
                    <a:pt x="1388" y="385"/>
                    <a:pt x="1434" y="409"/>
                  </a:cubicBezTo>
                  <a:cubicBezTo>
                    <a:pt x="1525" y="456"/>
                    <a:pt x="1612" y="510"/>
                    <a:pt x="1696" y="565"/>
                  </a:cubicBezTo>
                  <a:cubicBezTo>
                    <a:pt x="1864" y="675"/>
                    <a:pt x="2022" y="787"/>
                    <a:pt x="2176" y="872"/>
                  </a:cubicBezTo>
                  <a:cubicBezTo>
                    <a:pt x="2329" y="957"/>
                    <a:pt x="2476" y="1014"/>
                    <a:pt x="2603" y="1044"/>
                  </a:cubicBezTo>
                  <a:cubicBezTo>
                    <a:pt x="2666" y="1059"/>
                    <a:pt x="2724" y="1066"/>
                    <a:pt x="2775" y="1071"/>
                  </a:cubicBezTo>
                  <a:cubicBezTo>
                    <a:pt x="2826" y="1074"/>
                    <a:pt x="2869" y="1073"/>
                    <a:pt x="2904" y="1071"/>
                  </a:cubicBezTo>
                  <a:cubicBezTo>
                    <a:pt x="2922" y="1069"/>
                    <a:pt x="2937" y="1068"/>
                    <a:pt x="2951" y="1066"/>
                  </a:cubicBezTo>
                  <a:cubicBezTo>
                    <a:pt x="2964" y="1065"/>
                    <a:pt x="2976" y="1062"/>
                    <a:pt x="2985" y="1061"/>
                  </a:cubicBezTo>
                  <a:cubicBezTo>
                    <a:pt x="3003" y="1058"/>
                    <a:pt x="3012" y="1056"/>
                    <a:pt x="3012" y="1056"/>
                  </a:cubicBezTo>
                  <a:cubicBezTo>
                    <a:pt x="3012" y="1056"/>
                    <a:pt x="3003" y="1057"/>
                    <a:pt x="2984" y="1058"/>
                  </a:cubicBezTo>
                  <a:cubicBezTo>
                    <a:pt x="2975" y="1058"/>
                    <a:pt x="2964" y="1058"/>
                    <a:pt x="2951" y="1058"/>
                  </a:cubicBezTo>
                  <a:cubicBezTo>
                    <a:pt x="2937" y="1058"/>
                    <a:pt x="2922" y="1057"/>
                    <a:pt x="2904" y="1056"/>
                  </a:cubicBezTo>
                  <a:cubicBezTo>
                    <a:pt x="2870" y="1055"/>
                    <a:pt x="2827" y="1049"/>
                    <a:pt x="2779" y="1040"/>
                  </a:cubicBezTo>
                  <a:cubicBezTo>
                    <a:pt x="2731" y="1029"/>
                    <a:pt x="2676" y="1016"/>
                    <a:pt x="2618" y="994"/>
                  </a:cubicBezTo>
                  <a:cubicBezTo>
                    <a:pt x="2501" y="951"/>
                    <a:pt x="2368" y="880"/>
                    <a:pt x="2232" y="782"/>
                  </a:cubicBezTo>
                  <a:cubicBezTo>
                    <a:pt x="2095" y="685"/>
                    <a:pt x="1954" y="560"/>
                    <a:pt x="1794" y="430"/>
                  </a:cubicBezTo>
                  <a:cubicBezTo>
                    <a:pt x="1714" y="364"/>
                    <a:pt x="1629" y="299"/>
                    <a:pt x="1535" y="238"/>
                  </a:cubicBezTo>
                  <a:cubicBezTo>
                    <a:pt x="1487" y="207"/>
                    <a:pt x="1438" y="177"/>
                    <a:pt x="1387" y="150"/>
                  </a:cubicBezTo>
                  <a:cubicBezTo>
                    <a:pt x="1335" y="122"/>
                    <a:pt x="1279" y="98"/>
                    <a:pt x="1222" y="77"/>
                  </a:cubicBezTo>
                  <a:cubicBezTo>
                    <a:pt x="1165" y="56"/>
                    <a:pt x="1106" y="39"/>
                    <a:pt x="1045" y="26"/>
                  </a:cubicBezTo>
                  <a:cubicBezTo>
                    <a:pt x="984" y="14"/>
                    <a:pt x="921" y="4"/>
                    <a:pt x="857" y="2"/>
                  </a:cubicBezTo>
                  <a:cubicBezTo>
                    <a:pt x="792" y="0"/>
                    <a:pt x="726" y="3"/>
                    <a:pt x="660" y="14"/>
                  </a:cubicBezTo>
                  <a:cubicBezTo>
                    <a:pt x="627" y="18"/>
                    <a:pt x="594" y="28"/>
                    <a:pt x="561" y="36"/>
                  </a:cubicBezTo>
                  <a:cubicBezTo>
                    <a:pt x="529" y="47"/>
                    <a:pt x="496" y="56"/>
                    <a:pt x="464" y="71"/>
                  </a:cubicBezTo>
                  <a:cubicBezTo>
                    <a:pt x="336" y="124"/>
                    <a:pt x="220" y="220"/>
                    <a:pt x="141" y="336"/>
                  </a:cubicBezTo>
                  <a:cubicBezTo>
                    <a:pt x="62" y="453"/>
                    <a:pt x="15" y="588"/>
                    <a:pt x="5" y="727"/>
                  </a:cubicBezTo>
                  <a:cubicBezTo>
                    <a:pt x="0" y="797"/>
                    <a:pt x="5" y="868"/>
                    <a:pt x="20" y="937"/>
                  </a:cubicBezTo>
                  <a:cubicBezTo>
                    <a:pt x="34" y="1005"/>
                    <a:pt x="58" y="1070"/>
                    <a:pt x="90" y="1130"/>
                  </a:cubicBezTo>
                  <a:cubicBezTo>
                    <a:pt x="153" y="1250"/>
                    <a:pt x="245" y="1349"/>
                    <a:pt x="351" y="1420"/>
                  </a:cubicBezTo>
                  <a:cubicBezTo>
                    <a:pt x="405" y="1456"/>
                    <a:pt x="462" y="1484"/>
                    <a:pt x="519" y="1505"/>
                  </a:cubicBezTo>
                  <a:cubicBezTo>
                    <a:pt x="534" y="1510"/>
                    <a:pt x="549" y="1515"/>
                    <a:pt x="563" y="1519"/>
                  </a:cubicBezTo>
                  <a:cubicBezTo>
                    <a:pt x="578" y="1524"/>
                    <a:pt x="595" y="1527"/>
                    <a:pt x="610" y="1530"/>
                  </a:cubicBezTo>
                  <a:cubicBezTo>
                    <a:pt x="625" y="1535"/>
                    <a:pt x="640" y="1536"/>
                    <a:pt x="656" y="1538"/>
                  </a:cubicBezTo>
                  <a:cubicBezTo>
                    <a:pt x="671" y="1540"/>
                    <a:pt x="686" y="1543"/>
                    <a:pt x="701" y="1543"/>
                  </a:cubicBezTo>
                  <a:cubicBezTo>
                    <a:pt x="821" y="1550"/>
                    <a:pt x="932" y="1526"/>
                    <a:pt x="1029" y="1483"/>
                  </a:cubicBezTo>
                  <a:cubicBezTo>
                    <a:pt x="1125" y="1437"/>
                    <a:pt x="1211" y="1369"/>
                    <a:pt x="1267" y="1281"/>
                  </a:cubicBezTo>
                  <a:cubicBezTo>
                    <a:pt x="1280" y="1259"/>
                    <a:pt x="1294" y="1237"/>
                    <a:pt x="1304" y="1213"/>
                  </a:cubicBezTo>
                  <a:cubicBezTo>
                    <a:pt x="1308" y="1201"/>
                    <a:pt x="1314" y="1190"/>
                    <a:pt x="1317" y="1179"/>
                  </a:cubicBezTo>
                  <a:cubicBezTo>
                    <a:pt x="1321" y="1166"/>
                    <a:pt x="1325" y="1154"/>
                    <a:pt x="1327" y="1143"/>
                  </a:cubicBezTo>
                  <a:cubicBezTo>
                    <a:pt x="1341" y="1096"/>
                    <a:pt x="1345" y="1046"/>
                    <a:pt x="1342" y="1002"/>
                  </a:cubicBezTo>
                  <a:cubicBezTo>
                    <a:pt x="1336" y="911"/>
                    <a:pt x="1306" y="834"/>
                    <a:pt x="1267" y="772"/>
                  </a:cubicBezTo>
                  <a:cubicBezTo>
                    <a:pt x="1228" y="709"/>
                    <a:pt x="1176" y="661"/>
                    <a:pt x="1123" y="626"/>
                  </a:cubicBezTo>
                  <a:cubicBezTo>
                    <a:pt x="1069" y="592"/>
                    <a:pt x="1010" y="572"/>
                    <a:pt x="958" y="565"/>
                  </a:cubicBezTo>
                  <a:cubicBezTo>
                    <a:pt x="906" y="558"/>
                    <a:pt x="859" y="562"/>
                    <a:pt x="819" y="570"/>
                  </a:cubicBezTo>
                  <a:cubicBezTo>
                    <a:pt x="738" y="586"/>
                    <a:pt x="682" y="621"/>
                    <a:pt x="644" y="653"/>
                  </a:cubicBezTo>
                  <a:cubicBezTo>
                    <a:pt x="606" y="686"/>
                    <a:pt x="585" y="718"/>
                    <a:pt x="574" y="742"/>
                  </a:cubicBezTo>
                  <a:cubicBezTo>
                    <a:pt x="569" y="755"/>
                    <a:pt x="565" y="766"/>
                    <a:pt x="563" y="775"/>
                  </a:cubicBezTo>
                  <a:cubicBezTo>
                    <a:pt x="562" y="784"/>
                    <a:pt x="562" y="792"/>
                    <a:pt x="563" y="798"/>
                  </a:cubicBezTo>
                  <a:cubicBezTo>
                    <a:pt x="565" y="811"/>
                    <a:pt x="570" y="818"/>
                    <a:pt x="577" y="82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7" name="Freeform 31">
              <a:extLst>
                <a:ext uri="{FF2B5EF4-FFF2-40B4-BE49-F238E27FC236}">
                  <a16:creationId xmlns:a16="http://schemas.microsoft.com/office/drawing/2014/main" id="{B67D574B-C7F0-0E49-B4C4-7519DB1F5E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6875" y="3468688"/>
              <a:ext cx="1703388" cy="795337"/>
            </a:xfrm>
            <a:custGeom>
              <a:avLst/>
              <a:gdLst>
                <a:gd name="T0" fmla="*/ 1233264 w 4732"/>
                <a:gd name="T1" fmla="*/ 357524 h 2209"/>
                <a:gd name="T2" fmla="*/ 1209866 w 4732"/>
                <a:gd name="T3" fmla="*/ 353923 h 2209"/>
                <a:gd name="T4" fmla="*/ 1105834 w 4732"/>
                <a:gd name="T5" fmla="*/ 380566 h 2209"/>
                <a:gd name="T6" fmla="*/ 1073437 w 4732"/>
                <a:gd name="T7" fmla="*/ 411890 h 2209"/>
                <a:gd name="T8" fmla="*/ 1057598 w 4732"/>
                <a:gd name="T9" fmla="*/ 516303 h 2209"/>
                <a:gd name="T10" fmla="*/ 1091795 w 4732"/>
                <a:gd name="T11" fmla="*/ 583271 h 2209"/>
                <a:gd name="T12" fmla="*/ 1257023 w 4732"/>
                <a:gd name="T13" fmla="*/ 674002 h 2209"/>
                <a:gd name="T14" fmla="*/ 1285100 w 4732"/>
                <a:gd name="T15" fmla="*/ 676523 h 2209"/>
                <a:gd name="T16" fmla="*/ 1376533 w 4732"/>
                <a:gd name="T17" fmla="*/ 665361 h 2209"/>
                <a:gd name="T18" fmla="*/ 1437369 w 4732"/>
                <a:gd name="T19" fmla="*/ 641238 h 2209"/>
                <a:gd name="T20" fmla="*/ 1480565 w 4732"/>
                <a:gd name="T21" fmla="*/ 613515 h 2209"/>
                <a:gd name="T22" fmla="*/ 1493524 w 4732"/>
                <a:gd name="T23" fmla="*/ 602353 h 2209"/>
                <a:gd name="T24" fmla="*/ 1573078 w 4732"/>
                <a:gd name="T25" fmla="*/ 330520 h 2209"/>
                <a:gd name="T26" fmla="*/ 1546440 w 4732"/>
                <a:gd name="T27" fmla="*/ 256351 h 2209"/>
                <a:gd name="T28" fmla="*/ 1469046 w 4732"/>
                <a:gd name="T29" fmla="*/ 167060 h 2209"/>
                <a:gd name="T30" fmla="*/ 1452487 w 4732"/>
                <a:gd name="T31" fmla="*/ 155539 h 2209"/>
                <a:gd name="T32" fmla="*/ 1357095 w 4732"/>
                <a:gd name="T33" fmla="*/ 114494 h 2209"/>
                <a:gd name="T34" fmla="*/ 1183588 w 4732"/>
                <a:gd name="T35" fmla="*/ 104053 h 2209"/>
                <a:gd name="T36" fmla="*/ 858893 w 4732"/>
                <a:gd name="T37" fmla="*/ 237629 h 2209"/>
                <a:gd name="T38" fmla="*/ 718864 w 4732"/>
                <a:gd name="T39" fmla="*/ 341322 h 2209"/>
                <a:gd name="T40" fmla="*/ 228582 w 4732"/>
                <a:gd name="T41" fmla="*/ 641958 h 2209"/>
                <a:gd name="T42" fmla="*/ 215623 w 4732"/>
                <a:gd name="T43" fmla="*/ 645919 h 2209"/>
                <a:gd name="T44" fmla="*/ 178546 w 4732"/>
                <a:gd name="T45" fmla="*/ 654560 h 2209"/>
                <a:gd name="T46" fmla="*/ 155148 w 4732"/>
                <a:gd name="T47" fmla="*/ 658880 h 2209"/>
                <a:gd name="T48" fmla="*/ 133190 w 4732"/>
                <a:gd name="T49" fmla="*/ 662121 h 2209"/>
                <a:gd name="T50" fmla="*/ 93953 w 4732"/>
                <a:gd name="T51" fmla="*/ 665361 h 2209"/>
                <a:gd name="T52" fmla="*/ 34557 w 4732"/>
                <a:gd name="T53" fmla="*/ 664641 h 2209"/>
                <a:gd name="T54" fmla="*/ 15479 w 4732"/>
                <a:gd name="T55" fmla="*/ 662841 h 2209"/>
                <a:gd name="T56" fmla="*/ 15839 w 4732"/>
                <a:gd name="T57" fmla="*/ 661401 h 2209"/>
                <a:gd name="T58" fmla="*/ 34917 w 4732"/>
                <a:gd name="T59" fmla="*/ 661761 h 2209"/>
                <a:gd name="T60" fmla="*/ 93233 w 4732"/>
                <a:gd name="T61" fmla="*/ 657440 h 2209"/>
                <a:gd name="T62" fmla="*/ 131390 w 4732"/>
                <a:gd name="T63" fmla="*/ 650959 h 2209"/>
                <a:gd name="T64" fmla="*/ 152628 w 4732"/>
                <a:gd name="T65" fmla="*/ 646279 h 2209"/>
                <a:gd name="T66" fmla="*/ 174946 w 4732"/>
                <a:gd name="T67" fmla="*/ 640518 h 2209"/>
                <a:gd name="T68" fmla="*/ 210584 w 4732"/>
                <a:gd name="T69" fmla="*/ 628997 h 2209"/>
                <a:gd name="T70" fmla="*/ 222823 w 4732"/>
                <a:gd name="T71" fmla="*/ 624316 h 2209"/>
                <a:gd name="T72" fmla="*/ 679987 w 4732"/>
                <a:gd name="T73" fmla="*/ 295236 h 2209"/>
                <a:gd name="T74" fmla="*/ 817137 w 4732"/>
                <a:gd name="T75" fmla="*/ 179662 h 2209"/>
                <a:gd name="T76" fmla="*/ 1170629 w 4732"/>
                <a:gd name="T77" fmla="*/ 12602 h 2209"/>
                <a:gd name="T78" fmla="*/ 1380493 w 4732"/>
                <a:gd name="T79" fmla="*/ 15482 h 2209"/>
                <a:gd name="T80" fmla="*/ 1507923 w 4732"/>
                <a:gd name="T81" fmla="*/ 64448 h 2209"/>
                <a:gd name="T82" fmla="*/ 1531321 w 4732"/>
                <a:gd name="T83" fmla="*/ 79570 h 2209"/>
                <a:gd name="T84" fmla="*/ 1644713 w 4732"/>
                <a:gd name="T85" fmla="*/ 201625 h 2209"/>
                <a:gd name="T86" fmla="*/ 1685389 w 4732"/>
                <a:gd name="T87" fmla="*/ 303877 h 2209"/>
                <a:gd name="T88" fmla="*/ 1640753 w 4732"/>
                <a:gd name="T89" fmla="*/ 612435 h 2209"/>
                <a:gd name="T90" fmla="*/ 1625994 w 4732"/>
                <a:gd name="T91" fmla="*/ 634757 h 2209"/>
                <a:gd name="T92" fmla="*/ 1592157 w 4732"/>
                <a:gd name="T93" fmla="*/ 674362 h 2209"/>
                <a:gd name="T94" fmla="*/ 1573798 w 4732"/>
                <a:gd name="T95" fmla="*/ 692004 h 2209"/>
                <a:gd name="T96" fmla="*/ 1534201 w 4732"/>
                <a:gd name="T97" fmla="*/ 722968 h 2209"/>
                <a:gd name="T98" fmla="*/ 1493164 w 4732"/>
                <a:gd name="T99" fmla="*/ 747811 h 2209"/>
                <a:gd name="T100" fmla="*/ 1322178 w 4732"/>
                <a:gd name="T101" fmla="*/ 794257 h 2209"/>
                <a:gd name="T102" fmla="*/ 1280781 w 4732"/>
                <a:gd name="T103" fmla="*/ 794257 h 2209"/>
                <a:gd name="T104" fmla="*/ 1099355 w 4732"/>
                <a:gd name="T105" fmla="*/ 738450 h 2209"/>
                <a:gd name="T106" fmla="*/ 1003962 w 4732"/>
                <a:gd name="T107" fmla="*/ 645919 h 2209"/>
                <a:gd name="T108" fmla="*/ 955726 w 4732"/>
                <a:gd name="T109" fmla="*/ 524224 h 2209"/>
                <a:gd name="T110" fmla="*/ 954286 w 4732"/>
                <a:gd name="T111" fmla="*/ 510542 h 2209"/>
                <a:gd name="T112" fmla="*/ 956446 w 4732"/>
                <a:gd name="T113" fmla="*/ 457976 h 2209"/>
                <a:gd name="T114" fmla="*/ 961845 w 4732"/>
                <a:gd name="T115" fmla="*/ 433493 h 2209"/>
                <a:gd name="T116" fmla="*/ 1067317 w 4732"/>
                <a:gd name="T117" fmla="*/ 312518 h 2209"/>
                <a:gd name="T118" fmla="*/ 1169549 w 4732"/>
                <a:gd name="T119" fmla="*/ 295236 h 2209"/>
                <a:gd name="T120" fmla="*/ 1245144 w 4732"/>
                <a:gd name="T121" fmla="*/ 342762 h 220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732" h="2209">
                  <a:moveTo>
                    <a:pt x="3457" y="983"/>
                  </a:moveTo>
                  <a:lnTo>
                    <a:pt x="3457" y="983"/>
                  </a:lnTo>
                  <a:cubicBezTo>
                    <a:pt x="3451" y="990"/>
                    <a:pt x="3441" y="993"/>
                    <a:pt x="3426" y="993"/>
                  </a:cubicBezTo>
                  <a:cubicBezTo>
                    <a:pt x="3411" y="992"/>
                    <a:pt x="3390" y="988"/>
                    <a:pt x="3361" y="983"/>
                  </a:cubicBezTo>
                  <a:cubicBezTo>
                    <a:pt x="3331" y="980"/>
                    <a:pt x="3294" y="977"/>
                    <a:pt x="3245" y="985"/>
                  </a:cubicBezTo>
                  <a:cubicBezTo>
                    <a:pt x="3196" y="992"/>
                    <a:pt x="3135" y="1012"/>
                    <a:pt x="3072" y="1057"/>
                  </a:cubicBezTo>
                  <a:cubicBezTo>
                    <a:pt x="3040" y="1080"/>
                    <a:pt x="3008" y="1109"/>
                    <a:pt x="2982" y="1144"/>
                  </a:cubicBezTo>
                  <a:cubicBezTo>
                    <a:pt x="2955" y="1180"/>
                    <a:pt x="2936" y="1222"/>
                    <a:pt x="2928" y="1267"/>
                  </a:cubicBezTo>
                  <a:cubicBezTo>
                    <a:pt x="2920" y="1316"/>
                    <a:pt x="2921" y="1374"/>
                    <a:pt x="2938" y="1434"/>
                  </a:cubicBezTo>
                  <a:cubicBezTo>
                    <a:pt x="2954" y="1494"/>
                    <a:pt x="2984" y="1559"/>
                    <a:pt x="3033" y="1620"/>
                  </a:cubicBezTo>
                  <a:cubicBezTo>
                    <a:pt x="3080" y="1680"/>
                    <a:pt x="3144" y="1737"/>
                    <a:pt x="3219" y="1782"/>
                  </a:cubicBezTo>
                  <a:cubicBezTo>
                    <a:pt x="3296" y="1825"/>
                    <a:pt x="3388" y="1859"/>
                    <a:pt x="3492" y="1872"/>
                  </a:cubicBezTo>
                  <a:cubicBezTo>
                    <a:pt x="3517" y="1877"/>
                    <a:pt x="3544" y="1876"/>
                    <a:pt x="3570" y="1879"/>
                  </a:cubicBezTo>
                  <a:cubicBezTo>
                    <a:pt x="3598" y="1880"/>
                    <a:pt x="3625" y="1878"/>
                    <a:pt x="3653" y="1878"/>
                  </a:cubicBezTo>
                  <a:cubicBezTo>
                    <a:pt x="3709" y="1872"/>
                    <a:pt x="3766" y="1865"/>
                    <a:pt x="3824" y="1848"/>
                  </a:cubicBezTo>
                  <a:cubicBezTo>
                    <a:pt x="3881" y="1833"/>
                    <a:pt x="3937" y="1808"/>
                    <a:pt x="3993" y="1781"/>
                  </a:cubicBezTo>
                  <a:cubicBezTo>
                    <a:pt x="4020" y="1765"/>
                    <a:pt x="4048" y="1751"/>
                    <a:pt x="4074" y="1732"/>
                  </a:cubicBezTo>
                  <a:cubicBezTo>
                    <a:pt x="4086" y="1722"/>
                    <a:pt x="4101" y="1715"/>
                    <a:pt x="4113" y="1704"/>
                  </a:cubicBezTo>
                  <a:cubicBezTo>
                    <a:pt x="4125" y="1694"/>
                    <a:pt x="4137" y="1684"/>
                    <a:pt x="4149" y="1673"/>
                  </a:cubicBezTo>
                  <a:cubicBezTo>
                    <a:pt x="4245" y="1588"/>
                    <a:pt x="4319" y="1476"/>
                    <a:pt x="4358" y="1342"/>
                  </a:cubicBezTo>
                  <a:cubicBezTo>
                    <a:pt x="4397" y="1210"/>
                    <a:pt x="4402" y="1060"/>
                    <a:pt x="4370" y="918"/>
                  </a:cubicBezTo>
                  <a:cubicBezTo>
                    <a:pt x="4354" y="847"/>
                    <a:pt x="4329" y="777"/>
                    <a:pt x="4296" y="712"/>
                  </a:cubicBezTo>
                  <a:cubicBezTo>
                    <a:pt x="4260" y="648"/>
                    <a:pt x="4218" y="589"/>
                    <a:pt x="4166" y="537"/>
                  </a:cubicBezTo>
                  <a:cubicBezTo>
                    <a:pt x="4138" y="512"/>
                    <a:pt x="4113" y="485"/>
                    <a:pt x="4081" y="464"/>
                  </a:cubicBezTo>
                  <a:lnTo>
                    <a:pt x="4058" y="448"/>
                  </a:lnTo>
                  <a:cubicBezTo>
                    <a:pt x="4051" y="442"/>
                    <a:pt x="4043" y="436"/>
                    <a:pt x="4035" y="432"/>
                  </a:cubicBezTo>
                  <a:lnTo>
                    <a:pt x="3986" y="403"/>
                  </a:lnTo>
                  <a:cubicBezTo>
                    <a:pt x="3919" y="367"/>
                    <a:pt x="3847" y="336"/>
                    <a:pt x="3770" y="318"/>
                  </a:cubicBezTo>
                  <a:cubicBezTo>
                    <a:pt x="3618" y="276"/>
                    <a:pt x="3451" y="272"/>
                    <a:pt x="3288" y="289"/>
                  </a:cubicBezTo>
                  <a:cubicBezTo>
                    <a:pt x="3126" y="308"/>
                    <a:pt x="2965" y="354"/>
                    <a:pt x="2816" y="418"/>
                  </a:cubicBezTo>
                  <a:cubicBezTo>
                    <a:pt x="2665" y="485"/>
                    <a:pt x="2522" y="568"/>
                    <a:pt x="2386" y="660"/>
                  </a:cubicBezTo>
                  <a:cubicBezTo>
                    <a:pt x="2250" y="751"/>
                    <a:pt x="2121" y="850"/>
                    <a:pt x="1997" y="948"/>
                  </a:cubicBezTo>
                  <a:cubicBezTo>
                    <a:pt x="1747" y="1144"/>
                    <a:pt x="1514" y="1335"/>
                    <a:pt x="1282" y="1481"/>
                  </a:cubicBezTo>
                  <a:cubicBezTo>
                    <a:pt x="1052" y="1625"/>
                    <a:pt x="829" y="1728"/>
                    <a:pt x="635" y="1783"/>
                  </a:cubicBezTo>
                  <a:cubicBezTo>
                    <a:pt x="623" y="1787"/>
                    <a:pt x="611" y="1791"/>
                    <a:pt x="599" y="1794"/>
                  </a:cubicBezTo>
                  <a:cubicBezTo>
                    <a:pt x="587" y="1796"/>
                    <a:pt x="576" y="1800"/>
                    <a:pt x="564" y="1802"/>
                  </a:cubicBezTo>
                  <a:cubicBezTo>
                    <a:pt x="541" y="1808"/>
                    <a:pt x="518" y="1813"/>
                    <a:pt x="496" y="1818"/>
                  </a:cubicBezTo>
                  <a:cubicBezTo>
                    <a:pt x="473" y="1822"/>
                    <a:pt x="452" y="1826"/>
                    <a:pt x="431" y="1830"/>
                  </a:cubicBezTo>
                  <a:cubicBezTo>
                    <a:pt x="421" y="1832"/>
                    <a:pt x="411" y="1833"/>
                    <a:pt x="401" y="1835"/>
                  </a:cubicBezTo>
                  <a:cubicBezTo>
                    <a:pt x="390" y="1836"/>
                    <a:pt x="380" y="1838"/>
                    <a:pt x="370" y="1839"/>
                  </a:cubicBezTo>
                  <a:cubicBezTo>
                    <a:pt x="331" y="1843"/>
                    <a:pt x="294" y="1848"/>
                    <a:pt x="261" y="1848"/>
                  </a:cubicBezTo>
                  <a:cubicBezTo>
                    <a:pt x="227" y="1849"/>
                    <a:pt x="196" y="1851"/>
                    <a:pt x="169" y="1849"/>
                  </a:cubicBezTo>
                  <a:cubicBezTo>
                    <a:pt x="142" y="1848"/>
                    <a:pt x="117" y="1848"/>
                    <a:pt x="96" y="1846"/>
                  </a:cubicBezTo>
                  <a:cubicBezTo>
                    <a:pt x="75" y="1844"/>
                    <a:pt x="58" y="1842"/>
                    <a:pt x="43" y="1841"/>
                  </a:cubicBezTo>
                  <a:cubicBezTo>
                    <a:pt x="15" y="1838"/>
                    <a:pt x="0" y="1836"/>
                    <a:pt x="0" y="1836"/>
                  </a:cubicBezTo>
                  <a:cubicBezTo>
                    <a:pt x="0" y="1836"/>
                    <a:pt x="15" y="1836"/>
                    <a:pt x="44" y="1837"/>
                  </a:cubicBezTo>
                  <a:cubicBezTo>
                    <a:pt x="58" y="1837"/>
                    <a:pt x="75" y="1838"/>
                    <a:pt x="97" y="1838"/>
                  </a:cubicBezTo>
                  <a:cubicBezTo>
                    <a:pt x="117" y="1838"/>
                    <a:pt x="142" y="1836"/>
                    <a:pt x="169" y="1835"/>
                  </a:cubicBezTo>
                  <a:cubicBezTo>
                    <a:pt x="196" y="1835"/>
                    <a:pt x="226" y="1830"/>
                    <a:pt x="259" y="1826"/>
                  </a:cubicBezTo>
                  <a:cubicBezTo>
                    <a:pt x="292" y="1823"/>
                    <a:pt x="327" y="1815"/>
                    <a:pt x="365" y="1808"/>
                  </a:cubicBezTo>
                  <a:cubicBezTo>
                    <a:pt x="375" y="1806"/>
                    <a:pt x="385" y="1804"/>
                    <a:pt x="394" y="1802"/>
                  </a:cubicBezTo>
                  <a:cubicBezTo>
                    <a:pt x="404" y="1800"/>
                    <a:pt x="414" y="1797"/>
                    <a:pt x="424" y="1795"/>
                  </a:cubicBezTo>
                  <a:cubicBezTo>
                    <a:pt x="444" y="1790"/>
                    <a:pt x="465" y="1784"/>
                    <a:pt x="486" y="1779"/>
                  </a:cubicBezTo>
                  <a:cubicBezTo>
                    <a:pt x="507" y="1772"/>
                    <a:pt x="529" y="1765"/>
                    <a:pt x="551" y="1758"/>
                  </a:cubicBezTo>
                  <a:cubicBezTo>
                    <a:pt x="562" y="1754"/>
                    <a:pt x="573" y="1751"/>
                    <a:pt x="585" y="1747"/>
                  </a:cubicBezTo>
                  <a:cubicBezTo>
                    <a:pt x="596" y="1742"/>
                    <a:pt x="607" y="1738"/>
                    <a:pt x="619" y="1734"/>
                  </a:cubicBezTo>
                  <a:cubicBezTo>
                    <a:pt x="803" y="1666"/>
                    <a:pt x="1010" y="1550"/>
                    <a:pt x="1222" y="1393"/>
                  </a:cubicBezTo>
                  <a:cubicBezTo>
                    <a:pt x="1436" y="1237"/>
                    <a:pt x="1651" y="1033"/>
                    <a:pt x="1889" y="820"/>
                  </a:cubicBezTo>
                  <a:cubicBezTo>
                    <a:pt x="2008" y="713"/>
                    <a:pt x="2133" y="603"/>
                    <a:pt x="2270" y="499"/>
                  </a:cubicBezTo>
                  <a:cubicBezTo>
                    <a:pt x="2406" y="394"/>
                    <a:pt x="2555" y="295"/>
                    <a:pt x="2718" y="211"/>
                  </a:cubicBezTo>
                  <a:cubicBezTo>
                    <a:pt x="2884" y="129"/>
                    <a:pt x="3063" y="67"/>
                    <a:pt x="3252" y="35"/>
                  </a:cubicBezTo>
                  <a:cubicBezTo>
                    <a:pt x="3441" y="5"/>
                    <a:pt x="3639" y="0"/>
                    <a:pt x="3835" y="43"/>
                  </a:cubicBezTo>
                  <a:cubicBezTo>
                    <a:pt x="3933" y="62"/>
                    <a:pt x="4029" y="98"/>
                    <a:pt x="4121" y="142"/>
                  </a:cubicBezTo>
                  <a:lnTo>
                    <a:pt x="4189" y="179"/>
                  </a:lnTo>
                  <a:cubicBezTo>
                    <a:pt x="4201" y="185"/>
                    <a:pt x="4211" y="192"/>
                    <a:pt x="4222" y="199"/>
                  </a:cubicBezTo>
                  <a:lnTo>
                    <a:pt x="4254" y="221"/>
                  </a:lnTo>
                  <a:cubicBezTo>
                    <a:pt x="4298" y="249"/>
                    <a:pt x="4336" y="283"/>
                    <a:pt x="4375" y="317"/>
                  </a:cubicBezTo>
                  <a:cubicBezTo>
                    <a:pt x="4452" y="388"/>
                    <a:pt x="4517" y="471"/>
                    <a:pt x="4569" y="560"/>
                  </a:cubicBezTo>
                  <a:cubicBezTo>
                    <a:pt x="4620" y="650"/>
                    <a:pt x="4656" y="746"/>
                    <a:pt x="4682" y="844"/>
                  </a:cubicBezTo>
                  <a:cubicBezTo>
                    <a:pt x="4731" y="1039"/>
                    <a:pt x="4729" y="1244"/>
                    <a:pt x="4675" y="1433"/>
                  </a:cubicBezTo>
                  <a:cubicBezTo>
                    <a:pt x="4651" y="1529"/>
                    <a:pt x="4608" y="1619"/>
                    <a:pt x="4558" y="1701"/>
                  </a:cubicBezTo>
                  <a:cubicBezTo>
                    <a:pt x="4544" y="1722"/>
                    <a:pt x="4531" y="1742"/>
                    <a:pt x="4517" y="1763"/>
                  </a:cubicBezTo>
                  <a:cubicBezTo>
                    <a:pt x="4502" y="1782"/>
                    <a:pt x="4487" y="1801"/>
                    <a:pt x="4472" y="1820"/>
                  </a:cubicBezTo>
                  <a:cubicBezTo>
                    <a:pt x="4457" y="1839"/>
                    <a:pt x="4440" y="1856"/>
                    <a:pt x="4423" y="1873"/>
                  </a:cubicBezTo>
                  <a:cubicBezTo>
                    <a:pt x="4406" y="1889"/>
                    <a:pt x="4391" y="1907"/>
                    <a:pt x="4372" y="1922"/>
                  </a:cubicBezTo>
                  <a:cubicBezTo>
                    <a:pt x="4355" y="1937"/>
                    <a:pt x="4336" y="1953"/>
                    <a:pt x="4319" y="1967"/>
                  </a:cubicBezTo>
                  <a:cubicBezTo>
                    <a:pt x="4300" y="1983"/>
                    <a:pt x="4281" y="1994"/>
                    <a:pt x="4262" y="2008"/>
                  </a:cubicBezTo>
                  <a:cubicBezTo>
                    <a:pt x="4226" y="2035"/>
                    <a:pt x="4186" y="2055"/>
                    <a:pt x="4148" y="2077"/>
                  </a:cubicBezTo>
                  <a:cubicBezTo>
                    <a:pt x="4069" y="2116"/>
                    <a:pt x="3990" y="2149"/>
                    <a:pt x="3909" y="2168"/>
                  </a:cubicBezTo>
                  <a:cubicBezTo>
                    <a:pt x="3830" y="2191"/>
                    <a:pt x="3750" y="2200"/>
                    <a:pt x="3673" y="2206"/>
                  </a:cubicBezTo>
                  <a:cubicBezTo>
                    <a:pt x="3634" y="2206"/>
                    <a:pt x="3595" y="2208"/>
                    <a:pt x="3558" y="2206"/>
                  </a:cubicBezTo>
                  <a:cubicBezTo>
                    <a:pt x="3519" y="2202"/>
                    <a:pt x="3482" y="2202"/>
                    <a:pt x="3446" y="2195"/>
                  </a:cubicBezTo>
                  <a:cubicBezTo>
                    <a:pt x="3300" y="2172"/>
                    <a:pt x="3167" y="2121"/>
                    <a:pt x="3054" y="2051"/>
                  </a:cubicBezTo>
                  <a:cubicBezTo>
                    <a:pt x="2942" y="1978"/>
                    <a:pt x="2854" y="1890"/>
                    <a:pt x="2789" y="1794"/>
                  </a:cubicBezTo>
                  <a:cubicBezTo>
                    <a:pt x="2722" y="1700"/>
                    <a:pt x="2680" y="1597"/>
                    <a:pt x="2661" y="1494"/>
                  </a:cubicBezTo>
                  <a:cubicBezTo>
                    <a:pt x="2658" y="1481"/>
                    <a:pt x="2656" y="1469"/>
                    <a:pt x="2655" y="1456"/>
                  </a:cubicBezTo>
                  <a:cubicBezTo>
                    <a:pt x="2653" y="1443"/>
                    <a:pt x="2652" y="1430"/>
                    <a:pt x="2651" y="1418"/>
                  </a:cubicBezTo>
                  <a:cubicBezTo>
                    <a:pt x="2649" y="1393"/>
                    <a:pt x="2649" y="1368"/>
                    <a:pt x="2650" y="1344"/>
                  </a:cubicBezTo>
                  <a:cubicBezTo>
                    <a:pt x="2652" y="1319"/>
                    <a:pt x="2653" y="1295"/>
                    <a:pt x="2657" y="1272"/>
                  </a:cubicBezTo>
                  <a:cubicBezTo>
                    <a:pt x="2662" y="1248"/>
                    <a:pt x="2666" y="1227"/>
                    <a:pt x="2672" y="1204"/>
                  </a:cubicBezTo>
                  <a:cubicBezTo>
                    <a:pt x="2699" y="1110"/>
                    <a:pt x="2749" y="1038"/>
                    <a:pt x="2802" y="985"/>
                  </a:cubicBezTo>
                  <a:cubicBezTo>
                    <a:pt x="2854" y="931"/>
                    <a:pt x="2911" y="894"/>
                    <a:pt x="2965" y="868"/>
                  </a:cubicBezTo>
                  <a:cubicBezTo>
                    <a:pt x="3074" y="817"/>
                    <a:pt x="3173" y="809"/>
                    <a:pt x="3249" y="820"/>
                  </a:cubicBezTo>
                  <a:cubicBezTo>
                    <a:pt x="3325" y="831"/>
                    <a:pt x="3377" y="861"/>
                    <a:pt x="3409" y="887"/>
                  </a:cubicBezTo>
                  <a:cubicBezTo>
                    <a:pt x="3441" y="913"/>
                    <a:pt x="3454" y="936"/>
                    <a:pt x="3459" y="952"/>
                  </a:cubicBezTo>
                  <a:cubicBezTo>
                    <a:pt x="3465" y="968"/>
                    <a:pt x="3462" y="978"/>
                    <a:pt x="3457" y="98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8" name="Freeform 32">
              <a:extLst>
                <a:ext uri="{FF2B5EF4-FFF2-40B4-BE49-F238E27FC236}">
                  <a16:creationId xmlns:a16="http://schemas.microsoft.com/office/drawing/2014/main" id="{A8EB528D-2310-DD43-A1E0-4F3F9D7AB0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6875" y="3311525"/>
              <a:ext cx="1666875" cy="820738"/>
            </a:xfrm>
            <a:custGeom>
              <a:avLst/>
              <a:gdLst>
                <a:gd name="T0" fmla="*/ 1663276 w 4632"/>
                <a:gd name="T1" fmla="*/ 113031 h 2280"/>
                <a:gd name="T2" fmla="*/ 1637726 w 4632"/>
                <a:gd name="T3" fmla="*/ 121671 h 2280"/>
                <a:gd name="T4" fmla="*/ 1608578 w 4632"/>
                <a:gd name="T5" fmla="*/ 118071 h 2280"/>
                <a:gd name="T6" fmla="*/ 1588065 w 4632"/>
                <a:gd name="T7" fmla="*/ 114471 h 2280"/>
                <a:gd name="T8" fmla="*/ 1562875 w 4632"/>
                <a:gd name="T9" fmla="*/ 110872 h 2280"/>
                <a:gd name="T10" fmla="*/ 1495941 w 4632"/>
                <a:gd name="T11" fmla="*/ 105112 h 2280"/>
                <a:gd name="T12" fmla="*/ 1402737 w 4632"/>
                <a:gd name="T13" fmla="*/ 110152 h 2280"/>
                <a:gd name="T14" fmla="*/ 1281104 w 4632"/>
                <a:gd name="T15" fmla="*/ 139309 h 2280"/>
                <a:gd name="T16" fmla="*/ 1134641 w 4632"/>
                <a:gd name="T17" fmla="*/ 208064 h 2280"/>
                <a:gd name="T18" fmla="*/ 973783 w 4632"/>
                <a:gd name="T19" fmla="*/ 323976 h 2280"/>
                <a:gd name="T20" fmla="*/ 808607 w 4632"/>
                <a:gd name="T21" fmla="*/ 466165 h 2280"/>
                <a:gd name="T22" fmla="*/ 722600 w 4632"/>
                <a:gd name="T23" fmla="*/ 538519 h 2280"/>
                <a:gd name="T24" fmla="*/ 635154 w 4632"/>
                <a:gd name="T25" fmla="*/ 607274 h 2280"/>
                <a:gd name="T26" fmla="*/ 454504 w 4632"/>
                <a:gd name="T27" fmla="*/ 721386 h 2280"/>
                <a:gd name="T28" fmla="*/ 279612 w 4632"/>
                <a:gd name="T29" fmla="*/ 790500 h 2280"/>
                <a:gd name="T30" fmla="*/ 201162 w 4632"/>
                <a:gd name="T31" fmla="*/ 807779 h 2280"/>
                <a:gd name="T32" fmla="*/ 165536 w 4632"/>
                <a:gd name="T33" fmla="*/ 813179 h 2280"/>
                <a:gd name="T34" fmla="*/ 132789 w 4632"/>
                <a:gd name="T35" fmla="*/ 816778 h 2280"/>
                <a:gd name="T36" fmla="*/ 117674 w 4632"/>
                <a:gd name="T37" fmla="*/ 818218 h 2280"/>
                <a:gd name="T38" fmla="*/ 103280 w 4632"/>
                <a:gd name="T39" fmla="*/ 818578 h 2280"/>
                <a:gd name="T40" fmla="*/ 76650 w 4632"/>
                <a:gd name="T41" fmla="*/ 819658 h 2280"/>
                <a:gd name="T42" fmla="*/ 35266 w 4632"/>
                <a:gd name="T43" fmla="*/ 819298 h 2280"/>
                <a:gd name="T44" fmla="*/ 0 w 4632"/>
                <a:gd name="T45" fmla="*/ 817858 h 2280"/>
                <a:gd name="T46" fmla="*/ 34906 w 4632"/>
                <a:gd name="T47" fmla="*/ 813899 h 2280"/>
                <a:gd name="T48" fmla="*/ 75931 w 4632"/>
                <a:gd name="T49" fmla="*/ 808499 h 2280"/>
                <a:gd name="T50" fmla="*/ 101481 w 4632"/>
                <a:gd name="T51" fmla="*/ 804179 h 2280"/>
                <a:gd name="T52" fmla="*/ 115155 w 4632"/>
                <a:gd name="T53" fmla="*/ 801659 h 2280"/>
                <a:gd name="T54" fmla="*/ 129910 w 4632"/>
                <a:gd name="T55" fmla="*/ 798060 h 2280"/>
                <a:gd name="T56" fmla="*/ 161218 w 4632"/>
                <a:gd name="T57" fmla="*/ 790500 h 2280"/>
                <a:gd name="T58" fmla="*/ 194685 w 4632"/>
                <a:gd name="T59" fmla="*/ 780421 h 2280"/>
                <a:gd name="T60" fmla="*/ 267017 w 4632"/>
                <a:gd name="T61" fmla="*/ 754503 h 2280"/>
                <a:gd name="T62" fmla="*/ 423916 w 4632"/>
                <a:gd name="T63" fmla="*/ 669909 h 2280"/>
                <a:gd name="T64" fmla="*/ 582615 w 4632"/>
                <a:gd name="T65" fmla="*/ 543559 h 2280"/>
                <a:gd name="T66" fmla="*/ 661064 w 4632"/>
                <a:gd name="T67" fmla="*/ 469405 h 2280"/>
                <a:gd name="T68" fmla="*/ 739154 w 4632"/>
                <a:gd name="T69" fmla="*/ 392010 h 2280"/>
                <a:gd name="T70" fmla="*/ 898572 w 4632"/>
                <a:gd name="T71" fmla="*/ 236502 h 2280"/>
                <a:gd name="T72" fmla="*/ 1072025 w 4632"/>
                <a:gd name="T73" fmla="*/ 105112 h 2280"/>
                <a:gd name="T74" fmla="*/ 1245838 w 4632"/>
                <a:gd name="T75" fmla="*/ 27718 h 2280"/>
                <a:gd name="T76" fmla="*/ 1394101 w 4632"/>
                <a:gd name="T77" fmla="*/ 2160 h 2280"/>
                <a:gd name="T78" fmla="*/ 1507817 w 4632"/>
                <a:gd name="T79" fmla="*/ 10799 h 2280"/>
                <a:gd name="T80" fmla="*/ 1586266 w 4632"/>
                <a:gd name="T81" fmla="*/ 36357 h 2280"/>
                <a:gd name="T82" fmla="*/ 1612896 w 4632"/>
                <a:gd name="T83" fmla="*/ 50396 h 2280"/>
                <a:gd name="T84" fmla="*/ 1633048 w 4632"/>
                <a:gd name="T85" fmla="*/ 64075 h 2280"/>
                <a:gd name="T86" fmla="*/ 1656439 w 4632"/>
                <a:gd name="T87" fmla="*/ 87473 h 22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632" h="2280">
                  <a:moveTo>
                    <a:pt x="4622" y="314"/>
                  </a:moveTo>
                  <a:lnTo>
                    <a:pt x="4622" y="314"/>
                  </a:lnTo>
                  <a:cubicBezTo>
                    <a:pt x="4613" y="329"/>
                    <a:pt x="4593" y="339"/>
                    <a:pt x="4551" y="338"/>
                  </a:cubicBezTo>
                  <a:cubicBezTo>
                    <a:pt x="4530" y="337"/>
                    <a:pt x="4505" y="332"/>
                    <a:pt x="4470" y="328"/>
                  </a:cubicBezTo>
                  <a:cubicBezTo>
                    <a:pt x="4453" y="326"/>
                    <a:pt x="4434" y="322"/>
                    <a:pt x="4413" y="318"/>
                  </a:cubicBezTo>
                  <a:cubicBezTo>
                    <a:pt x="4392" y="315"/>
                    <a:pt x="4369" y="312"/>
                    <a:pt x="4343" y="308"/>
                  </a:cubicBezTo>
                  <a:cubicBezTo>
                    <a:pt x="4292" y="301"/>
                    <a:pt x="4230" y="295"/>
                    <a:pt x="4157" y="292"/>
                  </a:cubicBezTo>
                  <a:cubicBezTo>
                    <a:pt x="4084" y="292"/>
                    <a:pt x="3998" y="291"/>
                    <a:pt x="3898" y="306"/>
                  </a:cubicBezTo>
                  <a:cubicBezTo>
                    <a:pt x="3799" y="320"/>
                    <a:pt x="3686" y="345"/>
                    <a:pt x="3560" y="387"/>
                  </a:cubicBezTo>
                  <a:cubicBezTo>
                    <a:pt x="3435" y="430"/>
                    <a:pt x="3297" y="489"/>
                    <a:pt x="3153" y="578"/>
                  </a:cubicBezTo>
                  <a:cubicBezTo>
                    <a:pt x="3006" y="667"/>
                    <a:pt x="2857" y="777"/>
                    <a:pt x="2706" y="900"/>
                  </a:cubicBezTo>
                  <a:cubicBezTo>
                    <a:pt x="2555" y="1023"/>
                    <a:pt x="2403" y="1159"/>
                    <a:pt x="2247" y="1295"/>
                  </a:cubicBezTo>
                  <a:cubicBezTo>
                    <a:pt x="2169" y="1363"/>
                    <a:pt x="2089" y="1430"/>
                    <a:pt x="2008" y="1496"/>
                  </a:cubicBezTo>
                  <a:cubicBezTo>
                    <a:pt x="1927" y="1562"/>
                    <a:pt x="1847" y="1625"/>
                    <a:pt x="1765" y="1687"/>
                  </a:cubicBezTo>
                  <a:cubicBezTo>
                    <a:pt x="1600" y="1809"/>
                    <a:pt x="1432" y="1919"/>
                    <a:pt x="1263" y="2004"/>
                  </a:cubicBezTo>
                  <a:cubicBezTo>
                    <a:pt x="1095" y="2090"/>
                    <a:pt x="929" y="2154"/>
                    <a:pt x="777" y="2196"/>
                  </a:cubicBezTo>
                  <a:cubicBezTo>
                    <a:pt x="700" y="2215"/>
                    <a:pt x="627" y="2234"/>
                    <a:pt x="559" y="2244"/>
                  </a:cubicBezTo>
                  <a:cubicBezTo>
                    <a:pt x="524" y="2249"/>
                    <a:pt x="492" y="2257"/>
                    <a:pt x="460" y="2259"/>
                  </a:cubicBezTo>
                  <a:cubicBezTo>
                    <a:pt x="428" y="2262"/>
                    <a:pt x="398" y="2266"/>
                    <a:pt x="369" y="2269"/>
                  </a:cubicBezTo>
                  <a:cubicBezTo>
                    <a:pt x="354" y="2270"/>
                    <a:pt x="341" y="2272"/>
                    <a:pt x="327" y="2273"/>
                  </a:cubicBezTo>
                  <a:cubicBezTo>
                    <a:pt x="313" y="2274"/>
                    <a:pt x="300" y="2274"/>
                    <a:pt x="287" y="2274"/>
                  </a:cubicBezTo>
                  <a:cubicBezTo>
                    <a:pt x="261" y="2275"/>
                    <a:pt x="236" y="2276"/>
                    <a:pt x="213" y="2277"/>
                  </a:cubicBezTo>
                  <a:cubicBezTo>
                    <a:pt x="168" y="2279"/>
                    <a:pt x="129" y="2277"/>
                    <a:pt x="98" y="2276"/>
                  </a:cubicBezTo>
                  <a:cubicBezTo>
                    <a:pt x="34" y="2273"/>
                    <a:pt x="0" y="2272"/>
                    <a:pt x="0" y="2272"/>
                  </a:cubicBezTo>
                  <a:cubicBezTo>
                    <a:pt x="0" y="2272"/>
                    <a:pt x="34" y="2268"/>
                    <a:pt x="97" y="2261"/>
                  </a:cubicBezTo>
                  <a:cubicBezTo>
                    <a:pt x="128" y="2258"/>
                    <a:pt x="167" y="2255"/>
                    <a:pt x="211" y="2246"/>
                  </a:cubicBezTo>
                  <a:cubicBezTo>
                    <a:pt x="233" y="2242"/>
                    <a:pt x="257" y="2238"/>
                    <a:pt x="282" y="2234"/>
                  </a:cubicBezTo>
                  <a:cubicBezTo>
                    <a:pt x="294" y="2231"/>
                    <a:pt x="307" y="2229"/>
                    <a:pt x="320" y="2227"/>
                  </a:cubicBezTo>
                  <a:cubicBezTo>
                    <a:pt x="334" y="2224"/>
                    <a:pt x="347" y="2220"/>
                    <a:pt x="361" y="2217"/>
                  </a:cubicBezTo>
                  <a:cubicBezTo>
                    <a:pt x="389" y="2210"/>
                    <a:pt x="417" y="2204"/>
                    <a:pt x="448" y="2196"/>
                  </a:cubicBezTo>
                  <a:cubicBezTo>
                    <a:pt x="478" y="2189"/>
                    <a:pt x="508" y="2178"/>
                    <a:pt x="541" y="2168"/>
                  </a:cubicBezTo>
                  <a:cubicBezTo>
                    <a:pt x="605" y="2150"/>
                    <a:pt x="672" y="2123"/>
                    <a:pt x="742" y="2096"/>
                  </a:cubicBezTo>
                  <a:cubicBezTo>
                    <a:pt x="882" y="2038"/>
                    <a:pt x="1030" y="1959"/>
                    <a:pt x="1178" y="1861"/>
                  </a:cubicBezTo>
                  <a:cubicBezTo>
                    <a:pt x="1327" y="1762"/>
                    <a:pt x="1474" y="1642"/>
                    <a:pt x="1619" y="1510"/>
                  </a:cubicBezTo>
                  <a:cubicBezTo>
                    <a:pt x="1692" y="1444"/>
                    <a:pt x="1765" y="1374"/>
                    <a:pt x="1837" y="1304"/>
                  </a:cubicBezTo>
                  <a:cubicBezTo>
                    <a:pt x="1910" y="1235"/>
                    <a:pt x="1982" y="1162"/>
                    <a:pt x="2054" y="1089"/>
                  </a:cubicBezTo>
                  <a:cubicBezTo>
                    <a:pt x="2198" y="943"/>
                    <a:pt x="2344" y="794"/>
                    <a:pt x="2497" y="657"/>
                  </a:cubicBezTo>
                  <a:cubicBezTo>
                    <a:pt x="2651" y="520"/>
                    <a:pt x="2812" y="393"/>
                    <a:pt x="2979" y="292"/>
                  </a:cubicBezTo>
                  <a:cubicBezTo>
                    <a:pt x="3146" y="189"/>
                    <a:pt x="3312" y="121"/>
                    <a:pt x="3462" y="77"/>
                  </a:cubicBezTo>
                  <a:cubicBezTo>
                    <a:pt x="3613" y="32"/>
                    <a:pt x="3751" y="12"/>
                    <a:pt x="3874" y="6"/>
                  </a:cubicBezTo>
                  <a:cubicBezTo>
                    <a:pt x="3995" y="0"/>
                    <a:pt x="4101" y="14"/>
                    <a:pt x="4190" y="30"/>
                  </a:cubicBezTo>
                  <a:cubicBezTo>
                    <a:pt x="4279" y="49"/>
                    <a:pt x="4350" y="74"/>
                    <a:pt x="4408" y="101"/>
                  </a:cubicBezTo>
                  <a:cubicBezTo>
                    <a:pt x="4436" y="114"/>
                    <a:pt x="4461" y="127"/>
                    <a:pt x="4482" y="140"/>
                  </a:cubicBezTo>
                  <a:cubicBezTo>
                    <a:pt x="4504" y="154"/>
                    <a:pt x="4522" y="167"/>
                    <a:pt x="4538" y="178"/>
                  </a:cubicBezTo>
                  <a:cubicBezTo>
                    <a:pt x="4570" y="201"/>
                    <a:pt x="4590" y="225"/>
                    <a:pt x="4603" y="243"/>
                  </a:cubicBezTo>
                  <a:cubicBezTo>
                    <a:pt x="4631" y="279"/>
                    <a:pt x="4630" y="301"/>
                    <a:pt x="4622" y="31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9" name="Freeform 33">
              <a:extLst>
                <a:ext uri="{FF2B5EF4-FFF2-40B4-BE49-F238E27FC236}">
                  <a16:creationId xmlns:a16="http://schemas.microsoft.com/office/drawing/2014/main" id="{F090E3F8-03D9-AF4F-BA45-F52B4D0309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1675" y="3486150"/>
              <a:ext cx="366713" cy="561975"/>
            </a:xfrm>
            <a:custGeom>
              <a:avLst/>
              <a:gdLst>
                <a:gd name="T0" fmla="*/ 222043 w 1019"/>
                <a:gd name="T1" fmla="*/ 8989 h 1563"/>
                <a:gd name="T2" fmla="*/ 222043 w 1019"/>
                <a:gd name="T3" fmla="*/ 8989 h 1563"/>
                <a:gd name="T4" fmla="*/ 234639 w 1019"/>
                <a:gd name="T5" fmla="*/ 1079 h 1563"/>
                <a:gd name="T6" fmla="*/ 234639 w 1019"/>
                <a:gd name="T7" fmla="*/ 1079 h 1563"/>
                <a:gd name="T8" fmla="*/ 270266 w 1019"/>
                <a:gd name="T9" fmla="*/ 9708 h 1563"/>
                <a:gd name="T10" fmla="*/ 270266 w 1019"/>
                <a:gd name="T11" fmla="*/ 9708 h 1563"/>
                <a:gd name="T12" fmla="*/ 328206 w 1019"/>
                <a:gd name="T13" fmla="*/ 65078 h 1563"/>
                <a:gd name="T14" fmla="*/ 328206 w 1019"/>
                <a:gd name="T15" fmla="*/ 65078 h 1563"/>
                <a:gd name="T16" fmla="*/ 365273 w 1019"/>
                <a:gd name="T17" fmla="*/ 200988 h 1563"/>
                <a:gd name="T18" fmla="*/ 365273 w 1019"/>
                <a:gd name="T19" fmla="*/ 200988 h 1563"/>
                <a:gd name="T20" fmla="*/ 345840 w 1019"/>
                <a:gd name="T21" fmla="*/ 291235 h 1563"/>
                <a:gd name="T22" fmla="*/ 345840 w 1019"/>
                <a:gd name="T23" fmla="*/ 291235 h 1563"/>
                <a:gd name="T24" fmla="*/ 298337 w 1019"/>
                <a:gd name="T25" fmla="*/ 373212 h 1563"/>
                <a:gd name="T26" fmla="*/ 298337 w 1019"/>
                <a:gd name="T27" fmla="*/ 373212 h 1563"/>
                <a:gd name="T28" fmla="*/ 234279 w 1019"/>
                <a:gd name="T29" fmla="*/ 438650 h 1563"/>
                <a:gd name="T30" fmla="*/ 234279 w 1019"/>
                <a:gd name="T31" fmla="*/ 438650 h 1563"/>
                <a:gd name="T32" fmla="*/ 164823 w 1019"/>
                <a:gd name="T33" fmla="*/ 486110 h 1563"/>
                <a:gd name="T34" fmla="*/ 164823 w 1019"/>
                <a:gd name="T35" fmla="*/ 486110 h 1563"/>
                <a:gd name="T36" fmla="*/ 47504 w 1019"/>
                <a:gd name="T37" fmla="*/ 542559 h 1563"/>
                <a:gd name="T38" fmla="*/ 47504 w 1019"/>
                <a:gd name="T39" fmla="*/ 542559 h 1563"/>
                <a:gd name="T40" fmla="*/ 0 w 1019"/>
                <a:gd name="T41" fmla="*/ 561615 h 1563"/>
                <a:gd name="T42" fmla="*/ 0 w 1019"/>
                <a:gd name="T43" fmla="*/ 561615 h 1563"/>
                <a:gd name="T44" fmla="*/ 41746 w 1019"/>
                <a:gd name="T45" fmla="*/ 531773 h 1563"/>
                <a:gd name="T46" fmla="*/ 41746 w 1019"/>
                <a:gd name="T47" fmla="*/ 531773 h 1563"/>
                <a:gd name="T48" fmla="*/ 141431 w 1019"/>
                <a:gd name="T49" fmla="*/ 453391 h 1563"/>
                <a:gd name="T50" fmla="*/ 141431 w 1019"/>
                <a:gd name="T51" fmla="*/ 453391 h 1563"/>
                <a:gd name="T52" fmla="*/ 242556 w 1019"/>
                <a:gd name="T53" fmla="*/ 334740 h 1563"/>
                <a:gd name="T54" fmla="*/ 242556 w 1019"/>
                <a:gd name="T55" fmla="*/ 334740 h 1563"/>
                <a:gd name="T56" fmla="*/ 273505 w 1019"/>
                <a:gd name="T57" fmla="*/ 265707 h 1563"/>
                <a:gd name="T58" fmla="*/ 273505 w 1019"/>
                <a:gd name="T59" fmla="*/ 265707 h 1563"/>
                <a:gd name="T60" fmla="*/ 285021 w 1019"/>
                <a:gd name="T61" fmla="*/ 198471 h 1563"/>
                <a:gd name="T62" fmla="*/ 285021 w 1019"/>
                <a:gd name="T63" fmla="*/ 198471 h 1563"/>
                <a:gd name="T64" fmla="*/ 265228 w 1019"/>
                <a:gd name="T65" fmla="*/ 100314 h 1563"/>
                <a:gd name="T66" fmla="*/ 265228 w 1019"/>
                <a:gd name="T67" fmla="*/ 100314 h 1563"/>
                <a:gd name="T68" fmla="*/ 236798 w 1019"/>
                <a:gd name="T69" fmla="*/ 49618 h 1563"/>
                <a:gd name="T70" fmla="*/ 236798 w 1019"/>
                <a:gd name="T71" fmla="*/ 49618 h 1563"/>
                <a:gd name="T72" fmla="*/ 221683 w 1019"/>
                <a:gd name="T73" fmla="*/ 23730 h 1563"/>
                <a:gd name="T74" fmla="*/ 221683 w 1019"/>
                <a:gd name="T75" fmla="*/ 23730 h 1563"/>
                <a:gd name="T76" fmla="*/ 222043 w 1019"/>
                <a:gd name="T77" fmla="*/ 8989 h 156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9" h="1563">
                  <a:moveTo>
                    <a:pt x="617" y="25"/>
                  </a:moveTo>
                  <a:lnTo>
                    <a:pt x="617" y="25"/>
                  </a:lnTo>
                  <a:cubicBezTo>
                    <a:pt x="623" y="15"/>
                    <a:pt x="632" y="6"/>
                    <a:pt x="652" y="3"/>
                  </a:cubicBezTo>
                  <a:cubicBezTo>
                    <a:pt x="673" y="0"/>
                    <a:pt x="705" y="3"/>
                    <a:pt x="751" y="27"/>
                  </a:cubicBezTo>
                  <a:cubicBezTo>
                    <a:pt x="796" y="51"/>
                    <a:pt x="856" y="97"/>
                    <a:pt x="912" y="181"/>
                  </a:cubicBezTo>
                  <a:cubicBezTo>
                    <a:pt x="967" y="266"/>
                    <a:pt x="1018" y="391"/>
                    <a:pt x="1015" y="559"/>
                  </a:cubicBezTo>
                  <a:cubicBezTo>
                    <a:pt x="1012" y="644"/>
                    <a:pt x="993" y="728"/>
                    <a:pt x="961" y="810"/>
                  </a:cubicBezTo>
                  <a:cubicBezTo>
                    <a:pt x="928" y="892"/>
                    <a:pt x="883" y="969"/>
                    <a:pt x="829" y="1038"/>
                  </a:cubicBezTo>
                  <a:cubicBezTo>
                    <a:pt x="776" y="1106"/>
                    <a:pt x="715" y="1167"/>
                    <a:pt x="651" y="1220"/>
                  </a:cubicBezTo>
                  <a:cubicBezTo>
                    <a:pt x="587" y="1271"/>
                    <a:pt x="522" y="1315"/>
                    <a:pt x="458" y="1352"/>
                  </a:cubicBezTo>
                  <a:cubicBezTo>
                    <a:pt x="332" y="1426"/>
                    <a:pt x="215" y="1475"/>
                    <a:pt x="132" y="1509"/>
                  </a:cubicBezTo>
                  <a:cubicBezTo>
                    <a:pt x="50" y="1543"/>
                    <a:pt x="0" y="1562"/>
                    <a:pt x="0" y="1562"/>
                  </a:cubicBezTo>
                  <a:cubicBezTo>
                    <a:pt x="0" y="1562"/>
                    <a:pt x="43" y="1530"/>
                    <a:pt x="116" y="1479"/>
                  </a:cubicBezTo>
                  <a:cubicBezTo>
                    <a:pt x="188" y="1426"/>
                    <a:pt x="289" y="1354"/>
                    <a:pt x="393" y="1261"/>
                  </a:cubicBezTo>
                  <a:cubicBezTo>
                    <a:pt x="497" y="1170"/>
                    <a:pt x="601" y="1058"/>
                    <a:pt x="674" y="931"/>
                  </a:cubicBezTo>
                  <a:cubicBezTo>
                    <a:pt x="711" y="869"/>
                    <a:pt x="740" y="802"/>
                    <a:pt x="760" y="739"/>
                  </a:cubicBezTo>
                  <a:cubicBezTo>
                    <a:pt x="779" y="675"/>
                    <a:pt x="790" y="609"/>
                    <a:pt x="792" y="552"/>
                  </a:cubicBezTo>
                  <a:cubicBezTo>
                    <a:pt x="795" y="435"/>
                    <a:pt x="765" y="344"/>
                    <a:pt x="737" y="279"/>
                  </a:cubicBezTo>
                  <a:cubicBezTo>
                    <a:pt x="708" y="214"/>
                    <a:pt x="679" y="171"/>
                    <a:pt x="658" y="138"/>
                  </a:cubicBezTo>
                  <a:cubicBezTo>
                    <a:pt x="636" y="105"/>
                    <a:pt x="623" y="83"/>
                    <a:pt x="616" y="66"/>
                  </a:cubicBezTo>
                  <a:cubicBezTo>
                    <a:pt x="611" y="48"/>
                    <a:pt x="613" y="34"/>
                    <a:pt x="617" y="2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0" name="Freeform 34">
              <a:extLst>
                <a:ext uri="{FF2B5EF4-FFF2-40B4-BE49-F238E27FC236}">
                  <a16:creationId xmlns:a16="http://schemas.microsoft.com/office/drawing/2014/main" id="{54C07860-2AA9-B84E-A6E8-E6AA5488F2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9625" y="3197225"/>
              <a:ext cx="434975" cy="733425"/>
            </a:xfrm>
            <a:custGeom>
              <a:avLst/>
              <a:gdLst>
                <a:gd name="T0" fmla="*/ 7196 w 1209"/>
                <a:gd name="T1" fmla="*/ 144812 h 2036"/>
                <a:gd name="T2" fmla="*/ 0 w 1209"/>
                <a:gd name="T3" fmla="*/ 129322 h 2036"/>
                <a:gd name="T4" fmla="*/ 720 w 1209"/>
                <a:gd name="T5" fmla="*/ 120677 h 2036"/>
                <a:gd name="T6" fmla="*/ 3958 w 1209"/>
                <a:gd name="T7" fmla="*/ 109509 h 2036"/>
                <a:gd name="T8" fmla="*/ 6116 w 1209"/>
                <a:gd name="T9" fmla="*/ 102665 h 2036"/>
                <a:gd name="T10" fmla="*/ 9714 w 1209"/>
                <a:gd name="T11" fmla="*/ 95461 h 2036"/>
                <a:gd name="T12" fmla="*/ 19788 w 1209"/>
                <a:gd name="T13" fmla="*/ 79610 h 2036"/>
                <a:gd name="T14" fmla="*/ 34539 w 1209"/>
                <a:gd name="T15" fmla="*/ 61959 h 2036"/>
                <a:gd name="T16" fmla="*/ 55406 w 1209"/>
                <a:gd name="T17" fmla="*/ 43588 h 2036"/>
                <a:gd name="T18" fmla="*/ 118728 w 1209"/>
                <a:gd name="T19" fmla="*/ 11888 h 2036"/>
                <a:gd name="T20" fmla="*/ 213350 w 1209"/>
                <a:gd name="T21" fmla="*/ 4323 h 2036"/>
                <a:gd name="T22" fmla="*/ 227381 w 1209"/>
                <a:gd name="T23" fmla="*/ 6844 h 2036"/>
                <a:gd name="T24" fmla="*/ 241413 w 1209"/>
                <a:gd name="T25" fmla="*/ 10086 h 2036"/>
                <a:gd name="T26" fmla="*/ 255804 w 1209"/>
                <a:gd name="T27" fmla="*/ 14769 h 2036"/>
                <a:gd name="T28" fmla="*/ 269836 w 1209"/>
                <a:gd name="T29" fmla="*/ 20173 h 2036"/>
                <a:gd name="T30" fmla="*/ 325242 w 1209"/>
                <a:gd name="T31" fmla="*/ 53674 h 2036"/>
                <a:gd name="T32" fmla="*/ 408711 w 1209"/>
                <a:gd name="T33" fmla="*/ 164264 h 2036"/>
                <a:gd name="T34" fmla="*/ 429219 w 1209"/>
                <a:gd name="T35" fmla="*/ 233788 h 2036"/>
                <a:gd name="T36" fmla="*/ 433176 w 1209"/>
                <a:gd name="T37" fmla="*/ 305834 h 2036"/>
                <a:gd name="T38" fmla="*/ 400076 w 1209"/>
                <a:gd name="T39" fmla="*/ 440920 h 2036"/>
                <a:gd name="T40" fmla="*/ 334596 w 1209"/>
                <a:gd name="T41" fmla="*/ 549709 h 2036"/>
                <a:gd name="T42" fmla="*/ 194641 w 1209"/>
                <a:gd name="T43" fmla="*/ 686235 h 2036"/>
                <a:gd name="T44" fmla="*/ 149669 w 1209"/>
                <a:gd name="T45" fmla="*/ 721177 h 2036"/>
                <a:gd name="T46" fmla="*/ 132759 w 1209"/>
                <a:gd name="T47" fmla="*/ 733065 h 2036"/>
                <a:gd name="T48" fmla="*/ 147150 w 1209"/>
                <a:gd name="T49" fmla="*/ 718295 h 2036"/>
                <a:gd name="T50" fmla="*/ 186366 w 1209"/>
                <a:gd name="T51" fmla="*/ 677229 h 2036"/>
                <a:gd name="T52" fmla="*/ 301496 w 1209"/>
                <a:gd name="T53" fmla="*/ 527014 h 2036"/>
                <a:gd name="T54" fmla="*/ 348987 w 1209"/>
                <a:gd name="T55" fmla="*/ 421467 h 2036"/>
                <a:gd name="T56" fmla="*/ 365537 w 1209"/>
                <a:gd name="T57" fmla="*/ 304753 h 2036"/>
                <a:gd name="T58" fmla="*/ 338914 w 1209"/>
                <a:gd name="T59" fmla="*/ 196324 h 2036"/>
                <a:gd name="T60" fmla="*/ 275592 w 1209"/>
                <a:gd name="T61" fmla="*/ 116354 h 2036"/>
                <a:gd name="T62" fmla="*/ 237815 w 1209"/>
                <a:gd name="T63" fmla="*/ 93299 h 2036"/>
                <a:gd name="T64" fmla="*/ 228461 w 1209"/>
                <a:gd name="T65" fmla="*/ 88976 h 2036"/>
                <a:gd name="T66" fmla="*/ 219466 w 1209"/>
                <a:gd name="T67" fmla="*/ 86095 h 2036"/>
                <a:gd name="T68" fmla="*/ 210472 w 1209"/>
                <a:gd name="T69" fmla="*/ 83933 h 2036"/>
                <a:gd name="T70" fmla="*/ 201477 w 1209"/>
                <a:gd name="T71" fmla="*/ 81772 h 2036"/>
                <a:gd name="T72" fmla="*/ 136357 w 1209"/>
                <a:gd name="T73" fmla="*/ 82132 h 2036"/>
                <a:gd name="T74" fmla="*/ 88866 w 1209"/>
                <a:gd name="T75" fmla="*/ 97262 h 2036"/>
                <a:gd name="T76" fmla="*/ 71237 w 1209"/>
                <a:gd name="T77" fmla="*/ 106628 h 2036"/>
                <a:gd name="T78" fmla="*/ 56845 w 1209"/>
                <a:gd name="T79" fmla="*/ 115633 h 2036"/>
                <a:gd name="T80" fmla="*/ 45692 w 1209"/>
                <a:gd name="T81" fmla="*/ 123919 h 2036"/>
                <a:gd name="T82" fmla="*/ 41015 w 1209"/>
                <a:gd name="T83" fmla="*/ 127521 h 2036"/>
                <a:gd name="T84" fmla="*/ 36698 w 1209"/>
                <a:gd name="T85" fmla="*/ 131123 h 2036"/>
                <a:gd name="T86" fmla="*/ 29142 w 1209"/>
                <a:gd name="T87" fmla="*/ 136527 h 2036"/>
                <a:gd name="T88" fmla="*/ 23386 w 1209"/>
                <a:gd name="T89" fmla="*/ 141210 h 20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209" h="2036">
                  <a:moveTo>
                    <a:pt x="20" y="402"/>
                  </a:moveTo>
                  <a:lnTo>
                    <a:pt x="20" y="402"/>
                  </a:lnTo>
                  <a:cubicBezTo>
                    <a:pt x="9" y="398"/>
                    <a:pt x="1" y="387"/>
                    <a:pt x="0" y="359"/>
                  </a:cubicBezTo>
                  <a:cubicBezTo>
                    <a:pt x="0" y="352"/>
                    <a:pt x="1" y="344"/>
                    <a:pt x="2" y="335"/>
                  </a:cubicBezTo>
                  <a:cubicBezTo>
                    <a:pt x="4" y="325"/>
                    <a:pt x="7" y="315"/>
                    <a:pt x="11" y="304"/>
                  </a:cubicBezTo>
                  <a:cubicBezTo>
                    <a:pt x="13" y="298"/>
                    <a:pt x="15" y="291"/>
                    <a:pt x="17" y="285"/>
                  </a:cubicBezTo>
                  <a:cubicBezTo>
                    <a:pt x="20" y="278"/>
                    <a:pt x="24" y="272"/>
                    <a:pt x="27" y="265"/>
                  </a:cubicBezTo>
                  <a:cubicBezTo>
                    <a:pt x="35" y="252"/>
                    <a:pt x="42" y="235"/>
                    <a:pt x="55" y="221"/>
                  </a:cubicBezTo>
                  <a:cubicBezTo>
                    <a:pt x="66" y="205"/>
                    <a:pt x="79" y="188"/>
                    <a:pt x="96" y="172"/>
                  </a:cubicBezTo>
                  <a:cubicBezTo>
                    <a:pt x="112" y="154"/>
                    <a:pt x="132" y="138"/>
                    <a:pt x="154" y="121"/>
                  </a:cubicBezTo>
                  <a:cubicBezTo>
                    <a:pt x="199" y="88"/>
                    <a:pt x="257" y="56"/>
                    <a:pt x="330" y="33"/>
                  </a:cubicBezTo>
                  <a:cubicBezTo>
                    <a:pt x="403" y="12"/>
                    <a:pt x="492" y="0"/>
                    <a:pt x="593" y="12"/>
                  </a:cubicBezTo>
                  <a:cubicBezTo>
                    <a:pt x="606" y="14"/>
                    <a:pt x="619" y="16"/>
                    <a:pt x="632" y="19"/>
                  </a:cubicBezTo>
                  <a:cubicBezTo>
                    <a:pt x="645" y="22"/>
                    <a:pt x="658" y="24"/>
                    <a:pt x="671" y="28"/>
                  </a:cubicBezTo>
                  <a:cubicBezTo>
                    <a:pt x="684" y="32"/>
                    <a:pt x="698" y="36"/>
                    <a:pt x="711" y="41"/>
                  </a:cubicBezTo>
                  <a:cubicBezTo>
                    <a:pt x="724" y="46"/>
                    <a:pt x="737" y="51"/>
                    <a:pt x="750" y="56"/>
                  </a:cubicBezTo>
                  <a:cubicBezTo>
                    <a:pt x="802" y="79"/>
                    <a:pt x="855" y="109"/>
                    <a:pt x="904" y="149"/>
                  </a:cubicBezTo>
                  <a:cubicBezTo>
                    <a:pt x="1003" y="227"/>
                    <a:pt x="1084" y="334"/>
                    <a:pt x="1136" y="456"/>
                  </a:cubicBezTo>
                  <a:cubicBezTo>
                    <a:pt x="1162" y="518"/>
                    <a:pt x="1181" y="582"/>
                    <a:pt x="1193" y="649"/>
                  </a:cubicBezTo>
                  <a:cubicBezTo>
                    <a:pt x="1204" y="715"/>
                    <a:pt x="1208" y="783"/>
                    <a:pt x="1204" y="849"/>
                  </a:cubicBezTo>
                  <a:cubicBezTo>
                    <a:pt x="1197" y="982"/>
                    <a:pt x="1162" y="1109"/>
                    <a:pt x="1112" y="1224"/>
                  </a:cubicBezTo>
                  <a:cubicBezTo>
                    <a:pt x="1063" y="1337"/>
                    <a:pt x="999" y="1439"/>
                    <a:pt x="930" y="1526"/>
                  </a:cubicBezTo>
                  <a:cubicBezTo>
                    <a:pt x="793" y="1701"/>
                    <a:pt x="645" y="1821"/>
                    <a:pt x="541" y="1905"/>
                  </a:cubicBezTo>
                  <a:cubicBezTo>
                    <a:pt x="488" y="1947"/>
                    <a:pt x="445" y="1979"/>
                    <a:pt x="416" y="2002"/>
                  </a:cubicBezTo>
                  <a:cubicBezTo>
                    <a:pt x="386" y="2023"/>
                    <a:pt x="369" y="2035"/>
                    <a:pt x="369" y="2035"/>
                  </a:cubicBezTo>
                  <a:cubicBezTo>
                    <a:pt x="369" y="2035"/>
                    <a:pt x="384" y="2020"/>
                    <a:pt x="409" y="1994"/>
                  </a:cubicBezTo>
                  <a:cubicBezTo>
                    <a:pt x="435" y="1968"/>
                    <a:pt x="472" y="1929"/>
                    <a:pt x="518" y="1880"/>
                  </a:cubicBezTo>
                  <a:cubicBezTo>
                    <a:pt x="607" y="1782"/>
                    <a:pt x="732" y="1642"/>
                    <a:pt x="838" y="1463"/>
                  </a:cubicBezTo>
                  <a:cubicBezTo>
                    <a:pt x="891" y="1374"/>
                    <a:pt x="937" y="1275"/>
                    <a:pt x="970" y="1170"/>
                  </a:cubicBezTo>
                  <a:cubicBezTo>
                    <a:pt x="1002" y="1065"/>
                    <a:pt x="1020" y="954"/>
                    <a:pt x="1016" y="846"/>
                  </a:cubicBezTo>
                  <a:cubicBezTo>
                    <a:pt x="1013" y="738"/>
                    <a:pt x="987" y="636"/>
                    <a:pt x="942" y="545"/>
                  </a:cubicBezTo>
                  <a:cubicBezTo>
                    <a:pt x="897" y="454"/>
                    <a:pt x="834" y="378"/>
                    <a:pt x="766" y="323"/>
                  </a:cubicBezTo>
                  <a:cubicBezTo>
                    <a:pt x="731" y="295"/>
                    <a:pt x="695" y="275"/>
                    <a:pt x="661" y="259"/>
                  </a:cubicBezTo>
                  <a:cubicBezTo>
                    <a:pt x="652" y="255"/>
                    <a:pt x="644" y="252"/>
                    <a:pt x="635" y="247"/>
                  </a:cubicBezTo>
                  <a:cubicBezTo>
                    <a:pt x="627" y="245"/>
                    <a:pt x="618" y="242"/>
                    <a:pt x="610" y="239"/>
                  </a:cubicBezTo>
                  <a:cubicBezTo>
                    <a:pt x="601" y="236"/>
                    <a:pt x="593" y="234"/>
                    <a:pt x="585" y="233"/>
                  </a:cubicBezTo>
                  <a:cubicBezTo>
                    <a:pt x="576" y="230"/>
                    <a:pt x="569" y="228"/>
                    <a:pt x="560" y="227"/>
                  </a:cubicBezTo>
                  <a:cubicBezTo>
                    <a:pt x="494" y="215"/>
                    <a:pt x="432" y="218"/>
                    <a:pt x="379" y="228"/>
                  </a:cubicBezTo>
                  <a:cubicBezTo>
                    <a:pt x="327" y="238"/>
                    <a:pt x="283" y="254"/>
                    <a:pt x="247" y="270"/>
                  </a:cubicBezTo>
                  <a:cubicBezTo>
                    <a:pt x="229" y="279"/>
                    <a:pt x="212" y="287"/>
                    <a:pt x="198" y="296"/>
                  </a:cubicBezTo>
                  <a:cubicBezTo>
                    <a:pt x="183" y="304"/>
                    <a:pt x="171" y="313"/>
                    <a:pt x="158" y="321"/>
                  </a:cubicBezTo>
                  <a:cubicBezTo>
                    <a:pt x="146" y="328"/>
                    <a:pt x="137" y="337"/>
                    <a:pt x="127" y="344"/>
                  </a:cubicBezTo>
                  <a:cubicBezTo>
                    <a:pt x="123" y="348"/>
                    <a:pt x="118" y="351"/>
                    <a:pt x="114" y="354"/>
                  </a:cubicBezTo>
                  <a:cubicBezTo>
                    <a:pt x="110" y="357"/>
                    <a:pt x="106" y="361"/>
                    <a:pt x="102" y="364"/>
                  </a:cubicBezTo>
                  <a:cubicBezTo>
                    <a:pt x="95" y="370"/>
                    <a:pt x="88" y="375"/>
                    <a:pt x="81" y="379"/>
                  </a:cubicBezTo>
                  <a:cubicBezTo>
                    <a:pt x="75" y="384"/>
                    <a:pt x="70" y="388"/>
                    <a:pt x="65" y="392"/>
                  </a:cubicBezTo>
                  <a:cubicBezTo>
                    <a:pt x="45" y="405"/>
                    <a:pt x="30" y="406"/>
                    <a:pt x="20" y="40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1" name="Freeform 35">
              <a:extLst>
                <a:ext uri="{FF2B5EF4-FFF2-40B4-BE49-F238E27FC236}">
                  <a16:creationId xmlns:a16="http://schemas.microsoft.com/office/drawing/2014/main" id="{810522C2-666C-6243-BF5D-F29D5E8E1C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0550" y="4033838"/>
              <a:ext cx="546100" cy="141287"/>
            </a:xfrm>
            <a:custGeom>
              <a:avLst/>
              <a:gdLst>
                <a:gd name="T0" fmla="*/ 539260 w 1517"/>
                <a:gd name="T1" fmla="*/ 128704 h 393"/>
                <a:gd name="T2" fmla="*/ 539260 w 1517"/>
                <a:gd name="T3" fmla="*/ 128704 h 393"/>
                <a:gd name="T4" fmla="*/ 501462 w 1517"/>
                <a:gd name="T5" fmla="*/ 135175 h 393"/>
                <a:gd name="T6" fmla="*/ 501462 w 1517"/>
                <a:gd name="T7" fmla="*/ 135175 h 393"/>
                <a:gd name="T8" fmla="*/ 370786 w 1517"/>
                <a:gd name="T9" fmla="*/ 93472 h 393"/>
                <a:gd name="T10" fmla="*/ 370786 w 1517"/>
                <a:gd name="T11" fmla="*/ 93472 h 393"/>
                <a:gd name="T12" fmla="*/ 254511 w 1517"/>
                <a:gd name="T13" fmla="*/ 69385 h 393"/>
                <a:gd name="T14" fmla="*/ 254511 w 1517"/>
                <a:gd name="T15" fmla="*/ 69385 h 393"/>
                <a:gd name="T16" fmla="*/ 133195 w 1517"/>
                <a:gd name="T17" fmla="*/ 65071 h 393"/>
                <a:gd name="T18" fmla="*/ 133195 w 1517"/>
                <a:gd name="T19" fmla="*/ 65071 h 393"/>
                <a:gd name="T20" fmla="*/ 38159 w 1517"/>
                <a:gd name="T21" fmla="*/ 79092 h 393"/>
                <a:gd name="T22" fmla="*/ 38159 w 1517"/>
                <a:gd name="T23" fmla="*/ 79092 h 393"/>
                <a:gd name="T24" fmla="*/ 10080 w 1517"/>
                <a:gd name="T25" fmla="*/ 86642 h 393"/>
                <a:gd name="T26" fmla="*/ 10080 w 1517"/>
                <a:gd name="T27" fmla="*/ 86642 h 393"/>
                <a:gd name="T28" fmla="*/ 0 w 1517"/>
                <a:gd name="T29" fmla="*/ 89518 h 393"/>
                <a:gd name="T30" fmla="*/ 0 w 1517"/>
                <a:gd name="T31" fmla="*/ 89518 h 393"/>
                <a:gd name="T32" fmla="*/ 8640 w 1517"/>
                <a:gd name="T33" fmla="*/ 83406 h 393"/>
                <a:gd name="T34" fmla="*/ 8640 w 1517"/>
                <a:gd name="T35" fmla="*/ 83406 h 393"/>
                <a:gd name="T36" fmla="*/ 33479 w 1517"/>
                <a:gd name="T37" fmla="*/ 67588 h 393"/>
                <a:gd name="T38" fmla="*/ 33479 w 1517"/>
                <a:gd name="T39" fmla="*/ 67588 h 393"/>
                <a:gd name="T40" fmla="*/ 125275 w 1517"/>
                <a:gd name="T41" fmla="*/ 25525 h 393"/>
                <a:gd name="T42" fmla="*/ 125275 w 1517"/>
                <a:gd name="T43" fmla="*/ 25525 h 393"/>
                <a:gd name="T44" fmla="*/ 257031 w 1517"/>
                <a:gd name="T45" fmla="*/ 2157 h 393"/>
                <a:gd name="T46" fmla="*/ 257031 w 1517"/>
                <a:gd name="T47" fmla="*/ 2157 h 393"/>
                <a:gd name="T48" fmla="*/ 392026 w 1517"/>
                <a:gd name="T49" fmla="*/ 16537 h 393"/>
                <a:gd name="T50" fmla="*/ 392026 w 1517"/>
                <a:gd name="T51" fmla="*/ 16537 h 393"/>
                <a:gd name="T52" fmla="*/ 420465 w 1517"/>
                <a:gd name="T53" fmla="*/ 25166 h 393"/>
                <a:gd name="T54" fmla="*/ 420465 w 1517"/>
                <a:gd name="T55" fmla="*/ 25166 h 393"/>
                <a:gd name="T56" fmla="*/ 444944 w 1517"/>
                <a:gd name="T57" fmla="*/ 35232 h 393"/>
                <a:gd name="T58" fmla="*/ 444944 w 1517"/>
                <a:gd name="T59" fmla="*/ 35232 h 393"/>
                <a:gd name="T60" fmla="*/ 484182 w 1517"/>
                <a:gd name="T61" fmla="*/ 55005 h 393"/>
                <a:gd name="T62" fmla="*/ 484182 w 1517"/>
                <a:gd name="T63" fmla="*/ 55005 h 393"/>
                <a:gd name="T64" fmla="*/ 511181 w 1517"/>
                <a:gd name="T65" fmla="*/ 74418 h 393"/>
                <a:gd name="T66" fmla="*/ 511181 w 1517"/>
                <a:gd name="T67" fmla="*/ 74418 h 393"/>
                <a:gd name="T68" fmla="*/ 528461 w 1517"/>
                <a:gd name="T69" fmla="*/ 90596 h 393"/>
                <a:gd name="T70" fmla="*/ 528461 w 1517"/>
                <a:gd name="T71" fmla="*/ 90596 h 393"/>
                <a:gd name="T72" fmla="*/ 539260 w 1517"/>
                <a:gd name="T73" fmla="*/ 128704 h 39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517" h="393">
                  <a:moveTo>
                    <a:pt x="1498" y="358"/>
                  </a:moveTo>
                  <a:lnTo>
                    <a:pt x="1498" y="358"/>
                  </a:lnTo>
                  <a:cubicBezTo>
                    <a:pt x="1485" y="376"/>
                    <a:pt x="1457" y="392"/>
                    <a:pt x="1393" y="376"/>
                  </a:cubicBezTo>
                  <a:cubicBezTo>
                    <a:pt x="1325" y="363"/>
                    <a:pt x="1222" y="316"/>
                    <a:pt x="1030" y="260"/>
                  </a:cubicBezTo>
                  <a:cubicBezTo>
                    <a:pt x="933" y="233"/>
                    <a:pt x="822" y="207"/>
                    <a:pt x="707" y="193"/>
                  </a:cubicBezTo>
                  <a:cubicBezTo>
                    <a:pt x="593" y="178"/>
                    <a:pt x="476" y="174"/>
                    <a:pt x="370" y="181"/>
                  </a:cubicBezTo>
                  <a:cubicBezTo>
                    <a:pt x="265" y="187"/>
                    <a:pt x="172" y="206"/>
                    <a:pt x="106" y="220"/>
                  </a:cubicBezTo>
                  <a:cubicBezTo>
                    <a:pt x="73" y="228"/>
                    <a:pt x="47" y="237"/>
                    <a:pt x="28" y="241"/>
                  </a:cubicBezTo>
                  <a:cubicBezTo>
                    <a:pt x="10" y="246"/>
                    <a:pt x="0" y="249"/>
                    <a:pt x="0" y="249"/>
                  </a:cubicBezTo>
                  <a:cubicBezTo>
                    <a:pt x="0" y="249"/>
                    <a:pt x="9" y="243"/>
                    <a:pt x="24" y="232"/>
                  </a:cubicBezTo>
                  <a:cubicBezTo>
                    <a:pt x="40" y="222"/>
                    <a:pt x="63" y="206"/>
                    <a:pt x="93" y="188"/>
                  </a:cubicBezTo>
                  <a:cubicBezTo>
                    <a:pt x="153" y="154"/>
                    <a:pt x="240" y="107"/>
                    <a:pt x="348" y="71"/>
                  </a:cubicBezTo>
                  <a:cubicBezTo>
                    <a:pt x="456" y="37"/>
                    <a:pt x="584" y="11"/>
                    <a:pt x="714" y="6"/>
                  </a:cubicBezTo>
                  <a:cubicBezTo>
                    <a:pt x="845" y="0"/>
                    <a:pt x="976" y="15"/>
                    <a:pt x="1089" y="46"/>
                  </a:cubicBezTo>
                  <a:cubicBezTo>
                    <a:pt x="1117" y="54"/>
                    <a:pt x="1143" y="61"/>
                    <a:pt x="1168" y="70"/>
                  </a:cubicBezTo>
                  <a:cubicBezTo>
                    <a:pt x="1193" y="78"/>
                    <a:pt x="1215" y="89"/>
                    <a:pt x="1236" y="98"/>
                  </a:cubicBezTo>
                  <a:cubicBezTo>
                    <a:pt x="1279" y="115"/>
                    <a:pt x="1314" y="136"/>
                    <a:pt x="1345" y="153"/>
                  </a:cubicBezTo>
                  <a:cubicBezTo>
                    <a:pt x="1376" y="171"/>
                    <a:pt x="1400" y="190"/>
                    <a:pt x="1420" y="207"/>
                  </a:cubicBezTo>
                  <a:cubicBezTo>
                    <a:pt x="1441" y="224"/>
                    <a:pt x="1456" y="238"/>
                    <a:pt x="1468" y="252"/>
                  </a:cubicBezTo>
                  <a:cubicBezTo>
                    <a:pt x="1516" y="311"/>
                    <a:pt x="1510" y="340"/>
                    <a:pt x="1498" y="35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2" name="Freeform 36">
              <a:extLst>
                <a:ext uri="{FF2B5EF4-FFF2-40B4-BE49-F238E27FC236}">
                  <a16:creationId xmlns:a16="http://schemas.microsoft.com/office/drawing/2014/main" id="{7C8963D6-258A-5249-BD49-A0D851E5F6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3225" y="3622675"/>
              <a:ext cx="244475" cy="409575"/>
            </a:xfrm>
            <a:custGeom>
              <a:avLst/>
              <a:gdLst>
                <a:gd name="T0" fmla="*/ 94415 w 681"/>
                <a:gd name="T1" fmla="*/ 409215 h 1139"/>
                <a:gd name="T2" fmla="*/ 94415 w 681"/>
                <a:gd name="T3" fmla="*/ 409215 h 1139"/>
                <a:gd name="T4" fmla="*/ 98364 w 681"/>
                <a:gd name="T5" fmla="*/ 404900 h 1139"/>
                <a:gd name="T6" fmla="*/ 98364 w 681"/>
                <a:gd name="T7" fmla="*/ 404900 h 1139"/>
                <a:gd name="T8" fmla="*/ 108416 w 681"/>
                <a:gd name="T9" fmla="*/ 391955 h 1139"/>
                <a:gd name="T10" fmla="*/ 108416 w 681"/>
                <a:gd name="T11" fmla="*/ 391955 h 1139"/>
                <a:gd name="T12" fmla="*/ 137495 w 681"/>
                <a:gd name="T13" fmla="*/ 343410 h 1139"/>
                <a:gd name="T14" fmla="*/ 137495 w 681"/>
                <a:gd name="T15" fmla="*/ 343410 h 1139"/>
                <a:gd name="T16" fmla="*/ 156162 w 681"/>
                <a:gd name="T17" fmla="*/ 181234 h 1139"/>
                <a:gd name="T18" fmla="*/ 156162 w 681"/>
                <a:gd name="T19" fmla="*/ 181234 h 1139"/>
                <a:gd name="T20" fmla="*/ 67850 w 681"/>
                <a:gd name="T21" fmla="*/ 44230 h 1139"/>
                <a:gd name="T22" fmla="*/ 67850 w 681"/>
                <a:gd name="T23" fmla="*/ 44230 h 1139"/>
                <a:gd name="T24" fmla="*/ 20104 w 681"/>
                <a:gd name="T25" fmla="*/ 13664 h 1139"/>
                <a:gd name="T26" fmla="*/ 20104 w 681"/>
                <a:gd name="T27" fmla="*/ 13664 h 1139"/>
                <a:gd name="T28" fmla="*/ 5385 w 681"/>
                <a:gd name="T29" fmla="*/ 6832 h 1139"/>
                <a:gd name="T30" fmla="*/ 5385 w 681"/>
                <a:gd name="T31" fmla="*/ 6832 h 1139"/>
                <a:gd name="T32" fmla="*/ 0 w 681"/>
                <a:gd name="T33" fmla="*/ 4675 h 1139"/>
                <a:gd name="T34" fmla="*/ 0 w 681"/>
                <a:gd name="T35" fmla="*/ 4675 h 1139"/>
                <a:gd name="T36" fmla="*/ 5744 w 681"/>
                <a:gd name="T37" fmla="*/ 3596 h 1139"/>
                <a:gd name="T38" fmla="*/ 5744 w 681"/>
                <a:gd name="T39" fmla="*/ 3596 h 1139"/>
                <a:gd name="T40" fmla="*/ 22617 w 681"/>
                <a:gd name="T41" fmla="*/ 1438 h 1139"/>
                <a:gd name="T42" fmla="*/ 22617 w 681"/>
                <a:gd name="T43" fmla="*/ 1438 h 1139"/>
                <a:gd name="T44" fmla="*/ 85441 w 681"/>
                <a:gd name="T45" fmla="*/ 8271 h 1139"/>
                <a:gd name="T46" fmla="*/ 85441 w 681"/>
                <a:gd name="T47" fmla="*/ 8271 h 1139"/>
                <a:gd name="T48" fmla="*/ 127443 w 681"/>
                <a:gd name="T49" fmla="*/ 25531 h 1139"/>
                <a:gd name="T50" fmla="*/ 127443 w 681"/>
                <a:gd name="T51" fmla="*/ 25531 h 1139"/>
                <a:gd name="T52" fmla="*/ 170881 w 681"/>
                <a:gd name="T53" fmla="*/ 56096 h 1139"/>
                <a:gd name="T54" fmla="*/ 170881 w 681"/>
                <a:gd name="T55" fmla="*/ 56096 h 1139"/>
                <a:gd name="T56" fmla="*/ 234064 w 681"/>
                <a:gd name="T57" fmla="*/ 162895 h 1139"/>
                <a:gd name="T58" fmla="*/ 234064 w 681"/>
                <a:gd name="T59" fmla="*/ 162895 h 1139"/>
                <a:gd name="T60" fmla="*/ 224371 w 681"/>
                <a:gd name="T61" fmla="*/ 286954 h 1139"/>
                <a:gd name="T62" fmla="*/ 224371 w 681"/>
                <a:gd name="T63" fmla="*/ 286954 h 1139"/>
                <a:gd name="T64" fmla="*/ 199601 w 681"/>
                <a:gd name="T65" fmla="*/ 333701 h 1139"/>
                <a:gd name="T66" fmla="*/ 199601 w 681"/>
                <a:gd name="T67" fmla="*/ 333701 h 1139"/>
                <a:gd name="T68" fmla="*/ 169445 w 681"/>
                <a:gd name="T69" fmla="*/ 367862 h 1139"/>
                <a:gd name="T70" fmla="*/ 169445 w 681"/>
                <a:gd name="T71" fmla="*/ 367862 h 1139"/>
                <a:gd name="T72" fmla="*/ 115955 w 681"/>
                <a:gd name="T73" fmla="*/ 402024 h 1139"/>
                <a:gd name="T74" fmla="*/ 115955 w 681"/>
                <a:gd name="T75" fmla="*/ 402024 h 1139"/>
                <a:gd name="T76" fmla="*/ 100159 w 681"/>
                <a:gd name="T77" fmla="*/ 407417 h 1139"/>
                <a:gd name="T78" fmla="*/ 100159 w 681"/>
                <a:gd name="T79" fmla="*/ 407417 h 1139"/>
                <a:gd name="T80" fmla="*/ 94415 w 681"/>
                <a:gd name="T81" fmla="*/ 409215 h 113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81" h="1139">
                  <a:moveTo>
                    <a:pt x="263" y="1138"/>
                  </a:moveTo>
                  <a:lnTo>
                    <a:pt x="263" y="1138"/>
                  </a:lnTo>
                  <a:cubicBezTo>
                    <a:pt x="263" y="1138"/>
                    <a:pt x="267" y="1134"/>
                    <a:pt x="274" y="1126"/>
                  </a:cubicBezTo>
                  <a:cubicBezTo>
                    <a:pt x="280" y="1117"/>
                    <a:pt x="291" y="1106"/>
                    <a:pt x="302" y="1090"/>
                  </a:cubicBezTo>
                  <a:cubicBezTo>
                    <a:pt x="327" y="1060"/>
                    <a:pt x="357" y="1013"/>
                    <a:pt x="383" y="955"/>
                  </a:cubicBezTo>
                  <a:cubicBezTo>
                    <a:pt x="439" y="839"/>
                    <a:pt x="473" y="668"/>
                    <a:pt x="435" y="504"/>
                  </a:cubicBezTo>
                  <a:cubicBezTo>
                    <a:pt x="397" y="341"/>
                    <a:pt x="290" y="202"/>
                    <a:pt x="189" y="123"/>
                  </a:cubicBezTo>
                  <a:cubicBezTo>
                    <a:pt x="139" y="83"/>
                    <a:pt x="91" y="54"/>
                    <a:pt x="56" y="38"/>
                  </a:cubicBezTo>
                  <a:cubicBezTo>
                    <a:pt x="39" y="28"/>
                    <a:pt x="25" y="24"/>
                    <a:pt x="15" y="19"/>
                  </a:cubicBezTo>
                  <a:cubicBezTo>
                    <a:pt x="5" y="15"/>
                    <a:pt x="0" y="13"/>
                    <a:pt x="0" y="13"/>
                  </a:cubicBezTo>
                  <a:cubicBezTo>
                    <a:pt x="0" y="13"/>
                    <a:pt x="6" y="11"/>
                    <a:pt x="16" y="10"/>
                  </a:cubicBezTo>
                  <a:cubicBezTo>
                    <a:pt x="26" y="8"/>
                    <a:pt x="42" y="4"/>
                    <a:pt x="63" y="4"/>
                  </a:cubicBezTo>
                  <a:cubicBezTo>
                    <a:pt x="104" y="0"/>
                    <a:pt x="165" y="3"/>
                    <a:pt x="238" y="23"/>
                  </a:cubicBezTo>
                  <a:cubicBezTo>
                    <a:pt x="276" y="33"/>
                    <a:pt x="315" y="49"/>
                    <a:pt x="355" y="71"/>
                  </a:cubicBezTo>
                  <a:cubicBezTo>
                    <a:pt x="395" y="94"/>
                    <a:pt x="437" y="120"/>
                    <a:pt x="476" y="156"/>
                  </a:cubicBezTo>
                  <a:cubicBezTo>
                    <a:pt x="553" y="227"/>
                    <a:pt x="622" y="330"/>
                    <a:pt x="652" y="453"/>
                  </a:cubicBezTo>
                  <a:cubicBezTo>
                    <a:pt x="680" y="578"/>
                    <a:pt x="664" y="700"/>
                    <a:pt x="625" y="798"/>
                  </a:cubicBezTo>
                  <a:cubicBezTo>
                    <a:pt x="607" y="847"/>
                    <a:pt x="582" y="890"/>
                    <a:pt x="556" y="928"/>
                  </a:cubicBezTo>
                  <a:cubicBezTo>
                    <a:pt x="529" y="965"/>
                    <a:pt x="501" y="997"/>
                    <a:pt x="472" y="1023"/>
                  </a:cubicBezTo>
                  <a:cubicBezTo>
                    <a:pt x="415" y="1074"/>
                    <a:pt x="362" y="1103"/>
                    <a:pt x="323" y="1118"/>
                  </a:cubicBezTo>
                  <a:cubicBezTo>
                    <a:pt x="305" y="1127"/>
                    <a:pt x="289" y="1130"/>
                    <a:pt x="279" y="1133"/>
                  </a:cubicBezTo>
                  <a:cubicBezTo>
                    <a:pt x="269" y="1136"/>
                    <a:pt x="263" y="1138"/>
                    <a:pt x="263" y="113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3" name="Freeform 37">
              <a:extLst>
                <a:ext uri="{FF2B5EF4-FFF2-40B4-BE49-F238E27FC236}">
                  <a16:creationId xmlns:a16="http://schemas.microsoft.com/office/drawing/2014/main" id="{1769A263-B186-9D44-BD4D-D8FF85E5D6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5750" y="3779838"/>
              <a:ext cx="223838" cy="258762"/>
            </a:xfrm>
            <a:custGeom>
              <a:avLst/>
              <a:gdLst>
                <a:gd name="T0" fmla="*/ 0 w 623"/>
                <a:gd name="T1" fmla="*/ 234649 h 719"/>
                <a:gd name="T2" fmla="*/ 0 w 623"/>
                <a:gd name="T3" fmla="*/ 234649 h 719"/>
                <a:gd name="T4" fmla="*/ 3952 w 623"/>
                <a:gd name="T5" fmla="*/ 233570 h 719"/>
                <a:gd name="T6" fmla="*/ 3952 w 623"/>
                <a:gd name="T7" fmla="*/ 233570 h 719"/>
                <a:gd name="T8" fmla="*/ 15090 w 623"/>
                <a:gd name="T9" fmla="*/ 230331 h 719"/>
                <a:gd name="T10" fmla="*/ 15090 w 623"/>
                <a:gd name="T11" fmla="*/ 230331 h 719"/>
                <a:gd name="T12" fmla="*/ 50301 w 623"/>
                <a:gd name="T13" fmla="*/ 215935 h 719"/>
                <a:gd name="T14" fmla="*/ 50301 w 623"/>
                <a:gd name="T15" fmla="*/ 215935 h 719"/>
                <a:gd name="T16" fmla="*/ 129345 w 623"/>
                <a:gd name="T17" fmla="*/ 148635 h 719"/>
                <a:gd name="T18" fmla="*/ 129345 w 623"/>
                <a:gd name="T19" fmla="*/ 148635 h 719"/>
                <a:gd name="T20" fmla="*/ 169944 w 623"/>
                <a:gd name="T21" fmla="*/ 53264 h 719"/>
                <a:gd name="T22" fmla="*/ 169944 w 623"/>
                <a:gd name="T23" fmla="*/ 53264 h 719"/>
                <a:gd name="T24" fmla="*/ 173178 w 623"/>
                <a:gd name="T25" fmla="*/ 15475 h 719"/>
                <a:gd name="T26" fmla="*/ 173178 w 623"/>
                <a:gd name="T27" fmla="*/ 15475 h 719"/>
                <a:gd name="T28" fmla="*/ 172819 w 623"/>
                <a:gd name="T29" fmla="*/ 3959 h 719"/>
                <a:gd name="T30" fmla="*/ 172819 w 623"/>
                <a:gd name="T31" fmla="*/ 3959 h 719"/>
                <a:gd name="T32" fmla="*/ 172459 w 623"/>
                <a:gd name="T33" fmla="*/ 0 h 719"/>
                <a:gd name="T34" fmla="*/ 172459 w 623"/>
                <a:gd name="T35" fmla="*/ 0 h 719"/>
                <a:gd name="T36" fmla="*/ 175693 w 623"/>
                <a:gd name="T37" fmla="*/ 2159 h 719"/>
                <a:gd name="T38" fmla="*/ 175693 w 623"/>
                <a:gd name="T39" fmla="*/ 2159 h 719"/>
                <a:gd name="T40" fmla="*/ 184675 w 623"/>
                <a:gd name="T41" fmla="*/ 10077 h 719"/>
                <a:gd name="T42" fmla="*/ 184675 w 623"/>
                <a:gd name="T43" fmla="*/ 10077 h 719"/>
                <a:gd name="T44" fmla="*/ 209466 w 623"/>
                <a:gd name="T45" fmla="*/ 46786 h 719"/>
                <a:gd name="T46" fmla="*/ 209466 w 623"/>
                <a:gd name="T47" fmla="*/ 46786 h 719"/>
                <a:gd name="T48" fmla="*/ 222401 w 623"/>
                <a:gd name="T49" fmla="*/ 114086 h 719"/>
                <a:gd name="T50" fmla="*/ 222401 w 623"/>
                <a:gd name="T51" fmla="*/ 114086 h 719"/>
                <a:gd name="T52" fmla="*/ 194017 w 623"/>
                <a:gd name="T53" fmla="*/ 196141 h 719"/>
                <a:gd name="T54" fmla="*/ 194017 w 623"/>
                <a:gd name="T55" fmla="*/ 196141 h 719"/>
                <a:gd name="T56" fmla="*/ 123596 w 623"/>
                <a:gd name="T57" fmla="*/ 247965 h 719"/>
                <a:gd name="T58" fmla="*/ 123596 w 623"/>
                <a:gd name="T59" fmla="*/ 247965 h 719"/>
                <a:gd name="T60" fmla="*/ 56049 w 623"/>
                <a:gd name="T61" fmla="*/ 255883 h 719"/>
                <a:gd name="T62" fmla="*/ 56049 w 623"/>
                <a:gd name="T63" fmla="*/ 255883 h 719"/>
                <a:gd name="T64" fmla="*/ 13653 w 623"/>
                <a:gd name="T65" fmla="*/ 242567 h 719"/>
                <a:gd name="T66" fmla="*/ 13653 w 623"/>
                <a:gd name="T67" fmla="*/ 242567 h 719"/>
                <a:gd name="T68" fmla="*/ 3593 w 623"/>
                <a:gd name="T69" fmla="*/ 236809 h 719"/>
                <a:gd name="T70" fmla="*/ 3593 w 623"/>
                <a:gd name="T71" fmla="*/ 236809 h 719"/>
                <a:gd name="T72" fmla="*/ 0 w 623"/>
                <a:gd name="T73" fmla="*/ 234649 h 71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623" h="719">
                  <a:moveTo>
                    <a:pt x="0" y="652"/>
                  </a:moveTo>
                  <a:lnTo>
                    <a:pt x="0" y="652"/>
                  </a:lnTo>
                  <a:cubicBezTo>
                    <a:pt x="0" y="652"/>
                    <a:pt x="4" y="650"/>
                    <a:pt x="11" y="649"/>
                  </a:cubicBezTo>
                  <a:cubicBezTo>
                    <a:pt x="18" y="646"/>
                    <a:pt x="29" y="644"/>
                    <a:pt x="42" y="640"/>
                  </a:cubicBezTo>
                  <a:cubicBezTo>
                    <a:pt x="67" y="633"/>
                    <a:pt x="102" y="619"/>
                    <a:pt x="140" y="600"/>
                  </a:cubicBezTo>
                  <a:cubicBezTo>
                    <a:pt x="217" y="562"/>
                    <a:pt x="300" y="494"/>
                    <a:pt x="360" y="413"/>
                  </a:cubicBezTo>
                  <a:cubicBezTo>
                    <a:pt x="420" y="333"/>
                    <a:pt x="460" y="233"/>
                    <a:pt x="473" y="148"/>
                  </a:cubicBezTo>
                  <a:cubicBezTo>
                    <a:pt x="480" y="106"/>
                    <a:pt x="482" y="69"/>
                    <a:pt x="482" y="43"/>
                  </a:cubicBezTo>
                  <a:cubicBezTo>
                    <a:pt x="482" y="29"/>
                    <a:pt x="481" y="18"/>
                    <a:pt x="481" y="11"/>
                  </a:cubicBezTo>
                  <a:cubicBezTo>
                    <a:pt x="480" y="4"/>
                    <a:pt x="480" y="0"/>
                    <a:pt x="480" y="0"/>
                  </a:cubicBezTo>
                  <a:cubicBezTo>
                    <a:pt x="480" y="0"/>
                    <a:pt x="484" y="2"/>
                    <a:pt x="489" y="6"/>
                  </a:cubicBezTo>
                  <a:cubicBezTo>
                    <a:pt x="495" y="11"/>
                    <a:pt x="504" y="18"/>
                    <a:pt x="514" y="28"/>
                  </a:cubicBezTo>
                  <a:cubicBezTo>
                    <a:pt x="534" y="48"/>
                    <a:pt x="561" y="82"/>
                    <a:pt x="583" y="130"/>
                  </a:cubicBezTo>
                  <a:cubicBezTo>
                    <a:pt x="605" y="179"/>
                    <a:pt x="622" y="243"/>
                    <a:pt x="619" y="317"/>
                  </a:cubicBezTo>
                  <a:cubicBezTo>
                    <a:pt x="616" y="390"/>
                    <a:pt x="592" y="473"/>
                    <a:pt x="540" y="545"/>
                  </a:cubicBezTo>
                  <a:cubicBezTo>
                    <a:pt x="486" y="617"/>
                    <a:pt x="414" y="665"/>
                    <a:pt x="344" y="689"/>
                  </a:cubicBezTo>
                  <a:cubicBezTo>
                    <a:pt x="275" y="714"/>
                    <a:pt x="209" y="718"/>
                    <a:pt x="156" y="711"/>
                  </a:cubicBezTo>
                  <a:cubicBezTo>
                    <a:pt x="103" y="704"/>
                    <a:pt x="63" y="688"/>
                    <a:pt x="38" y="674"/>
                  </a:cubicBezTo>
                  <a:cubicBezTo>
                    <a:pt x="25" y="669"/>
                    <a:pt x="16" y="662"/>
                    <a:pt x="10" y="658"/>
                  </a:cubicBezTo>
                  <a:cubicBezTo>
                    <a:pt x="4" y="654"/>
                    <a:pt x="0" y="652"/>
                    <a:pt x="0" y="65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4" name="Freeform 38">
              <a:extLst>
                <a:ext uri="{FF2B5EF4-FFF2-40B4-BE49-F238E27FC236}">
                  <a16:creationId xmlns:a16="http://schemas.microsoft.com/office/drawing/2014/main" id="{B8013E33-E28A-D442-920D-0C72B288F5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3750" y="3784600"/>
              <a:ext cx="485775" cy="255588"/>
            </a:xfrm>
            <a:custGeom>
              <a:avLst/>
              <a:gdLst>
                <a:gd name="T0" fmla="*/ 485415 w 1349"/>
                <a:gd name="T1" fmla="*/ 0 h 710"/>
                <a:gd name="T2" fmla="*/ 476052 w 1349"/>
                <a:gd name="T3" fmla="*/ 20519 h 710"/>
                <a:gd name="T4" fmla="*/ 470651 w 1349"/>
                <a:gd name="T5" fmla="*/ 31679 h 710"/>
                <a:gd name="T6" fmla="*/ 463089 w 1349"/>
                <a:gd name="T7" fmla="*/ 44278 h 710"/>
                <a:gd name="T8" fmla="*/ 443283 w 1349"/>
                <a:gd name="T9" fmla="*/ 74157 h 710"/>
                <a:gd name="T10" fmla="*/ 431040 w 1349"/>
                <a:gd name="T11" fmla="*/ 91076 h 710"/>
                <a:gd name="T12" fmla="*/ 416276 w 1349"/>
                <a:gd name="T13" fmla="*/ 108355 h 710"/>
                <a:gd name="T14" fmla="*/ 381346 w 1349"/>
                <a:gd name="T15" fmla="*/ 143993 h 710"/>
                <a:gd name="T16" fmla="*/ 286640 w 1349"/>
                <a:gd name="T17" fmla="*/ 208790 h 710"/>
                <a:gd name="T18" fmla="*/ 177889 w 1349"/>
                <a:gd name="T19" fmla="*/ 246228 h 710"/>
                <a:gd name="T20" fmla="*/ 128556 w 1349"/>
                <a:gd name="T21" fmla="*/ 253428 h 710"/>
                <a:gd name="T22" fmla="*/ 105869 w 1349"/>
                <a:gd name="T23" fmla="*/ 254868 h 710"/>
                <a:gd name="T24" fmla="*/ 84984 w 1349"/>
                <a:gd name="T25" fmla="*/ 254868 h 710"/>
                <a:gd name="T26" fmla="*/ 49334 w 1349"/>
                <a:gd name="T27" fmla="*/ 253068 h 710"/>
                <a:gd name="T28" fmla="*/ 34930 w 1349"/>
                <a:gd name="T29" fmla="*/ 251268 h 710"/>
                <a:gd name="T30" fmla="*/ 22686 w 1349"/>
                <a:gd name="T31" fmla="*/ 249108 h 710"/>
                <a:gd name="T32" fmla="*/ 0 w 1349"/>
                <a:gd name="T33" fmla="*/ 244789 h 710"/>
                <a:gd name="T34" fmla="*/ 21606 w 1349"/>
                <a:gd name="T35" fmla="*/ 236869 h 710"/>
                <a:gd name="T36" fmla="*/ 32769 w 1349"/>
                <a:gd name="T37" fmla="*/ 232909 h 710"/>
                <a:gd name="T38" fmla="*/ 46093 w 1349"/>
                <a:gd name="T39" fmla="*/ 227509 h 710"/>
                <a:gd name="T40" fmla="*/ 78142 w 1349"/>
                <a:gd name="T41" fmla="*/ 215630 h 710"/>
                <a:gd name="T42" fmla="*/ 96147 w 1349"/>
                <a:gd name="T43" fmla="*/ 208430 h 710"/>
                <a:gd name="T44" fmla="*/ 115592 w 1349"/>
                <a:gd name="T45" fmla="*/ 200151 h 710"/>
                <a:gd name="T46" fmla="*/ 157364 w 1349"/>
                <a:gd name="T47" fmla="*/ 181791 h 710"/>
                <a:gd name="T48" fmla="*/ 250270 w 1349"/>
                <a:gd name="T49" fmla="*/ 137154 h 710"/>
                <a:gd name="T50" fmla="*/ 341375 w 1349"/>
                <a:gd name="T51" fmla="*/ 88916 h 710"/>
                <a:gd name="T52" fmla="*/ 381346 w 1349"/>
                <a:gd name="T53" fmla="*/ 66237 h 710"/>
                <a:gd name="T54" fmla="*/ 399351 w 1349"/>
                <a:gd name="T55" fmla="*/ 55437 h 710"/>
                <a:gd name="T56" fmla="*/ 415916 w 1349"/>
                <a:gd name="T57" fmla="*/ 44998 h 710"/>
                <a:gd name="T58" fmla="*/ 444724 w 1349"/>
                <a:gd name="T59" fmla="*/ 26639 h 710"/>
                <a:gd name="T60" fmla="*/ 456607 w 1349"/>
                <a:gd name="T61" fmla="*/ 19079 h 710"/>
                <a:gd name="T62" fmla="*/ 466330 w 1349"/>
                <a:gd name="T63" fmla="*/ 12239 h 71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349" h="710">
                  <a:moveTo>
                    <a:pt x="1348" y="0"/>
                  </a:moveTo>
                  <a:lnTo>
                    <a:pt x="1348" y="0"/>
                  </a:lnTo>
                  <a:cubicBezTo>
                    <a:pt x="1348" y="0"/>
                    <a:pt x="1340" y="21"/>
                    <a:pt x="1322" y="57"/>
                  </a:cubicBezTo>
                  <a:cubicBezTo>
                    <a:pt x="1317" y="67"/>
                    <a:pt x="1312" y="77"/>
                    <a:pt x="1307" y="88"/>
                  </a:cubicBezTo>
                  <a:cubicBezTo>
                    <a:pt x="1300" y="99"/>
                    <a:pt x="1293" y="110"/>
                    <a:pt x="1286" y="123"/>
                  </a:cubicBezTo>
                  <a:cubicBezTo>
                    <a:pt x="1271" y="148"/>
                    <a:pt x="1254" y="177"/>
                    <a:pt x="1231" y="206"/>
                  </a:cubicBezTo>
                  <a:cubicBezTo>
                    <a:pt x="1220" y="221"/>
                    <a:pt x="1209" y="237"/>
                    <a:pt x="1197" y="253"/>
                  </a:cubicBezTo>
                  <a:cubicBezTo>
                    <a:pt x="1184" y="269"/>
                    <a:pt x="1170" y="284"/>
                    <a:pt x="1156" y="301"/>
                  </a:cubicBezTo>
                  <a:cubicBezTo>
                    <a:pt x="1128" y="334"/>
                    <a:pt x="1095" y="366"/>
                    <a:pt x="1059" y="400"/>
                  </a:cubicBezTo>
                  <a:cubicBezTo>
                    <a:pt x="985" y="465"/>
                    <a:pt x="897" y="529"/>
                    <a:pt x="796" y="580"/>
                  </a:cubicBezTo>
                  <a:cubicBezTo>
                    <a:pt x="694" y="631"/>
                    <a:pt x="591" y="664"/>
                    <a:pt x="494" y="684"/>
                  </a:cubicBezTo>
                  <a:cubicBezTo>
                    <a:pt x="446" y="693"/>
                    <a:pt x="400" y="701"/>
                    <a:pt x="357" y="704"/>
                  </a:cubicBezTo>
                  <a:cubicBezTo>
                    <a:pt x="335" y="706"/>
                    <a:pt x="315" y="708"/>
                    <a:pt x="294" y="708"/>
                  </a:cubicBezTo>
                  <a:cubicBezTo>
                    <a:pt x="274" y="708"/>
                    <a:pt x="255" y="708"/>
                    <a:pt x="236" y="708"/>
                  </a:cubicBezTo>
                  <a:cubicBezTo>
                    <a:pt x="199" y="709"/>
                    <a:pt x="166" y="705"/>
                    <a:pt x="137" y="703"/>
                  </a:cubicBezTo>
                  <a:cubicBezTo>
                    <a:pt x="123" y="701"/>
                    <a:pt x="109" y="700"/>
                    <a:pt x="97" y="698"/>
                  </a:cubicBezTo>
                  <a:cubicBezTo>
                    <a:pt x="84" y="696"/>
                    <a:pt x="73" y="694"/>
                    <a:pt x="63" y="692"/>
                  </a:cubicBezTo>
                  <a:cubicBezTo>
                    <a:pt x="23" y="685"/>
                    <a:pt x="0" y="680"/>
                    <a:pt x="0" y="680"/>
                  </a:cubicBezTo>
                  <a:cubicBezTo>
                    <a:pt x="0" y="680"/>
                    <a:pt x="22" y="671"/>
                    <a:pt x="60" y="658"/>
                  </a:cubicBezTo>
                  <a:cubicBezTo>
                    <a:pt x="70" y="654"/>
                    <a:pt x="80" y="651"/>
                    <a:pt x="91" y="647"/>
                  </a:cubicBezTo>
                  <a:cubicBezTo>
                    <a:pt x="103" y="642"/>
                    <a:pt x="115" y="638"/>
                    <a:pt x="128" y="632"/>
                  </a:cubicBezTo>
                  <a:cubicBezTo>
                    <a:pt x="155" y="622"/>
                    <a:pt x="184" y="612"/>
                    <a:pt x="217" y="599"/>
                  </a:cubicBezTo>
                  <a:cubicBezTo>
                    <a:pt x="233" y="592"/>
                    <a:pt x="249" y="586"/>
                    <a:pt x="267" y="579"/>
                  </a:cubicBezTo>
                  <a:cubicBezTo>
                    <a:pt x="285" y="572"/>
                    <a:pt x="302" y="564"/>
                    <a:pt x="321" y="556"/>
                  </a:cubicBezTo>
                  <a:cubicBezTo>
                    <a:pt x="358" y="541"/>
                    <a:pt x="397" y="523"/>
                    <a:pt x="437" y="505"/>
                  </a:cubicBezTo>
                  <a:cubicBezTo>
                    <a:pt x="518" y="467"/>
                    <a:pt x="605" y="426"/>
                    <a:pt x="695" y="381"/>
                  </a:cubicBezTo>
                  <a:cubicBezTo>
                    <a:pt x="786" y="335"/>
                    <a:pt x="870" y="290"/>
                    <a:pt x="948" y="247"/>
                  </a:cubicBezTo>
                  <a:cubicBezTo>
                    <a:pt x="987" y="225"/>
                    <a:pt x="1025" y="205"/>
                    <a:pt x="1059" y="184"/>
                  </a:cubicBezTo>
                  <a:cubicBezTo>
                    <a:pt x="1076" y="173"/>
                    <a:pt x="1093" y="164"/>
                    <a:pt x="1109" y="154"/>
                  </a:cubicBezTo>
                  <a:cubicBezTo>
                    <a:pt x="1124" y="144"/>
                    <a:pt x="1140" y="134"/>
                    <a:pt x="1155" y="125"/>
                  </a:cubicBezTo>
                  <a:cubicBezTo>
                    <a:pt x="1185" y="108"/>
                    <a:pt x="1211" y="90"/>
                    <a:pt x="1235" y="74"/>
                  </a:cubicBezTo>
                  <a:cubicBezTo>
                    <a:pt x="1247" y="67"/>
                    <a:pt x="1258" y="60"/>
                    <a:pt x="1268" y="53"/>
                  </a:cubicBezTo>
                  <a:cubicBezTo>
                    <a:pt x="1278" y="46"/>
                    <a:pt x="1287" y="40"/>
                    <a:pt x="1295" y="34"/>
                  </a:cubicBezTo>
                  <a:cubicBezTo>
                    <a:pt x="1329" y="12"/>
                    <a:pt x="1348" y="0"/>
                    <a:pt x="134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5" name="Freeform 39">
              <a:extLst>
                <a:ext uri="{FF2B5EF4-FFF2-40B4-BE49-F238E27FC236}">
                  <a16:creationId xmlns:a16="http://schemas.microsoft.com/office/drawing/2014/main" id="{CF5A1976-EF39-8742-9137-B39DAB184B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0675" y="3657600"/>
              <a:ext cx="525463" cy="430213"/>
            </a:xfrm>
            <a:custGeom>
              <a:avLst/>
              <a:gdLst>
                <a:gd name="T0" fmla="*/ 525103 w 1458"/>
                <a:gd name="T1" fmla="*/ 2518 h 1196"/>
                <a:gd name="T2" fmla="*/ 525103 w 1458"/>
                <a:gd name="T3" fmla="*/ 2518 h 1196"/>
                <a:gd name="T4" fmla="*/ 504199 w 1458"/>
                <a:gd name="T5" fmla="*/ 24101 h 1196"/>
                <a:gd name="T6" fmla="*/ 504199 w 1458"/>
                <a:gd name="T7" fmla="*/ 24101 h 1196"/>
                <a:gd name="T8" fmla="*/ 448698 w 1458"/>
                <a:gd name="T9" fmla="*/ 77697 h 1196"/>
                <a:gd name="T10" fmla="*/ 448698 w 1458"/>
                <a:gd name="T11" fmla="*/ 77697 h 1196"/>
                <a:gd name="T12" fmla="*/ 411937 w 1458"/>
                <a:gd name="T13" fmla="*/ 112589 h 1196"/>
                <a:gd name="T14" fmla="*/ 411937 w 1458"/>
                <a:gd name="T15" fmla="*/ 112589 h 1196"/>
                <a:gd name="T16" fmla="*/ 370491 w 1458"/>
                <a:gd name="T17" fmla="*/ 151078 h 1196"/>
                <a:gd name="T18" fmla="*/ 370491 w 1458"/>
                <a:gd name="T19" fmla="*/ 151078 h 1196"/>
                <a:gd name="T20" fmla="*/ 276066 w 1458"/>
                <a:gd name="T21" fmla="*/ 233452 h 1196"/>
                <a:gd name="T22" fmla="*/ 276066 w 1458"/>
                <a:gd name="T23" fmla="*/ 233452 h 1196"/>
                <a:gd name="T24" fmla="*/ 176236 w 1458"/>
                <a:gd name="T25" fmla="*/ 308991 h 1196"/>
                <a:gd name="T26" fmla="*/ 176236 w 1458"/>
                <a:gd name="T27" fmla="*/ 308991 h 1196"/>
                <a:gd name="T28" fmla="*/ 130104 w 1458"/>
                <a:gd name="T29" fmla="*/ 341724 h 1196"/>
                <a:gd name="T30" fmla="*/ 130104 w 1458"/>
                <a:gd name="T31" fmla="*/ 341724 h 1196"/>
                <a:gd name="T32" fmla="*/ 88658 w 1458"/>
                <a:gd name="T33" fmla="*/ 370861 h 1196"/>
                <a:gd name="T34" fmla="*/ 88658 w 1458"/>
                <a:gd name="T35" fmla="*/ 370861 h 1196"/>
                <a:gd name="T36" fmla="*/ 24507 w 1458"/>
                <a:gd name="T37" fmla="*/ 413666 h 1196"/>
                <a:gd name="T38" fmla="*/ 24507 w 1458"/>
                <a:gd name="T39" fmla="*/ 413666 h 1196"/>
                <a:gd name="T40" fmla="*/ 0 w 1458"/>
                <a:gd name="T41" fmla="*/ 429853 h 1196"/>
                <a:gd name="T42" fmla="*/ 0 w 1458"/>
                <a:gd name="T43" fmla="*/ 429853 h 1196"/>
                <a:gd name="T44" fmla="*/ 3604 w 1458"/>
                <a:gd name="T45" fmla="*/ 400357 h 1196"/>
                <a:gd name="T46" fmla="*/ 3604 w 1458"/>
                <a:gd name="T47" fmla="*/ 400357 h 1196"/>
                <a:gd name="T48" fmla="*/ 6487 w 1458"/>
                <a:gd name="T49" fmla="*/ 384890 h 1196"/>
                <a:gd name="T50" fmla="*/ 6487 w 1458"/>
                <a:gd name="T51" fmla="*/ 384890 h 1196"/>
                <a:gd name="T52" fmla="*/ 10812 w 1458"/>
                <a:gd name="T53" fmla="*/ 366544 h 1196"/>
                <a:gd name="T54" fmla="*/ 10812 w 1458"/>
                <a:gd name="T55" fmla="*/ 366544 h 1196"/>
                <a:gd name="T56" fmla="*/ 24507 w 1458"/>
                <a:gd name="T57" fmla="*/ 322300 h 1196"/>
                <a:gd name="T58" fmla="*/ 24507 w 1458"/>
                <a:gd name="T59" fmla="*/ 322300 h 1196"/>
                <a:gd name="T60" fmla="*/ 33878 w 1458"/>
                <a:gd name="T61" fmla="*/ 297840 h 1196"/>
                <a:gd name="T62" fmla="*/ 33878 w 1458"/>
                <a:gd name="T63" fmla="*/ 297840 h 1196"/>
                <a:gd name="T64" fmla="*/ 45771 w 1458"/>
                <a:gd name="T65" fmla="*/ 271581 h 1196"/>
                <a:gd name="T66" fmla="*/ 45771 w 1458"/>
                <a:gd name="T67" fmla="*/ 271581 h 1196"/>
                <a:gd name="T68" fmla="*/ 77846 w 1458"/>
                <a:gd name="T69" fmla="*/ 216186 h 1196"/>
                <a:gd name="T70" fmla="*/ 77846 w 1458"/>
                <a:gd name="T71" fmla="*/ 216186 h 1196"/>
                <a:gd name="T72" fmla="*/ 174794 w 1458"/>
                <a:gd name="T73" fmla="*/ 108992 h 1196"/>
                <a:gd name="T74" fmla="*/ 174794 w 1458"/>
                <a:gd name="T75" fmla="*/ 108992 h 1196"/>
                <a:gd name="T76" fmla="*/ 299492 w 1458"/>
                <a:gd name="T77" fmla="*/ 35971 h 1196"/>
                <a:gd name="T78" fmla="*/ 299492 w 1458"/>
                <a:gd name="T79" fmla="*/ 35971 h 1196"/>
                <a:gd name="T80" fmla="*/ 359679 w 1458"/>
                <a:gd name="T81" fmla="*/ 16187 h 1196"/>
                <a:gd name="T82" fmla="*/ 359679 w 1458"/>
                <a:gd name="T83" fmla="*/ 16187 h 1196"/>
                <a:gd name="T84" fmla="*/ 388151 w 1458"/>
                <a:gd name="T85" fmla="*/ 9712 h 1196"/>
                <a:gd name="T86" fmla="*/ 388151 w 1458"/>
                <a:gd name="T87" fmla="*/ 9712 h 1196"/>
                <a:gd name="T88" fmla="*/ 414099 w 1458"/>
                <a:gd name="T89" fmla="*/ 5036 h 1196"/>
                <a:gd name="T90" fmla="*/ 414099 w 1458"/>
                <a:gd name="T91" fmla="*/ 5036 h 1196"/>
                <a:gd name="T92" fmla="*/ 460231 w 1458"/>
                <a:gd name="T93" fmla="*/ 719 h 1196"/>
                <a:gd name="T94" fmla="*/ 460231 w 1458"/>
                <a:gd name="T95" fmla="*/ 719 h 1196"/>
                <a:gd name="T96" fmla="*/ 478971 w 1458"/>
                <a:gd name="T97" fmla="*/ 0 h 1196"/>
                <a:gd name="T98" fmla="*/ 478971 w 1458"/>
                <a:gd name="T99" fmla="*/ 0 h 1196"/>
                <a:gd name="T100" fmla="*/ 495189 w 1458"/>
                <a:gd name="T101" fmla="*/ 360 h 1196"/>
                <a:gd name="T102" fmla="*/ 495189 w 1458"/>
                <a:gd name="T103" fmla="*/ 360 h 1196"/>
                <a:gd name="T104" fmla="*/ 525103 w 1458"/>
                <a:gd name="T105" fmla="*/ 2518 h 119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458" h="1196">
                  <a:moveTo>
                    <a:pt x="1457" y="7"/>
                  </a:moveTo>
                  <a:lnTo>
                    <a:pt x="1457" y="7"/>
                  </a:lnTo>
                  <a:cubicBezTo>
                    <a:pt x="1457" y="7"/>
                    <a:pt x="1436" y="30"/>
                    <a:pt x="1399" y="67"/>
                  </a:cubicBezTo>
                  <a:cubicBezTo>
                    <a:pt x="1361" y="102"/>
                    <a:pt x="1309" y="153"/>
                    <a:pt x="1245" y="216"/>
                  </a:cubicBezTo>
                  <a:cubicBezTo>
                    <a:pt x="1214" y="245"/>
                    <a:pt x="1179" y="278"/>
                    <a:pt x="1143" y="313"/>
                  </a:cubicBezTo>
                  <a:cubicBezTo>
                    <a:pt x="1106" y="346"/>
                    <a:pt x="1069" y="384"/>
                    <a:pt x="1028" y="420"/>
                  </a:cubicBezTo>
                  <a:cubicBezTo>
                    <a:pt x="948" y="495"/>
                    <a:pt x="861" y="572"/>
                    <a:pt x="766" y="649"/>
                  </a:cubicBezTo>
                  <a:cubicBezTo>
                    <a:pt x="672" y="727"/>
                    <a:pt x="579" y="796"/>
                    <a:pt x="489" y="859"/>
                  </a:cubicBezTo>
                  <a:cubicBezTo>
                    <a:pt x="446" y="892"/>
                    <a:pt x="402" y="921"/>
                    <a:pt x="361" y="950"/>
                  </a:cubicBezTo>
                  <a:cubicBezTo>
                    <a:pt x="320" y="979"/>
                    <a:pt x="281" y="1006"/>
                    <a:pt x="246" y="1031"/>
                  </a:cubicBezTo>
                  <a:cubicBezTo>
                    <a:pt x="172" y="1081"/>
                    <a:pt x="111" y="1121"/>
                    <a:pt x="68" y="1150"/>
                  </a:cubicBezTo>
                  <a:cubicBezTo>
                    <a:pt x="25" y="1179"/>
                    <a:pt x="0" y="1195"/>
                    <a:pt x="0" y="1195"/>
                  </a:cubicBezTo>
                  <a:cubicBezTo>
                    <a:pt x="0" y="1195"/>
                    <a:pt x="2" y="1165"/>
                    <a:pt x="10" y="1113"/>
                  </a:cubicBezTo>
                  <a:cubicBezTo>
                    <a:pt x="12" y="1099"/>
                    <a:pt x="15" y="1085"/>
                    <a:pt x="18" y="1070"/>
                  </a:cubicBezTo>
                  <a:cubicBezTo>
                    <a:pt x="21" y="1054"/>
                    <a:pt x="25" y="1037"/>
                    <a:pt x="30" y="1019"/>
                  </a:cubicBezTo>
                  <a:cubicBezTo>
                    <a:pt x="40" y="983"/>
                    <a:pt x="51" y="940"/>
                    <a:pt x="68" y="896"/>
                  </a:cubicBezTo>
                  <a:cubicBezTo>
                    <a:pt x="75" y="875"/>
                    <a:pt x="84" y="851"/>
                    <a:pt x="94" y="828"/>
                  </a:cubicBezTo>
                  <a:cubicBezTo>
                    <a:pt x="104" y="803"/>
                    <a:pt x="116" y="779"/>
                    <a:pt x="127" y="755"/>
                  </a:cubicBezTo>
                  <a:cubicBezTo>
                    <a:pt x="152" y="704"/>
                    <a:pt x="182" y="654"/>
                    <a:pt x="216" y="601"/>
                  </a:cubicBezTo>
                  <a:cubicBezTo>
                    <a:pt x="284" y="499"/>
                    <a:pt x="374" y="394"/>
                    <a:pt x="485" y="303"/>
                  </a:cubicBezTo>
                  <a:cubicBezTo>
                    <a:pt x="596" y="213"/>
                    <a:pt x="716" y="147"/>
                    <a:pt x="831" y="100"/>
                  </a:cubicBezTo>
                  <a:cubicBezTo>
                    <a:pt x="889" y="78"/>
                    <a:pt x="945" y="58"/>
                    <a:pt x="998" y="45"/>
                  </a:cubicBezTo>
                  <a:cubicBezTo>
                    <a:pt x="1026" y="38"/>
                    <a:pt x="1051" y="31"/>
                    <a:pt x="1077" y="27"/>
                  </a:cubicBezTo>
                  <a:cubicBezTo>
                    <a:pt x="1102" y="22"/>
                    <a:pt x="1126" y="18"/>
                    <a:pt x="1149" y="14"/>
                  </a:cubicBezTo>
                  <a:cubicBezTo>
                    <a:pt x="1196" y="7"/>
                    <a:pt x="1239" y="4"/>
                    <a:pt x="1277" y="2"/>
                  </a:cubicBezTo>
                  <a:cubicBezTo>
                    <a:pt x="1296" y="1"/>
                    <a:pt x="1313" y="0"/>
                    <a:pt x="1329" y="0"/>
                  </a:cubicBezTo>
                  <a:cubicBezTo>
                    <a:pt x="1345" y="1"/>
                    <a:pt x="1360" y="1"/>
                    <a:pt x="1374" y="1"/>
                  </a:cubicBezTo>
                  <a:cubicBezTo>
                    <a:pt x="1427" y="4"/>
                    <a:pt x="1457" y="7"/>
                    <a:pt x="1457" y="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6" name="Freeform 40">
              <a:extLst>
                <a:ext uri="{FF2B5EF4-FFF2-40B4-BE49-F238E27FC236}">
                  <a16:creationId xmlns:a16="http://schemas.microsoft.com/office/drawing/2014/main" id="{3B6186C8-BC92-1445-93DD-5AD580A4CF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0200" y="3400425"/>
              <a:ext cx="311150" cy="452438"/>
            </a:xfrm>
            <a:custGeom>
              <a:avLst/>
              <a:gdLst>
                <a:gd name="T0" fmla="*/ 310789 w 863"/>
                <a:gd name="T1" fmla="*/ 0 h 1258"/>
                <a:gd name="T2" fmla="*/ 310789 w 863"/>
                <a:gd name="T3" fmla="*/ 0 h 1258"/>
                <a:gd name="T4" fmla="*/ 205150 w 863"/>
                <a:gd name="T5" fmla="*/ 260026 h 1258"/>
                <a:gd name="T6" fmla="*/ 205150 w 863"/>
                <a:gd name="T7" fmla="*/ 260026 h 1258"/>
                <a:gd name="T8" fmla="*/ 0 w 863"/>
                <a:gd name="T9" fmla="*/ 452078 h 1258"/>
                <a:gd name="T10" fmla="*/ 0 w 863"/>
                <a:gd name="T11" fmla="*/ 452078 h 1258"/>
                <a:gd name="T12" fmla="*/ 105640 w 863"/>
                <a:gd name="T13" fmla="*/ 192052 h 1258"/>
                <a:gd name="T14" fmla="*/ 105640 w 863"/>
                <a:gd name="T15" fmla="*/ 192052 h 1258"/>
                <a:gd name="T16" fmla="*/ 310789 w 863"/>
                <a:gd name="T17" fmla="*/ 0 h 12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63" h="1258">
                  <a:moveTo>
                    <a:pt x="862" y="0"/>
                  </a:moveTo>
                  <a:lnTo>
                    <a:pt x="862" y="0"/>
                  </a:lnTo>
                  <a:cubicBezTo>
                    <a:pt x="862" y="0"/>
                    <a:pt x="807" y="376"/>
                    <a:pt x="569" y="723"/>
                  </a:cubicBezTo>
                  <a:cubicBezTo>
                    <a:pt x="332" y="1070"/>
                    <a:pt x="0" y="1257"/>
                    <a:pt x="0" y="1257"/>
                  </a:cubicBezTo>
                  <a:cubicBezTo>
                    <a:pt x="0" y="1257"/>
                    <a:pt x="55" y="882"/>
                    <a:pt x="293" y="534"/>
                  </a:cubicBezTo>
                  <a:cubicBezTo>
                    <a:pt x="531" y="187"/>
                    <a:pt x="862" y="0"/>
                    <a:pt x="862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7" name="Freeform 41">
              <a:extLst>
                <a:ext uri="{FF2B5EF4-FFF2-40B4-BE49-F238E27FC236}">
                  <a16:creationId xmlns:a16="http://schemas.microsoft.com/office/drawing/2014/main" id="{E2D43398-23F2-E844-893C-6E020883F5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7475" y="3262313"/>
              <a:ext cx="406400" cy="366712"/>
            </a:xfrm>
            <a:custGeom>
              <a:avLst/>
              <a:gdLst>
                <a:gd name="T0" fmla="*/ 203380 w 1131"/>
                <a:gd name="T1" fmla="*/ 0 h 1017"/>
                <a:gd name="T2" fmla="*/ 203380 w 1131"/>
                <a:gd name="T3" fmla="*/ 0 h 1017"/>
                <a:gd name="T4" fmla="*/ 243624 w 1131"/>
                <a:gd name="T5" fmla="*/ 139545 h 1017"/>
                <a:gd name="T6" fmla="*/ 243624 w 1131"/>
                <a:gd name="T7" fmla="*/ 139545 h 1017"/>
                <a:gd name="T8" fmla="*/ 318724 w 1131"/>
                <a:gd name="T9" fmla="*/ 103848 h 1017"/>
                <a:gd name="T10" fmla="*/ 318724 w 1131"/>
                <a:gd name="T11" fmla="*/ 103848 h 1017"/>
                <a:gd name="T12" fmla="*/ 406041 w 1131"/>
                <a:gd name="T13" fmla="*/ 182094 h 1017"/>
                <a:gd name="T14" fmla="*/ 406041 w 1131"/>
                <a:gd name="T15" fmla="*/ 182094 h 1017"/>
                <a:gd name="T16" fmla="*/ 203380 w 1131"/>
                <a:gd name="T17" fmla="*/ 366351 h 1017"/>
                <a:gd name="T18" fmla="*/ 203380 w 1131"/>
                <a:gd name="T19" fmla="*/ 366351 h 1017"/>
                <a:gd name="T20" fmla="*/ 0 w 1131"/>
                <a:gd name="T21" fmla="*/ 182094 h 1017"/>
                <a:gd name="T22" fmla="*/ 0 w 1131"/>
                <a:gd name="T23" fmla="*/ 182094 h 1017"/>
                <a:gd name="T24" fmla="*/ 87317 w 1131"/>
                <a:gd name="T25" fmla="*/ 103848 h 1017"/>
                <a:gd name="T26" fmla="*/ 87317 w 1131"/>
                <a:gd name="T27" fmla="*/ 103848 h 1017"/>
                <a:gd name="T28" fmla="*/ 162416 w 1131"/>
                <a:gd name="T29" fmla="*/ 139545 h 1017"/>
                <a:gd name="T30" fmla="*/ 162416 w 1131"/>
                <a:gd name="T31" fmla="*/ 139545 h 1017"/>
                <a:gd name="T32" fmla="*/ 203380 w 1131"/>
                <a:gd name="T33" fmla="*/ 0 h 10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31" h="1017">
                  <a:moveTo>
                    <a:pt x="566" y="0"/>
                  </a:moveTo>
                  <a:lnTo>
                    <a:pt x="566" y="0"/>
                  </a:lnTo>
                  <a:cubicBezTo>
                    <a:pt x="722" y="229"/>
                    <a:pt x="678" y="387"/>
                    <a:pt x="678" y="387"/>
                  </a:cubicBezTo>
                  <a:cubicBezTo>
                    <a:pt x="678" y="387"/>
                    <a:pt x="720" y="288"/>
                    <a:pt x="887" y="288"/>
                  </a:cubicBezTo>
                  <a:cubicBezTo>
                    <a:pt x="1054" y="288"/>
                    <a:pt x="1130" y="505"/>
                    <a:pt x="1130" y="505"/>
                  </a:cubicBezTo>
                  <a:cubicBezTo>
                    <a:pt x="720" y="628"/>
                    <a:pt x="566" y="1016"/>
                    <a:pt x="566" y="1016"/>
                  </a:cubicBezTo>
                  <a:cubicBezTo>
                    <a:pt x="566" y="1016"/>
                    <a:pt x="410" y="628"/>
                    <a:pt x="0" y="505"/>
                  </a:cubicBezTo>
                  <a:cubicBezTo>
                    <a:pt x="0" y="505"/>
                    <a:pt x="76" y="288"/>
                    <a:pt x="243" y="288"/>
                  </a:cubicBezTo>
                  <a:cubicBezTo>
                    <a:pt x="410" y="288"/>
                    <a:pt x="452" y="387"/>
                    <a:pt x="452" y="387"/>
                  </a:cubicBezTo>
                  <a:cubicBezTo>
                    <a:pt x="452" y="387"/>
                    <a:pt x="408" y="229"/>
                    <a:pt x="566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8" name="Freeform 42">
              <a:extLst>
                <a:ext uri="{FF2B5EF4-FFF2-40B4-BE49-F238E27FC236}">
                  <a16:creationId xmlns:a16="http://schemas.microsoft.com/office/drawing/2014/main" id="{9D48E7AB-EEC2-1B45-8B62-44A6D64D01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1975" y="3640138"/>
              <a:ext cx="44450" cy="41275"/>
            </a:xfrm>
            <a:custGeom>
              <a:avLst/>
              <a:gdLst>
                <a:gd name="T0" fmla="*/ 23490 w 123"/>
                <a:gd name="T1" fmla="*/ 0 h 113"/>
                <a:gd name="T2" fmla="*/ 20599 w 123"/>
                <a:gd name="T3" fmla="*/ 0 h 113"/>
                <a:gd name="T4" fmla="*/ 20599 w 123"/>
                <a:gd name="T5" fmla="*/ 0 h 113"/>
                <a:gd name="T6" fmla="*/ 361 w 123"/>
                <a:gd name="T7" fmla="*/ 20455 h 113"/>
                <a:gd name="T8" fmla="*/ 361 w 123"/>
                <a:gd name="T9" fmla="*/ 20455 h 113"/>
                <a:gd name="T10" fmla="*/ 20599 w 123"/>
                <a:gd name="T11" fmla="*/ 40910 h 113"/>
                <a:gd name="T12" fmla="*/ 23490 w 123"/>
                <a:gd name="T13" fmla="*/ 40910 h 113"/>
                <a:gd name="T14" fmla="*/ 23490 w 123"/>
                <a:gd name="T15" fmla="*/ 40910 h 113"/>
                <a:gd name="T16" fmla="*/ 43727 w 123"/>
                <a:gd name="T17" fmla="*/ 20455 h 113"/>
                <a:gd name="T18" fmla="*/ 43727 w 123"/>
                <a:gd name="T19" fmla="*/ 20455 h 113"/>
                <a:gd name="T20" fmla="*/ 23490 w 123"/>
                <a:gd name="T21" fmla="*/ 0 h 1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3" h="113">
                  <a:moveTo>
                    <a:pt x="65" y="0"/>
                  </a:moveTo>
                  <a:lnTo>
                    <a:pt x="57" y="0"/>
                  </a:lnTo>
                  <a:cubicBezTo>
                    <a:pt x="28" y="0"/>
                    <a:pt x="0" y="26"/>
                    <a:pt x="1" y="56"/>
                  </a:cubicBezTo>
                  <a:cubicBezTo>
                    <a:pt x="3" y="86"/>
                    <a:pt x="26" y="112"/>
                    <a:pt x="57" y="112"/>
                  </a:cubicBezTo>
                  <a:lnTo>
                    <a:pt x="65" y="112"/>
                  </a:lnTo>
                  <a:cubicBezTo>
                    <a:pt x="94" y="112"/>
                    <a:pt x="122" y="86"/>
                    <a:pt x="121" y="56"/>
                  </a:cubicBezTo>
                  <a:cubicBezTo>
                    <a:pt x="120" y="26"/>
                    <a:pt x="96" y="0"/>
                    <a:pt x="65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9" name="Freeform 43">
              <a:extLst>
                <a:ext uri="{FF2B5EF4-FFF2-40B4-BE49-F238E27FC236}">
                  <a16:creationId xmlns:a16="http://schemas.microsoft.com/office/drawing/2014/main" id="{D626D7D1-02C7-DD42-8825-630EEE632C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5950" y="3608388"/>
              <a:ext cx="52388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144" y="112"/>
                    <a:pt x="144" y="0"/>
                    <a:pt x="72" y="0"/>
                  </a:cubicBezTo>
                  <a:cubicBezTo>
                    <a:pt x="1" y="0"/>
                    <a:pt x="0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0" name="Freeform 44">
              <a:extLst>
                <a:ext uri="{FF2B5EF4-FFF2-40B4-BE49-F238E27FC236}">
                  <a16:creationId xmlns:a16="http://schemas.microsoft.com/office/drawing/2014/main" id="{F2663517-807F-0640-BFA0-65F31A3C56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8975" y="3589338"/>
              <a:ext cx="52388" cy="39687"/>
            </a:xfrm>
            <a:custGeom>
              <a:avLst/>
              <a:gdLst>
                <a:gd name="T0" fmla="*/ 26013 w 145"/>
                <a:gd name="T1" fmla="*/ 39333 h 112"/>
                <a:gd name="T2" fmla="*/ 26013 w 145"/>
                <a:gd name="T3" fmla="*/ 39333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3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144" y="111"/>
                    <a:pt x="144" y="0"/>
                    <a:pt x="72" y="0"/>
                  </a:cubicBezTo>
                  <a:cubicBezTo>
                    <a:pt x="0" y="0"/>
                    <a:pt x="0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" name="Freeform 45">
              <a:extLst>
                <a:ext uri="{FF2B5EF4-FFF2-40B4-BE49-F238E27FC236}">
                  <a16:creationId xmlns:a16="http://schemas.microsoft.com/office/drawing/2014/main" id="{04989801-5538-8642-9DFD-479828FB2E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8825" y="3595688"/>
              <a:ext cx="52388" cy="39687"/>
            </a:xfrm>
            <a:custGeom>
              <a:avLst/>
              <a:gdLst>
                <a:gd name="T0" fmla="*/ 26013 w 145"/>
                <a:gd name="T1" fmla="*/ 39333 h 112"/>
                <a:gd name="T2" fmla="*/ 26013 w 145"/>
                <a:gd name="T3" fmla="*/ 39333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3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143" y="111"/>
                    <a:pt x="144" y="0"/>
                    <a:pt x="72" y="0"/>
                  </a:cubicBezTo>
                  <a:cubicBezTo>
                    <a:pt x="0" y="0"/>
                    <a:pt x="0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" name="Freeform 46">
              <a:extLst>
                <a:ext uri="{FF2B5EF4-FFF2-40B4-BE49-F238E27FC236}">
                  <a16:creationId xmlns:a16="http://schemas.microsoft.com/office/drawing/2014/main" id="{0080DC00-2865-9544-8361-6E4BCD6D2D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2175" y="3308350"/>
              <a:ext cx="44450" cy="41275"/>
            </a:xfrm>
            <a:custGeom>
              <a:avLst/>
              <a:gdLst>
                <a:gd name="T0" fmla="*/ 20599 w 123"/>
                <a:gd name="T1" fmla="*/ 40910 h 113"/>
                <a:gd name="T2" fmla="*/ 23490 w 123"/>
                <a:gd name="T3" fmla="*/ 40910 h 113"/>
                <a:gd name="T4" fmla="*/ 23490 w 123"/>
                <a:gd name="T5" fmla="*/ 40910 h 113"/>
                <a:gd name="T6" fmla="*/ 43366 w 123"/>
                <a:gd name="T7" fmla="*/ 20455 h 113"/>
                <a:gd name="T8" fmla="*/ 43366 w 123"/>
                <a:gd name="T9" fmla="*/ 20455 h 113"/>
                <a:gd name="T10" fmla="*/ 23490 w 123"/>
                <a:gd name="T11" fmla="*/ 0 h 113"/>
                <a:gd name="T12" fmla="*/ 20599 w 123"/>
                <a:gd name="T13" fmla="*/ 0 h 113"/>
                <a:gd name="T14" fmla="*/ 20599 w 123"/>
                <a:gd name="T15" fmla="*/ 0 h 113"/>
                <a:gd name="T16" fmla="*/ 361 w 123"/>
                <a:gd name="T17" fmla="*/ 20455 h 113"/>
                <a:gd name="T18" fmla="*/ 361 w 123"/>
                <a:gd name="T19" fmla="*/ 20455 h 113"/>
                <a:gd name="T20" fmla="*/ 20599 w 123"/>
                <a:gd name="T21" fmla="*/ 40910 h 1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3" h="113">
                  <a:moveTo>
                    <a:pt x="57" y="112"/>
                  </a:moveTo>
                  <a:lnTo>
                    <a:pt x="65" y="112"/>
                  </a:lnTo>
                  <a:cubicBezTo>
                    <a:pt x="94" y="112"/>
                    <a:pt x="122" y="87"/>
                    <a:pt x="120" y="56"/>
                  </a:cubicBezTo>
                  <a:cubicBezTo>
                    <a:pt x="119" y="26"/>
                    <a:pt x="96" y="0"/>
                    <a:pt x="65" y="0"/>
                  </a:cubicBezTo>
                  <a:lnTo>
                    <a:pt x="57" y="0"/>
                  </a:lnTo>
                  <a:cubicBezTo>
                    <a:pt x="28" y="0"/>
                    <a:pt x="0" y="26"/>
                    <a:pt x="1" y="56"/>
                  </a:cubicBezTo>
                  <a:cubicBezTo>
                    <a:pt x="3" y="87"/>
                    <a:pt x="26" y="112"/>
                    <a:pt x="57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" name="Freeform 47">
              <a:extLst>
                <a:ext uri="{FF2B5EF4-FFF2-40B4-BE49-F238E27FC236}">
                  <a16:creationId xmlns:a16="http://schemas.microsoft.com/office/drawing/2014/main" id="{6EEE0B06-5258-6D4E-A1AF-EEDA522615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9325" y="3297238"/>
              <a:ext cx="52388" cy="41275"/>
            </a:xfrm>
            <a:custGeom>
              <a:avLst/>
              <a:gdLst>
                <a:gd name="T0" fmla="*/ 25652 w 145"/>
                <a:gd name="T1" fmla="*/ 40910 h 113"/>
                <a:gd name="T2" fmla="*/ 25652 w 145"/>
                <a:gd name="T3" fmla="*/ 40910 h 113"/>
                <a:gd name="T4" fmla="*/ 25652 w 145"/>
                <a:gd name="T5" fmla="*/ 0 h 113"/>
                <a:gd name="T6" fmla="*/ 25652 w 145"/>
                <a:gd name="T7" fmla="*/ 0 h 113"/>
                <a:gd name="T8" fmla="*/ 25652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1" y="112"/>
                  </a:moveTo>
                  <a:lnTo>
                    <a:pt x="71" y="112"/>
                  </a:lnTo>
                  <a:cubicBezTo>
                    <a:pt x="143" y="112"/>
                    <a:pt x="144" y="0"/>
                    <a:pt x="71" y="0"/>
                  </a:cubicBezTo>
                  <a:cubicBezTo>
                    <a:pt x="0" y="0"/>
                    <a:pt x="0" y="112"/>
                    <a:pt x="71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4" name="Freeform 48">
              <a:extLst>
                <a:ext uri="{FF2B5EF4-FFF2-40B4-BE49-F238E27FC236}">
                  <a16:creationId xmlns:a16="http://schemas.microsoft.com/office/drawing/2014/main" id="{F6D4D0BD-AEA1-194E-A687-092946F0D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2825" y="3316288"/>
              <a:ext cx="52388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144" y="112"/>
                    <a:pt x="144" y="0"/>
                    <a:pt x="72" y="0"/>
                  </a:cubicBezTo>
                  <a:cubicBezTo>
                    <a:pt x="0" y="0"/>
                    <a:pt x="0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5" name="Freeform 49">
              <a:extLst>
                <a:ext uri="{FF2B5EF4-FFF2-40B4-BE49-F238E27FC236}">
                  <a16:creationId xmlns:a16="http://schemas.microsoft.com/office/drawing/2014/main" id="{424E97E4-0EAD-B443-83E7-7F6DB88326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0450" y="3382963"/>
              <a:ext cx="52388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144" y="112"/>
                    <a:pt x="144" y="0"/>
                    <a:pt x="72" y="0"/>
                  </a:cubicBezTo>
                  <a:cubicBezTo>
                    <a:pt x="0" y="0"/>
                    <a:pt x="0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6" name="Freeform 50">
              <a:extLst>
                <a:ext uri="{FF2B5EF4-FFF2-40B4-BE49-F238E27FC236}">
                  <a16:creationId xmlns:a16="http://schemas.microsoft.com/office/drawing/2014/main" id="{AB42810A-5418-7244-941D-080E457B68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5563" y="3313113"/>
              <a:ext cx="627062" cy="231775"/>
            </a:xfrm>
            <a:custGeom>
              <a:avLst/>
              <a:gdLst>
                <a:gd name="T0" fmla="*/ 626702 w 1740"/>
                <a:gd name="T1" fmla="*/ 64984 h 642"/>
                <a:gd name="T2" fmla="*/ 626702 w 1740"/>
                <a:gd name="T3" fmla="*/ 64984 h 642"/>
                <a:gd name="T4" fmla="*/ 620575 w 1740"/>
                <a:gd name="T5" fmla="*/ 61734 h 642"/>
                <a:gd name="T6" fmla="*/ 620575 w 1740"/>
                <a:gd name="T7" fmla="*/ 61734 h 642"/>
                <a:gd name="T8" fmla="*/ 603637 w 1740"/>
                <a:gd name="T9" fmla="*/ 53431 h 642"/>
                <a:gd name="T10" fmla="*/ 603637 w 1740"/>
                <a:gd name="T11" fmla="*/ 53431 h 642"/>
                <a:gd name="T12" fmla="*/ 537688 w 1740"/>
                <a:gd name="T13" fmla="*/ 31770 h 642"/>
                <a:gd name="T14" fmla="*/ 537688 w 1740"/>
                <a:gd name="T15" fmla="*/ 31770 h 642"/>
                <a:gd name="T16" fmla="*/ 433177 w 1740"/>
                <a:gd name="T17" fmla="*/ 23466 h 642"/>
                <a:gd name="T18" fmla="*/ 433177 w 1740"/>
                <a:gd name="T19" fmla="*/ 23466 h 642"/>
                <a:gd name="T20" fmla="*/ 305242 w 1740"/>
                <a:gd name="T21" fmla="*/ 47655 h 642"/>
                <a:gd name="T22" fmla="*/ 305242 w 1740"/>
                <a:gd name="T23" fmla="*/ 47655 h 642"/>
                <a:gd name="T24" fmla="*/ 85771 w 1740"/>
                <a:gd name="T25" fmla="*/ 165347 h 642"/>
                <a:gd name="T26" fmla="*/ 85771 w 1740"/>
                <a:gd name="T27" fmla="*/ 165347 h 642"/>
                <a:gd name="T28" fmla="*/ 23064 w 1740"/>
                <a:gd name="T29" fmla="*/ 213363 h 642"/>
                <a:gd name="T30" fmla="*/ 23064 w 1740"/>
                <a:gd name="T31" fmla="*/ 213363 h 642"/>
                <a:gd name="T32" fmla="*/ 0 w 1740"/>
                <a:gd name="T33" fmla="*/ 231414 h 642"/>
                <a:gd name="T34" fmla="*/ 0 w 1740"/>
                <a:gd name="T35" fmla="*/ 231414 h 642"/>
                <a:gd name="T36" fmla="*/ 20181 w 1740"/>
                <a:gd name="T37" fmla="*/ 210114 h 642"/>
                <a:gd name="T38" fmla="*/ 20181 w 1740"/>
                <a:gd name="T39" fmla="*/ 210114 h 642"/>
                <a:gd name="T40" fmla="*/ 77482 w 1740"/>
                <a:gd name="T41" fmla="*/ 154517 h 642"/>
                <a:gd name="T42" fmla="*/ 77482 w 1740"/>
                <a:gd name="T43" fmla="*/ 154517 h 642"/>
                <a:gd name="T44" fmla="*/ 170460 w 1740"/>
                <a:gd name="T45" fmla="*/ 83035 h 642"/>
                <a:gd name="T46" fmla="*/ 170460 w 1740"/>
                <a:gd name="T47" fmla="*/ 83035 h 642"/>
                <a:gd name="T48" fmla="*/ 296953 w 1740"/>
                <a:gd name="T49" fmla="*/ 21661 h 642"/>
                <a:gd name="T50" fmla="*/ 296953 w 1740"/>
                <a:gd name="T51" fmla="*/ 21661 h 642"/>
                <a:gd name="T52" fmla="*/ 432817 w 1740"/>
                <a:gd name="T53" fmla="*/ 722 h 642"/>
                <a:gd name="T54" fmla="*/ 432817 w 1740"/>
                <a:gd name="T55" fmla="*/ 722 h 642"/>
                <a:gd name="T56" fmla="*/ 541291 w 1740"/>
                <a:gd name="T57" fmla="*/ 18773 h 642"/>
                <a:gd name="T58" fmla="*/ 541291 w 1740"/>
                <a:gd name="T59" fmla="*/ 18773 h 642"/>
                <a:gd name="T60" fmla="*/ 605800 w 1740"/>
                <a:gd name="T61" fmla="*/ 49821 h 642"/>
                <a:gd name="T62" fmla="*/ 605800 w 1740"/>
                <a:gd name="T63" fmla="*/ 49821 h 642"/>
                <a:gd name="T64" fmla="*/ 621296 w 1740"/>
                <a:gd name="T65" fmla="*/ 60651 h 642"/>
                <a:gd name="T66" fmla="*/ 621296 w 1740"/>
                <a:gd name="T67" fmla="*/ 60651 h 642"/>
                <a:gd name="T68" fmla="*/ 626702 w 1740"/>
                <a:gd name="T69" fmla="*/ 64984 h 64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740" h="642">
                  <a:moveTo>
                    <a:pt x="1739" y="180"/>
                  </a:moveTo>
                  <a:lnTo>
                    <a:pt x="1739" y="180"/>
                  </a:lnTo>
                  <a:cubicBezTo>
                    <a:pt x="1739" y="180"/>
                    <a:pt x="1733" y="177"/>
                    <a:pt x="1722" y="171"/>
                  </a:cubicBezTo>
                  <a:cubicBezTo>
                    <a:pt x="1712" y="166"/>
                    <a:pt x="1697" y="157"/>
                    <a:pt x="1675" y="148"/>
                  </a:cubicBezTo>
                  <a:cubicBezTo>
                    <a:pt x="1634" y="129"/>
                    <a:pt x="1572" y="106"/>
                    <a:pt x="1492" y="88"/>
                  </a:cubicBezTo>
                  <a:cubicBezTo>
                    <a:pt x="1412" y="70"/>
                    <a:pt x="1313" y="60"/>
                    <a:pt x="1202" y="65"/>
                  </a:cubicBezTo>
                  <a:cubicBezTo>
                    <a:pt x="1091" y="70"/>
                    <a:pt x="969" y="92"/>
                    <a:pt x="847" y="132"/>
                  </a:cubicBezTo>
                  <a:cubicBezTo>
                    <a:pt x="598" y="213"/>
                    <a:pt x="387" y="350"/>
                    <a:pt x="238" y="458"/>
                  </a:cubicBezTo>
                  <a:cubicBezTo>
                    <a:pt x="164" y="511"/>
                    <a:pt x="104" y="558"/>
                    <a:pt x="64" y="591"/>
                  </a:cubicBezTo>
                  <a:cubicBezTo>
                    <a:pt x="23" y="623"/>
                    <a:pt x="0" y="641"/>
                    <a:pt x="0" y="641"/>
                  </a:cubicBezTo>
                  <a:cubicBezTo>
                    <a:pt x="0" y="641"/>
                    <a:pt x="20" y="620"/>
                    <a:pt x="56" y="582"/>
                  </a:cubicBezTo>
                  <a:cubicBezTo>
                    <a:pt x="92" y="544"/>
                    <a:pt x="145" y="490"/>
                    <a:pt x="215" y="428"/>
                  </a:cubicBezTo>
                  <a:cubicBezTo>
                    <a:pt x="284" y="366"/>
                    <a:pt x="370" y="297"/>
                    <a:pt x="473" y="230"/>
                  </a:cubicBezTo>
                  <a:cubicBezTo>
                    <a:pt x="574" y="164"/>
                    <a:pt x="693" y="103"/>
                    <a:pt x="824" y="60"/>
                  </a:cubicBezTo>
                  <a:cubicBezTo>
                    <a:pt x="953" y="17"/>
                    <a:pt x="1084" y="0"/>
                    <a:pt x="1201" y="2"/>
                  </a:cubicBezTo>
                  <a:cubicBezTo>
                    <a:pt x="1318" y="3"/>
                    <a:pt x="1421" y="23"/>
                    <a:pt x="1502" y="52"/>
                  </a:cubicBezTo>
                  <a:cubicBezTo>
                    <a:pt x="1583" y="80"/>
                    <a:pt x="1642" y="112"/>
                    <a:pt x="1681" y="138"/>
                  </a:cubicBezTo>
                  <a:cubicBezTo>
                    <a:pt x="1701" y="150"/>
                    <a:pt x="1714" y="162"/>
                    <a:pt x="1724" y="168"/>
                  </a:cubicBezTo>
                  <a:cubicBezTo>
                    <a:pt x="1734" y="176"/>
                    <a:pt x="1739" y="180"/>
                    <a:pt x="1739" y="18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7" name="Freeform 51">
              <a:extLst>
                <a:ext uri="{FF2B5EF4-FFF2-40B4-BE49-F238E27FC236}">
                  <a16:creationId xmlns:a16="http://schemas.microsoft.com/office/drawing/2014/main" id="{2AD242B9-369A-7C4D-95A0-1D3ED8587A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0800" y="3255963"/>
              <a:ext cx="622300" cy="214312"/>
            </a:xfrm>
            <a:custGeom>
              <a:avLst/>
              <a:gdLst>
                <a:gd name="T0" fmla="*/ 621940 w 1729"/>
                <a:gd name="T1" fmla="*/ 50257 h 597"/>
                <a:gd name="T2" fmla="*/ 621940 w 1729"/>
                <a:gd name="T3" fmla="*/ 50257 h 597"/>
                <a:gd name="T4" fmla="*/ 615102 w 1729"/>
                <a:gd name="T5" fmla="*/ 47745 h 597"/>
                <a:gd name="T6" fmla="*/ 615102 w 1729"/>
                <a:gd name="T7" fmla="*/ 47745 h 597"/>
                <a:gd name="T8" fmla="*/ 596386 w 1729"/>
                <a:gd name="T9" fmla="*/ 41283 h 597"/>
                <a:gd name="T10" fmla="*/ 596386 w 1729"/>
                <a:gd name="T11" fmla="*/ 41283 h 597"/>
                <a:gd name="T12" fmla="*/ 525482 w 1729"/>
                <a:gd name="T13" fmla="*/ 25847 h 597"/>
                <a:gd name="T14" fmla="*/ 525482 w 1729"/>
                <a:gd name="T15" fmla="*/ 25847 h 597"/>
                <a:gd name="T16" fmla="*/ 291894 w 1729"/>
                <a:gd name="T17" fmla="*/ 49539 h 597"/>
                <a:gd name="T18" fmla="*/ 291894 w 1729"/>
                <a:gd name="T19" fmla="*/ 49539 h 597"/>
                <a:gd name="T20" fmla="*/ 80622 w 1729"/>
                <a:gd name="T21" fmla="*/ 156157 h 597"/>
                <a:gd name="T22" fmla="*/ 80622 w 1729"/>
                <a:gd name="T23" fmla="*/ 156157 h 597"/>
                <a:gd name="T24" fmla="*/ 21235 w 1729"/>
                <a:gd name="T25" fmla="*/ 198158 h 597"/>
                <a:gd name="T26" fmla="*/ 21235 w 1729"/>
                <a:gd name="T27" fmla="*/ 198158 h 597"/>
                <a:gd name="T28" fmla="*/ 0 w 1729"/>
                <a:gd name="T29" fmla="*/ 213953 h 597"/>
                <a:gd name="T30" fmla="*/ 0 w 1729"/>
                <a:gd name="T31" fmla="*/ 213953 h 597"/>
                <a:gd name="T32" fmla="*/ 18356 w 1729"/>
                <a:gd name="T33" fmla="*/ 194568 h 597"/>
                <a:gd name="T34" fmla="*/ 18356 w 1729"/>
                <a:gd name="T35" fmla="*/ 194568 h 597"/>
                <a:gd name="T36" fmla="*/ 72704 w 1729"/>
                <a:gd name="T37" fmla="*/ 145388 h 597"/>
                <a:gd name="T38" fmla="*/ 72704 w 1729"/>
                <a:gd name="T39" fmla="*/ 145388 h 597"/>
                <a:gd name="T40" fmla="*/ 161244 w 1729"/>
                <a:gd name="T41" fmla="*/ 81130 h 597"/>
                <a:gd name="T42" fmla="*/ 161244 w 1729"/>
                <a:gd name="T43" fmla="*/ 81130 h 597"/>
                <a:gd name="T44" fmla="*/ 283256 w 1729"/>
                <a:gd name="T45" fmla="*/ 23693 h 597"/>
                <a:gd name="T46" fmla="*/ 283256 w 1729"/>
                <a:gd name="T47" fmla="*/ 23693 h 597"/>
                <a:gd name="T48" fmla="*/ 417506 w 1729"/>
                <a:gd name="T49" fmla="*/ 718 h 597"/>
                <a:gd name="T50" fmla="*/ 417506 w 1729"/>
                <a:gd name="T51" fmla="*/ 718 h 597"/>
                <a:gd name="T52" fmla="*/ 528001 w 1729"/>
                <a:gd name="T53" fmla="*/ 12564 h 597"/>
                <a:gd name="T54" fmla="*/ 528001 w 1729"/>
                <a:gd name="T55" fmla="*/ 12564 h 597"/>
                <a:gd name="T56" fmla="*/ 597826 w 1729"/>
                <a:gd name="T57" fmla="*/ 37334 h 597"/>
                <a:gd name="T58" fmla="*/ 597826 w 1729"/>
                <a:gd name="T59" fmla="*/ 37334 h 597"/>
                <a:gd name="T60" fmla="*/ 615821 w 1729"/>
                <a:gd name="T61" fmla="*/ 47027 h 597"/>
                <a:gd name="T62" fmla="*/ 615821 w 1729"/>
                <a:gd name="T63" fmla="*/ 47027 h 597"/>
                <a:gd name="T64" fmla="*/ 621940 w 1729"/>
                <a:gd name="T65" fmla="*/ 50257 h 5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729" h="597">
                  <a:moveTo>
                    <a:pt x="1728" y="140"/>
                  </a:moveTo>
                  <a:lnTo>
                    <a:pt x="1728" y="140"/>
                  </a:lnTo>
                  <a:cubicBezTo>
                    <a:pt x="1728" y="140"/>
                    <a:pt x="1722" y="138"/>
                    <a:pt x="1709" y="133"/>
                  </a:cubicBezTo>
                  <a:cubicBezTo>
                    <a:pt x="1698" y="129"/>
                    <a:pt x="1680" y="122"/>
                    <a:pt x="1657" y="115"/>
                  </a:cubicBezTo>
                  <a:cubicBezTo>
                    <a:pt x="1611" y="101"/>
                    <a:pt x="1544" y="83"/>
                    <a:pt x="1460" y="72"/>
                  </a:cubicBezTo>
                  <a:cubicBezTo>
                    <a:pt x="1292" y="48"/>
                    <a:pt x="1054" y="58"/>
                    <a:pt x="811" y="138"/>
                  </a:cubicBezTo>
                  <a:cubicBezTo>
                    <a:pt x="568" y="218"/>
                    <a:pt x="366" y="341"/>
                    <a:pt x="224" y="435"/>
                  </a:cubicBezTo>
                  <a:cubicBezTo>
                    <a:pt x="153" y="482"/>
                    <a:pt x="98" y="523"/>
                    <a:pt x="59" y="552"/>
                  </a:cubicBezTo>
                  <a:cubicBezTo>
                    <a:pt x="21" y="580"/>
                    <a:pt x="0" y="596"/>
                    <a:pt x="0" y="596"/>
                  </a:cubicBezTo>
                  <a:cubicBezTo>
                    <a:pt x="0" y="596"/>
                    <a:pt x="18" y="577"/>
                    <a:pt x="51" y="542"/>
                  </a:cubicBezTo>
                  <a:cubicBezTo>
                    <a:pt x="85" y="509"/>
                    <a:pt x="135" y="461"/>
                    <a:pt x="202" y="405"/>
                  </a:cubicBezTo>
                  <a:cubicBezTo>
                    <a:pt x="267" y="349"/>
                    <a:pt x="350" y="286"/>
                    <a:pt x="448" y="226"/>
                  </a:cubicBezTo>
                  <a:cubicBezTo>
                    <a:pt x="545" y="165"/>
                    <a:pt x="660" y="109"/>
                    <a:pt x="787" y="66"/>
                  </a:cubicBezTo>
                  <a:cubicBezTo>
                    <a:pt x="916" y="25"/>
                    <a:pt x="1043" y="4"/>
                    <a:pt x="1160" y="2"/>
                  </a:cubicBezTo>
                  <a:cubicBezTo>
                    <a:pt x="1276" y="0"/>
                    <a:pt x="1381" y="14"/>
                    <a:pt x="1467" y="35"/>
                  </a:cubicBezTo>
                  <a:cubicBezTo>
                    <a:pt x="1552" y="56"/>
                    <a:pt x="1617" y="83"/>
                    <a:pt x="1661" y="104"/>
                  </a:cubicBezTo>
                  <a:cubicBezTo>
                    <a:pt x="1683" y="115"/>
                    <a:pt x="1700" y="124"/>
                    <a:pt x="1711" y="131"/>
                  </a:cubicBezTo>
                  <a:cubicBezTo>
                    <a:pt x="1722" y="136"/>
                    <a:pt x="1728" y="140"/>
                    <a:pt x="1728" y="14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8" name="Freeform 52">
              <a:extLst>
                <a:ext uri="{FF2B5EF4-FFF2-40B4-BE49-F238E27FC236}">
                  <a16:creationId xmlns:a16="http://schemas.microsoft.com/office/drawing/2014/main" id="{7D0897DE-778E-3444-A701-157A6B3AF5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5725" y="3209925"/>
              <a:ext cx="517525" cy="166688"/>
            </a:xfrm>
            <a:custGeom>
              <a:avLst/>
              <a:gdLst>
                <a:gd name="T0" fmla="*/ 517165 w 1436"/>
                <a:gd name="T1" fmla="*/ 18802 h 461"/>
                <a:gd name="T2" fmla="*/ 517165 w 1436"/>
                <a:gd name="T3" fmla="*/ 18802 h 461"/>
                <a:gd name="T4" fmla="*/ 511398 w 1436"/>
                <a:gd name="T5" fmla="*/ 17717 h 461"/>
                <a:gd name="T6" fmla="*/ 511398 w 1436"/>
                <a:gd name="T7" fmla="*/ 17717 h 461"/>
                <a:gd name="T8" fmla="*/ 494820 w 1436"/>
                <a:gd name="T9" fmla="*/ 15548 h 461"/>
                <a:gd name="T10" fmla="*/ 494820 w 1436"/>
                <a:gd name="T11" fmla="*/ 15548 h 461"/>
                <a:gd name="T12" fmla="*/ 468511 w 1436"/>
                <a:gd name="T13" fmla="*/ 13378 h 461"/>
                <a:gd name="T14" fmla="*/ 468511 w 1436"/>
                <a:gd name="T15" fmla="*/ 13378 h 461"/>
                <a:gd name="T16" fmla="*/ 451933 w 1436"/>
                <a:gd name="T17" fmla="*/ 12294 h 461"/>
                <a:gd name="T18" fmla="*/ 451933 w 1436"/>
                <a:gd name="T19" fmla="*/ 12294 h 461"/>
                <a:gd name="T20" fmla="*/ 433553 w 1436"/>
                <a:gd name="T21" fmla="*/ 12294 h 461"/>
                <a:gd name="T22" fmla="*/ 433553 w 1436"/>
                <a:gd name="T23" fmla="*/ 12294 h 461"/>
                <a:gd name="T24" fmla="*/ 344897 w 1436"/>
                <a:gd name="T25" fmla="*/ 18441 h 461"/>
                <a:gd name="T26" fmla="*/ 344897 w 1436"/>
                <a:gd name="T27" fmla="*/ 18441 h 461"/>
                <a:gd name="T28" fmla="*/ 240022 w 1436"/>
                <a:gd name="T29" fmla="*/ 43751 h 461"/>
                <a:gd name="T30" fmla="*/ 240022 w 1436"/>
                <a:gd name="T31" fmla="*/ 43751 h 461"/>
                <a:gd name="T32" fmla="*/ 66312 w 1436"/>
                <a:gd name="T33" fmla="*/ 124022 h 461"/>
                <a:gd name="T34" fmla="*/ 66312 w 1436"/>
                <a:gd name="T35" fmla="*/ 124022 h 461"/>
                <a:gd name="T36" fmla="*/ 17659 w 1436"/>
                <a:gd name="T37" fmla="*/ 154394 h 461"/>
                <a:gd name="T38" fmla="*/ 17659 w 1436"/>
                <a:gd name="T39" fmla="*/ 154394 h 461"/>
                <a:gd name="T40" fmla="*/ 4685 w 1436"/>
                <a:gd name="T41" fmla="*/ 163072 h 461"/>
                <a:gd name="T42" fmla="*/ 4685 w 1436"/>
                <a:gd name="T43" fmla="*/ 163072 h 461"/>
                <a:gd name="T44" fmla="*/ 0 w 1436"/>
                <a:gd name="T45" fmla="*/ 166326 h 461"/>
                <a:gd name="T46" fmla="*/ 0 w 1436"/>
                <a:gd name="T47" fmla="*/ 166326 h 461"/>
                <a:gd name="T48" fmla="*/ 4325 w 1436"/>
                <a:gd name="T49" fmla="*/ 162711 h 461"/>
                <a:gd name="T50" fmla="*/ 4325 w 1436"/>
                <a:gd name="T51" fmla="*/ 162711 h 461"/>
                <a:gd name="T52" fmla="*/ 15857 w 1436"/>
                <a:gd name="T53" fmla="*/ 152586 h 461"/>
                <a:gd name="T54" fmla="*/ 15857 w 1436"/>
                <a:gd name="T55" fmla="*/ 152586 h 461"/>
                <a:gd name="T56" fmla="*/ 61627 w 1436"/>
                <a:gd name="T57" fmla="*/ 116428 h 461"/>
                <a:gd name="T58" fmla="*/ 61627 w 1436"/>
                <a:gd name="T59" fmla="*/ 116428 h 461"/>
                <a:gd name="T60" fmla="*/ 234616 w 1436"/>
                <a:gd name="T61" fmla="*/ 26034 h 461"/>
                <a:gd name="T62" fmla="*/ 234616 w 1436"/>
                <a:gd name="T63" fmla="*/ 26034 h 461"/>
                <a:gd name="T64" fmla="*/ 343095 w 1436"/>
                <a:gd name="T65" fmla="*/ 3616 h 461"/>
                <a:gd name="T66" fmla="*/ 343095 w 1436"/>
                <a:gd name="T67" fmla="*/ 3616 h 461"/>
                <a:gd name="T68" fmla="*/ 433914 w 1436"/>
                <a:gd name="T69" fmla="*/ 3254 h 461"/>
                <a:gd name="T70" fmla="*/ 433914 w 1436"/>
                <a:gd name="T71" fmla="*/ 3254 h 461"/>
                <a:gd name="T72" fmla="*/ 452654 w 1436"/>
                <a:gd name="T73" fmla="*/ 5062 h 461"/>
                <a:gd name="T74" fmla="*/ 452654 w 1436"/>
                <a:gd name="T75" fmla="*/ 5062 h 461"/>
                <a:gd name="T76" fmla="*/ 468872 w 1436"/>
                <a:gd name="T77" fmla="*/ 7593 h 461"/>
                <a:gd name="T78" fmla="*/ 468872 w 1436"/>
                <a:gd name="T79" fmla="*/ 7593 h 461"/>
                <a:gd name="T80" fmla="*/ 495181 w 1436"/>
                <a:gd name="T81" fmla="*/ 13017 h 461"/>
                <a:gd name="T82" fmla="*/ 495181 w 1436"/>
                <a:gd name="T83" fmla="*/ 13017 h 461"/>
                <a:gd name="T84" fmla="*/ 511398 w 1436"/>
                <a:gd name="T85" fmla="*/ 16994 h 461"/>
                <a:gd name="T86" fmla="*/ 511398 w 1436"/>
                <a:gd name="T87" fmla="*/ 16994 h 461"/>
                <a:gd name="T88" fmla="*/ 517165 w 1436"/>
                <a:gd name="T89" fmla="*/ 18802 h 46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436" h="461">
                  <a:moveTo>
                    <a:pt x="1435" y="52"/>
                  </a:moveTo>
                  <a:lnTo>
                    <a:pt x="1435" y="52"/>
                  </a:lnTo>
                  <a:cubicBezTo>
                    <a:pt x="1435" y="52"/>
                    <a:pt x="1429" y="51"/>
                    <a:pt x="1419" y="49"/>
                  </a:cubicBezTo>
                  <a:cubicBezTo>
                    <a:pt x="1408" y="47"/>
                    <a:pt x="1392" y="46"/>
                    <a:pt x="1373" y="43"/>
                  </a:cubicBezTo>
                  <a:cubicBezTo>
                    <a:pt x="1353" y="41"/>
                    <a:pt x="1328" y="38"/>
                    <a:pt x="1300" y="37"/>
                  </a:cubicBezTo>
                  <a:cubicBezTo>
                    <a:pt x="1285" y="36"/>
                    <a:pt x="1270" y="35"/>
                    <a:pt x="1254" y="34"/>
                  </a:cubicBezTo>
                  <a:cubicBezTo>
                    <a:pt x="1238" y="34"/>
                    <a:pt x="1222" y="34"/>
                    <a:pt x="1203" y="34"/>
                  </a:cubicBezTo>
                  <a:cubicBezTo>
                    <a:pt x="1133" y="34"/>
                    <a:pt x="1049" y="38"/>
                    <a:pt x="957" y="51"/>
                  </a:cubicBezTo>
                  <a:cubicBezTo>
                    <a:pt x="866" y="66"/>
                    <a:pt x="767" y="88"/>
                    <a:pt x="666" y="121"/>
                  </a:cubicBezTo>
                  <a:cubicBezTo>
                    <a:pt x="467" y="186"/>
                    <a:pt x="300" y="275"/>
                    <a:pt x="184" y="343"/>
                  </a:cubicBezTo>
                  <a:cubicBezTo>
                    <a:pt x="126" y="377"/>
                    <a:pt x="80" y="407"/>
                    <a:pt x="49" y="427"/>
                  </a:cubicBezTo>
                  <a:cubicBezTo>
                    <a:pt x="33" y="438"/>
                    <a:pt x="21" y="446"/>
                    <a:pt x="13" y="451"/>
                  </a:cubicBezTo>
                  <a:cubicBezTo>
                    <a:pt x="5" y="457"/>
                    <a:pt x="0" y="460"/>
                    <a:pt x="0" y="460"/>
                  </a:cubicBezTo>
                  <a:cubicBezTo>
                    <a:pt x="0" y="460"/>
                    <a:pt x="4" y="456"/>
                    <a:pt x="12" y="450"/>
                  </a:cubicBezTo>
                  <a:cubicBezTo>
                    <a:pt x="19" y="443"/>
                    <a:pt x="30" y="433"/>
                    <a:pt x="44" y="422"/>
                  </a:cubicBezTo>
                  <a:cubicBezTo>
                    <a:pt x="73" y="397"/>
                    <a:pt x="115" y="362"/>
                    <a:pt x="171" y="322"/>
                  </a:cubicBezTo>
                  <a:cubicBezTo>
                    <a:pt x="280" y="243"/>
                    <a:pt x="445" y="141"/>
                    <a:pt x="651" y="72"/>
                  </a:cubicBezTo>
                  <a:cubicBezTo>
                    <a:pt x="755" y="39"/>
                    <a:pt x="858" y="19"/>
                    <a:pt x="952" y="10"/>
                  </a:cubicBezTo>
                  <a:cubicBezTo>
                    <a:pt x="1047" y="0"/>
                    <a:pt x="1133" y="2"/>
                    <a:pt x="1204" y="9"/>
                  </a:cubicBezTo>
                  <a:cubicBezTo>
                    <a:pt x="1223" y="10"/>
                    <a:pt x="1240" y="12"/>
                    <a:pt x="1256" y="14"/>
                  </a:cubicBezTo>
                  <a:cubicBezTo>
                    <a:pt x="1272" y="16"/>
                    <a:pt x="1287" y="19"/>
                    <a:pt x="1301" y="21"/>
                  </a:cubicBezTo>
                  <a:cubicBezTo>
                    <a:pt x="1330" y="25"/>
                    <a:pt x="1354" y="31"/>
                    <a:pt x="1374" y="36"/>
                  </a:cubicBezTo>
                  <a:cubicBezTo>
                    <a:pt x="1394" y="40"/>
                    <a:pt x="1409" y="44"/>
                    <a:pt x="1419" y="47"/>
                  </a:cubicBezTo>
                  <a:cubicBezTo>
                    <a:pt x="1429" y="50"/>
                    <a:pt x="1435" y="52"/>
                    <a:pt x="1435" y="5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9" name="Freeform 53">
              <a:extLst>
                <a:ext uri="{FF2B5EF4-FFF2-40B4-BE49-F238E27FC236}">
                  <a16:creationId xmlns:a16="http://schemas.microsoft.com/office/drawing/2014/main" id="{370C97EE-830A-5F40-8985-A75BB7C717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5450" y="3889375"/>
              <a:ext cx="349250" cy="176213"/>
            </a:xfrm>
            <a:custGeom>
              <a:avLst/>
              <a:gdLst>
                <a:gd name="T0" fmla="*/ 348890 w 971"/>
                <a:gd name="T1" fmla="*/ 0 h 489"/>
                <a:gd name="T2" fmla="*/ 348890 w 971"/>
                <a:gd name="T3" fmla="*/ 0 h 489"/>
                <a:gd name="T4" fmla="*/ 192429 w 971"/>
                <a:gd name="T5" fmla="*/ 124322 h 489"/>
                <a:gd name="T6" fmla="*/ 192429 w 971"/>
                <a:gd name="T7" fmla="*/ 124322 h 489"/>
                <a:gd name="T8" fmla="*/ 0 w 971"/>
                <a:gd name="T9" fmla="*/ 175853 h 489"/>
                <a:gd name="T10" fmla="*/ 0 w 971"/>
                <a:gd name="T11" fmla="*/ 175853 h 489"/>
                <a:gd name="T12" fmla="*/ 156821 w 971"/>
                <a:gd name="T13" fmla="*/ 52251 h 489"/>
                <a:gd name="T14" fmla="*/ 156821 w 971"/>
                <a:gd name="T15" fmla="*/ 52251 h 489"/>
                <a:gd name="T16" fmla="*/ 348890 w 971"/>
                <a:gd name="T17" fmla="*/ 0 h 4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1" h="489">
                  <a:moveTo>
                    <a:pt x="970" y="0"/>
                  </a:moveTo>
                  <a:lnTo>
                    <a:pt x="970" y="0"/>
                  </a:lnTo>
                  <a:cubicBezTo>
                    <a:pt x="970" y="0"/>
                    <a:pt x="803" y="209"/>
                    <a:pt x="535" y="345"/>
                  </a:cubicBezTo>
                  <a:cubicBezTo>
                    <a:pt x="268" y="478"/>
                    <a:pt x="0" y="488"/>
                    <a:pt x="0" y="488"/>
                  </a:cubicBezTo>
                  <a:cubicBezTo>
                    <a:pt x="0" y="488"/>
                    <a:pt x="168" y="280"/>
                    <a:pt x="436" y="145"/>
                  </a:cubicBezTo>
                  <a:cubicBezTo>
                    <a:pt x="704" y="10"/>
                    <a:pt x="970" y="0"/>
                    <a:pt x="97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0" name="Freeform 54">
              <a:extLst>
                <a:ext uri="{FF2B5EF4-FFF2-40B4-BE49-F238E27FC236}">
                  <a16:creationId xmlns:a16="http://schemas.microsoft.com/office/drawing/2014/main" id="{1746AE9C-87B2-7441-95D2-29AC330DA9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4950" y="3843338"/>
              <a:ext cx="2365375" cy="890587"/>
            </a:xfrm>
            <a:custGeom>
              <a:avLst/>
              <a:gdLst>
                <a:gd name="T0" fmla="*/ 371434 w 6572"/>
                <a:gd name="T1" fmla="*/ 673695 h 2476"/>
                <a:gd name="T2" fmla="*/ 364596 w 6572"/>
                <a:gd name="T3" fmla="*/ 663624 h 2476"/>
                <a:gd name="T4" fmla="*/ 358837 w 6572"/>
                <a:gd name="T5" fmla="*/ 651035 h 2476"/>
                <a:gd name="T6" fmla="*/ 362077 w 6572"/>
                <a:gd name="T7" fmla="*/ 580896 h 2476"/>
                <a:gd name="T8" fmla="*/ 370355 w 6572"/>
                <a:gd name="T9" fmla="*/ 569026 h 2476"/>
                <a:gd name="T10" fmla="*/ 381872 w 6572"/>
                <a:gd name="T11" fmla="*/ 560034 h 2476"/>
                <a:gd name="T12" fmla="*/ 485168 w 6572"/>
                <a:gd name="T13" fmla="*/ 571544 h 2476"/>
                <a:gd name="T14" fmla="*/ 502444 w 6572"/>
                <a:gd name="T15" fmla="*/ 590967 h 2476"/>
                <a:gd name="T16" fmla="*/ 517561 w 6572"/>
                <a:gd name="T17" fmla="*/ 674415 h 2476"/>
                <a:gd name="T18" fmla="*/ 477970 w 6572"/>
                <a:gd name="T19" fmla="*/ 755704 h 2476"/>
                <a:gd name="T20" fmla="*/ 348400 w 6572"/>
                <a:gd name="T21" fmla="*/ 828721 h 2476"/>
                <a:gd name="T22" fmla="*/ 164482 w 6572"/>
                <a:gd name="T23" fmla="*/ 811456 h 2476"/>
                <a:gd name="T24" fmla="*/ 51468 w 6572"/>
                <a:gd name="T25" fmla="*/ 692039 h 2476"/>
                <a:gd name="T26" fmla="*/ 46429 w 6572"/>
                <a:gd name="T27" fmla="*/ 629813 h 2476"/>
                <a:gd name="T28" fmla="*/ 154764 w 6572"/>
                <a:gd name="T29" fmla="*/ 474428 h 2476"/>
                <a:gd name="T30" fmla="*/ 328244 w 6572"/>
                <a:gd name="T31" fmla="*/ 429108 h 2476"/>
                <a:gd name="T32" fmla="*/ 794697 w 6572"/>
                <a:gd name="T33" fmla="*/ 536654 h 2476"/>
                <a:gd name="T34" fmla="*/ 1521729 w 6572"/>
                <a:gd name="T35" fmla="*/ 702830 h 2476"/>
                <a:gd name="T36" fmla="*/ 1841336 w 6572"/>
                <a:gd name="T37" fmla="*/ 670818 h 2476"/>
                <a:gd name="T38" fmla="*/ 1903961 w 6572"/>
                <a:gd name="T39" fmla="*/ 651754 h 2476"/>
                <a:gd name="T40" fmla="*/ 1979904 w 6572"/>
                <a:gd name="T41" fmla="*/ 621541 h 2476"/>
                <a:gd name="T42" fmla="*/ 2024534 w 6572"/>
                <a:gd name="T43" fmla="*/ 599240 h 2476"/>
                <a:gd name="T44" fmla="*/ 2108394 w 6572"/>
                <a:gd name="T45" fmla="*/ 545646 h 2476"/>
                <a:gd name="T46" fmla="*/ 2183977 w 6572"/>
                <a:gd name="T47" fmla="*/ 480903 h 2476"/>
                <a:gd name="T48" fmla="*/ 2228607 w 6572"/>
                <a:gd name="T49" fmla="*/ 432345 h 2476"/>
                <a:gd name="T50" fmla="*/ 2363575 w 6572"/>
                <a:gd name="T51" fmla="*/ 126970 h 2476"/>
                <a:gd name="T52" fmla="*/ 2363215 w 6572"/>
                <a:gd name="T53" fmla="*/ 71938 h 2476"/>
                <a:gd name="T54" fmla="*/ 2356377 w 6572"/>
                <a:gd name="T55" fmla="*/ 32732 h 2476"/>
                <a:gd name="T56" fmla="*/ 2320025 w 6572"/>
                <a:gd name="T57" fmla="*/ 26617 h 2476"/>
                <a:gd name="T58" fmla="*/ 2298790 w 6572"/>
                <a:gd name="T59" fmla="*/ 104309 h 2476"/>
                <a:gd name="T60" fmla="*/ 2283314 w 6572"/>
                <a:gd name="T61" fmla="*/ 151429 h 2476"/>
                <a:gd name="T62" fmla="*/ 2198733 w 6572"/>
                <a:gd name="T63" fmla="*/ 309332 h 2476"/>
                <a:gd name="T64" fmla="*/ 1975585 w 6572"/>
                <a:gd name="T65" fmla="*/ 505721 h 2476"/>
                <a:gd name="T66" fmla="*/ 1923757 w 6572"/>
                <a:gd name="T67" fmla="*/ 530899 h 2476"/>
                <a:gd name="T68" fmla="*/ 1841696 w 6572"/>
                <a:gd name="T69" fmla="*/ 561832 h 2476"/>
                <a:gd name="T70" fmla="*/ 1670015 w 6572"/>
                <a:gd name="T71" fmla="*/ 599240 h 2476"/>
                <a:gd name="T72" fmla="*/ 1077592 w 6572"/>
                <a:gd name="T73" fmla="*/ 549603 h 2476"/>
                <a:gd name="T74" fmla="*/ 351639 w 6572"/>
                <a:gd name="T75" fmla="*/ 388823 h 2476"/>
                <a:gd name="T76" fmla="*/ 103296 w 6572"/>
                <a:gd name="T77" fmla="*/ 463997 h 2476"/>
                <a:gd name="T78" fmla="*/ 14757 w 6572"/>
                <a:gd name="T79" fmla="*/ 585931 h 2476"/>
                <a:gd name="T80" fmla="*/ 57587 w 6572"/>
                <a:gd name="T81" fmla="*/ 792392 h 2476"/>
                <a:gd name="T82" fmla="*/ 281455 w 6572"/>
                <a:gd name="T83" fmla="*/ 889508 h 2476"/>
                <a:gd name="T84" fmla="*/ 378993 w 6572"/>
                <a:gd name="T85" fmla="*/ 877998 h 2476"/>
                <a:gd name="T86" fmla="*/ 520800 w 6572"/>
                <a:gd name="T87" fmla="*/ 796349 h 2476"/>
                <a:gd name="T88" fmla="*/ 578387 w 6572"/>
                <a:gd name="T89" fmla="*/ 676213 h 2476"/>
                <a:gd name="T90" fmla="*/ 497045 w 6572"/>
                <a:gd name="T91" fmla="*/ 508599 h 2476"/>
                <a:gd name="T92" fmla="*/ 382232 w 6572"/>
                <a:gd name="T93" fmla="*/ 499247 h 2476"/>
                <a:gd name="T94" fmla="*/ 311328 w 6572"/>
                <a:gd name="T95" fmla="*/ 573702 h 2476"/>
                <a:gd name="T96" fmla="*/ 334723 w 6572"/>
                <a:gd name="T97" fmla="*/ 678731 h 2476"/>
                <a:gd name="T98" fmla="*/ 387631 w 6572"/>
                <a:gd name="T99" fmla="*/ 696356 h 247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6572" h="2476">
                  <a:moveTo>
                    <a:pt x="1077" y="1936"/>
                  </a:moveTo>
                  <a:lnTo>
                    <a:pt x="1077" y="1936"/>
                  </a:lnTo>
                  <a:cubicBezTo>
                    <a:pt x="1081" y="1921"/>
                    <a:pt x="1057" y="1904"/>
                    <a:pt x="1032" y="1873"/>
                  </a:cubicBezTo>
                  <a:cubicBezTo>
                    <a:pt x="1029" y="1869"/>
                    <a:pt x="1025" y="1864"/>
                    <a:pt x="1023" y="1860"/>
                  </a:cubicBezTo>
                  <a:cubicBezTo>
                    <a:pt x="1020" y="1855"/>
                    <a:pt x="1017" y="1850"/>
                    <a:pt x="1013" y="1845"/>
                  </a:cubicBezTo>
                  <a:cubicBezTo>
                    <a:pt x="1010" y="1840"/>
                    <a:pt x="1007" y="1834"/>
                    <a:pt x="1005" y="1829"/>
                  </a:cubicBezTo>
                  <a:cubicBezTo>
                    <a:pt x="1003" y="1822"/>
                    <a:pt x="999" y="1817"/>
                    <a:pt x="997" y="1810"/>
                  </a:cubicBezTo>
                  <a:cubicBezTo>
                    <a:pt x="987" y="1784"/>
                    <a:pt x="980" y="1753"/>
                    <a:pt x="981" y="1718"/>
                  </a:cubicBezTo>
                  <a:cubicBezTo>
                    <a:pt x="981" y="1684"/>
                    <a:pt x="988" y="1647"/>
                    <a:pt x="1006" y="1615"/>
                  </a:cubicBezTo>
                  <a:cubicBezTo>
                    <a:pt x="1010" y="1608"/>
                    <a:pt x="1014" y="1599"/>
                    <a:pt x="1020" y="1593"/>
                  </a:cubicBezTo>
                  <a:cubicBezTo>
                    <a:pt x="1023" y="1589"/>
                    <a:pt x="1025" y="1586"/>
                    <a:pt x="1029" y="1582"/>
                  </a:cubicBezTo>
                  <a:cubicBezTo>
                    <a:pt x="1032" y="1579"/>
                    <a:pt x="1035" y="1577"/>
                    <a:pt x="1039" y="1574"/>
                  </a:cubicBezTo>
                  <a:cubicBezTo>
                    <a:pt x="1044" y="1567"/>
                    <a:pt x="1054" y="1562"/>
                    <a:pt x="1061" y="1557"/>
                  </a:cubicBezTo>
                  <a:cubicBezTo>
                    <a:pt x="1070" y="1552"/>
                    <a:pt x="1078" y="1547"/>
                    <a:pt x="1087" y="1543"/>
                  </a:cubicBezTo>
                  <a:cubicBezTo>
                    <a:pt x="1160" y="1509"/>
                    <a:pt x="1273" y="1526"/>
                    <a:pt x="1348" y="1589"/>
                  </a:cubicBezTo>
                  <a:cubicBezTo>
                    <a:pt x="1358" y="1597"/>
                    <a:pt x="1366" y="1606"/>
                    <a:pt x="1374" y="1614"/>
                  </a:cubicBezTo>
                  <a:cubicBezTo>
                    <a:pt x="1381" y="1623"/>
                    <a:pt x="1389" y="1632"/>
                    <a:pt x="1396" y="1643"/>
                  </a:cubicBezTo>
                  <a:cubicBezTo>
                    <a:pt x="1409" y="1665"/>
                    <a:pt x="1420" y="1688"/>
                    <a:pt x="1428" y="1713"/>
                  </a:cubicBezTo>
                  <a:cubicBezTo>
                    <a:pt x="1444" y="1763"/>
                    <a:pt x="1447" y="1820"/>
                    <a:pt x="1438" y="1875"/>
                  </a:cubicBezTo>
                  <a:cubicBezTo>
                    <a:pt x="1429" y="1931"/>
                    <a:pt x="1409" y="1986"/>
                    <a:pt x="1380" y="2033"/>
                  </a:cubicBezTo>
                  <a:cubicBezTo>
                    <a:pt x="1365" y="2056"/>
                    <a:pt x="1347" y="2079"/>
                    <a:pt x="1328" y="2101"/>
                  </a:cubicBezTo>
                  <a:cubicBezTo>
                    <a:pt x="1309" y="2122"/>
                    <a:pt x="1288" y="2142"/>
                    <a:pt x="1266" y="2160"/>
                  </a:cubicBezTo>
                  <a:cubicBezTo>
                    <a:pt x="1177" y="2232"/>
                    <a:pt x="1068" y="2278"/>
                    <a:pt x="968" y="2304"/>
                  </a:cubicBezTo>
                  <a:cubicBezTo>
                    <a:pt x="868" y="2328"/>
                    <a:pt x="772" y="2329"/>
                    <a:pt x="693" y="2319"/>
                  </a:cubicBezTo>
                  <a:cubicBezTo>
                    <a:pt x="611" y="2310"/>
                    <a:pt x="532" y="2289"/>
                    <a:pt x="457" y="2256"/>
                  </a:cubicBezTo>
                  <a:cubicBezTo>
                    <a:pt x="383" y="2223"/>
                    <a:pt x="315" y="2178"/>
                    <a:pt x="260" y="2122"/>
                  </a:cubicBezTo>
                  <a:cubicBezTo>
                    <a:pt x="205" y="2066"/>
                    <a:pt x="163" y="1999"/>
                    <a:pt x="143" y="1924"/>
                  </a:cubicBezTo>
                  <a:cubicBezTo>
                    <a:pt x="132" y="1887"/>
                    <a:pt x="126" y="1849"/>
                    <a:pt x="126" y="1810"/>
                  </a:cubicBezTo>
                  <a:cubicBezTo>
                    <a:pt x="126" y="1800"/>
                    <a:pt x="126" y="1790"/>
                    <a:pt x="127" y="1780"/>
                  </a:cubicBezTo>
                  <a:lnTo>
                    <a:pt x="129" y="1751"/>
                  </a:lnTo>
                  <a:cubicBezTo>
                    <a:pt x="132" y="1732"/>
                    <a:pt x="136" y="1713"/>
                    <a:pt x="140" y="1693"/>
                  </a:cubicBezTo>
                  <a:cubicBezTo>
                    <a:pt x="179" y="1541"/>
                    <a:pt x="290" y="1405"/>
                    <a:pt x="430" y="1319"/>
                  </a:cubicBezTo>
                  <a:cubicBezTo>
                    <a:pt x="501" y="1274"/>
                    <a:pt x="576" y="1242"/>
                    <a:pt x="658" y="1222"/>
                  </a:cubicBezTo>
                  <a:cubicBezTo>
                    <a:pt x="740" y="1203"/>
                    <a:pt x="825" y="1194"/>
                    <a:pt x="912" y="1193"/>
                  </a:cubicBezTo>
                  <a:cubicBezTo>
                    <a:pt x="1128" y="1192"/>
                    <a:pt x="1345" y="1242"/>
                    <a:pt x="1561" y="1299"/>
                  </a:cubicBezTo>
                  <a:cubicBezTo>
                    <a:pt x="1778" y="1356"/>
                    <a:pt x="1992" y="1423"/>
                    <a:pt x="2208" y="1492"/>
                  </a:cubicBezTo>
                  <a:cubicBezTo>
                    <a:pt x="2639" y="1629"/>
                    <a:pt x="3074" y="1776"/>
                    <a:pt x="3530" y="1868"/>
                  </a:cubicBezTo>
                  <a:cubicBezTo>
                    <a:pt x="3758" y="1914"/>
                    <a:pt x="3991" y="1944"/>
                    <a:pt x="4228" y="1954"/>
                  </a:cubicBezTo>
                  <a:cubicBezTo>
                    <a:pt x="4464" y="1962"/>
                    <a:pt x="4703" y="1951"/>
                    <a:pt x="4939" y="1905"/>
                  </a:cubicBezTo>
                  <a:cubicBezTo>
                    <a:pt x="4999" y="1895"/>
                    <a:pt x="5058" y="1879"/>
                    <a:pt x="5116" y="1865"/>
                  </a:cubicBezTo>
                  <a:cubicBezTo>
                    <a:pt x="5145" y="1858"/>
                    <a:pt x="5174" y="1849"/>
                    <a:pt x="5203" y="1840"/>
                  </a:cubicBezTo>
                  <a:cubicBezTo>
                    <a:pt x="5232" y="1831"/>
                    <a:pt x="5261" y="1823"/>
                    <a:pt x="5290" y="1812"/>
                  </a:cubicBezTo>
                  <a:lnTo>
                    <a:pt x="5375" y="1781"/>
                  </a:lnTo>
                  <a:cubicBezTo>
                    <a:pt x="5404" y="1770"/>
                    <a:pt x="5432" y="1758"/>
                    <a:pt x="5460" y="1746"/>
                  </a:cubicBezTo>
                  <a:lnTo>
                    <a:pt x="5501" y="1728"/>
                  </a:lnTo>
                  <a:cubicBezTo>
                    <a:pt x="5516" y="1722"/>
                    <a:pt x="5529" y="1714"/>
                    <a:pt x="5543" y="1708"/>
                  </a:cubicBezTo>
                  <a:lnTo>
                    <a:pt x="5625" y="1666"/>
                  </a:lnTo>
                  <a:cubicBezTo>
                    <a:pt x="5652" y="1650"/>
                    <a:pt x="5678" y="1634"/>
                    <a:pt x="5705" y="1619"/>
                  </a:cubicBezTo>
                  <a:lnTo>
                    <a:pt x="5745" y="1595"/>
                  </a:lnTo>
                  <a:lnTo>
                    <a:pt x="5782" y="1569"/>
                  </a:lnTo>
                  <a:lnTo>
                    <a:pt x="5858" y="1517"/>
                  </a:lnTo>
                  <a:lnTo>
                    <a:pt x="5930" y="1459"/>
                  </a:lnTo>
                  <a:lnTo>
                    <a:pt x="5966" y="1430"/>
                  </a:lnTo>
                  <a:lnTo>
                    <a:pt x="6000" y="1400"/>
                  </a:lnTo>
                  <a:lnTo>
                    <a:pt x="6068" y="1337"/>
                  </a:lnTo>
                  <a:lnTo>
                    <a:pt x="6131" y="1271"/>
                  </a:lnTo>
                  <a:lnTo>
                    <a:pt x="6163" y="1237"/>
                  </a:lnTo>
                  <a:lnTo>
                    <a:pt x="6192" y="1202"/>
                  </a:lnTo>
                  <a:cubicBezTo>
                    <a:pt x="6306" y="1067"/>
                    <a:pt x="6399" y="917"/>
                    <a:pt x="6462" y="768"/>
                  </a:cubicBezTo>
                  <a:cubicBezTo>
                    <a:pt x="6528" y="620"/>
                    <a:pt x="6557" y="473"/>
                    <a:pt x="6567" y="353"/>
                  </a:cubicBezTo>
                  <a:cubicBezTo>
                    <a:pt x="6569" y="324"/>
                    <a:pt x="6570" y="296"/>
                    <a:pt x="6571" y="271"/>
                  </a:cubicBezTo>
                  <a:cubicBezTo>
                    <a:pt x="6571" y="246"/>
                    <a:pt x="6568" y="222"/>
                    <a:pt x="6566" y="200"/>
                  </a:cubicBezTo>
                  <a:cubicBezTo>
                    <a:pt x="6565" y="178"/>
                    <a:pt x="6562" y="158"/>
                    <a:pt x="6559" y="140"/>
                  </a:cubicBezTo>
                  <a:cubicBezTo>
                    <a:pt x="6557" y="121"/>
                    <a:pt x="6551" y="105"/>
                    <a:pt x="6547" y="91"/>
                  </a:cubicBezTo>
                  <a:cubicBezTo>
                    <a:pt x="6530" y="32"/>
                    <a:pt x="6512" y="4"/>
                    <a:pt x="6495" y="2"/>
                  </a:cubicBezTo>
                  <a:cubicBezTo>
                    <a:pt x="6478" y="0"/>
                    <a:pt x="6460" y="25"/>
                    <a:pt x="6446" y="74"/>
                  </a:cubicBezTo>
                  <a:cubicBezTo>
                    <a:pt x="6438" y="99"/>
                    <a:pt x="6432" y="129"/>
                    <a:pt x="6421" y="165"/>
                  </a:cubicBezTo>
                  <a:cubicBezTo>
                    <a:pt x="6411" y="201"/>
                    <a:pt x="6403" y="243"/>
                    <a:pt x="6387" y="290"/>
                  </a:cubicBezTo>
                  <a:cubicBezTo>
                    <a:pt x="6381" y="311"/>
                    <a:pt x="6375" y="332"/>
                    <a:pt x="6369" y="354"/>
                  </a:cubicBezTo>
                  <a:cubicBezTo>
                    <a:pt x="6361" y="375"/>
                    <a:pt x="6353" y="397"/>
                    <a:pt x="6344" y="421"/>
                  </a:cubicBezTo>
                  <a:cubicBezTo>
                    <a:pt x="6330" y="467"/>
                    <a:pt x="6306" y="513"/>
                    <a:pt x="6286" y="563"/>
                  </a:cubicBezTo>
                  <a:cubicBezTo>
                    <a:pt x="6238" y="659"/>
                    <a:pt x="6181" y="761"/>
                    <a:pt x="6109" y="860"/>
                  </a:cubicBezTo>
                  <a:cubicBezTo>
                    <a:pt x="6036" y="958"/>
                    <a:pt x="5951" y="1053"/>
                    <a:pt x="5858" y="1140"/>
                  </a:cubicBezTo>
                  <a:cubicBezTo>
                    <a:pt x="5765" y="1226"/>
                    <a:pt x="5661" y="1301"/>
                    <a:pt x="5558" y="1365"/>
                  </a:cubicBezTo>
                  <a:lnTo>
                    <a:pt x="5489" y="1406"/>
                  </a:lnTo>
                  <a:lnTo>
                    <a:pt x="5417" y="1442"/>
                  </a:lnTo>
                  <a:lnTo>
                    <a:pt x="5382" y="1460"/>
                  </a:lnTo>
                  <a:lnTo>
                    <a:pt x="5345" y="1476"/>
                  </a:lnTo>
                  <a:cubicBezTo>
                    <a:pt x="5320" y="1487"/>
                    <a:pt x="5295" y="1498"/>
                    <a:pt x="5270" y="1508"/>
                  </a:cubicBezTo>
                  <a:cubicBezTo>
                    <a:pt x="5220" y="1527"/>
                    <a:pt x="5170" y="1548"/>
                    <a:pt x="5117" y="1562"/>
                  </a:cubicBezTo>
                  <a:cubicBezTo>
                    <a:pt x="5091" y="1571"/>
                    <a:pt x="5066" y="1579"/>
                    <a:pt x="5040" y="1587"/>
                  </a:cubicBezTo>
                  <a:lnTo>
                    <a:pt x="4961" y="1607"/>
                  </a:lnTo>
                  <a:cubicBezTo>
                    <a:pt x="4856" y="1633"/>
                    <a:pt x="4749" y="1653"/>
                    <a:pt x="4640" y="1666"/>
                  </a:cubicBezTo>
                  <a:cubicBezTo>
                    <a:pt x="4532" y="1680"/>
                    <a:pt x="4423" y="1687"/>
                    <a:pt x="4313" y="1690"/>
                  </a:cubicBezTo>
                  <a:cubicBezTo>
                    <a:pt x="3873" y="1702"/>
                    <a:pt x="3432" y="1630"/>
                    <a:pt x="2994" y="1528"/>
                  </a:cubicBezTo>
                  <a:cubicBezTo>
                    <a:pt x="2556" y="1426"/>
                    <a:pt x="2120" y="1295"/>
                    <a:pt x="1671" y="1190"/>
                  </a:cubicBezTo>
                  <a:cubicBezTo>
                    <a:pt x="1447" y="1139"/>
                    <a:pt x="1218" y="1086"/>
                    <a:pt x="977" y="1081"/>
                  </a:cubicBezTo>
                  <a:cubicBezTo>
                    <a:pt x="858" y="1080"/>
                    <a:pt x="736" y="1090"/>
                    <a:pt x="617" y="1123"/>
                  </a:cubicBezTo>
                  <a:cubicBezTo>
                    <a:pt x="498" y="1154"/>
                    <a:pt x="384" y="1211"/>
                    <a:pt x="287" y="1290"/>
                  </a:cubicBezTo>
                  <a:cubicBezTo>
                    <a:pt x="245" y="1322"/>
                    <a:pt x="202" y="1366"/>
                    <a:pt x="157" y="1421"/>
                  </a:cubicBezTo>
                  <a:cubicBezTo>
                    <a:pt x="113" y="1477"/>
                    <a:pt x="69" y="1546"/>
                    <a:pt x="41" y="1629"/>
                  </a:cubicBezTo>
                  <a:cubicBezTo>
                    <a:pt x="12" y="1713"/>
                    <a:pt x="0" y="1813"/>
                    <a:pt x="17" y="1915"/>
                  </a:cubicBezTo>
                  <a:cubicBezTo>
                    <a:pt x="34" y="2017"/>
                    <a:pt x="84" y="2119"/>
                    <a:pt x="160" y="2203"/>
                  </a:cubicBezTo>
                  <a:cubicBezTo>
                    <a:pt x="235" y="2286"/>
                    <a:pt x="331" y="2351"/>
                    <a:pt x="438" y="2397"/>
                  </a:cubicBezTo>
                  <a:cubicBezTo>
                    <a:pt x="545" y="2442"/>
                    <a:pt x="661" y="2468"/>
                    <a:pt x="782" y="2473"/>
                  </a:cubicBezTo>
                  <a:cubicBezTo>
                    <a:pt x="842" y="2475"/>
                    <a:pt x="903" y="2472"/>
                    <a:pt x="963" y="2461"/>
                  </a:cubicBezTo>
                  <a:cubicBezTo>
                    <a:pt x="993" y="2456"/>
                    <a:pt x="1024" y="2449"/>
                    <a:pt x="1053" y="2441"/>
                  </a:cubicBezTo>
                  <a:cubicBezTo>
                    <a:pt x="1082" y="2433"/>
                    <a:pt x="1111" y="2423"/>
                    <a:pt x="1139" y="2413"/>
                  </a:cubicBezTo>
                  <a:cubicBezTo>
                    <a:pt x="1252" y="2370"/>
                    <a:pt x="1361" y="2306"/>
                    <a:pt x="1447" y="2214"/>
                  </a:cubicBezTo>
                  <a:cubicBezTo>
                    <a:pt x="1490" y="2169"/>
                    <a:pt x="1527" y="2117"/>
                    <a:pt x="1555" y="2060"/>
                  </a:cubicBezTo>
                  <a:cubicBezTo>
                    <a:pt x="1582" y="2002"/>
                    <a:pt x="1599" y="1942"/>
                    <a:pt x="1607" y="1880"/>
                  </a:cubicBezTo>
                  <a:cubicBezTo>
                    <a:pt x="1623" y="1758"/>
                    <a:pt x="1595" y="1628"/>
                    <a:pt x="1520" y="1529"/>
                  </a:cubicBezTo>
                  <a:cubicBezTo>
                    <a:pt x="1482" y="1478"/>
                    <a:pt x="1433" y="1440"/>
                    <a:pt x="1381" y="1414"/>
                  </a:cubicBezTo>
                  <a:cubicBezTo>
                    <a:pt x="1330" y="1388"/>
                    <a:pt x="1275" y="1373"/>
                    <a:pt x="1221" y="1368"/>
                  </a:cubicBezTo>
                  <a:cubicBezTo>
                    <a:pt x="1166" y="1364"/>
                    <a:pt x="1112" y="1370"/>
                    <a:pt x="1062" y="1388"/>
                  </a:cubicBezTo>
                  <a:cubicBezTo>
                    <a:pt x="1011" y="1406"/>
                    <a:pt x="967" y="1434"/>
                    <a:pt x="933" y="1471"/>
                  </a:cubicBezTo>
                  <a:cubicBezTo>
                    <a:pt x="898" y="1509"/>
                    <a:pt x="875" y="1553"/>
                    <a:pt x="865" y="1595"/>
                  </a:cubicBezTo>
                  <a:cubicBezTo>
                    <a:pt x="855" y="1638"/>
                    <a:pt x="852" y="1678"/>
                    <a:pt x="857" y="1715"/>
                  </a:cubicBezTo>
                  <a:cubicBezTo>
                    <a:pt x="864" y="1789"/>
                    <a:pt x="895" y="1848"/>
                    <a:pt x="930" y="1887"/>
                  </a:cubicBezTo>
                  <a:cubicBezTo>
                    <a:pt x="966" y="1926"/>
                    <a:pt x="1006" y="1942"/>
                    <a:pt x="1033" y="1947"/>
                  </a:cubicBezTo>
                  <a:cubicBezTo>
                    <a:pt x="1060" y="1950"/>
                    <a:pt x="1074" y="1945"/>
                    <a:pt x="1077" y="193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1" name="Freeform 55">
              <a:extLst>
                <a:ext uri="{FF2B5EF4-FFF2-40B4-BE49-F238E27FC236}">
                  <a16:creationId xmlns:a16="http://schemas.microsoft.com/office/drawing/2014/main" id="{86481252-4B46-5F4A-AEAB-9EDF1AED7A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4550" y="4360863"/>
              <a:ext cx="52388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144" y="112"/>
                    <a:pt x="144" y="0"/>
                    <a:pt x="72" y="0"/>
                  </a:cubicBezTo>
                  <a:cubicBezTo>
                    <a:pt x="0" y="0"/>
                    <a:pt x="0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2" name="Freeform 56">
              <a:extLst>
                <a:ext uri="{FF2B5EF4-FFF2-40B4-BE49-F238E27FC236}">
                  <a16:creationId xmlns:a16="http://schemas.microsoft.com/office/drawing/2014/main" id="{29ED1581-DECC-0946-8440-092D8013F3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95988" y="4391025"/>
              <a:ext cx="52387" cy="39688"/>
            </a:xfrm>
            <a:custGeom>
              <a:avLst/>
              <a:gdLst>
                <a:gd name="T0" fmla="*/ 26013 w 145"/>
                <a:gd name="T1" fmla="*/ 39334 h 112"/>
                <a:gd name="T2" fmla="*/ 26013 w 145"/>
                <a:gd name="T3" fmla="*/ 39334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4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144" y="111"/>
                    <a:pt x="144" y="0"/>
                    <a:pt x="72" y="0"/>
                  </a:cubicBezTo>
                  <a:cubicBezTo>
                    <a:pt x="0" y="0"/>
                    <a:pt x="0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3" name="Freeform 57">
              <a:extLst>
                <a:ext uri="{FF2B5EF4-FFF2-40B4-BE49-F238E27FC236}">
                  <a16:creationId xmlns:a16="http://schemas.microsoft.com/office/drawing/2014/main" id="{9552DA24-9DEA-5046-A7A1-A8C7AE84EB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5838" y="4414838"/>
              <a:ext cx="52387" cy="41275"/>
            </a:xfrm>
            <a:custGeom>
              <a:avLst/>
              <a:gdLst>
                <a:gd name="T0" fmla="*/ 26194 w 144"/>
                <a:gd name="T1" fmla="*/ 40910 h 113"/>
                <a:gd name="T2" fmla="*/ 26194 w 144"/>
                <a:gd name="T3" fmla="*/ 40910 h 113"/>
                <a:gd name="T4" fmla="*/ 26194 w 144"/>
                <a:gd name="T5" fmla="*/ 0 h 113"/>
                <a:gd name="T6" fmla="*/ 26194 w 144"/>
                <a:gd name="T7" fmla="*/ 0 h 113"/>
                <a:gd name="T8" fmla="*/ 26194 w 144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4" h="113">
                  <a:moveTo>
                    <a:pt x="72" y="112"/>
                  </a:moveTo>
                  <a:lnTo>
                    <a:pt x="72" y="112"/>
                  </a:lnTo>
                  <a:cubicBezTo>
                    <a:pt x="143" y="112"/>
                    <a:pt x="143" y="0"/>
                    <a:pt x="72" y="0"/>
                  </a:cubicBezTo>
                  <a:cubicBezTo>
                    <a:pt x="0" y="0"/>
                    <a:pt x="0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4" name="Freeform 58">
              <a:extLst>
                <a:ext uri="{FF2B5EF4-FFF2-40B4-BE49-F238E27FC236}">
                  <a16:creationId xmlns:a16="http://schemas.microsoft.com/office/drawing/2014/main" id="{91FA2E87-07A3-FB45-8A68-2A5E0D659D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2038" y="4438650"/>
              <a:ext cx="41275" cy="44450"/>
            </a:xfrm>
            <a:custGeom>
              <a:avLst/>
              <a:gdLst>
                <a:gd name="T0" fmla="*/ 40910 w 113"/>
                <a:gd name="T1" fmla="*/ 23300 h 124"/>
                <a:gd name="T2" fmla="*/ 40910 w 113"/>
                <a:gd name="T3" fmla="*/ 20791 h 124"/>
                <a:gd name="T4" fmla="*/ 40910 w 113"/>
                <a:gd name="T5" fmla="*/ 20791 h 124"/>
                <a:gd name="T6" fmla="*/ 20455 w 113"/>
                <a:gd name="T7" fmla="*/ 717 h 124"/>
                <a:gd name="T8" fmla="*/ 20455 w 113"/>
                <a:gd name="T9" fmla="*/ 717 h 124"/>
                <a:gd name="T10" fmla="*/ 0 w 113"/>
                <a:gd name="T11" fmla="*/ 20791 h 124"/>
                <a:gd name="T12" fmla="*/ 0 w 113"/>
                <a:gd name="T13" fmla="*/ 23300 h 124"/>
                <a:gd name="T14" fmla="*/ 0 w 113"/>
                <a:gd name="T15" fmla="*/ 23300 h 124"/>
                <a:gd name="T16" fmla="*/ 20455 w 113"/>
                <a:gd name="T17" fmla="*/ 43375 h 124"/>
                <a:gd name="T18" fmla="*/ 20455 w 113"/>
                <a:gd name="T19" fmla="*/ 43375 h 124"/>
                <a:gd name="T20" fmla="*/ 40910 w 113"/>
                <a:gd name="T21" fmla="*/ 23300 h 12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3" h="124">
                  <a:moveTo>
                    <a:pt x="112" y="65"/>
                  </a:moveTo>
                  <a:lnTo>
                    <a:pt x="112" y="58"/>
                  </a:lnTo>
                  <a:cubicBezTo>
                    <a:pt x="112" y="29"/>
                    <a:pt x="87" y="0"/>
                    <a:pt x="56" y="2"/>
                  </a:cubicBezTo>
                  <a:cubicBezTo>
                    <a:pt x="26" y="3"/>
                    <a:pt x="0" y="26"/>
                    <a:pt x="0" y="58"/>
                  </a:cubicBezTo>
                  <a:lnTo>
                    <a:pt x="0" y="65"/>
                  </a:lnTo>
                  <a:cubicBezTo>
                    <a:pt x="0" y="94"/>
                    <a:pt x="26" y="123"/>
                    <a:pt x="56" y="121"/>
                  </a:cubicBezTo>
                  <a:cubicBezTo>
                    <a:pt x="87" y="120"/>
                    <a:pt x="112" y="97"/>
                    <a:pt x="112" y="6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5" name="Freeform 59">
              <a:extLst>
                <a:ext uri="{FF2B5EF4-FFF2-40B4-BE49-F238E27FC236}">
                  <a16:creationId xmlns:a16="http://schemas.microsoft.com/office/drawing/2014/main" id="{35F54366-5B15-634B-9E73-2134498DB2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0300" y="4449763"/>
              <a:ext cx="52388" cy="39687"/>
            </a:xfrm>
            <a:custGeom>
              <a:avLst/>
              <a:gdLst>
                <a:gd name="T0" fmla="*/ 26013 w 145"/>
                <a:gd name="T1" fmla="*/ 39333 h 112"/>
                <a:gd name="T2" fmla="*/ 26013 w 145"/>
                <a:gd name="T3" fmla="*/ 39333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3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144" y="111"/>
                    <a:pt x="144" y="0"/>
                    <a:pt x="72" y="0"/>
                  </a:cubicBezTo>
                  <a:cubicBezTo>
                    <a:pt x="0" y="0"/>
                    <a:pt x="0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6" name="Freeform 60">
              <a:extLst>
                <a:ext uri="{FF2B5EF4-FFF2-40B4-BE49-F238E27FC236}">
                  <a16:creationId xmlns:a16="http://schemas.microsoft.com/office/drawing/2014/main" id="{9D43E52E-7F30-CD47-85A1-982823550B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12013" y="3587750"/>
              <a:ext cx="349250" cy="584200"/>
            </a:xfrm>
            <a:custGeom>
              <a:avLst/>
              <a:gdLst>
                <a:gd name="T0" fmla="*/ 260049 w 971"/>
                <a:gd name="T1" fmla="*/ 3240 h 1623"/>
                <a:gd name="T2" fmla="*/ 260049 w 971"/>
                <a:gd name="T3" fmla="*/ 3240 h 1623"/>
                <a:gd name="T4" fmla="*/ 280551 w 971"/>
                <a:gd name="T5" fmla="*/ 2880 h 1623"/>
                <a:gd name="T6" fmla="*/ 280551 w 971"/>
                <a:gd name="T7" fmla="*/ 2880 h 1623"/>
                <a:gd name="T8" fmla="*/ 308246 w 971"/>
                <a:gd name="T9" fmla="*/ 26996 h 1623"/>
                <a:gd name="T10" fmla="*/ 308246 w 971"/>
                <a:gd name="T11" fmla="*/ 26996 h 1623"/>
                <a:gd name="T12" fmla="*/ 336661 w 971"/>
                <a:gd name="T13" fmla="*/ 95387 h 1623"/>
                <a:gd name="T14" fmla="*/ 336661 w 971"/>
                <a:gd name="T15" fmla="*/ 95387 h 1623"/>
                <a:gd name="T16" fmla="*/ 342056 w 971"/>
                <a:gd name="T17" fmla="*/ 224969 h 1623"/>
                <a:gd name="T18" fmla="*/ 342056 w 971"/>
                <a:gd name="T19" fmla="*/ 224969 h 1623"/>
                <a:gd name="T20" fmla="*/ 281630 w 971"/>
                <a:gd name="T21" fmla="*/ 390547 h 1623"/>
                <a:gd name="T22" fmla="*/ 281630 w 971"/>
                <a:gd name="T23" fmla="*/ 390547 h 1623"/>
                <a:gd name="T24" fmla="*/ 162576 w 971"/>
                <a:gd name="T25" fmla="*/ 514010 h 1623"/>
                <a:gd name="T26" fmla="*/ 162576 w 971"/>
                <a:gd name="T27" fmla="*/ 514010 h 1623"/>
                <a:gd name="T28" fmla="*/ 48557 w 971"/>
                <a:gd name="T29" fmla="*/ 571242 h 1623"/>
                <a:gd name="T30" fmla="*/ 48557 w 971"/>
                <a:gd name="T31" fmla="*/ 571242 h 1623"/>
                <a:gd name="T32" fmla="*/ 12949 w 971"/>
                <a:gd name="T33" fmla="*/ 580960 h 1623"/>
                <a:gd name="T34" fmla="*/ 12949 w 971"/>
                <a:gd name="T35" fmla="*/ 580960 h 1623"/>
                <a:gd name="T36" fmla="*/ 0 w 971"/>
                <a:gd name="T37" fmla="*/ 583840 h 1623"/>
                <a:gd name="T38" fmla="*/ 0 w 971"/>
                <a:gd name="T39" fmla="*/ 583840 h 1623"/>
                <a:gd name="T40" fmla="*/ 10790 w 971"/>
                <a:gd name="T41" fmla="*/ 576281 h 1623"/>
                <a:gd name="T42" fmla="*/ 10790 w 971"/>
                <a:gd name="T43" fmla="*/ 576281 h 1623"/>
                <a:gd name="T44" fmla="*/ 39205 w 971"/>
                <a:gd name="T45" fmla="*/ 554684 h 1623"/>
                <a:gd name="T46" fmla="*/ 39205 w 971"/>
                <a:gd name="T47" fmla="*/ 554684 h 1623"/>
                <a:gd name="T48" fmla="*/ 121212 w 971"/>
                <a:gd name="T49" fmla="*/ 470096 h 1623"/>
                <a:gd name="T50" fmla="*/ 121212 w 971"/>
                <a:gd name="T51" fmla="*/ 470096 h 1623"/>
                <a:gd name="T52" fmla="*/ 191350 w 971"/>
                <a:gd name="T53" fmla="*/ 344113 h 1623"/>
                <a:gd name="T54" fmla="*/ 191350 w 971"/>
                <a:gd name="T55" fmla="*/ 344113 h 1623"/>
                <a:gd name="T56" fmla="*/ 223002 w 971"/>
                <a:gd name="T57" fmla="*/ 209491 h 1623"/>
                <a:gd name="T58" fmla="*/ 223002 w 971"/>
                <a:gd name="T59" fmla="*/ 209491 h 1623"/>
                <a:gd name="T60" fmla="*/ 229476 w 971"/>
                <a:gd name="T61" fmla="*/ 107985 h 1623"/>
                <a:gd name="T62" fmla="*/ 229476 w 971"/>
                <a:gd name="T63" fmla="*/ 107985 h 1623"/>
                <a:gd name="T64" fmla="*/ 232713 w 971"/>
                <a:gd name="T65" fmla="*/ 47513 h 1623"/>
                <a:gd name="T66" fmla="*/ 232713 w 971"/>
                <a:gd name="T67" fmla="*/ 47513 h 1623"/>
                <a:gd name="T68" fmla="*/ 243504 w 971"/>
                <a:gd name="T69" fmla="*/ 15838 h 1623"/>
                <a:gd name="T70" fmla="*/ 243504 w 971"/>
                <a:gd name="T71" fmla="*/ 15838 h 1623"/>
                <a:gd name="T72" fmla="*/ 260049 w 971"/>
                <a:gd name="T73" fmla="*/ 3240 h 16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971" h="1623">
                  <a:moveTo>
                    <a:pt x="723" y="9"/>
                  </a:moveTo>
                  <a:lnTo>
                    <a:pt x="723" y="9"/>
                  </a:lnTo>
                  <a:cubicBezTo>
                    <a:pt x="739" y="3"/>
                    <a:pt x="758" y="0"/>
                    <a:pt x="780" y="8"/>
                  </a:cubicBezTo>
                  <a:cubicBezTo>
                    <a:pt x="803" y="17"/>
                    <a:pt x="830" y="36"/>
                    <a:pt x="857" y="75"/>
                  </a:cubicBezTo>
                  <a:cubicBezTo>
                    <a:pt x="885" y="115"/>
                    <a:pt x="915" y="175"/>
                    <a:pt x="936" y="265"/>
                  </a:cubicBezTo>
                  <a:cubicBezTo>
                    <a:pt x="958" y="354"/>
                    <a:pt x="970" y="474"/>
                    <a:pt x="951" y="625"/>
                  </a:cubicBezTo>
                  <a:cubicBezTo>
                    <a:pt x="932" y="776"/>
                    <a:pt x="875" y="941"/>
                    <a:pt x="783" y="1085"/>
                  </a:cubicBezTo>
                  <a:cubicBezTo>
                    <a:pt x="692" y="1229"/>
                    <a:pt x="571" y="1345"/>
                    <a:pt x="452" y="1428"/>
                  </a:cubicBezTo>
                  <a:cubicBezTo>
                    <a:pt x="333" y="1512"/>
                    <a:pt x="218" y="1560"/>
                    <a:pt x="135" y="1587"/>
                  </a:cubicBezTo>
                  <a:cubicBezTo>
                    <a:pt x="93" y="1601"/>
                    <a:pt x="60" y="1609"/>
                    <a:pt x="36" y="1614"/>
                  </a:cubicBezTo>
                  <a:cubicBezTo>
                    <a:pt x="13" y="1619"/>
                    <a:pt x="0" y="1622"/>
                    <a:pt x="0" y="1622"/>
                  </a:cubicBezTo>
                  <a:cubicBezTo>
                    <a:pt x="0" y="1622"/>
                    <a:pt x="11" y="1614"/>
                    <a:pt x="30" y="1601"/>
                  </a:cubicBezTo>
                  <a:cubicBezTo>
                    <a:pt x="50" y="1588"/>
                    <a:pt x="77" y="1567"/>
                    <a:pt x="109" y="1541"/>
                  </a:cubicBezTo>
                  <a:cubicBezTo>
                    <a:pt x="175" y="1488"/>
                    <a:pt x="260" y="1408"/>
                    <a:pt x="337" y="1306"/>
                  </a:cubicBezTo>
                  <a:cubicBezTo>
                    <a:pt x="415" y="1206"/>
                    <a:pt x="485" y="1083"/>
                    <a:pt x="532" y="956"/>
                  </a:cubicBezTo>
                  <a:cubicBezTo>
                    <a:pt x="580" y="829"/>
                    <a:pt x="605" y="699"/>
                    <a:pt x="620" y="582"/>
                  </a:cubicBezTo>
                  <a:cubicBezTo>
                    <a:pt x="634" y="466"/>
                    <a:pt x="636" y="374"/>
                    <a:pt x="638" y="300"/>
                  </a:cubicBezTo>
                  <a:cubicBezTo>
                    <a:pt x="639" y="228"/>
                    <a:pt x="642" y="173"/>
                    <a:pt x="647" y="132"/>
                  </a:cubicBezTo>
                  <a:cubicBezTo>
                    <a:pt x="654" y="91"/>
                    <a:pt x="664" y="63"/>
                    <a:pt x="677" y="44"/>
                  </a:cubicBezTo>
                  <a:cubicBezTo>
                    <a:pt x="691" y="24"/>
                    <a:pt x="707" y="14"/>
                    <a:pt x="723" y="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7" name="Freeform 61">
              <a:extLst>
                <a:ext uri="{FF2B5EF4-FFF2-40B4-BE49-F238E27FC236}">
                  <a16:creationId xmlns:a16="http://schemas.microsoft.com/office/drawing/2014/main" id="{02BC5DFE-7E58-F044-A7FE-FFFB977E0E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6613" y="4067175"/>
              <a:ext cx="1084262" cy="558800"/>
            </a:xfrm>
            <a:custGeom>
              <a:avLst/>
              <a:gdLst>
                <a:gd name="T0" fmla="*/ 865826 w 3013"/>
                <a:gd name="T1" fmla="*/ 298675 h 1551"/>
                <a:gd name="T2" fmla="*/ 858629 w 3013"/>
                <a:gd name="T3" fmla="*/ 297594 h 1551"/>
                <a:gd name="T4" fmla="*/ 822643 w 3013"/>
                <a:gd name="T5" fmla="*/ 286786 h 1551"/>
                <a:gd name="T6" fmla="*/ 781979 w 3013"/>
                <a:gd name="T7" fmla="*/ 283183 h 1551"/>
                <a:gd name="T8" fmla="*/ 735197 w 3013"/>
                <a:gd name="T9" fmla="*/ 302999 h 1551"/>
                <a:gd name="T10" fmla="*/ 716484 w 3013"/>
                <a:gd name="T11" fmla="*/ 329299 h 1551"/>
                <a:gd name="T12" fmla="*/ 712885 w 3013"/>
                <a:gd name="T13" fmla="*/ 381540 h 1551"/>
                <a:gd name="T14" fmla="*/ 716844 w 3013"/>
                <a:gd name="T15" fmla="*/ 389827 h 1551"/>
                <a:gd name="T16" fmla="*/ 721882 w 3013"/>
                <a:gd name="T17" fmla="*/ 398113 h 1551"/>
                <a:gd name="T18" fmla="*/ 790615 w 3013"/>
                <a:gd name="T19" fmla="*/ 435223 h 1551"/>
                <a:gd name="T20" fmla="*/ 823363 w 3013"/>
                <a:gd name="T21" fmla="*/ 436304 h 1551"/>
                <a:gd name="T22" fmla="*/ 839556 w 3013"/>
                <a:gd name="T23" fmla="*/ 433782 h 1551"/>
                <a:gd name="T24" fmla="*/ 847473 w 3013"/>
                <a:gd name="T25" fmla="*/ 431980 h 1551"/>
                <a:gd name="T26" fmla="*/ 890297 w 3013"/>
                <a:gd name="T27" fmla="*/ 411444 h 1551"/>
                <a:gd name="T28" fmla="*/ 946795 w 3013"/>
                <a:gd name="T29" fmla="*/ 350556 h 1551"/>
                <a:gd name="T30" fmla="*/ 941757 w 3013"/>
                <a:gd name="T31" fmla="*/ 181223 h 1551"/>
                <a:gd name="T32" fmla="*/ 908650 w 3013"/>
                <a:gd name="T33" fmla="*/ 140871 h 1551"/>
                <a:gd name="T34" fmla="*/ 894615 w 3013"/>
                <a:gd name="T35" fmla="*/ 130062 h 1551"/>
                <a:gd name="T36" fmla="*/ 873743 w 3013"/>
                <a:gd name="T37" fmla="*/ 117813 h 1551"/>
                <a:gd name="T38" fmla="*/ 827681 w 3013"/>
                <a:gd name="T39" fmla="*/ 100519 h 1551"/>
                <a:gd name="T40" fmla="*/ 776221 w 3013"/>
                <a:gd name="T41" fmla="*/ 93313 h 1551"/>
                <a:gd name="T42" fmla="*/ 668982 w 3013"/>
                <a:gd name="T43" fmla="*/ 105923 h 1551"/>
                <a:gd name="T44" fmla="*/ 617882 w 3013"/>
                <a:gd name="T45" fmla="*/ 123577 h 1551"/>
                <a:gd name="T46" fmla="*/ 473937 w 3013"/>
                <a:gd name="T47" fmla="*/ 203560 h 1551"/>
                <a:gd name="T48" fmla="*/ 300844 w 3013"/>
                <a:gd name="T49" fmla="*/ 314167 h 1551"/>
                <a:gd name="T50" fmla="*/ 85287 w 3013"/>
                <a:gd name="T51" fmla="*/ 385864 h 1551"/>
                <a:gd name="T52" fmla="*/ 38865 w 3013"/>
                <a:gd name="T53" fmla="*/ 385864 h 1551"/>
                <a:gd name="T54" fmla="*/ 10076 w 3013"/>
                <a:gd name="T55" fmla="*/ 382261 h 1551"/>
                <a:gd name="T56" fmla="*/ 0 w 3013"/>
                <a:gd name="T57" fmla="*/ 380460 h 1551"/>
                <a:gd name="T58" fmla="*/ 22311 w 3013"/>
                <a:gd name="T59" fmla="*/ 381180 h 1551"/>
                <a:gd name="T60" fmla="*/ 38865 w 3013"/>
                <a:gd name="T61" fmla="*/ 380460 h 1551"/>
                <a:gd name="T62" fmla="*/ 141785 w 3013"/>
                <a:gd name="T63" fmla="*/ 358122 h 1551"/>
                <a:gd name="T64" fmla="*/ 280692 w 3013"/>
                <a:gd name="T65" fmla="*/ 281742 h 1551"/>
                <a:gd name="T66" fmla="*/ 531875 w 3013"/>
                <a:gd name="T67" fmla="*/ 85748 h 1551"/>
                <a:gd name="T68" fmla="*/ 585134 w 3013"/>
                <a:gd name="T69" fmla="*/ 54043 h 1551"/>
                <a:gd name="T70" fmla="*/ 707847 w 3013"/>
                <a:gd name="T71" fmla="*/ 9367 h 1551"/>
                <a:gd name="T72" fmla="*/ 775501 w 3013"/>
                <a:gd name="T73" fmla="*/ 721 h 1551"/>
                <a:gd name="T74" fmla="*/ 882020 w 3013"/>
                <a:gd name="T75" fmla="*/ 12970 h 1551"/>
                <a:gd name="T76" fmla="*/ 916927 w 3013"/>
                <a:gd name="T77" fmla="*/ 25580 h 1551"/>
                <a:gd name="T78" fmla="*/ 1082463 w 3013"/>
                <a:gd name="T79" fmla="*/ 261926 h 1551"/>
                <a:gd name="T80" fmla="*/ 1077065 w 3013"/>
                <a:gd name="T81" fmla="*/ 337586 h 1551"/>
                <a:gd name="T82" fmla="*/ 957231 w 3013"/>
                <a:gd name="T83" fmla="*/ 511603 h 1551"/>
                <a:gd name="T84" fmla="*/ 897134 w 3013"/>
                <a:gd name="T85" fmla="*/ 542227 h 1551"/>
                <a:gd name="T86" fmla="*/ 864747 w 3013"/>
                <a:gd name="T87" fmla="*/ 551234 h 1551"/>
                <a:gd name="T88" fmla="*/ 847833 w 3013"/>
                <a:gd name="T89" fmla="*/ 554116 h 1551"/>
                <a:gd name="T90" fmla="*/ 713605 w 3013"/>
                <a:gd name="T91" fmla="*/ 534301 h 1551"/>
                <a:gd name="T92" fmla="*/ 627958 w 3013"/>
                <a:gd name="T93" fmla="*/ 461523 h 1551"/>
                <a:gd name="T94" fmla="*/ 609965 w 3013"/>
                <a:gd name="T95" fmla="*/ 424774 h 1551"/>
                <a:gd name="T96" fmla="*/ 606366 w 3013"/>
                <a:gd name="T97" fmla="*/ 411804 h 1551"/>
                <a:gd name="T98" fmla="*/ 628318 w 3013"/>
                <a:gd name="T99" fmla="*/ 278139 h 1551"/>
                <a:gd name="T100" fmla="*/ 679778 w 3013"/>
                <a:gd name="T101" fmla="*/ 225538 h 1551"/>
                <a:gd name="T102" fmla="*/ 789536 w 3013"/>
                <a:gd name="T103" fmla="*/ 205362 h 1551"/>
                <a:gd name="T104" fmla="*/ 852511 w 3013"/>
                <a:gd name="T105" fmla="*/ 235265 h 1551"/>
                <a:gd name="T106" fmla="*/ 880940 w 3013"/>
                <a:gd name="T107" fmla="*/ 279220 h 1551"/>
                <a:gd name="T108" fmla="*/ 881300 w 3013"/>
                <a:gd name="T109" fmla="*/ 287506 h 155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013" h="1551">
                  <a:moveTo>
                    <a:pt x="2435" y="823"/>
                  </a:moveTo>
                  <a:lnTo>
                    <a:pt x="2435" y="823"/>
                  </a:lnTo>
                  <a:cubicBezTo>
                    <a:pt x="2428" y="827"/>
                    <a:pt x="2419" y="830"/>
                    <a:pt x="2406" y="829"/>
                  </a:cubicBezTo>
                  <a:cubicBezTo>
                    <a:pt x="2400" y="828"/>
                    <a:pt x="2394" y="827"/>
                    <a:pt x="2386" y="826"/>
                  </a:cubicBezTo>
                  <a:cubicBezTo>
                    <a:pt x="2379" y="824"/>
                    <a:pt x="2370" y="821"/>
                    <a:pt x="2361" y="818"/>
                  </a:cubicBezTo>
                  <a:cubicBezTo>
                    <a:pt x="2341" y="812"/>
                    <a:pt x="2317" y="803"/>
                    <a:pt x="2286" y="796"/>
                  </a:cubicBezTo>
                  <a:cubicBezTo>
                    <a:pt x="2255" y="788"/>
                    <a:pt x="2216" y="782"/>
                    <a:pt x="2173" y="786"/>
                  </a:cubicBezTo>
                  <a:cubicBezTo>
                    <a:pt x="2150" y="788"/>
                    <a:pt x="2127" y="793"/>
                    <a:pt x="2105" y="801"/>
                  </a:cubicBezTo>
                  <a:cubicBezTo>
                    <a:pt x="2083" y="810"/>
                    <a:pt x="2062" y="823"/>
                    <a:pt x="2043" y="841"/>
                  </a:cubicBezTo>
                  <a:cubicBezTo>
                    <a:pt x="2023" y="859"/>
                    <a:pt x="2004" y="883"/>
                    <a:pt x="1991" y="914"/>
                  </a:cubicBezTo>
                  <a:cubicBezTo>
                    <a:pt x="1978" y="943"/>
                    <a:pt x="1969" y="978"/>
                    <a:pt x="1971" y="1010"/>
                  </a:cubicBezTo>
                  <a:cubicBezTo>
                    <a:pt x="1972" y="1028"/>
                    <a:pt x="1975" y="1043"/>
                    <a:pt x="1981" y="1059"/>
                  </a:cubicBezTo>
                  <a:cubicBezTo>
                    <a:pt x="1983" y="1063"/>
                    <a:pt x="1984" y="1066"/>
                    <a:pt x="1985" y="1071"/>
                  </a:cubicBezTo>
                  <a:lnTo>
                    <a:pt x="1992" y="1082"/>
                  </a:lnTo>
                  <a:cubicBezTo>
                    <a:pt x="1995" y="1090"/>
                    <a:pt x="2001" y="1098"/>
                    <a:pt x="2006" y="1105"/>
                  </a:cubicBezTo>
                  <a:cubicBezTo>
                    <a:pt x="2028" y="1136"/>
                    <a:pt x="2066" y="1164"/>
                    <a:pt x="2115" y="1185"/>
                  </a:cubicBezTo>
                  <a:cubicBezTo>
                    <a:pt x="2141" y="1195"/>
                    <a:pt x="2168" y="1203"/>
                    <a:pt x="2197" y="1208"/>
                  </a:cubicBezTo>
                  <a:cubicBezTo>
                    <a:pt x="2226" y="1212"/>
                    <a:pt x="2257" y="1215"/>
                    <a:pt x="2288" y="1211"/>
                  </a:cubicBezTo>
                  <a:cubicBezTo>
                    <a:pt x="2296" y="1211"/>
                    <a:pt x="2303" y="1210"/>
                    <a:pt x="2311" y="1209"/>
                  </a:cubicBezTo>
                  <a:cubicBezTo>
                    <a:pt x="2318" y="1208"/>
                    <a:pt x="2326" y="1207"/>
                    <a:pt x="2333" y="1204"/>
                  </a:cubicBezTo>
                  <a:cubicBezTo>
                    <a:pt x="2341" y="1203"/>
                    <a:pt x="2347" y="1201"/>
                    <a:pt x="2355" y="1199"/>
                  </a:cubicBezTo>
                  <a:cubicBezTo>
                    <a:pt x="2363" y="1196"/>
                    <a:pt x="2371" y="1194"/>
                    <a:pt x="2379" y="1191"/>
                  </a:cubicBezTo>
                  <a:cubicBezTo>
                    <a:pt x="2412" y="1179"/>
                    <a:pt x="2444" y="1163"/>
                    <a:pt x="2474" y="1142"/>
                  </a:cubicBezTo>
                  <a:cubicBezTo>
                    <a:pt x="2537" y="1101"/>
                    <a:pt x="2593" y="1042"/>
                    <a:pt x="2631" y="973"/>
                  </a:cubicBezTo>
                  <a:cubicBezTo>
                    <a:pt x="2670" y="904"/>
                    <a:pt x="2690" y="827"/>
                    <a:pt x="2688" y="745"/>
                  </a:cubicBezTo>
                  <a:cubicBezTo>
                    <a:pt x="2686" y="662"/>
                    <a:pt x="2661" y="576"/>
                    <a:pt x="2617" y="503"/>
                  </a:cubicBezTo>
                  <a:cubicBezTo>
                    <a:pt x="2595" y="465"/>
                    <a:pt x="2568" y="431"/>
                    <a:pt x="2537" y="402"/>
                  </a:cubicBezTo>
                  <a:lnTo>
                    <a:pt x="2525" y="391"/>
                  </a:lnTo>
                  <a:lnTo>
                    <a:pt x="2512" y="381"/>
                  </a:lnTo>
                  <a:cubicBezTo>
                    <a:pt x="2503" y="374"/>
                    <a:pt x="2495" y="368"/>
                    <a:pt x="2486" y="361"/>
                  </a:cubicBezTo>
                  <a:cubicBezTo>
                    <a:pt x="2467" y="349"/>
                    <a:pt x="2449" y="336"/>
                    <a:pt x="2428" y="327"/>
                  </a:cubicBezTo>
                  <a:cubicBezTo>
                    <a:pt x="2409" y="316"/>
                    <a:pt x="2387" y="308"/>
                    <a:pt x="2367" y="299"/>
                  </a:cubicBezTo>
                  <a:cubicBezTo>
                    <a:pt x="2345" y="292"/>
                    <a:pt x="2323" y="283"/>
                    <a:pt x="2300" y="279"/>
                  </a:cubicBezTo>
                  <a:cubicBezTo>
                    <a:pt x="2254" y="267"/>
                    <a:pt x="2205" y="262"/>
                    <a:pt x="2157" y="259"/>
                  </a:cubicBezTo>
                  <a:cubicBezTo>
                    <a:pt x="2107" y="257"/>
                    <a:pt x="2058" y="260"/>
                    <a:pt x="2008" y="265"/>
                  </a:cubicBezTo>
                  <a:cubicBezTo>
                    <a:pt x="1958" y="272"/>
                    <a:pt x="1908" y="281"/>
                    <a:pt x="1859" y="294"/>
                  </a:cubicBezTo>
                  <a:cubicBezTo>
                    <a:pt x="1811" y="308"/>
                    <a:pt x="1764" y="323"/>
                    <a:pt x="1717" y="343"/>
                  </a:cubicBezTo>
                  <a:cubicBezTo>
                    <a:pt x="1670" y="363"/>
                    <a:pt x="1623" y="385"/>
                    <a:pt x="1578" y="409"/>
                  </a:cubicBezTo>
                  <a:cubicBezTo>
                    <a:pt x="1488" y="456"/>
                    <a:pt x="1401" y="510"/>
                    <a:pt x="1317" y="565"/>
                  </a:cubicBezTo>
                  <a:cubicBezTo>
                    <a:pt x="1149" y="675"/>
                    <a:pt x="991" y="787"/>
                    <a:pt x="836" y="872"/>
                  </a:cubicBezTo>
                  <a:cubicBezTo>
                    <a:pt x="683" y="957"/>
                    <a:pt x="536" y="1014"/>
                    <a:pt x="409" y="1044"/>
                  </a:cubicBezTo>
                  <a:cubicBezTo>
                    <a:pt x="346" y="1059"/>
                    <a:pt x="288" y="1066"/>
                    <a:pt x="237" y="1071"/>
                  </a:cubicBezTo>
                  <a:cubicBezTo>
                    <a:pt x="186" y="1074"/>
                    <a:pt x="143" y="1073"/>
                    <a:pt x="108" y="1071"/>
                  </a:cubicBezTo>
                  <a:cubicBezTo>
                    <a:pt x="90" y="1069"/>
                    <a:pt x="75" y="1068"/>
                    <a:pt x="61" y="1066"/>
                  </a:cubicBezTo>
                  <a:cubicBezTo>
                    <a:pt x="48" y="1065"/>
                    <a:pt x="36" y="1062"/>
                    <a:pt x="28" y="1061"/>
                  </a:cubicBezTo>
                  <a:cubicBezTo>
                    <a:pt x="9" y="1058"/>
                    <a:pt x="0" y="1056"/>
                    <a:pt x="0" y="1056"/>
                  </a:cubicBezTo>
                  <a:cubicBezTo>
                    <a:pt x="0" y="1056"/>
                    <a:pt x="9" y="1057"/>
                    <a:pt x="28" y="1058"/>
                  </a:cubicBezTo>
                  <a:cubicBezTo>
                    <a:pt x="37" y="1058"/>
                    <a:pt x="48" y="1058"/>
                    <a:pt x="62" y="1058"/>
                  </a:cubicBezTo>
                  <a:cubicBezTo>
                    <a:pt x="75" y="1058"/>
                    <a:pt x="90" y="1057"/>
                    <a:pt x="108" y="1056"/>
                  </a:cubicBezTo>
                  <a:cubicBezTo>
                    <a:pt x="142" y="1055"/>
                    <a:pt x="185" y="1049"/>
                    <a:pt x="233" y="1040"/>
                  </a:cubicBezTo>
                  <a:cubicBezTo>
                    <a:pt x="281" y="1029"/>
                    <a:pt x="336" y="1016"/>
                    <a:pt x="394" y="994"/>
                  </a:cubicBezTo>
                  <a:cubicBezTo>
                    <a:pt x="511" y="951"/>
                    <a:pt x="644" y="880"/>
                    <a:pt x="780" y="782"/>
                  </a:cubicBezTo>
                  <a:cubicBezTo>
                    <a:pt x="917" y="685"/>
                    <a:pt x="1058" y="560"/>
                    <a:pt x="1218" y="430"/>
                  </a:cubicBezTo>
                  <a:cubicBezTo>
                    <a:pt x="1298" y="364"/>
                    <a:pt x="1384" y="299"/>
                    <a:pt x="1478" y="238"/>
                  </a:cubicBezTo>
                  <a:cubicBezTo>
                    <a:pt x="1525" y="207"/>
                    <a:pt x="1574" y="177"/>
                    <a:pt x="1626" y="150"/>
                  </a:cubicBezTo>
                  <a:cubicBezTo>
                    <a:pt x="1677" y="122"/>
                    <a:pt x="1733" y="98"/>
                    <a:pt x="1789" y="77"/>
                  </a:cubicBezTo>
                  <a:cubicBezTo>
                    <a:pt x="1847" y="56"/>
                    <a:pt x="1907" y="39"/>
                    <a:pt x="1967" y="26"/>
                  </a:cubicBezTo>
                  <a:cubicBezTo>
                    <a:pt x="2029" y="14"/>
                    <a:pt x="2091" y="4"/>
                    <a:pt x="2155" y="2"/>
                  </a:cubicBezTo>
                  <a:cubicBezTo>
                    <a:pt x="2220" y="0"/>
                    <a:pt x="2286" y="3"/>
                    <a:pt x="2352" y="14"/>
                  </a:cubicBezTo>
                  <a:cubicBezTo>
                    <a:pt x="2385" y="18"/>
                    <a:pt x="2418" y="28"/>
                    <a:pt x="2451" y="36"/>
                  </a:cubicBezTo>
                  <a:cubicBezTo>
                    <a:pt x="2484" y="47"/>
                    <a:pt x="2517" y="56"/>
                    <a:pt x="2548" y="71"/>
                  </a:cubicBezTo>
                  <a:cubicBezTo>
                    <a:pt x="2676" y="124"/>
                    <a:pt x="2792" y="220"/>
                    <a:pt x="2871" y="336"/>
                  </a:cubicBezTo>
                  <a:cubicBezTo>
                    <a:pt x="2951" y="453"/>
                    <a:pt x="2998" y="588"/>
                    <a:pt x="3008" y="727"/>
                  </a:cubicBezTo>
                  <a:cubicBezTo>
                    <a:pt x="3012" y="797"/>
                    <a:pt x="3008" y="868"/>
                    <a:pt x="2993" y="937"/>
                  </a:cubicBezTo>
                  <a:cubicBezTo>
                    <a:pt x="2978" y="1005"/>
                    <a:pt x="2954" y="1070"/>
                    <a:pt x="2922" y="1130"/>
                  </a:cubicBezTo>
                  <a:cubicBezTo>
                    <a:pt x="2859" y="1250"/>
                    <a:pt x="2768" y="1349"/>
                    <a:pt x="2660" y="1420"/>
                  </a:cubicBezTo>
                  <a:cubicBezTo>
                    <a:pt x="2607" y="1456"/>
                    <a:pt x="2551" y="1484"/>
                    <a:pt x="2493" y="1505"/>
                  </a:cubicBezTo>
                  <a:cubicBezTo>
                    <a:pt x="2478" y="1510"/>
                    <a:pt x="2463" y="1515"/>
                    <a:pt x="2448" y="1519"/>
                  </a:cubicBezTo>
                  <a:cubicBezTo>
                    <a:pt x="2434" y="1524"/>
                    <a:pt x="2418" y="1527"/>
                    <a:pt x="2403" y="1530"/>
                  </a:cubicBezTo>
                  <a:cubicBezTo>
                    <a:pt x="2387" y="1535"/>
                    <a:pt x="2372" y="1536"/>
                    <a:pt x="2356" y="1538"/>
                  </a:cubicBezTo>
                  <a:cubicBezTo>
                    <a:pt x="2341" y="1540"/>
                    <a:pt x="2326" y="1543"/>
                    <a:pt x="2311" y="1543"/>
                  </a:cubicBezTo>
                  <a:cubicBezTo>
                    <a:pt x="2191" y="1550"/>
                    <a:pt x="2081" y="1526"/>
                    <a:pt x="1983" y="1483"/>
                  </a:cubicBezTo>
                  <a:cubicBezTo>
                    <a:pt x="1887" y="1437"/>
                    <a:pt x="1801" y="1369"/>
                    <a:pt x="1745" y="1281"/>
                  </a:cubicBezTo>
                  <a:cubicBezTo>
                    <a:pt x="1731" y="1259"/>
                    <a:pt x="1718" y="1237"/>
                    <a:pt x="1708" y="1213"/>
                  </a:cubicBezTo>
                  <a:cubicBezTo>
                    <a:pt x="1704" y="1201"/>
                    <a:pt x="1699" y="1190"/>
                    <a:pt x="1695" y="1179"/>
                  </a:cubicBezTo>
                  <a:cubicBezTo>
                    <a:pt x="1691" y="1166"/>
                    <a:pt x="1688" y="1154"/>
                    <a:pt x="1685" y="1143"/>
                  </a:cubicBezTo>
                  <a:cubicBezTo>
                    <a:pt x="1672" y="1096"/>
                    <a:pt x="1667" y="1046"/>
                    <a:pt x="1670" y="1002"/>
                  </a:cubicBezTo>
                  <a:cubicBezTo>
                    <a:pt x="1676" y="911"/>
                    <a:pt x="1706" y="834"/>
                    <a:pt x="1746" y="772"/>
                  </a:cubicBezTo>
                  <a:cubicBezTo>
                    <a:pt x="1784" y="709"/>
                    <a:pt x="1836" y="661"/>
                    <a:pt x="1889" y="626"/>
                  </a:cubicBezTo>
                  <a:cubicBezTo>
                    <a:pt x="1943" y="592"/>
                    <a:pt x="2002" y="572"/>
                    <a:pt x="2054" y="565"/>
                  </a:cubicBezTo>
                  <a:cubicBezTo>
                    <a:pt x="2106" y="558"/>
                    <a:pt x="2153" y="562"/>
                    <a:pt x="2194" y="570"/>
                  </a:cubicBezTo>
                  <a:cubicBezTo>
                    <a:pt x="2275" y="586"/>
                    <a:pt x="2331" y="621"/>
                    <a:pt x="2369" y="653"/>
                  </a:cubicBezTo>
                  <a:cubicBezTo>
                    <a:pt x="2407" y="686"/>
                    <a:pt x="2427" y="718"/>
                    <a:pt x="2438" y="742"/>
                  </a:cubicBezTo>
                  <a:cubicBezTo>
                    <a:pt x="2443" y="755"/>
                    <a:pt x="2447" y="766"/>
                    <a:pt x="2448" y="775"/>
                  </a:cubicBezTo>
                  <a:cubicBezTo>
                    <a:pt x="2450" y="784"/>
                    <a:pt x="2450" y="792"/>
                    <a:pt x="2449" y="798"/>
                  </a:cubicBezTo>
                  <a:cubicBezTo>
                    <a:pt x="2447" y="811"/>
                    <a:pt x="2442" y="818"/>
                    <a:pt x="2435" y="82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</p:grpSp>
    </p:spTree>
    <p:extLst>
      <p:ext uri="{BB962C8B-B14F-4D97-AF65-F5344CB8AC3E}">
        <p14:creationId xmlns:p14="http://schemas.microsoft.com/office/powerpoint/2010/main" val="14846315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>
            <a:extLst>
              <a:ext uri="{FF2B5EF4-FFF2-40B4-BE49-F238E27FC236}">
                <a16:creationId xmlns:a16="http://schemas.microsoft.com/office/drawing/2014/main" id="{98CEB661-0986-574F-9D6B-99CF0FE09E75}"/>
              </a:ext>
            </a:extLst>
          </p:cNvPr>
          <p:cNvSpPr txBox="1"/>
          <p:nvPr/>
        </p:nvSpPr>
        <p:spPr>
          <a:xfrm>
            <a:off x="1953427" y="3549795"/>
            <a:ext cx="5362310" cy="520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US" sz="2000" dirty="0">
                <a:latin typeface="Lora" panose="02000503000000020004" pitchFamily="2" charset="77"/>
                <a:ea typeface="Lato Light" panose="020F0502020204030203" pitchFamily="34" charset="0"/>
                <a:cs typeface="Arima Madurai Light" pitchFamily="2" charset="77"/>
              </a:rPr>
              <a:t>More about your project.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FE6CA15-9B0B-F642-942F-026A33A42767}"/>
              </a:ext>
            </a:extLst>
          </p:cNvPr>
          <p:cNvSpPr txBox="1"/>
          <p:nvPr/>
        </p:nvSpPr>
        <p:spPr>
          <a:xfrm>
            <a:off x="1940366" y="2452158"/>
            <a:ext cx="5927647" cy="520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US" sz="2000" dirty="0">
                <a:latin typeface="Lora" panose="02000503000000020004" pitchFamily="2" charset="77"/>
                <a:ea typeface="Lato Light" panose="020F0502020204030203" pitchFamily="34" charset="0"/>
                <a:cs typeface="Arima Madurai Light" pitchFamily="2" charset="77"/>
              </a:rPr>
              <a:t>Write here a list of features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85A00EB-6E19-6B40-9784-DC91AD0ADC92}"/>
              </a:ext>
            </a:extLst>
          </p:cNvPr>
          <p:cNvSpPr txBox="1"/>
          <p:nvPr/>
        </p:nvSpPr>
        <p:spPr>
          <a:xfrm>
            <a:off x="1951876" y="2997385"/>
            <a:ext cx="5419708" cy="520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US" sz="2000" dirty="0">
                <a:latin typeface="Lora" panose="02000503000000020004" pitchFamily="2" charset="77"/>
                <a:ea typeface="Lato Light" panose="020F0502020204030203" pitchFamily="34" charset="0"/>
                <a:cs typeface="Arima Madurai Light" pitchFamily="2" charset="77"/>
              </a:rPr>
              <a:t>Here you can write more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E5E686F-F67B-7A42-AC64-58C8212B9917}"/>
              </a:ext>
            </a:extLst>
          </p:cNvPr>
          <p:cNvSpPr txBox="1"/>
          <p:nvPr/>
        </p:nvSpPr>
        <p:spPr>
          <a:xfrm>
            <a:off x="1973341" y="4388335"/>
            <a:ext cx="8247390" cy="982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2000" dirty="0">
                <a:latin typeface="Lora" panose="02000503000000020004" pitchFamily="2" charset="77"/>
                <a:ea typeface="Lato Light" panose="020F0502020204030203" pitchFamily="34" charset="0"/>
                <a:cs typeface="Arima Madurai Light" pitchFamily="2" charset="77"/>
              </a:rPr>
              <a:t>Content itself is what the end-user derives value from also can refer.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0C170A5-2BCC-1641-AC0F-97230E222901}"/>
              </a:ext>
            </a:extLst>
          </p:cNvPr>
          <p:cNvSpPr txBox="1"/>
          <p:nvPr/>
        </p:nvSpPr>
        <p:spPr>
          <a:xfrm>
            <a:off x="3305310" y="562527"/>
            <a:ext cx="5607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Lora" panose="02000503000000020004" pitchFamily="2" charset="77"/>
                <a:ea typeface="Nunito Bold" charset="0"/>
                <a:cs typeface="Mukta SemiBold" panose="020B0000000000000000" pitchFamily="34" charset="77"/>
              </a:rPr>
              <a:t>Your Slide Title</a:t>
            </a:r>
          </a:p>
        </p:txBody>
      </p:sp>
      <p:sp>
        <p:nvSpPr>
          <p:cNvPr id="3" name="Diamond 2">
            <a:extLst>
              <a:ext uri="{FF2B5EF4-FFF2-40B4-BE49-F238E27FC236}">
                <a16:creationId xmlns:a16="http://schemas.microsoft.com/office/drawing/2014/main" id="{7EEAFE34-BAF1-3240-A751-ACB1209B7B8F}"/>
              </a:ext>
            </a:extLst>
          </p:cNvPr>
          <p:cNvSpPr>
            <a:spLocks noChangeAspect="1"/>
          </p:cNvSpPr>
          <p:nvPr/>
        </p:nvSpPr>
        <p:spPr>
          <a:xfrm>
            <a:off x="1659991" y="2633405"/>
            <a:ext cx="216000" cy="216000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600"/>
          </a:p>
        </p:txBody>
      </p:sp>
      <p:sp>
        <p:nvSpPr>
          <p:cNvPr id="11" name="Diamond 10">
            <a:extLst>
              <a:ext uri="{FF2B5EF4-FFF2-40B4-BE49-F238E27FC236}">
                <a16:creationId xmlns:a16="http://schemas.microsoft.com/office/drawing/2014/main" id="{FB53689B-A9E9-A249-A11D-C529582B0A31}"/>
              </a:ext>
            </a:extLst>
          </p:cNvPr>
          <p:cNvSpPr>
            <a:spLocks noChangeAspect="1"/>
          </p:cNvSpPr>
          <p:nvPr/>
        </p:nvSpPr>
        <p:spPr>
          <a:xfrm>
            <a:off x="1660776" y="3179168"/>
            <a:ext cx="216000" cy="216000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600"/>
          </a:p>
        </p:txBody>
      </p:sp>
      <p:sp>
        <p:nvSpPr>
          <p:cNvPr id="12" name="Diamond 11">
            <a:extLst>
              <a:ext uri="{FF2B5EF4-FFF2-40B4-BE49-F238E27FC236}">
                <a16:creationId xmlns:a16="http://schemas.microsoft.com/office/drawing/2014/main" id="{17AABFC3-6D23-EC4D-9880-A794F9C8C218}"/>
              </a:ext>
            </a:extLst>
          </p:cNvPr>
          <p:cNvSpPr>
            <a:spLocks noChangeAspect="1"/>
          </p:cNvSpPr>
          <p:nvPr/>
        </p:nvSpPr>
        <p:spPr>
          <a:xfrm>
            <a:off x="1660776" y="3733321"/>
            <a:ext cx="216000" cy="216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600"/>
          </a:p>
        </p:txBody>
      </p:sp>
    </p:spTree>
    <p:extLst>
      <p:ext uri="{BB962C8B-B14F-4D97-AF65-F5344CB8AC3E}">
        <p14:creationId xmlns:p14="http://schemas.microsoft.com/office/powerpoint/2010/main" val="12016554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2F7EB9-CFA8-6642-AE77-DB1A11533BA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61" name="TextBox 260">
            <a:extLst>
              <a:ext uri="{FF2B5EF4-FFF2-40B4-BE49-F238E27FC236}">
                <a16:creationId xmlns:a16="http://schemas.microsoft.com/office/drawing/2014/main" id="{15DCE0AE-DD91-E64A-BB07-5370779912EB}"/>
              </a:ext>
            </a:extLst>
          </p:cNvPr>
          <p:cNvSpPr txBox="1"/>
          <p:nvPr/>
        </p:nvSpPr>
        <p:spPr>
          <a:xfrm>
            <a:off x="1878806" y="4650561"/>
            <a:ext cx="8460891" cy="959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000" i="1" dirty="0">
                <a:solidFill>
                  <a:schemeClr val="bg2"/>
                </a:solidFill>
                <a:latin typeface="Lora" panose="02000503000000020004" pitchFamily="2" charset="77"/>
                <a:ea typeface="Lato Light" panose="020F0502020204030203" pitchFamily="34" charset="0"/>
                <a:cs typeface="Arima Madurai Light" pitchFamily="2" charset="77"/>
              </a:rPr>
              <a:t>The marketing mix is a business tool used in marketing and by marketers.</a:t>
            </a:r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id="{B1B915CE-9815-BB42-A094-17ACA8E456EF}"/>
              </a:ext>
            </a:extLst>
          </p:cNvPr>
          <p:cNvSpPr txBox="1"/>
          <p:nvPr/>
        </p:nvSpPr>
        <p:spPr>
          <a:xfrm>
            <a:off x="3074652" y="2917208"/>
            <a:ext cx="60691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blipFill>
                  <a:blip r:embed="rId2"/>
                  <a:stretch>
                    <a:fillRect/>
                  </a:stretch>
                </a:blipFill>
                <a:latin typeface="Lora" panose="02000503000000020004" pitchFamily="2" charset="77"/>
                <a:ea typeface="Nunito Bold" charset="0"/>
                <a:cs typeface="Arima Madurai Semi" pitchFamily="2" charset="77"/>
              </a:rPr>
              <a:t>Big Title</a:t>
            </a:r>
          </a:p>
        </p:txBody>
      </p:sp>
      <p:grpSp>
        <p:nvGrpSpPr>
          <p:cNvPr id="5" name="Group 1">
            <a:extLst>
              <a:ext uri="{FF2B5EF4-FFF2-40B4-BE49-F238E27FC236}">
                <a16:creationId xmlns:a16="http://schemas.microsoft.com/office/drawing/2014/main" id="{C604AA87-7B2E-7042-BDDE-77CC7FEECFF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422188" y="1241594"/>
            <a:ext cx="5347623" cy="1432033"/>
            <a:chOff x="2530475" y="3197225"/>
            <a:chExt cx="5740400" cy="1536700"/>
          </a:xfrm>
          <a:solidFill>
            <a:schemeClr val="accent1"/>
          </a:solidFill>
        </p:grpSpPr>
        <p:sp>
          <p:nvSpPr>
            <p:cNvPr id="6" name="Freeform 1">
              <a:extLst>
                <a:ext uri="{FF2B5EF4-FFF2-40B4-BE49-F238E27FC236}">
                  <a16:creationId xmlns:a16="http://schemas.microsoft.com/office/drawing/2014/main" id="{9643E4DA-2C7D-704C-91CE-3BBCA40BA2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2675" y="3468688"/>
              <a:ext cx="1703388" cy="795337"/>
            </a:xfrm>
            <a:custGeom>
              <a:avLst/>
              <a:gdLst>
                <a:gd name="T0" fmla="*/ 469503 w 4731"/>
                <a:gd name="T1" fmla="*/ 357524 h 2209"/>
                <a:gd name="T2" fmla="*/ 492906 w 4731"/>
                <a:gd name="T3" fmla="*/ 353923 h 2209"/>
                <a:gd name="T4" fmla="*/ 597320 w 4731"/>
                <a:gd name="T5" fmla="*/ 380566 h 2209"/>
                <a:gd name="T6" fmla="*/ 629364 w 4731"/>
                <a:gd name="T7" fmla="*/ 411890 h 2209"/>
                <a:gd name="T8" fmla="*/ 645566 w 4731"/>
                <a:gd name="T9" fmla="*/ 516303 h 2209"/>
                <a:gd name="T10" fmla="*/ 611002 w 4731"/>
                <a:gd name="T11" fmla="*/ 583271 h 2209"/>
                <a:gd name="T12" fmla="*/ 446100 w 4731"/>
                <a:gd name="T13" fmla="*/ 674002 h 2209"/>
                <a:gd name="T14" fmla="*/ 417656 w 4731"/>
                <a:gd name="T15" fmla="*/ 676523 h 2209"/>
                <a:gd name="T16" fmla="*/ 326564 w 4731"/>
                <a:gd name="T17" fmla="*/ 665361 h 2209"/>
                <a:gd name="T18" fmla="*/ 265356 w 4731"/>
                <a:gd name="T19" fmla="*/ 641238 h 2209"/>
                <a:gd name="T20" fmla="*/ 222150 w 4731"/>
                <a:gd name="T21" fmla="*/ 613515 h 2209"/>
                <a:gd name="T22" fmla="*/ 208828 w 4731"/>
                <a:gd name="T23" fmla="*/ 602353 h 2209"/>
                <a:gd name="T24" fmla="*/ 129617 w 4731"/>
                <a:gd name="T25" fmla="*/ 330520 h 2209"/>
                <a:gd name="T26" fmla="*/ 156621 w 4731"/>
                <a:gd name="T27" fmla="*/ 256351 h 2209"/>
                <a:gd name="T28" fmla="*/ 233671 w 4731"/>
                <a:gd name="T29" fmla="*/ 167060 h 2209"/>
                <a:gd name="T30" fmla="*/ 250233 w 4731"/>
                <a:gd name="T31" fmla="*/ 155539 h 2209"/>
                <a:gd name="T32" fmla="*/ 345646 w 4731"/>
                <a:gd name="T33" fmla="*/ 114494 h 2209"/>
                <a:gd name="T34" fmla="*/ 519189 w 4731"/>
                <a:gd name="T35" fmla="*/ 104053 h 2209"/>
                <a:gd name="T36" fmla="*/ 844313 w 4731"/>
                <a:gd name="T37" fmla="*/ 237629 h 2209"/>
                <a:gd name="T38" fmla="*/ 984012 w 4731"/>
                <a:gd name="T39" fmla="*/ 341322 h 2209"/>
                <a:gd name="T40" fmla="*/ 1474397 w 4731"/>
                <a:gd name="T41" fmla="*/ 641958 h 2209"/>
                <a:gd name="T42" fmla="*/ 1487359 w 4731"/>
                <a:gd name="T43" fmla="*/ 645919 h 2209"/>
                <a:gd name="T44" fmla="*/ 1524444 w 4731"/>
                <a:gd name="T45" fmla="*/ 654560 h 2209"/>
                <a:gd name="T46" fmla="*/ 1547847 w 4731"/>
                <a:gd name="T47" fmla="*/ 658880 h 2209"/>
                <a:gd name="T48" fmla="*/ 1569810 w 4731"/>
                <a:gd name="T49" fmla="*/ 662121 h 2209"/>
                <a:gd name="T50" fmla="*/ 1609415 w 4731"/>
                <a:gd name="T51" fmla="*/ 665361 h 2209"/>
                <a:gd name="T52" fmla="*/ 1668463 w 4731"/>
                <a:gd name="T53" fmla="*/ 664641 h 2209"/>
                <a:gd name="T54" fmla="*/ 1687546 w 4731"/>
                <a:gd name="T55" fmla="*/ 662841 h 2209"/>
                <a:gd name="T56" fmla="*/ 1687546 w 4731"/>
                <a:gd name="T57" fmla="*/ 661401 h 2209"/>
                <a:gd name="T58" fmla="*/ 1668103 w 4731"/>
                <a:gd name="T59" fmla="*/ 661761 h 2209"/>
                <a:gd name="T60" fmla="*/ 1609775 w 4731"/>
                <a:gd name="T61" fmla="*/ 657440 h 2209"/>
                <a:gd name="T62" fmla="*/ 1571250 w 4731"/>
                <a:gd name="T63" fmla="*/ 650959 h 2209"/>
                <a:gd name="T64" fmla="*/ 1550368 w 4731"/>
                <a:gd name="T65" fmla="*/ 646279 h 2209"/>
                <a:gd name="T66" fmla="*/ 1528045 w 4731"/>
                <a:gd name="T67" fmla="*/ 640518 h 2209"/>
                <a:gd name="T68" fmla="*/ 1492400 w 4731"/>
                <a:gd name="T69" fmla="*/ 628997 h 2209"/>
                <a:gd name="T70" fmla="*/ 1480158 w 4731"/>
                <a:gd name="T71" fmla="*/ 624316 h 2209"/>
                <a:gd name="T72" fmla="*/ 1023257 w 4731"/>
                <a:gd name="T73" fmla="*/ 295236 h 2209"/>
                <a:gd name="T74" fmla="*/ 885719 w 4731"/>
                <a:gd name="T75" fmla="*/ 179662 h 2209"/>
                <a:gd name="T76" fmla="*/ 532151 w 4731"/>
                <a:gd name="T77" fmla="*/ 12602 h 2209"/>
                <a:gd name="T78" fmla="*/ 322243 w 4731"/>
                <a:gd name="T79" fmla="*/ 15482 h 2209"/>
                <a:gd name="T80" fmla="*/ 194786 w 4731"/>
                <a:gd name="T81" fmla="*/ 64448 h 2209"/>
                <a:gd name="T82" fmla="*/ 171383 w 4731"/>
                <a:gd name="T83" fmla="*/ 79570 h 2209"/>
                <a:gd name="T84" fmla="*/ 57968 w 4731"/>
                <a:gd name="T85" fmla="*/ 201625 h 2209"/>
                <a:gd name="T86" fmla="*/ 17282 w 4731"/>
                <a:gd name="T87" fmla="*/ 303877 h 2209"/>
                <a:gd name="T88" fmla="*/ 61928 w 4731"/>
                <a:gd name="T89" fmla="*/ 612435 h 2209"/>
                <a:gd name="T90" fmla="*/ 76690 w 4731"/>
                <a:gd name="T91" fmla="*/ 634757 h 2209"/>
                <a:gd name="T92" fmla="*/ 110535 w 4731"/>
                <a:gd name="T93" fmla="*/ 674362 h 2209"/>
                <a:gd name="T94" fmla="*/ 128897 w 4731"/>
                <a:gd name="T95" fmla="*/ 692004 h 2209"/>
                <a:gd name="T96" fmla="*/ 168503 w 4731"/>
                <a:gd name="T97" fmla="*/ 722968 h 2209"/>
                <a:gd name="T98" fmla="*/ 209908 w 4731"/>
                <a:gd name="T99" fmla="*/ 747811 h 2209"/>
                <a:gd name="T100" fmla="*/ 380571 w 4731"/>
                <a:gd name="T101" fmla="*/ 794257 h 2209"/>
                <a:gd name="T102" fmla="*/ 422337 w 4731"/>
                <a:gd name="T103" fmla="*/ 794257 h 2209"/>
                <a:gd name="T104" fmla="*/ 603441 w 4731"/>
                <a:gd name="T105" fmla="*/ 738450 h 2209"/>
                <a:gd name="T106" fmla="*/ 699214 w 4731"/>
                <a:gd name="T107" fmla="*/ 645919 h 2209"/>
                <a:gd name="T108" fmla="*/ 747460 w 4731"/>
                <a:gd name="T109" fmla="*/ 524224 h 2209"/>
                <a:gd name="T110" fmla="*/ 748900 w 4731"/>
                <a:gd name="T111" fmla="*/ 510542 h 2209"/>
                <a:gd name="T112" fmla="*/ 746380 w 4731"/>
                <a:gd name="T113" fmla="*/ 457976 h 2209"/>
                <a:gd name="T114" fmla="*/ 740979 w 4731"/>
                <a:gd name="T115" fmla="*/ 433493 h 2209"/>
                <a:gd name="T116" fmla="*/ 635485 w 4731"/>
                <a:gd name="T117" fmla="*/ 312518 h 2209"/>
                <a:gd name="T118" fmla="*/ 533231 w 4731"/>
                <a:gd name="T119" fmla="*/ 295236 h 2209"/>
                <a:gd name="T120" fmla="*/ 457621 w 4731"/>
                <a:gd name="T121" fmla="*/ 342762 h 220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731" h="2209">
                  <a:moveTo>
                    <a:pt x="1273" y="983"/>
                  </a:moveTo>
                  <a:lnTo>
                    <a:pt x="1273" y="983"/>
                  </a:lnTo>
                  <a:cubicBezTo>
                    <a:pt x="1279" y="990"/>
                    <a:pt x="1289" y="993"/>
                    <a:pt x="1304" y="993"/>
                  </a:cubicBezTo>
                  <a:cubicBezTo>
                    <a:pt x="1319" y="992"/>
                    <a:pt x="1340" y="988"/>
                    <a:pt x="1369" y="983"/>
                  </a:cubicBezTo>
                  <a:cubicBezTo>
                    <a:pt x="1398" y="980"/>
                    <a:pt x="1436" y="977"/>
                    <a:pt x="1485" y="985"/>
                  </a:cubicBezTo>
                  <a:cubicBezTo>
                    <a:pt x="1534" y="992"/>
                    <a:pt x="1595" y="1012"/>
                    <a:pt x="1659" y="1057"/>
                  </a:cubicBezTo>
                  <a:cubicBezTo>
                    <a:pt x="1690" y="1080"/>
                    <a:pt x="1721" y="1109"/>
                    <a:pt x="1748" y="1144"/>
                  </a:cubicBezTo>
                  <a:cubicBezTo>
                    <a:pt x="1774" y="1180"/>
                    <a:pt x="1794" y="1222"/>
                    <a:pt x="1802" y="1267"/>
                  </a:cubicBezTo>
                  <a:cubicBezTo>
                    <a:pt x="1810" y="1316"/>
                    <a:pt x="1810" y="1374"/>
                    <a:pt x="1793" y="1434"/>
                  </a:cubicBezTo>
                  <a:cubicBezTo>
                    <a:pt x="1776" y="1494"/>
                    <a:pt x="1746" y="1559"/>
                    <a:pt x="1697" y="1620"/>
                  </a:cubicBezTo>
                  <a:cubicBezTo>
                    <a:pt x="1650" y="1680"/>
                    <a:pt x="1587" y="1737"/>
                    <a:pt x="1511" y="1782"/>
                  </a:cubicBezTo>
                  <a:cubicBezTo>
                    <a:pt x="1434" y="1825"/>
                    <a:pt x="1342" y="1859"/>
                    <a:pt x="1239" y="1872"/>
                  </a:cubicBezTo>
                  <a:cubicBezTo>
                    <a:pt x="1213" y="1877"/>
                    <a:pt x="1186" y="1876"/>
                    <a:pt x="1160" y="1879"/>
                  </a:cubicBezTo>
                  <a:cubicBezTo>
                    <a:pt x="1132" y="1880"/>
                    <a:pt x="1105" y="1878"/>
                    <a:pt x="1077" y="1878"/>
                  </a:cubicBezTo>
                  <a:cubicBezTo>
                    <a:pt x="1021" y="1872"/>
                    <a:pt x="964" y="1865"/>
                    <a:pt x="907" y="1848"/>
                  </a:cubicBezTo>
                  <a:cubicBezTo>
                    <a:pt x="849" y="1833"/>
                    <a:pt x="793" y="1808"/>
                    <a:pt x="737" y="1781"/>
                  </a:cubicBezTo>
                  <a:cubicBezTo>
                    <a:pt x="710" y="1765"/>
                    <a:pt x="681" y="1751"/>
                    <a:pt x="656" y="1732"/>
                  </a:cubicBezTo>
                  <a:cubicBezTo>
                    <a:pt x="644" y="1722"/>
                    <a:pt x="630" y="1715"/>
                    <a:pt x="617" y="1704"/>
                  </a:cubicBezTo>
                  <a:cubicBezTo>
                    <a:pt x="606" y="1694"/>
                    <a:pt x="593" y="1684"/>
                    <a:pt x="580" y="1673"/>
                  </a:cubicBezTo>
                  <a:cubicBezTo>
                    <a:pt x="485" y="1588"/>
                    <a:pt x="412" y="1476"/>
                    <a:pt x="373" y="1342"/>
                  </a:cubicBezTo>
                  <a:cubicBezTo>
                    <a:pt x="333" y="1210"/>
                    <a:pt x="329" y="1060"/>
                    <a:pt x="360" y="918"/>
                  </a:cubicBezTo>
                  <a:cubicBezTo>
                    <a:pt x="376" y="847"/>
                    <a:pt x="401" y="777"/>
                    <a:pt x="435" y="712"/>
                  </a:cubicBezTo>
                  <a:cubicBezTo>
                    <a:pt x="469" y="648"/>
                    <a:pt x="513" y="589"/>
                    <a:pt x="564" y="537"/>
                  </a:cubicBezTo>
                  <a:cubicBezTo>
                    <a:pt x="592" y="512"/>
                    <a:pt x="618" y="485"/>
                    <a:pt x="649" y="464"/>
                  </a:cubicBezTo>
                  <a:lnTo>
                    <a:pt x="672" y="448"/>
                  </a:lnTo>
                  <a:cubicBezTo>
                    <a:pt x="680" y="442"/>
                    <a:pt x="687" y="436"/>
                    <a:pt x="695" y="432"/>
                  </a:cubicBezTo>
                  <a:lnTo>
                    <a:pt x="744" y="403"/>
                  </a:lnTo>
                  <a:cubicBezTo>
                    <a:pt x="812" y="367"/>
                    <a:pt x="883" y="336"/>
                    <a:pt x="960" y="318"/>
                  </a:cubicBezTo>
                  <a:cubicBezTo>
                    <a:pt x="1112" y="276"/>
                    <a:pt x="1279" y="272"/>
                    <a:pt x="1442" y="289"/>
                  </a:cubicBezTo>
                  <a:cubicBezTo>
                    <a:pt x="1605" y="308"/>
                    <a:pt x="1765" y="354"/>
                    <a:pt x="1914" y="418"/>
                  </a:cubicBezTo>
                  <a:cubicBezTo>
                    <a:pt x="2065" y="485"/>
                    <a:pt x="2209" y="568"/>
                    <a:pt x="2345" y="660"/>
                  </a:cubicBezTo>
                  <a:cubicBezTo>
                    <a:pt x="2480" y="751"/>
                    <a:pt x="2609" y="850"/>
                    <a:pt x="2733" y="948"/>
                  </a:cubicBezTo>
                  <a:cubicBezTo>
                    <a:pt x="2983" y="1144"/>
                    <a:pt x="3216" y="1335"/>
                    <a:pt x="3448" y="1481"/>
                  </a:cubicBezTo>
                  <a:cubicBezTo>
                    <a:pt x="3679" y="1625"/>
                    <a:pt x="3901" y="1728"/>
                    <a:pt x="4095" y="1783"/>
                  </a:cubicBezTo>
                  <a:cubicBezTo>
                    <a:pt x="4107" y="1787"/>
                    <a:pt x="4119" y="1791"/>
                    <a:pt x="4131" y="1794"/>
                  </a:cubicBezTo>
                  <a:cubicBezTo>
                    <a:pt x="4143" y="1796"/>
                    <a:pt x="4155" y="1800"/>
                    <a:pt x="4166" y="1802"/>
                  </a:cubicBezTo>
                  <a:cubicBezTo>
                    <a:pt x="4189" y="1808"/>
                    <a:pt x="4212" y="1813"/>
                    <a:pt x="4234" y="1818"/>
                  </a:cubicBezTo>
                  <a:cubicBezTo>
                    <a:pt x="4256" y="1822"/>
                    <a:pt x="4278" y="1826"/>
                    <a:pt x="4299" y="1830"/>
                  </a:cubicBezTo>
                  <a:cubicBezTo>
                    <a:pt x="4309" y="1832"/>
                    <a:pt x="4320" y="1833"/>
                    <a:pt x="4330" y="1835"/>
                  </a:cubicBezTo>
                  <a:cubicBezTo>
                    <a:pt x="4340" y="1836"/>
                    <a:pt x="4350" y="1838"/>
                    <a:pt x="4360" y="1839"/>
                  </a:cubicBezTo>
                  <a:cubicBezTo>
                    <a:pt x="4399" y="1843"/>
                    <a:pt x="4435" y="1848"/>
                    <a:pt x="4470" y="1848"/>
                  </a:cubicBezTo>
                  <a:cubicBezTo>
                    <a:pt x="4503" y="1849"/>
                    <a:pt x="4533" y="1851"/>
                    <a:pt x="4561" y="1849"/>
                  </a:cubicBezTo>
                  <a:cubicBezTo>
                    <a:pt x="4589" y="1848"/>
                    <a:pt x="4613" y="1848"/>
                    <a:pt x="4634" y="1846"/>
                  </a:cubicBezTo>
                  <a:cubicBezTo>
                    <a:pt x="4655" y="1844"/>
                    <a:pt x="4673" y="1842"/>
                    <a:pt x="4687" y="1841"/>
                  </a:cubicBezTo>
                  <a:cubicBezTo>
                    <a:pt x="4715" y="1838"/>
                    <a:pt x="4730" y="1836"/>
                    <a:pt x="4730" y="1836"/>
                  </a:cubicBezTo>
                  <a:cubicBezTo>
                    <a:pt x="4730" y="1836"/>
                    <a:pt x="4715" y="1836"/>
                    <a:pt x="4687" y="1837"/>
                  </a:cubicBezTo>
                  <a:cubicBezTo>
                    <a:pt x="4672" y="1837"/>
                    <a:pt x="4655" y="1838"/>
                    <a:pt x="4633" y="1838"/>
                  </a:cubicBezTo>
                  <a:cubicBezTo>
                    <a:pt x="4613" y="1838"/>
                    <a:pt x="4589" y="1836"/>
                    <a:pt x="4561" y="1835"/>
                  </a:cubicBezTo>
                  <a:cubicBezTo>
                    <a:pt x="4534" y="1835"/>
                    <a:pt x="4504" y="1830"/>
                    <a:pt x="4471" y="1826"/>
                  </a:cubicBezTo>
                  <a:cubicBezTo>
                    <a:pt x="4439" y="1823"/>
                    <a:pt x="4402" y="1815"/>
                    <a:pt x="4364" y="1808"/>
                  </a:cubicBezTo>
                  <a:cubicBezTo>
                    <a:pt x="4355" y="1806"/>
                    <a:pt x="4346" y="1804"/>
                    <a:pt x="4336" y="1802"/>
                  </a:cubicBezTo>
                  <a:cubicBezTo>
                    <a:pt x="4326" y="1800"/>
                    <a:pt x="4316" y="1797"/>
                    <a:pt x="4306" y="1795"/>
                  </a:cubicBezTo>
                  <a:cubicBezTo>
                    <a:pt x="4286" y="1790"/>
                    <a:pt x="4265" y="1784"/>
                    <a:pt x="4244" y="1779"/>
                  </a:cubicBezTo>
                  <a:cubicBezTo>
                    <a:pt x="4223" y="1772"/>
                    <a:pt x="4201" y="1765"/>
                    <a:pt x="4179" y="1758"/>
                  </a:cubicBezTo>
                  <a:cubicBezTo>
                    <a:pt x="4168" y="1754"/>
                    <a:pt x="4157" y="1751"/>
                    <a:pt x="4145" y="1747"/>
                  </a:cubicBezTo>
                  <a:cubicBezTo>
                    <a:pt x="4134" y="1742"/>
                    <a:pt x="4123" y="1738"/>
                    <a:pt x="4111" y="1734"/>
                  </a:cubicBezTo>
                  <a:cubicBezTo>
                    <a:pt x="3927" y="1666"/>
                    <a:pt x="3720" y="1550"/>
                    <a:pt x="3508" y="1393"/>
                  </a:cubicBezTo>
                  <a:cubicBezTo>
                    <a:pt x="3294" y="1237"/>
                    <a:pt x="3079" y="1033"/>
                    <a:pt x="2842" y="820"/>
                  </a:cubicBezTo>
                  <a:cubicBezTo>
                    <a:pt x="2722" y="713"/>
                    <a:pt x="2597" y="603"/>
                    <a:pt x="2460" y="499"/>
                  </a:cubicBezTo>
                  <a:cubicBezTo>
                    <a:pt x="2324" y="394"/>
                    <a:pt x="2175" y="295"/>
                    <a:pt x="2012" y="211"/>
                  </a:cubicBezTo>
                  <a:cubicBezTo>
                    <a:pt x="1847" y="129"/>
                    <a:pt x="1667" y="67"/>
                    <a:pt x="1478" y="35"/>
                  </a:cubicBezTo>
                  <a:cubicBezTo>
                    <a:pt x="1289" y="5"/>
                    <a:pt x="1091" y="0"/>
                    <a:pt x="895" y="43"/>
                  </a:cubicBezTo>
                  <a:cubicBezTo>
                    <a:pt x="797" y="62"/>
                    <a:pt x="701" y="98"/>
                    <a:pt x="609" y="142"/>
                  </a:cubicBezTo>
                  <a:lnTo>
                    <a:pt x="541" y="179"/>
                  </a:lnTo>
                  <a:cubicBezTo>
                    <a:pt x="529" y="185"/>
                    <a:pt x="519" y="192"/>
                    <a:pt x="508" y="199"/>
                  </a:cubicBezTo>
                  <a:lnTo>
                    <a:pt x="476" y="221"/>
                  </a:lnTo>
                  <a:cubicBezTo>
                    <a:pt x="432" y="249"/>
                    <a:pt x="394" y="283"/>
                    <a:pt x="355" y="317"/>
                  </a:cubicBezTo>
                  <a:cubicBezTo>
                    <a:pt x="279" y="388"/>
                    <a:pt x="213" y="471"/>
                    <a:pt x="161" y="560"/>
                  </a:cubicBezTo>
                  <a:cubicBezTo>
                    <a:pt x="110" y="650"/>
                    <a:pt x="74" y="746"/>
                    <a:pt x="48" y="844"/>
                  </a:cubicBezTo>
                  <a:cubicBezTo>
                    <a:pt x="0" y="1039"/>
                    <a:pt x="2" y="1244"/>
                    <a:pt x="55" y="1433"/>
                  </a:cubicBezTo>
                  <a:cubicBezTo>
                    <a:pt x="80" y="1529"/>
                    <a:pt x="122" y="1619"/>
                    <a:pt x="172" y="1701"/>
                  </a:cubicBezTo>
                  <a:cubicBezTo>
                    <a:pt x="186" y="1722"/>
                    <a:pt x="199" y="1742"/>
                    <a:pt x="213" y="1763"/>
                  </a:cubicBezTo>
                  <a:cubicBezTo>
                    <a:pt x="228" y="1782"/>
                    <a:pt x="243" y="1801"/>
                    <a:pt x="258" y="1820"/>
                  </a:cubicBezTo>
                  <a:cubicBezTo>
                    <a:pt x="272" y="1839"/>
                    <a:pt x="290" y="1856"/>
                    <a:pt x="307" y="1873"/>
                  </a:cubicBezTo>
                  <a:cubicBezTo>
                    <a:pt x="324" y="1889"/>
                    <a:pt x="340" y="1907"/>
                    <a:pt x="358" y="1922"/>
                  </a:cubicBezTo>
                  <a:cubicBezTo>
                    <a:pt x="376" y="1937"/>
                    <a:pt x="394" y="1953"/>
                    <a:pt x="412" y="1967"/>
                  </a:cubicBezTo>
                  <a:cubicBezTo>
                    <a:pt x="430" y="1983"/>
                    <a:pt x="449" y="1994"/>
                    <a:pt x="468" y="2008"/>
                  </a:cubicBezTo>
                  <a:cubicBezTo>
                    <a:pt x="505" y="2035"/>
                    <a:pt x="544" y="2055"/>
                    <a:pt x="583" y="2077"/>
                  </a:cubicBezTo>
                  <a:cubicBezTo>
                    <a:pt x="662" y="2116"/>
                    <a:pt x="740" y="2149"/>
                    <a:pt x="821" y="2168"/>
                  </a:cubicBezTo>
                  <a:cubicBezTo>
                    <a:pt x="900" y="2191"/>
                    <a:pt x="980" y="2200"/>
                    <a:pt x="1057" y="2206"/>
                  </a:cubicBezTo>
                  <a:cubicBezTo>
                    <a:pt x="1097" y="2206"/>
                    <a:pt x="1135" y="2208"/>
                    <a:pt x="1173" y="2206"/>
                  </a:cubicBezTo>
                  <a:cubicBezTo>
                    <a:pt x="1211" y="2202"/>
                    <a:pt x="1248" y="2202"/>
                    <a:pt x="1284" y="2195"/>
                  </a:cubicBezTo>
                  <a:cubicBezTo>
                    <a:pt x="1431" y="2172"/>
                    <a:pt x="1563" y="2121"/>
                    <a:pt x="1676" y="2051"/>
                  </a:cubicBezTo>
                  <a:cubicBezTo>
                    <a:pt x="1788" y="1978"/>
                    <a:pt x="1876" y="1890"/>
                    <a:pt x="1942" y="1794"/>
                  </a:cubicBezTo>
                  <a:cubicBezTo>
                    <a:pt x="2008" y="1700"/>
                    <a:pt x="2050" y="1597"/>
                    <a:pt x="2070" y="1494"/>
                  </a:cubicBezTo>
                  <a:cubicBezTo>
                    <a:pt x="2073" y="1481"/>
                    <a:pt x="2074" y="1469"/>
                    <a:pt x="2076" y="1456"/>
                  </a:cubicBezTo>
                  <a:cubicBezTo>
                    <a:pt x="2077" y="1443"/>
                    <a:pt x="2078" y="1430"/>
                    <a:pt x="2080" y="1418"/>
                  </a:cubicBezTo>
                  <a:cubicBezTo>
                    <a:pt x="2081" y="1393"/>
                    <a:pt x="2081" y="1368"/>
                    <a:pt x="2081" y="1344"/>
                  </a:cubicBezTo>
                  <a:cubicBezTo>
                    <a:pt x="2079" y="1319"/>
                    <a:pt x="2077" y="1295"/>
                    <a:pt x="2073" y="1272"/>
                  </a:cubicBezTo>
                  <a:cubicBezTo>
                    <a:pt x="2068" y="1248"/>
                    <a:pt x="2064" y="1227"/>
                    <a:pt x="2058" y="1204"/>
                  </a:cubicBezTo>
                  <a:cubicBezTo>
                    <a:pt x="2031" y="1110"/>
                    <a:pt x="1981" y="1038"/>
                    <a:pt x="1929" y="985"/>
                  </a:cubicBezTo>
                  <a:cubicBezTo>
                    <a:pt x="1876" y="931"/>
                    <a:pt x="1819" y="894"/>
                    <a:pt x="1765" y="868"/>
                  </a:cubicBezTo>
                  <a:cubicBezTo>
                    <a:pt x="1656" y="817"/>
                    <a:pt x="1557" y="809"/>
                    <a:pt x="1481" y="820"/>
                  </a:cubicBezTo>
                  <a:cubicBezTo>
                    <a:pt x="1405" y="831"/>
                    <a:pt x="1353" y="861"/>
                    <a:pt x="1322" y="887"/>
                  </a:cubicBezTo>
                  <a:cubicBezTo>
                    <a:pt x="1290" y="913"/>
                    <a:pt x="1276" y="936"/>
                    <a:pt x="1271" y="952"/>
                  </a:cubicBezTo>
                  <a:cubicBezTo>
                    <a:pt x="1265" y="968"/>
                    <a:pt x="1268" y="978"/>
                    <a:pt x="1273" y="98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DC437D36-CF52-AB43-B67F-84F166486D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7600" y="3311525"/>
              <a:ext cx="1666875" cy="820738"/>
            </a:xfrm>
            <a:custGeom>
              <a:avLst/>
              <a:gdLst>
                <a:gd name="T0" fmla="*/ 3239 w 4632"/>
                <a:gd name="T1" fmla="*/ 113031 h 2280"/>
                <a:gd name="T2" fmla="*/ 28789 w 4632"/>
                <a:gd name="T3" fmla="*/ 121671 h 2280"/>
                <a:gd name="T4" fmla="*/ 57938 w 4632"/>
                <a:gd name="T5" fmla="*/ 118071 h 2280"/>
                <a:gd name="T6" fmla="*/ 78450 w 4632"/>
                <a:gd name="T7" fmla="*/ 114471 h 2280"/>
                <a:gd name="T8" fmla="*/ 103640 w 4632"/>
                <a:gd name="T9" fmla="*/ 110872 h 2280"/>
                <a:gd name="T10" fmla="*/ 170574 w 4632"/>
                <a:gd name="T11" fmla="*/ 105112 h 2280"/>
                <a:gd name="T12" fmla="*/ 263778 w 4632"/>
                <a:gd name="T13" fmla="*/ 110152 h 2280"/>
                <a:gd name="T14" fmla="*/ 385411 w 4632"/>
                <a:gd name="T15" fmla="*/ 139309 h 2280"/>
                <a:gd name="T16" fmla="*/ 532234 w 4632"/>
                <a:gd name="T17" fmla="*/ 208064 h 2280"/>
                <a:gd name="T18" fmla="*/ 692732 w 4632"/>
                <a:gd name="T19" fmla="*/ 323976 h 2280"/>
                <a:gd name="T20" fmla="*/ 858268 w 4632"/>
                <a:gd name="T21" fmla="*/ 466165 h 2280"/>
                <a:gd name="T22" fmla="*/ 943915 w 4632"/>
                <a:gd name="T23" fmla="*/ 538519 h 2280"/>
                <a:gd name="T24" fmla="*/ 1031721 w 4632"/>
                <a:gd name="T25" fmla="*/ 607274 h 2280"/>
                <a:gd name="T26" fmla="*/ 1212011 w 4632"/>
                <a:gd name="T27" fmla="*/ 721386 h 2280"/>
                <a:gd name="T28" fmla="*/ 1387263 w 4632"/>
                <a:gd name="T29" fmla="*/ 790500 h 2280"/>
                <a:gd name="T30" fmla="*/ 1465353 w 4632"/>
                <a:gd name="T31" fmla="*/ 807779 h 2280"/>
                <a:gd name="T32" fmla="*/ 1500979 w 4632"/>
                <a:gd name="T33" fmla="*/ 813179 h 2280"/>
                <a:gd name="T34" fmla="*/ 1533727 w 4632"/>
                <a:gd name="T35" fmla="*/ 816778 h 2280"/>
                <a:gd name="T36" fmla="*/ 1548841 w 4632"/>
                <a:gd name="T37" fmla="*/ 818218 h 2280"/>
                <a:gd name="T38" fmla="*/ 1563235 w 4632"/>
                <a:gd name="T39" fmla="*/ 818578 h 2280"/>
                <a:gd name="T40" fmla="*/ 1589865 w 4632"/>
                <a:gd name="T41" fmla="*/ 819658 h 2280"/>
                <a:gd name="T42" fmla="*/ 1631609 w 4632"/>
                <a:gd name="T43" fmla="*/ 819298 h 2280"/>
                <a:gd name="T44" fmla="*/ 1666515 w 4632"/>
                <a:gd name="T45" fmla="*/ 817858 h 2280"/>
                <a:gd name="T46" fmla="*/ 1631609 w 4632"/>
                <a:gd name="T47" fmla="*/ 813899 h 2280"/>
                <a:gd name="T48" fmla="*/ 1590944 w 4632"/>
                <a:gd name="T49" fmla="*/ 808499 h 2280"/>
                <a:gd name="T50" fmla="*/ 1565394 w 4632"/>
                <a:gd name="T51" fmla="*/ 804179 h 2280"/>
                <a:gd name="T52" fmla="*/ 1551360 w 4632"/>
                <a:gd name="T53" fmla="*/ 801659 h 2280"/>
                <a:gd name="T54" fmla="*/ 1536605 w 4632"/>
                <a:gd name="T55" fmla="*/ 798060 h 2280"/>
                <a:gd name="T56" fmla="*/ 1505657 w 4632"/>
                <a:gd name="T57" fmla="*/ 790500 h 2280"/>
                <a:gd name="T58" fmla="*/ 1471830 w 4632"/>
                <a:gd name="T59" fmla="*/ 780421 h 2280"/>
                <a:gd name="T60" fmla="*/ 1399498 w 4632"/>
                <a:gd name="T61" fmla="*/ 754503 h 2280"/>
                <a:gd name="T62" fmla="*/ 1242599 w 4632"/>
                <a:gd name="T63" fmla="*/ 669909 h 2280"/>
                <a:gd name="T64" fmla="*/ 1083901 w 4632"/>
                <a:gd name="T65" fmla="*/ 543559 h 2280"/>
                <a:gd name="T66" fmla="*/ 1005451 w 4632"/>
                <a:gd name="T67" fmla="*/ 469405 h 2280"/>
                <a:gd name="T68" fmla="*/ 927721 w 4632"/>
                <a:gd name="T69" fmla="*/ 392010 h 2280"/>
                <a:gd name="T70" fmla="*/ 767943 w 4632"/>
                <a:gd name="T71" fmla="*/ 236502 h 2280"/>
                <a:gd name="T72" fmla="*/ 594490 w 4632"/>
                <a:gd name="T73" fmla="*/ 105112 h 2280"/>
                <a:gd name="T74" fmla="*/ 420677 w 4632"/>
                <a:gd name="T75" fmla="*/ 27718 h 2280"/>
                <a:gd name="T76" fmla="*/ 272415 w 4632"/>
                <a:gd name="T77" fmla="*/ 2160 h 2280"/>
                <a:gd name="T78" fmla="*/ 159058 w 4632"/>
                <a:gd name="T79" fmla="*/ 10799 h 2280"/>
                <a:gd name="T80" fmla="*/ 80609 w 4632"/>
                <a:gd name="T81" fmla="*/ 36357 h 2280"/>
                <a:gd name="T82" fmla="*/ 53619 w 4632"/>
                <a:gd name="T83" fmla="*/ 50396 h 2280"/>
                <a:gd name="T84" fmla="*/ 33467 w 4632"/>
                <a:gd name="T85" fmla="*/ 64075 h 2280"/>
                <a:gd name="T86" fmla="*/ 9716 w 4632"/>
                <a:gd name="T87" fmla="*/ 87473 h 22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632" h="2280">
                  <a:moveTo>
                    <a:pt x="9" y="314"/>
                  </a:moveTo>
                  <a:lnTo>
                    <a:pt x="9" y="314"/>
                  </a:lnTo>
                  <a:cubicBezTo>
                    <a:pt x="18" y="329"/>
                    <a:pt x="38" y="339"/>
                    <a:pt x="80" y="338"/>
                  </a:cubicBezTo>
                  <a:cubicBezTo>
                    <a:pt x="101" y="337"/>
                    <a:pt x="126" y="332"/>
                    <a:pt x="161" y="328"/>
                  </a:cubicBezTo>
                  <a:cubicBezTo>
                    <a:pt x="178" y="326"/>
                    <a:pt x="197" y="322"/>
                    <a:pt x="218" y="318"/>
                  </a:cubicBezTo>
                  <a:cubicBezTo>
                    <a:pt x="239" y="315"/>
                    <a:pt x="262" y="312"/>
                    <a:pt x="288" y="308"/>
                  </a:cubicBezTo>
                  <a:cubicBezTo>
                    <a:pt x="339" y="301"/>
                    <a:pt x="400" y="295"/>
                    <a:pt x="474" y="292"/>
                  </a:cubicBezTo>
                  <a:cubicBezTo>
                    <a:pt x="548" y="292"/>
                    <a:pt x="633" y="291"/>
                    <a:pt x="733" y="306"/>
                  </a:cubicBezTo>
                  <a:cubicBezTo>
                    <a:pt x="832" y="320"/>
                    <a:pt x="945" y="345"/>
                    <a:pt x="1071" y="387"/>
                  </a:cubicBezTo>
                  <a:cubicBezTo>
                    <a:pt x="1197" y="430"/>
                    <a:pt x="1334" y="489"/>
                    <a:pt x="1479" y="578"/>
                  </a:cubicBezTo>
                  <a:cubicBezTo>
                    <a:pt x="1625" y="667"/>
                    <a:pt x="1775" y="777"/>
                    <a:pt x="1925" y="900"/>
                  </a:cubicBezTo>
                  <a:cubicBezTo>
                    <a:pt x="2076" y="1023"/>
                    <a:pt x="2228" y="1159"/>
                    <a:pt x="2385" y="1295"/>
                  </a:cubicBezTo>
                  <a:cubicBezTo>
                    <a:pt x="2463" y="1363"/>
                    <a:pt x="2542" y="1430"/>
                    <a:pt x="2623" y="1496"/>
                  </a:cubicBezTo>
                  <a:cubicBezTo>
                    <a:pt x="2704" y="1562"/>
                    <a:pt x="2784" y="1625"/>
                    <a:pt x="2867" y="1687"/>
                  </a:cubicBezTo>
                  <a:cubicBezTo>
                    <a:pt x="3031" y="1809"/>
                    <a:pt x="3199" y="1919"/>
                    <a:pt x="3368" y="2004"/>
                  </a:cubicBezTo>
                  <a:cubicBezTo>
                    <a:pt x="3536" y="2090"/>
                    <a:pt x="3702" y="2154"/>
                    <a:pt x="3855" y="2196"/>
                  </a:cubicBezTo>
                  <a:cubicBezTo>
                    <a:pt x="3932" y="2215"/>
                    <a:pt x="4004" y="2234"/>
                    <a:pt x="4072" y="2244"/>
                  </a:cubicBezTo>
                  <a:cubicBezTo>
                    <a:pt x="4107" y="2249"/>
                    <a:pt x="4139" y="2257"/>
                    <a:pt x="4171" y="2259"/>
                  </a:cubicBezTo>
                  <a:cubicBezTo>
                    <a:pt x="4202" y="2262"/>
                    <a:pt x="4233" y="2266"/>
                    <a:pt x="4262" y="2269"/>
                  </a:cubicBezTo>
                  <a:cubicBezTo>
                    <a:pt x="4277" y="2270"/>
                    <a:pt x="4291" y="2272"/>
                    <a:pt x="4304" y="2273"/>
                  </a:cubicBezTo>
                  <a:cubicBezTo>
                    <a:pt x="4318" y="2274"/>
                    <a:pt x="4331" y="2274"/>
                    <a:pt x="4344" y="2274"/>
                  </a:cubicBezTo>
                  <a:cubicBezTo>
                    <a:pt x="4371" y="2275"/>
                    <a:pt x="4395" y="2276"/>
                    <a:pt x="4418" y="2277"/>
                  </a:cubicBezTo>
                  <a:cubicBezTo>
                    <a:pt x="4463" y="2279"/>
                    <a:pt x="4502" y="2277"/>
                    <a:pt x="4534" y="2276"/>
                  </a:cubicBezTo>
                  <a:cubicBezTo>
                    <a:pt x="4597" y="2273"/>
                    <a:pt x="4631" y="2272"/>
                    <a:pt x="4631" y="2272"/>
                  </a:cubicBezTo>
                  <a:cubicBezTo>
                    <a:pt x="4631" y="2272"/>
                    <a:pt x="4597" y="2268"/>
                    <a:pt x="4534" y="2261"/>
                  </a:cubicBezTo>
                  <a:cubicBezTo>
                    <a:pt x="4503" y="2258"/>
                    <a:pt x="4464" y="2255"/>
                    <a:pt x="4421" y="2246"/>
                  </a:cubicBezTo>
                  <a:cubicBezTo>
                    <a:pt x="4398" y="2242"/>
                    <a:pt x="4375" y="2238"/>
                    <a:pt x="4350" y="2234"/>
                  </a:cubicBezTo>
                  <a:cubicBezTo>
                    <a:pt x="4336" y="2231"/>
                    <a:pt x="4323" y="2229"/>
                    <a:pt x="4311" y="2227"/>
                  </a:cubicBezTo>
                  <a:cubicBezTo>
                    <a:pt x="4298" y="2224"/>
                    <a:pt x="4284" y="2220"/>
                    <a:pt x="4270" y="2217"/>
                  </a:cubicBezTo>
                  <a:cubicBezTo>
                    <a:pt x="4242" y="2210"/>
                    <a:pt x="4214" y="2204"/>
                    <a:pt x="4184" y="2196"/>
                  </a:cubicBezTo>
                  <a:cubicBezTo>
                    <a:pt x="4153" y="2189"/>
                    <a:pt x="4123" y="2178"/>
                    <a:pt x="4090" y="2168"/>
                  </a:cubicBezTo>
                  <a:cubicBezTo>
                    <a:pt x="4026" y="2150"/>
                    <a:pt x="3959" y="2123"/>
                    <a:pt x="3889" y="2096"/>
                  </a:cubicBezTo>
                  <a:cubicBezTo>
                    <a:pt x="3749" y="2038"/>
                    <a:pt x="3601" y="1959"/>
                    <a:pt x="3453" y="1861"/>
                  </a:cubicBezTo>
                  <a:cubicBezTo>
                    <a:pt x="3304" y="1762"/>
                    <a:pt x="3157" y="1642"/>
                    <a:pt x="3012" y="1510"/>
                  </a:cubicBezTo>
                  <a:cubicBezTo>
                    <a:pt x="2939" y="1444"/>
                    <a:pt x="2866" y="1374"/>
                    <a:pt x="2794" y="1304"/>
                  </a:cubicBezTo>
                  <a:cubicBezTo>
                    <a:pt x="2721" y="1235"/>
                    <a:pt x="2650" y="1162"/>
                    <a:pt x="2578" y="1089"/>
                  </a:cubicBezTo>
                  <a:cubicBezTo>
                    <a:pt x="2433" y="943"/>
                    <a:pt x="2287" y="794"/>
                    <a:pt x="2134" y="657"/>
                  </a:cubicBezTo>
                  <a:cubicBezTo>
                    <a:pt x="1980" y="520"/>
                    <a:pt x="1819" y="393"/>
                    <a:pt x="1652" y="292"/>
                  </a:cubicBezTo>
                  <a:cubicBezTo>
                    <a:pt x="1485" y="189"/>
                    <a:pt x="1319" y="121"/>
                    <a:pt x="1169" y="77"/>
                  </a:cubicBezTo>
                  <a:cubicBezTo>
                    <a:pt x="1018" y="32"/>
                    <a:pt x="880" y="12"/>
                    <a:pt x="757" y="6"/>
                  </a:cubicBezTo>
                  <a:cubicBezTo>
                    <a:pt x="636" y="0"/>
                    <a:pt x="529" y="14"/>
                    <a:pt x="442" y="30"/>
                  </a:cubicBezTo>
                  <a:cubicBezTo>
                    <a:pt x="353" y="49"/>
                    <a:pt x="281" y="74"/>
                    <a:pt x="224" y="101"/>
                  </a:cubicBezTo>
                  <a:cubicBezTo>
                    <a:pt x="195" y="114"/>
                    <a:pt x="171" y="127"/>
                    <a:pt x="149" y="140"/>
                  </a:cubicBezTo>
                  <a:cubicBezTo>
                    <a:pt x="127" y="154"/>
                    <a:pt x="109" y="167"/>
                    <a:pt x="93" y="178"/>
                  </a:cubicBezTo>
                  <a:cubicBezTo>
                    <a:pt x="61" y="201"/>
                    <a:pt x="41" y="225"/>
                    <a:pt x="27" y="243"/>
                  </a:cubicBezTo>
                  <a:cubicBezTo>
                    <a:pt x="0" y="279"/>
                    <a:pt x="1" y="301"/>
                    <a:pt x="9" y="31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FA2EC111-86CF-AB40-AB95-E01A369B97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2963" y="3486150"/>
              <a:ext cx="366712" cy="561975"/>
            </a:xfrm>
            <a:custGeom>
              <a:avLst/>
              <a:gdLst>
                <a:gd name="T0" fmla="*/ 144310 w 1019"/>
                <a:gd name="T1" fmla="*/ 8989 h 1563"/>
                <a:gd name="T2" fmla="*/ 144310 w 1019"/>
                <a:gd name="T3" fmla="*/ 8989 h 1563"/>
                <a:gd name="T4" fmla="*/ 131714 w 1019"/>
                <a:gd name="T5" fmla="*/ 1079 h 1563"/>
                <a:gd name="T6" fmla="*/ 131714 w 1019"/>
                <a:gd name="T7" fmla="*/ 1079 h 1563"/>
                <a:gd name="T8" fmla="*/ 96446 w 1019"/>
                <a:gd name="T9" fmla="*/ 9708 h 1563"/>
                <a:gd name="T10" fmla="*/ 96446 w 1019"/>
                <a:gd name="T11" fmla="*/ 9708 h 1563"/>
                <a:gd name="T12" fmla="*/ 37787 w 1019"/>
                <a:gd name="T13" fmla="*/ 65078 h 1563"/>
                <a:gd name="T14" fmla="*/ 37787 w 1019"/>
                <a:gd name="T15" fmla="*/ 65078 h 1563"/>
                <a:gd name="T16" fmla="*/ 1080 w 1019"/>
                <a:gd name="T17" fmla="*/ 200988 h 1563"/>
                <a:gd name="T18" fmla="*/ 1080 w 1019"/>
                <a:gd name="T19" fmla="*/ 200988 h 1563"/>
                <a:gd name="T20" fmla="*/ 20513 w 1019"/>
                <a:gd name="T21" fmla="*/ 291235 h 1563"/>
                <a:gd name="T22" fmla="*/ 20513 w 1019"/>
                <a:gd name="T23" fmla="*/ 291235 h 1563"/>
                <a:gd name="T24" fmla="*/ 68016 w 1019"/>
                <a:gd name="T25" fmla="*/ 373212 h 1563"/>
                <a:gd name="T26" fmla="*/ 68016 w 1019"/>
                <a:gd name="T27" fmla="*/ 373212 h 1563"/>
                <a:gd name="T28" fmla="*/ 132074 w 1019"/>
                <a:gd name="T29" fmla="*/ 438650 h 1563"/>
                <a:gd name="T30" fmla="*/ 132074 w 1019"/>
                <a:gd name="T31" fmla="*/ 438650 h 1563"/>
                <a:gd name="T32" fmla="*/ 201530 w 1019"/>
                <a:gd name="T33" fmla="*/ 486110 h 1563"/>
                <a:gd name="T34" fmla="*/ 201530 w 1019"/>
                <a:gd name="T35" fmla="*/ 486110 h 1563"/>
                <a:gd name="T36" fmla="*/ 318489 w 1019"/>
                <a:gd name="T37" fmla="*/ 542559 h 1563"/>
                <a:gd name="T38" fmla="*/ 318489 w 1019"/>
                <a:gd name="T39" fmla="*/ 542559 h 1563"/>
                <a:gd name="T40" fmla="*/ 366352 w 1019"/>
                <a:gd name="T41" fmla="*/ 561615 h 1563"/>
                <a:gd name="T42" fmla="*/ 366352 w 1019"/>
                <a:gd name="T43" fmla="*/ 561615 h 1563"/>
                <a:gd name="T44" fmla="*/ 324607 w 1019"/>
                <a:gd name="T45" fmla="*/ 531773 h 1563"/>
                <a:gd name="T46" fmla="*/ 324607 w 1019"/>
                <a:gd name="T47" fmla="*/ 531773 h 1563"/>
                <a:gd name="T48" fmla="*/ 224921 w 1019"/>
                <a:gd name="T49" fmla="*/ 453391 h 1563"/>
                <a:gd name="T50" fmla="*/ 224921 w 1019"/>
                <a:gd name="T51" fmla="*/ 453391 h 1563"/>
                <a:gd name="T52" fmla="*/ 123797 w 1019"/>
                <a:gd name="T53" fmla="*/ 334740 h 1563"/>
                <a:gd name="T54" fmla="*/ 123797 w 1019"/>
                <a:gd name="T55" fmla="*/ 334740 h 1563"/>
                <a:gd name="T56" fmla="*/ 92848 w 1019"/>
                <a:gd name="T57" fmla="*/ 265707 h 1563"/>
                <a:gd name="T58" fmla="*/ 92848 w 1019"/>
                <a:gd name="T59" fmla="*/ 265707 h 1563"/>
                <a:gd name="T60" fmla="*/ 81332 w 1019"/>
                <a:gd name="T61" fmla="*/ 198471 h 1563"/>
                <a:gd name="T62" fmla="*/ 81332 w 1019"/>
                <a:gd name="T63" fmla="*/ 198471 h 1563"/>
                <a:gd name="T64" fmla="*/ 100765 w 1019"/>
                <a:gd name="T65" fmla="*/ 100314 h 1563"/>
                <a:gd name="T66" fmla="*/ 100765 w 1019"/>
                <a:gd name="T67" fmla="*/ 100314 h 1563"/>
                <a:gd name="T68" fmla="*/ 129555 w 1019"/>
                <a:gd name="T69" fmla="*/ 49618 h 1563"/>
                <a:gd name="T70" fmla="*/ 129555 w 1019"/>
                <a:gd name="T71" fmla="*/ 49618 h 1563"/>
                <a:gd name="T72" fmla="*/ 144310 w 1019"/>
                <a:gd name="T73" fmla="*/ 23730 h 1563"/>
                <a:gd name="T74" fmla="*/ 144310 w 1019"/>
                <a:gd name="T75" fmla="*/ 23730 h 1563"/>
                <a:gd name="T76" fmla="*/ 144310 w 1019"/>
                <a:gd name="T77" fmla="*/ 8989 h 156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9" h="1563">
                  <a:moveTo>
                    <a:pt x="401" y="25"/>
                  </a:moveTo>
                  <a:lnTo>
                    <a:pt x="401" y="25"/>
                  </a:lnTo>
                  <a:cubicBezTo>
                    <a:pt x="395" y="15"/>
                    <a:pt x="386" y="6"/>
                    <a:pt x="366" y="3"/>
                  </a:cubicBezTo>
                  <a:cubicBezTo>
                    <a:pt x="345" y="0"/>
                    <a:pt x="313" y="3"/>
                    <a:pt x="268" y="27"/>
                  </a:cubicBezTo>
                  <a:cubicBezTo>
                    <a:pt x="222" y="51"/>
                    <a:pt x="162" y="97"/>
                    <a:pt x="105" y="181"/>
                  </a:cubicBezTo>
                  <a:cubicBezTo>
                    <a:pt x="51" y="266"/>
                    <a:pt x="0" y="391"/>
                    <a:pt x="3" y="559"/>
                  </a:cubicBezTo>
                  <a:cubicBezTo>
                    <a:pt x="6" y="644"/>
                    <a:pt x="25" y="728"/>
                    <a:pt x="57" y="810"/>
                  </a:cubicBezTo>
                  <a:cubicBezTo>
                    <a:pt x="90" y="892"/>
                    <a:pt x="135" y="969"/>
                    <a:pt x="189" y="1038"/>
                  </a:cubicBezTo>
                  <a:cubicBezTo>
                    <a:pt x="242" y="1106"/>
                    <a:pt x="303" y="1167"/>
                    <a:pt x="367" y="1220"/>
                  </a:cubicBezTo>
                  <a:cubicBezTo>
                    <a:pt x="431" y="1271"/>
                    <a:pt x="496" y="1315"/>
                    <a:pt x="560" y="1352"/>
                  </a:cubicBezTo>
                  <a:cubicBezTo>
                    <a:pt x="687" y="1426"/>
                    <a:pt x="802" y="1475"/>
                    <a:pt x="885" y="1509"/>
                  </a:cubicBezTo>
                  <a:cubicBezTo>
                    <a:pt x="968" y="1543"/>
                    <a:pt x="1018" y="1562"/>
                    <a:pt x="1018" y="1562"/>
                  </a:cubicBezTo>
                  <a:cubicBezTo>
                    <a:pt x="1018" y="1562"/>
                    <a:pt x="975" y="1530"/>
                    <a:pt x="902" y="1479"/>
                  </a:cubicBezTo>
                  <a:cubicBezTo>
                    <a:pt x="830" y="1426"/>
                    <a:pt x="729" y="1354"/>
                    <a:pt x="625" y="1261"/>
                  </a:cubicBezTo>
                  <a:cubicBezTo>
                    <a:pt x="521" y="1170"/>
                    <a:pt x="417" y="1058"/>
                    <a:pt x="344" y="931"/>
                  </a:cubicBezTo>
                  <a:cubicBezTo>
                    <a:pt x="307" y="869"/>
                    <a:pt x="278" y="802"/>
                    <a:pt x="258" y="739"/>
                  </a:cubicBezTo>
                  <a:cubicBezTo>
                    <a:pt x="239" y="675"/>
                    <a:pt x="228" y="609"/>
                    <a:pt x="226" y="552"/>
                  </a:cubicBezTo>
                  <a:cubicBezTo>
                    <a:pt x="224" y="435"/>
                    <a:pt x="253" y="344"/>
                    <a:pt x="280" y="279"/>
                  </a:cubicBezTo>
                  <a:cubicBezTo>
                    <a:pt x="310" y="214"/>
                    <a:pt x="339" y="171"/>
                    <a:pt x="360" y="138"/>
                  </a:cubicBezTo>
                  <a:cubicBezTo>
                    <a:pt x="382" y="105"/>
                    <a:pt x="395" y="83"/>
                    <a:pt x="401" y="66"/>
                  </a:cubicBezTo>
                  <a:cubicBezTo>
                    <a:pt x="407" y="48"/>
                    <a:pt x="405" y="34"/>
                    <a:pt x="401" y="2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AFC814C4-5C1E-824C-A38B-BFDEDCB8E8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8338" y="3197225"/>
              <a:ext cx="434975" cy="733425"/>
            </a:xfrm>
            <a:custGeom>
              <a:avLst/>
              <a:gdLst>
                <a:gd name="T0" fmla="*/ 427413 w 1208"/>
                <a:gd name="T1" fmla="*/ 144812 h 2036"/>
                <a:gd name="T2" fmla="*/ 434615 w 1208"/>
                <a:gd name="T3" fmla="*/ 129322 h 2036"/>
                <a:gd name="T4" fmla="*/ 433895 w 1208"/>
                <a:gd name="T5" fmla="*/ 120677 h 2036"/>
                <a:gd name="T6" fmla="*/ 430654 w 1208"/>
                <a:gd name="T7" fmla="*/ 109509 h 2036"/>
                <a:gd name="T8" fmla="*/ 428494 w 1208"/>
                <a:gd name="T9" fmla="*/ 102665 h 2036"/>
                <a:gd name="T10" fmla="*/ 424893 w 1208"/>
                <a:gd name="T11" fmla="*/ 95461 h 2036"/>
                <a:gd name="T12" fmla="*/ 415171 w 1208"/>
                <a:gd name="T13" fmla="*/ 79610 h 2036"/>
                <a:gd name="T14" fmla="*/ 400047 w 1208"/>
                <a:gd name="T15" fmla="*/ 61959 h 2036"/>
                <a:gd name="T16" fmla="*/ 379163 w 1208"/>
                <a:gd name="T17" fmla="*/ 43588 h 2036"/>
                <a:gd name="T18" fmla="*/ 315789 w 1208"/>
                <a:gd name="T19" fmla="*/ 11888 h 2036"/>
                <a:gd name="T20" fmla="*/ 221088 w 1208"/>
                <a:gd name="T21" fmla="*/ 4323 h 2036"/>
                <a:gd name="T22" fmla="*/ 207405 w 1208"/>
                <a:gd name="T23" fmla="*/ 6844 h 2036"/>
                <a:gd name="T24" fmla="*/ 193002 w 1208"/>
                <a:gd name="T25" fmla="*/ 10086 h 2036"/>
                <a:gd name="T26" fmla="*/ 178599 w 1208"/>
                <a:gd name="T27" fmla="*/ 14769 h 2036"/>
                <a:gd name="T28" fmla="*/ 164556 w 1208"/>
                <a:gd name="T29" fmla="*/ 20173 h 2036"/>
                <a:gd name="T30" fmla="*/ 109104 w 1208"/>
                <a:gd name="T31" fmla="*/ 53674 h 2036"/>
                <a:gd name="T32" fmla="*/ 25566 w 1208"/>
                <a:gd name="T33" fmla="*/ 164264 h 2036"/>
                <a:gd name="T34" fmla="*/ 5401 w 1208"/>
                <a:gd name="T35" fmla="*/ 233788 h 2036"/>
                <a:gd name="T36" fmla="*/ 1080 w 1208"/>
                <a:gd name="T37" fmla="*/ 305834 h 2036"/>
                <a:gd name="T38" fmla="*/ 34207 w 1208"/>
                <a:gd name="T39" fmla="*/ 440920 h 2036"/>
                <a:gd name="T40" fmla="*/ 99742 w 1208"/>
                <a:gd name="T41" fmla="*/ 549709 h 2036"/>
                <a:gd name="T42" fmla="*/ 239812 w 1208"/>
                <a:gd name="T43" fmla="*/ 686235 h 2036"/>
                <a:gd name="T44" fmla="*/ 285182 w 1208"/>
                <a:gd name="T45" fmla="*/ 721177 h 2036"/>
                <a:gd name="T46" fmla="*/ 301746 w 1208"/>
                <a:gd name="T47" fmla="*/ 733065 h 2036"/>
                <a:gd name="T48" fmla="*/ 287343 w 1208"/>
                <a:gd name="T49" fmla="*/ 718295 h 2036"/>
                <a:gd name="T50" fmla="*/ 248454 w 1208"/>
                <a:gd name="T51" fmla="*/ 677229 h 2036"/>
                <a:gd name="T52" fmla="*/ 132869 w 1208"/>
                <a:gd name="T53" fmla="*/ 527014 h 2036"/>
                <a:gd name="T54" fmla="*/ 85699 w 1208"/>
                <a:gd name="T55" fmla="*/ 421467 h 2036"/>
                <a:gd name="T56" fmla="*/ 68775 w 1208"/>
                <a:gd name="T57" fmla="*/ 304753 h 2036"/>
                <a:gd name="T58" fmla="*/ 95421 w 1208"/>
                <a:gd name="T59" fmla="*/ 196324 h 2036"/>
                <a:gd name="T60" fmla="*/ 158795 w 1208"/>
                <a:gd name="T61" fmla="*/ 116354 h 2036"/>
                <a:gd name="T62" fmla="*/ 196603 w 1208"/>
                <a:gd name="T63" fmla="*/ 93299 h 2036"/>
                <a:gd name="T64" fmla="*/ 205965 w 1208"/>
                <a:gd name="T65" fmla="*/ 88976 h 2036"/>
                <a:gd name="T66" fmla="*/ 214967 w 1208"/>
                <a:gd name="T67" fmla="*/ 86095 h 2036"/>
                <a:gd name="T68" fmla="*/ 224329 w 1208"/>
                <a:gd name="T69" fmla="*/ 83933 h 2036"/>
                <a:gd name="T70" fmla="*/ 232971 w 1208"/>
                <a:gd name="T71" fmla="*/ 81772 h 2036"/>
                <a:gd name="T72" fmla="*/ 298145 w 1208"/>
                <a:gd name="T73" fmla="*/ 82132 h 2036"/>
                <a:gd name="T74" fmla="*/ 345675 w 1208"/>
                <a:gd name="T75" fmla="*/ 97262 h 2036"/>
                <a:gd name="T76" fmla="*/ 363319 w 1208"/>
                <a:gd name="T77" fmla="*/ 106628 h 2036"/>
                <a:gd name="T78" fmla="*/ 377362 w 1208"/>
                <a:gd name="T79" fmla="*/ 115633 h 2036"/>
                <a:gd name="T80" fmla="*/ 388885 w 1208"/>
                <a:gd name="T81" fmla="*/ 123919 h 2036"/>
                <a:gd name="T82" fmla="*/ 393566 w 1208"/>
                <a:gd name="T83" fmla="*/ 127521 h 2036"/>
                <a:gd name="T84" fmla="*/ 397887 w 1208"/>
                <a:gd name="T85" fmla="*/ 131123 h 2036"/>
                <a:gd name="T86" fmla="*/ 405449 w 1208"/>
                <a:gd name="T87" fmla="*/ 136527 h 2036"/>
                <a:gd name="T88" fmla="*/ 411210 w 1208"/>
                <a:gd name="T89" fmla="*/ 141210 h 20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208" h="2036">
                  <a:moveTo>
                    <a:pt x="1187" y="402"/>
                  </a:moveTo>
                  <a:lnTo>
                    <a:pt x="1187" y="402"/>
                  </a:lnTo>
                  <a:cubicBezTo>
                    <a:pt x="1197" y="398"/>
                    <a:pt x="1206" y="387"/>
                    <a:pt x="1207" y="359"/>
                  </a:cubicBezTo>
                  <a:cubicBezTo>
                    <a:pt x="1207" y="352"/>
                    <a:pt x="1207" y="344"/>
                    <a:pt x="1205" y="335"/>
                  </a:cubicBezTo>
                  <a:cubicBezTo>
                    <a:pt x="1203" y="325"/>
                    <a:pt x="1201" y="315"/>
                    <a:pt x="1196" y="304"/>
                  </a:cubicBezTo>
                  <a:cubicBezTo>
                    <a:pt x="1194" y="298"/>
                    <a:pt x="1192" y="291"/>
                    <a:pt x="1190" y="285"/>
                  </a:cubicBezTo>
                  <a:cubicBezTo>
                    <a:pt x="1187" y="278"/>
                    <a:pt x="1183" y="272"/>
                    <a:pt x="1180" y="265"/>
                  </a:cubicBezTo>
                  <a:cubicBezTo>
                    <a:pt x="1172" y="252"/>
                    <a:pt x="1165" y="235"/>
                    <a:pt x="1153" y="221"/>
                  </a:cubicBezTo>
                  <a:cubicBezTo>
                    <a:pt x="1141" y="205"/>
                    <a:pt x="1128" y="188"/>
                    <a:pt x="1111" y="172"/>
                  </a:cubicBezTo>
                  <a:cubicBezTo>
                    <a:pt x="1095" y="154"/>
                    <a:pt x="1075" y="138"/>
                    <a:pt x="1053" y="121"/>
                  </a:cubicBezTo>
                  <a:cubicBezTo>
                    <a:pt x="1008" y="88"/>
                    <a:pt x="950" y="56"/>
                    <a:pt x="877" y="33"/>
                  </a:cubicBezTo>
                  <a:cubicBezTo>
                    <a:pt x="804" y="12"/>
                    <a:pt x="715" y="0"/>
                    <a:pt x="614" y="12"/>
                  </a:cubicBezTo>
                  <a:cubicBezTo>
                    <a:pt x="601" y="14"/>
                    <a:pt x="588" y="16"/>
                    <a:pt x="576" y="19"/>
                  </a:cubicBezTo>
                  <a:cubicBezTo>
                    <a:pt x="563" y="22"/>
                    <a:pt x="549" y="24"/>
                    <a:pt x="536" y="28"/>
                  </a:cubicBezTo>
                  <a:cubicBezTo>
                    <a:pt x="523" y="32"/>
                    <a:pt x="510" y="36"/>
                    <a:pt x="496" y="41"/>
                  </a:cubicBezTo>
                  <a:cubicBezTo>
                    <a:pt x="483" y="46"/>
                    <a:pt x="470" y="51"/>
                    <a:pt x="457" y="56"/>
                  </a:cubicBezTo>
                  <a:cubicBezTo>
                    <a:pt x="405" y="79"/>
                    <a:pt x="352" y="109"/>
                    <a:pt x="303" y="149"/>
                  </a:cubicBezTo>
                  <a:cubicBezTo>
                    <a:pt x="205" y="227"/>
                    <a:pt x="123" y="334"/>
                    <a:pt x="71" y="456"/>
                  </a:cubicBezTo>
                  <a:cubicBezTo>
                    <a:pt x="45" y="518"/>
                    <a:pt x="26" y="582"/>
                    <a:pt x="15" y="649"/>
                  </a:cubicBezTo>
                  <a:cubicBezTo>
                    <a:pt x="3" y="715"/>
                    <a:pt x="0" y="783"/>
                    <a:pt x="3" y="849"/>
                  </a:cubicBezTo>
                  <a:cubicBezTo>
                    <a:pt x="10" y="982"/>
                    <a:pt x="45" y="1109"/>
                    <a:pt x="95" y="1224"/>
                  </a:cubicBezTo>
                  <a:cubicBezTo>
                    <a:pt x="144" y="1337"/>
                    <a:pt x="209" y="1439"/>
                    <a:pt x="277" y="1526"/>
                  </a:cubicBezTo>
                  <a:cubicBezTo>
                    <a:pt x="414" y="1701"/>
                    <a:pt x="561" y="1821"/>
                    <a:pt x="666" y="1905"/>
                  </a:cubicBezTo>
                  <a:cubicBezTo>
                    <a:pt x="719" y="1947"/>
                    <a:pt x="762" y="1979"/>
                    <a:pt x="792" y="2002"/>
                  </a:cubicBezTo>
                  <a:cubicBezTo>
                    <a:pt x="821" y="2023"/>
                    <a:pt x="838" y="2035"/>
                    <a:pt x="838" y="2035"/>
                  </a:cubicBezTo>
                  <a:cubicBezTo>
                    <a:pt x="838" y="2035"/>
                    <a:pt x="823" y="2020"/>
                    <a:pt x="798" y="1994"/>
                  </a:cubicBezTo>
                  <a:cubicBezTo>
                    <a:pt x="772" y="1968"/>
                    <a:pt x="735" y="1929"/>
                    <a:pt x="690" y="1880"/>
                  </a:cubicBezTo>
                  <a:cubicBezTo>
                    <a:pt x="600" y="1782"/>
                    <a:pt x="475" y="1642"/>
                    <a:pt x="369" y="1463"/>
                  </a:cubicBezTo>
                  <a:cubicBezTo>
                    <a:pt x="316" y="1374"/>
                    <a:pt x="270" y="1275"/>
                    <a:pt x="238" y="1170"/>
                  </a:cubicBezTo>
                  <a:cubicBezTo>
                    <a:pt x="205" y="1065"/>
                    <a:pt x="187" y="954"/>
                    <a:pt x="191" y="846"/>
                  </a:cubicBezTo>
                  <a:cubicBezTo>
                    <a:pt x="195" y="738"/>
                    <a:pt x="221" y="636"/>
                    <a:pt x="265" y="545"/>
                  </a:cubicBezTo>
                  <a:cubicBezTo>
                    <a:pt x="310" y="454"/>
                    <a:pt x="373" y="378"/>
                    <a:pt x="441" y="323"/>
                  </a:cubicBezTo>
                  <a:cubicBezTo>
                    <a:pt x="476" y="295"/>
                    <a:pt x="512" y="275"/>
                    <a:pt x="546" y="259"/>
                  </a:cubicBezTo>
                  <a:cubicBezTo>
                    <a:pt x="555" y="255"/>
                    <a:pt x="564" y="252"/>
                    <a:pt x="572" y="247"/>
                  </a:cubicBezTo>
                  <a:cubicBezTo>
                    <a:pt x="581" y="245"/>
                    <a:pt x="589" y="242"/>
                    <a:pt x="597" y="239"/>
                  </a:cubicBezTo>
                  <a:cubicBezTo>
                    <a:pt x="606" y="236"/>
                    <a:pt x="614" y="234"/>
                    <a:pt x="623" y="233"/>
                  </a:cubicBezTo>
                  <a:cubicBezTo>
                    <a:pt x="631" y="230"/>
                    <a:pt x="639" y="228"/>
                    <a:pt x="647" y="227"/>
                  </a:cubicBezTo>
                  <a:cubicBezTo>
                    <a:pt x="714" y="215"/>
                    <a:pt x="775" y="218"/>
                    <a:pt x="828" y="228"/>
                  </a:cubicBezTo>
                  <a:cubicBezTo>
                    <a:pt x="880" y="238"/>
                    <a:pt x="924" y="254"/>
                    <a:pt x="960" y="270"/>
                  </a:cubicBezTo>
                  <a:cubicBezTo>
                    <a:pt x="978" y="279"/>
                    <a:pt x="995" y="287"/>
                    <a:pt x="1009" y="296"/>
                  </a:cubicBezTo>
                  <a:cubicBezTo>
                    <a:pt x="1024" y="304"/>
                    <a:pt x="1037" y="313"/>
                    <a:pt x="1048" y="321"/>
                  </a:cubicBezTo>
                  <a:cubicBezTo>
                    <a:pt x="1061" y="328"/>
                    <a:pt x="1070" y="337"/>
                    <a:pt x="1080" y="344"/>
                  </a:cubicBezTo>
                  <a:cubicBezTo>
                    <a:pt x="1084" y="348"/>
                    <a:pt x="1089" y="351"/>
                    <a:pt x="1093" y="354"/>
                  </a:cubicBezTo>
                  <a:cubicBezTo>
                    <a:pt x="1097" y="357"/>
                    <a:pt x="1101" y="361"/>
                    <a:pt x="1105" y="364"/>
                  </a:cubicBezTo>
                  <a:cubicBezTo>
                    <a:pt x="1112" y="370"/>
                    <a:pt x="1120" y="375"/>
                    <a:pt x="1126" y="379"/>
                  </a:cubicBezTo>
                  <a:cubicBezTo>
                    <a:pt x="1132" y="384"/>
                    <a:pt x="1137" y="388"/>
                    <a:pt x="1142" y="392"/>
                  </a:cubicBezTo>
                  <a:cubicBezTo>
                    <a:pt x="1163" y="405"/>
                    <a:pt x="1177" y="406"/>
                    <a:pt x="1187" y="40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7BEEE9C7-26BE-0044-A9E2-6137481410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6288" y="4033838"/>
              <a:ext cx="546100" cy="141287"/>
            </a:xfrm>
            <a:custGeom>
              <a:avLst/>
              <a:gdLst>
                <a:gd name="T0" fmla="*/ 6480 w 1517"/>
                <a:gd name="T1" fmla="*/ 128704 h 393"/>
                <a:gd name="T2" fmla="*/ 6480 w 1517"/>
                <a:gd name="T3" fmla="*/ 128704 h 393"/>
                <a:gd name="T4" fmla="*/ 44638 w 1517"/>
                <a:gd name="T5" fmla="*/ 135175 h 393"/>
                <a:gd name="T6" fmla="*/ 44638 w 1517"/>
                <a:gd name="T7" fmla="*/ 135175 h 393"/>
                <a:gd name="T8" fmla="*/ 175314 w 1517"/>
                <a:gd name="T9" fmla="*/ 93472 h 393"/>
                <a:gd name="T10" fmla="*/ 175314 w 1517"/>
                <a:gd name="T11" fmla="*/ 93472 h 393"/>
                <a:gd name="T12" fmla="*/ 291229 w 1517"/>
                <a:gd name="T13" fmla="*/ 69385 h 393"/>
                <a:gd name="T14" fmla="*/ 291229 w 1517"/>
                <a:gd name="T15" fmla="*/ 69385 h 393"/>
                <a:gd name="T16" fmla="*/ 412545 w 1517"/>
                <a:gd name="T17" fmla="*/ 65071 h 393"/>
                <a:gd name="T18" fmla="*/ 412545 w 1517"/>
                <a:gd name="T19" fmla="*/ 65071 h 393"/>
                <a:gd name="T20" fmla="*/ 507581 w 1517"/>
                <a:gd name="T21" fmla="*/ 79092 h 393"/>
                <a:gd name="T22" fmla="*/ 507581 w 1517"/>
                <a:gd name="T23" fmla="*/ 79092 h 393"/>
                <a:gd name="T24" fmla="*/ 535660 w 1517"/>
                <a:gd name="T25" fmla="*/ 86642 h 393"/>
                <a:gd name="T26" fmla="*/ 535660 w 1517"/>
                <a:gd name="T27" fmla="*/ 86642 h 393"/>
                <a:gd name="T28" fmla="*/ 545740 w 1517"/>
                <a:gd name="T29" fmla="*/ 89518 h 393"/>
                <a:gd name="T30" fmla="*/ 545740 w 1517"/>
                <a:gd name="T31" fmla="*/ 89518 h 393"/>
                <a:gd name="T32" fmla="*/ 537100 w 1517"/>
                <a:gd name="T33" fmla="*/ 83406 h 393"/>
                <a:gd name="T34" fmla="*/ 537100 w 1517"/>
                <a:gd name="T35" fmla="*/ 83406 h 393"/>
                <a:gd name="T36" fmla="*/ 512621 w 1517"/>
                <a:gd name="T37" fmla="*/ 67588 h 393"/>
                <a:gd name="T38" fmla="*/ 512621 w 1517"/>
                <a:gd name="T39" fmla="*/ 67588 h 393"/>
                <a:gd name="T40" fmla="*/ 420465 w 1517"/>
                <a:gd name="T41" fmla="*/ 25525 h 393"/>
                <a:gd name="T42" fmla="*/ 420465 w 1517"/>
                <a:gd name="T43" fmla="*/ 25525 h 393"/>
                <a:gd name="T44" fmla="*/ 288709 w 1517"/>
                <a:gd name="T45" fmla="*/ 2157 h 393"/>
                <a:gd name="T46" fmla="*/ 288709 w 1517"/>
                <a:gd name="T47" fmla="*/ 2157 h 393"/>
                <a:gd name="T48" fmla="*/ 153714 w 1517"/>
                <a:gd name="T49" fmla="*/ 16537 h 393"/>
                <a:gd name="T50" fmla="*/ 153714 w 1517"/>
                <a:gd name="T51" fmla="*/ 16537 h 393"/>
                <a:gd name="T52" fmla="*/ 125275 w 1517"/>
                <a:gd name="T53" fmla="*/ 25166 h 393"/>
                <a:gd name="T54" fmla="*/ 125275 w 1517"/>
                <a:gd name="T55" fmla="*/ 25166 h 393"/>
                <a:gd name="T56" fmla="*/ 100796 w 1517"/>
                <a:gd name="T57" fmla="*/ 35232 h 393"/>
                <a:gd name="T58" fmla="*/ 100796 w 1517"/>
                <a:gd name="T59" fmla="*/ 35232 h 393"/>
                <a:gd name="T60" fmla="*/ 61558 w 1517"/>
                <a:gd name="T61" fmla="*/ 55005 h 393"/>
                <a:gd name="T62" fmla="*/ 61558 w 1517"/>
                <a:gd name="T63" fmla="*/ 55005 h 393"/>
                <a:gd name="T64" fmla="*/ 34559 w 1517"/>
                <a:gd name="T65" fmla="*/ 74418 h 393"/>
                <a:gd name="T66" fmla="*/ 34559 w 1517"/>
                <a:gd name="T67" fmla="*/ 74418 h 393"/>
                <a:gd name="T68" fmla="*/ 17279 w 1517"/>
                <a:gd name="T69" fmla="*/ 90596 h 393"/>
                <a:gd name="T70" fmla="*/ 17279 w 1517"/>
                <a:gd name="T71" fmla="*/ 90596 h 393"/>
                <a:gd name="T72" fmla="*/ 6480 w 1517"/>
                <a:gd name="T73" fmla="*/ 128704 h 39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517" h="393">
                  <a:moveTo>
                    <a:pt x="18" y="358"/>
                  </a:moveTo>
                  <a:lnTo>
                    <a:pt x="18" y="358"/>
                  </a:lnTo>
                  <a:cubicBezTo>
                    <a:pt x="31" y="376"/>
                    <a:pt x="59" y="392"/>
                    <a:pt x="124" y="376"/>
                  </a:cubicBezTo>
                  <a:cubicBezTo>
                    <a:pt x="191" y="363"/>
                    <a:pt x="294" y="316"/>
                    <a:pt x="487" y="260"/>
                  </a:cubicBezTo>
                  <a:cubicBezTo>
                    <a:pt x="584" y="233"/>
                    <a:pt x="694" y="207"/>
                    <a:pt x="809" y="193"/>
                  </a:cubicBezTo>
                  <a:cubicBezTo>
                    <a:pt x="923" y="178"/>
                    <a:pt x="1040" y="174"/>
                    <a:pt x="1146" y="181"/>
                  </a:cubicBezTo>
                  <a:cubicBezTo>
                    <a:pt x="1252" y="187"/>
                    <a:pt x="1344" y="206"/>
                    <a:pt x="1410" y="220"/>
                  </a:cubicBezTo>
                  <a:cubicBezTo>
                    <a:pt x="1443" y="228"/>
                    <a:pt x="1470" y="237"/>
                    <a:pt x="1488" y="241"/>
                  </a:cubicBezTo>
                  <a:cubicBezTo>
                    <a:pt x="1506" y="246"/>
                    <a:pt x="1516" y="249"/>
                    <a:pt x="1516" y="249"/>
                  </a:cubicBezTo>
                  <a:cubicBezTo>
                    <a:pt x="1516" y="249"/>
                    <a:pt x="1508" y="243"/>
                    <a:pt x="1492" y="232"/>
                  </a:cubicBezTo>
                  <a:cubicBezTo>
                    <a:pt x="1476" y="222"/>
                    <a:pt x="1453" y="206"/>
                    <a:pt x="1424" y="188"/>
                  </a:cubicBezTo>
                  <a:cubicBezTo>
                    <a:pt x="1363" y="154"/>
                    <a:pt x="1276" y="107"/>
                    <a:pt x="1168" y="71"/>
                  </a:cubicBezTo>
                  <a:cubicBezTo>
                    <a:pt x="1060" y="37"/>
                    <a:pt x="932" y="11"/>
                    <a:pt x="802" y="6"/>
                  </a:cubicBezTo>
                  <a:cubicBezTo>
                    <a:pt x="671" y="0"/>
                    <a:pt x="540" y="15"/>
                    <a:pt x="427" y="46"/>
                  </a:cubicBezTo>
                  <a:cubicBezTo>
                    <a:pt x="399" y="54"/>
                    <a:pt x="373" y="61"/>
                    <a:pt x="348" y="70"/>
                  </a:cubicBezTo>
                  <a:cubicBezTo>
                    <a:pt x="323" y="78"/>
                    <a:pt x="301" y="89"/>
                    <a:pt x="280" y="98"/>
                  </a:cubicBezTo>
                  <a:cubicBezTo>
                    <a:pt x="237" y="115"/>
                    <a:pt x="202" y="136"/>
                    <a:pt x="171" y="153"/>
                  </a:cubicBezTo>
                  <a:cubicBezTo>
                    <a:pt x="141" y="171"/>
                    <a:pt x="116" y="190"/>
                    <a:pt x="96" y="207"/>
                  </a:cubicBezTo>
                  <a:cubicBezTo>
                    <a:pt x="76" y="224"/>
                    <a:pt x="59" y="238"/>
                    <a:pt x="48" y="252"/>
                  </a:cubicBezTo>
                  <a:cubicBezTo>
                    <a:pt x="0" y="311"/>
                    <a:pt x="6" y="340"/>
                    <a:pt x="18" y="35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4BE3102D-74CF-FC47-90C2-D0056AC1E8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3650" y="3622675"/>
              <a:ext cx="244475" cy="409575"/>
            </a:xfrm>
            <a:custGeom>
              <a:avLst/>
              <a:gdLst>
                <a:gd name="T0" fmla="*/ 149701 w 681"/>
                <a:gd name="T1" fmla="*/ 409215 h 1139"/>
                <a:gd name="T2" fmla="*/ 149701 w 681"/>
                <a:gd name="T3" fmla="*/ 409215 h 1139"/>
                <a:gd name="T4" fmla="*/ 145752 w 681"/>
                <a:gd name="T5" fmla="*/ 404900 h 1139"/>
                <a:gd name="T6" fmla="*/ 145752 w 681"/>
                <a:gd name="T7" fmla="*/ 404900 h 1139"/>
                <a:gd name="T8" fmla="*/ 135700 w 681"/>
                <a:gd name="T9" fmla="*/ 391955 h 1139"/>
                <a:gd name="T10" fmla="*/ 135700 w 681"/>
                <a:gd name="T11" fmla="*/ 391955 h 1139"/>
                <a:gd name="T12" fmla="*/ 106262 w 681"/>
                <a:gd name="T13" fmla="*/ 343410 h 1139"/>
                <a:gd name="T14" fmla="*/ 106262 w 681"/>
                <a:gd name="T15" fmla="*/ 343410 h 1139"/>
                <a:gd name="T16" fmla="*/ 87954 w 681"/>
                <a:gd name="T17" fmla="*/ 181234 h 1139"/>
                <a:gd name="T18" fmla="*/ 87954 w 681"/>
                <a:gd name="T19" fmla="*/ 181234 h 1139"/>
                <a:gd name="T20" fmla="*/ 176266 w 681"/>
                <a:gd name="T21" fmla="*/ 44230 h 1139"/>
                <a:gd name="T22" fmla="*/ 176266 w 681"/>
                <a:gd name="T23" fmla="*/ 44230 h 1139"/>
                <a:gd name="T24" fmla="*/ 224012 w 681"/>
                <a:gd name="T25" fmla="*/ 13664 h 1139"/>
                <a:gd name="T26" fmla="*/ 224012 w 681"/>
                <a:gd name="T27" fmla="*/ 13664 h 1139"/>
                <a:gd name="T28" fmla="*/ 238731 w 681"/>
                <a:gd name="T29" fmla="*/ 6832 h 1139"/>
                <a:gd name="T30" fmla="*/ 238731 w 681"/>
                <a:gd name="T31" fmla="*/ 6832 h 1139"/>
                <a:gd name="T32" fmla="*/ 244116 w 681"/>
                <a:gd name="T33" fmla="*/ 4675 h 1139"/>
                <a:gd name="T34" fmla="*/ 244116 w 681"/>
                <a:gd name="T35" fmla="*/ 4675 h 1139"/>
                <a:gd name="T36" fmla="*/ 238372 w 681"/>
                <a:gd name="T37" fmla="*/ 3596 h 1139"/>
                <a:gd name="T38" fmla="*/ 238372 w 681"/>
                <a:gd name="T39" fmla="*/ 3596 h 1139"/>
                <a:gd name="T40" fmla="*/ 221499 w 681"/>
                <a:gd name="T41" fmla="*/ 1438 h 1139"/>
                <a:gd name="T42" fmla="*/ 221499 w 681"/>
                <a:gd name="T43" fmla="*/ 1438 h 1139"/>
                <a:gd name="T44" fmla="*/ 158316 w 681"/>
                <a:gd name="T45" fmla="*/ 8271 h 1139"/>
                <a:gd name="T46" fmla="*/ 158316 w 681"/>
                <a:gd name="T47" fmla="*/ 8271 h 1139"/>
                <a:gd name="T48" fmla="*/ 116314 w 681"/>
                <a:gd name="T49" fmla="*/ 25531 h 1139"/>
                <a:gd name="T50" fmla="*/ 116314 w 681"/>
                <a:gd name="T51" fmla="*/ 25531 h 1139"/>
                <a:gd name="T52" fmla="*/ 73594 w 681"/>
                <a:gd name="T53" fmla="*/ 56096 h 1139"/>
                <a:gd name="T54" fmla="*/ 73594 w 681"/>
                <a:gd name="T55" fmla="*/ 56096 h 1139"/>
                <a:gd name="T56" fmla="*/ 10052 w 681"/>
                <a:gd name="T57" fmla="*/ 162895 h 1139"/>
                <a:gd name="T58" fmla="*/ 10052 w 681"/>
                <a:gd name="T59" fmla="*/ 162895 h 1139"/>
                <a:gd name="T60" fmla="*/ 19745 w 681"/>
                <a:gd name="T61" fmla="*/ 286954 h 1139"/>
                <a:gd name="T62" fmla="*/ 19745 w 681"/>
                <a:gd name="T63" fmla="*/ 286954 h 1139"/>
                <a:gd name="T64" fmla="*/ 44515 w 681"/>
                <a:gd name="T65" fmla="*/ 333701 h 1139"/>
                <a:gd name="T66" fmla="*/ 44515 w 681"/>
                <a:gd name="T67" fmla="*/ 333701 h 1139"/>
                <a:gd name="T68" fmla="*/ 74671 w 681"/>
                <a:gd name="T69" fmla="*/ 367862 h 1139"/>
                <a:gd name="T70" fmla="*/ 74671 w 681"/>
                <a:gd name="T71" fmla="*/ 367862 h 1139"/>
                <a:gd name="T72" fmla="*/ 128161 w 681"/>
                <a:gd name="T73" fmla="*/ 402024 h 1139"/>
                <a:gd name="T74" fmla="*/ 128161 w 681"/>
                <a:gd name="T75" fmla="*/ 402024 h 1139"/>
                <a:gd name="T76" fmla="*/ 144316 w 681"/>
                <a:gd name="T77" fmla="*/ 407417 h 1139"/>
                <a:gd name="T78" fmla="*/ 144316 w 681"/>
                <a:gd name="T79" fmla="*/ 407417 h 1139"/>
                <a:gd name="T80" fmla="*/ 149701 w 681"/>
                <a:gd name="T81" fmla="*/ 409215 h 113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81" h="1139">
                  <a:moveTo>
                    <a:pt x="417" y="1138"/>
                  </a:moveTo>
                  <a:lnTo>
                    <a:pt x="417" y="1138"/>
                  </a:lnTo>
                  <a:cubicBezTo>
                    <a:pt x="417" y="1138"/>
                    <a:pt x="413" y="1134"/>
                    <a:pt x="406" y="1126"/>
                  </a:cubicBezTo>
                  <a:cubicBezTo>
                    <a:pt x="400" y="1117"/>
                    <a:pt x="389" y="1106"/>
                    <a:pt x="378" y="1090"/>
                  </a:cubicBezTo>
                  <a:cubicBezTo>
                    <a:pt x="354" y="1060"/>
                    <a:pt x="323" y="1013"/>
                    <a:pt x="296" y="955"/>
                  </a:cubicBezTo>
                  <a:cubicBezTo>
                    <a:pt x="241" y="839"/>
                    <a:pt x="208" y="668"/>
                    <a:pt x="245" y="504"/>
                  </a:cubicBezTo>
                  <a:cubicBezTo>
                    <a:pt x="284" y="341"/>
                    <a:pt x="390" y="202"/>
                    <a:pt x="491" y="123"/>
                  </a:cubicBezTo>
                  <a:cubicBezTo>
                    <a:pt x="541" y="83"/>
                    <a:pt x="589" y="54"/>
                    <a:pt x="624" y="38"/>
                  </a:cubicBezTo>
                  <a:cubicBezTo>
                    <a:pt x="641" y="28"/>
                    <a:pt x="655" y="24"/>
                    <a:pt x="665" y="19"/>
                  </a:cubicBezTo>
                  <a:cubicBezTo>
                    <a:pt x="675" y="15"/>
                    <a:pt x="680" y="13"/>
                    <a:pt x="680" y="13"/>
                  </a:cubicBezTo>
                  <a:cubicBezTo>
                    <a:pt x="680" y="13"/>
                    <a:pt x="675" y="11"/>
                    <a:pt x="664" y="10"/>
                  </a:cubicBezTo>
                  <a:cubicBezTo>
                    <a:pt x="654" y="8"/>
                    <a:pt x="637" y="4"/>
                    <a:pt x="617" y="4"/>
                  </a:cubicBezTo>
                  <a:cubicBezTo>
                    <a:pt x="576" y="0"/>
                    <a:pt x="515" y="3"/>
                    <a:pt x="441" y="23"/>
                  </a:cubicBezTo>
                  <a:cubicBezTo>
                    <a:pt x="404" y="33"/>
                    <a:pt x="365" y="49"/>
                    <a:pt x="324" y="71"/>
                  </a:cubicBezTo>
                  <a:cubicBezTo>
                    <a:pt x="285" y="94"/>
                    <a:pt x="243" y="120"/>
                    <a:pt x="205" y="156"/>
                  </a:cubicBezTo>
                  <a:cubicBezTo>
                    <a:pt x="127" y="227"/>
                    <a:pt x="58" y="330"/>
                    <a:pt x="28" y="453"/>
                  </a:cubicBezTo>
                  <a:cubicBezTo>
                    <a:pt x="0" y="578"/>
                    <a:pt x="16" y="700"/>
                    <a:pt x="55" y="798"/>
                  </a:cubicBezTo>
                  <a:cubicBezTo>
                    <a:pt x="73" y="847"/>
                    <a:pt x="98" y="890"/>
                    <a:pt x="124" y="928"/>
                  </a:cubicBezTo>
                  <a:cubicBezTo>
                    <a:pt x="151" y="965"/>
                    <a:pt x="179" y="997"/>
                    <a:pt x="208" y="1023"/>
                  </a:cubicBezTo>
                  <a:cubicBezTo>
                    <a:pt x="265" y="1074"/>
                    <a:pt x="319" y="1103"/>
                    <a:pt x="357" y="1118"/>
                  </a:cubicBezTo>
                  <a:cubicBezTo>
                    <a:pt x="375" y="1127"/>
                    <a:pt x="392" y="1130"/>
                    <a:pt x="402" y="1133"/>
                  </a:cubicBezTo>
                  <a:cubicBezTo>
                    <a:pt x="412" y="1136"/>
                    <a:pt x="417" y="1138"/>
                    <a:pt x="417" y="113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203078FD-F67D-0C42-A2CD-EE7E8875D9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1763" y="3779838"/>
              <a:ext cx="223837" cy="258762"/>
            </a:xfrm>
            <a:custGeom>
              <a:avLst/>
              <a:gdLst>
                <a:gd name="T0" fmla="*/ 223478 w 623"/>
                <a:gd name="T1" fmla="*/ 234649 h 719"/>
                <a:gd name="T2" fmla="*/ 223478 w 623"/>
                <a:gd name="T3" fmla="*/ 234649 h 719"/>
                <a:gd name="T4" fmla="*/ 219166 w 623"/>
                <a:gd name="T5" fmla="*/ 233570 h 719"/>
                <a:gd name="T6" fmla="*/ 219166 w 623"/>
                <a:gd name="T7" fmla="*/ 233570 h 719"/>
                <a:gd name="T8" fmla="*/ 208747 w 623"/>
                <a:gd name="T9" fmla="*/ 230331 h 719"/>
                <a:gd name="T10" fmla="*/ 208747 w 623"/>
                <a:gd name="T11" fmla="*/ 230331 h 719"/>
                <a:gd name="T12" fmla="*/ 173177 w 623"/>
                <a:gd name="T13" fmla="*/ 215935 h 719"/>
                <a:gd name="T14" fmla="*/ 173177 w 623"/>
                <a:gd name="T15" fmla="*/ 215935 h 719"/>
                <a:gd name="T16" fmla="*/ 94134 w 623"/>
                <a:gd name="T17" fmla="*/ 148635 h 719"/>
                <a:gd name="T18" fmla="*/ 94134 w 623"/>
                <a:gd name="T19" fmla="*/ 148635 h 719"/>
                <a:gd name="T20" fmla="*/ 53534 w 623"/>
                <a:gd name="T21" fmla="*/ 53264 h 719"/>
                <a:gd name="T22" fmla="*/ 53534 w 623"/>
                <a:gd name="T23" fmla="*/ 53264 h 719"/>
                <a:gd name="T24" fmla="*/ 50660 w 623"/>
                <a:gd name="T25" fmla="*/ 15475 h 719"/>
                <a:gd name="T26" fmla="*/ 50660 w 623"/>
                <a:gd name="T27" fmla="*/ 15475 h 719"/>
                <a:gd name="T28" fmla="*/ 50660 w 623"/>
                <a:gd name="T29" fmla="*/ 3959 h 719"/>
                <a:gd name="T30" fmla="*/ 50660 w 623"/>
                <a:gd name="T31" fmla="*/ 3959 h 719"/>
                <a:gd name="T32" fmla="*/ 51019 w 623"/>
                <a:gd name="T33" fmla="*/ 0 h 719"/>
                <a:gd name="T34" fmla="*/ 51019 w 623"/>
                <a:gd name="T35" fmla="*/ 0 h 719"/>
                <a:gd name="T36" fmla="*/ 47785 w 623"/>
                <a:gd name="T37" fmla="*/ 2159 h 719"/>
                <a:gd name="T38" fmla="*/ 47785 w 623"/>
                <a:gd name="T39" fmla="*/ 2159 h 719"/>
                <a:gd name="T40" fmla="*/ 38803 w 623"/>
                <a:gd name="T41" fmla="*/ 10077 h 719"/>
                <a:gd name="T42" fmla="*/ 38803 w 623"/>
                <a:gd name="T43" fmla="*/ 10077 h 719"/>
                <a:gd name="T44" fmla="*/ 14012 w 623"/>
                <a:gd name="T45" fmla="*/ 46786 h 719"/>
                <a:gd name="T46" fmla="*/ 14012 w 623"/>
                <a:gd name="T47" fmla="*/ 46786 h 719"/>
                <a:gd name="T48" fmla="*/ 1078 w 623"/>
                <a:gd name="T49" fmla="*/ 114086 h 719"/>
                <a:gd name="T50" fmla="*/ 1078 w 623"/>
                <a:gd name="T51" fmla="*/ 114086 h 719"/>
                <a:gd name="T52" fmla="*/ 29821 w 623"/>
                <a:gd name="T53" fmla="*/ 196141 h 719"/>
                <a:gd name="T54" fmla="*/ 29821 w 623"/>
                <a:gd name="T55" fmla="*/ 196141 h 719"/>
                <a:gd name="T56" fmla="*/ 99882 w 623"/>
                <a:gd name="T57" fmla="*/ 247965 h 719"/>
                <a:gd name="T58" fmla="*/ 99882 w 623"/>
                <a:gd name="T59" fmla="*/ 247965 h 719"/>
                <a:gd name="T60" fmla="*/ 167429 w 623"/>
                <a:gd name="T61" fmla="*/ 255883 h 719"/>
                <a:gd name="T62" fmla="*/ 167429 w 623"/>
                <a:gd name="T63" fmla="*/ 255883 h 719"/>
                <a:gd name="T64" fmla="*/ 209825 w 623"/>
                <a:gd name="T65" fmla="*/ 242567 h 719"/>
                <a:gd name="T66" fmla="*/ 209825 w 623"/>
                <a:gd name="T67" fmla="*/ 242567 h 719"/>
                <a:gd name="T68" fmla="*/ 219885 w 623"/>
                <a:gd name="T69" fmla="*/ 236809 h 719"/>
                <a:gd name="T70" fmla="*/ 219885 w 623"/>
                <a:gd name="T71" fmla="*/ 236809 h 719"/>
                <a:gd name="T72" fmla="*/ 223478 w 623"/>
                <a:gd name="T73" fmla="*/ 234649 h 71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623" h="719">
                  <a:moveTo>
                    <a:pt x="622" y="652"/>
                  </a:moveTo>
                  <a:lnTo>
                    <a:pt x="622" y="652"/>
                  </a:lnTo>
                  <a:cubicBezTo>
                    <a:pt x="622" y="652"/>
                    <a:pt x="617" y="650"/>
                    <a:pt x="610" y="649"/>
                  </a:cubicBezTo>
                  <a:cubicBezTo>
                    <a:pt x="604" y="646"/>
                    <a:pt x="594" y="644"/>
                    <a:pt x="581" y="640"/>
                  </a:cubicBezTo>
                  <a:cubicBezTo>
                    <a:pt x="555" y="633"/>
                    <a:pt x="519" y="619"/>
                    <a:pt x="482" y="600"/>
                  </a:cubicBezTo>
                  <a:cubicBezTo>
                    <a:pt x="405" y="562"/>
                    <a:pt x="322" y="494"/>
                    <a:pt x="262" y="413"/>
                  </a:cubicBezTo>
                  <a:cubicBezTo>
                    <a:pt x="203" y="333"/>
                    <a:pt x="162" y="233"/>
                    <a:pt x="149" y="148"/>
                  </a:cubicBezTo>
                  <a:cubicBezTo>
                    <a:pt x="142" y="106"/>
                    <a:pt x="140" y="69"/>
                    <a:pt x="141" y="43"/>
                  </a:cubicBezTo>
                  <a:cubicBezTo>
                    <a:pt x="140" y="29"/>
                    <a:pt x="141" y="18"/>
                    <a:pt x="141" y="11"/>
                  </a:cubicBezTo>
                  <a:cubicBezTo>
                    <a:pt x="142" y="4"/>
                    <a:pt x="142" y="0"/>
                    <a:pt x="142" y="0"/>
                  </a:cubicBezTo>
                  <a:cubicBezTo>
                    <a:pt x="142" y="0"/>
                    <a:pt x="139" y="2"/>
                    <a:pt x="133" y="6"/>
                  </a:cubicBezTo>
                  <a:cubicBezTo>
                    <a:pt x="128" y="11"/>
                    <a:pt x="118" y="18"/>
                    <a:pt x="108" y="28"/>
                  </a:cubicBezTo>
                  <a:cubicBezTo>
                    <a:pt x="88" y="48"/>
                    <a:pt x="61" y="82"/>
                    <a:pt x="39" y="130"/>
                  </a:cubicBezTo>
                  <a:cubicBezTo>
                    <a:pt x="17" y="179"/>
                    <a:pt x="0" y="243"/>
                    <a:pt x="3" y="317"/>
                  </a:cubicBezTo>
                  <a:cubicBezTo>
                    <a:pt x="6" y="390"/>
                    <a:pt x="30" y="473"/>
                    <a:pt x="83" y="545"/>
                  </a:cubicBezTo>
                  <a:cubicBezTo>
                    <a:pt x="137" y="617"/>
                    <a:pt x="209" y="665"/>
                    <a:pt x="278" y="689"/>
                  </a:cubicBezTo>
                  <a:cubicBezTo>
                    <a:pt x="347" y="714"/>
                    <a:pt x="414" y="718"/>
                    <a:pt x="466" y="711"/>
                  </a:cubicBezTo>
                  <a:cubicBezTo>
                    <a:pt x="519" y="704"/>
                    <a:pt x="559" y="688"/>
                    <a:pt x="584" y="674"/>
                  </a:cubicBezTo>
                  <a:cubicBezTo>
                    <a:pt x="597" y="669"/>
                    <a:pt x="606" y="662"/>
                    <a:pt x="612" y="658"/>
                  </a:cubicBezTo>
                  <a:cubicBezTo>
                    <a:pt x="618" y="654"/>
                    <a:pt x="622" y="652"/>
                    <a:pt x="622" y="65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7A0A1C6E-13BE-0840-8F73-17F1063706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1825" y="3784600"/>
              <a:ext cx="485775" cy="255588"/>
            </a:xfrm>
            <a:custGeom>
              <a:avLst/>
              <a:gdLst>
                <a:gd name="T0" fmla="*/ 0 w 1349"/>
                <a:gd name="T1" fmla="*/ 0 h 710"/>
                <a:gd name="T2" fmla="*/ 9723 w 1349"/>
                <a:gd name="T3" fmla="*/ 20519 h 710"/>
                <a:gd name="T4" fmla="*/ 15124 w 1349"/>
                <a:gd name="T5" fmla="*/ 31679 h 710"/>
                <a:gd name="T6" fmla="*/ 22686 w 1349"/>
                <a:gd name="T7" fmla="*/ 44278 h 710"/>
                <a:gd name="T8" fmla="*/ 42132 w 1349"/>
                <a:gd name="T9" fmla="*/ 74157 h 710"/>
                <a:gd name="T10" fmla="*/ 54375 w 1349"/>
                <a:gd name="T11" fmla="*/ 91076 h 710"/>
                <a:gd name="T12" fmla="*/ 69139 w 1349"/>
                <a:gd name="T13" fmla="*/ 108355 h 710"/>
                <a:gd name="T14" fmla="*/ 104069 w 1349"/>
                <a:gd name="T15" fmla="*/ 143993 h 710"/>
                <a:gd name="T16" fmla="*/ 198775 w 1349"/>
                <a:gd name="T17" fmla="*/ 208790 h 710"/>
                <a:gd name="T18" fmla="*/ 307525 w 1349"/>
                <a:gd name="T19" fmla="*/ 246228 h 710"/>
                <a:gd name="T20" fmla="*/ 356859 w 1349"/>
                <a:gd name="T21" fmla="*/ 253428 h 710"/>
                <a:gd name="T22" fmla="*/ 379545 w 1349"/>
                <a:gd name="T23" fmla="*/ 254868 h 710"/>
                <a:gd name="T24" fmla="*/ 400431 w 1349"/>
                <a:gd name="T25" fmla="*/ 254868 h 710"/>
                <a:gd name="T26" fmla="*/ 436081 w 1349"/>
                <a:gd name="T27" fmla="*/ 253068 h 710"/>
                <a:gd name="T28" fmla="*/ 450485 w 1349"/>
                <a:gd name="T29" fmla="*/ 251268 h 710"/>
                <a:gd name="T30" fmla="*/ 462729 w 1349"/>
                <a:gd name="T31" fmla="*/ 249108 h 710"/>
                <a:gd name="T32" fmla="*/ 485415 w 1349"/>
                <a:gd name="T33" fmla="*/ 244789 h 710"/>
                <a:gd name="T34" fmla="*/ 463809 w 1349"/>
                <a:gd name="T35" fmla="*/ 236869 h 710"/>
                <a:gd name="T36" fmla="*/ 452646 w 1349"/>
                <a:gd name="T37" fmla="*/ 232909 h 710"/>
                <a:gd name="T38" fmla="*/ 439322 w 1349"/>
                <a:gd name="T39" fmla="*/ 227509 h 710"/>
                <a:gd name="T40" fmla="*/ 407273 w 1349"/>
                <a:gd name="T41" fmla="*/ 215630 h 710"/>
                <a:gd name="T42" fmla="*/ 389268 w 1349"/>
                <a:gd name="T43" fmla="*/ 208430 h 710"/>
                <a:gd name="T44" fmla="*/ 370183 w 1349"/>
                <a:gd name="T45" fmla="*/ 200151 h 710"/>
                <a:gd name="T46" fmla="*/ 328051 w 1349"/>
                <a:gd name="T47" fmla="*/ 181791 h 710"/>
                <a:gd name="T48" fmla="*/ 235145 w 1349"/>
                <a:gd name="T49" fmla="*/ 137154 h 710"/>
                <a:gd name="T50" fmla="*/ 144040 w 1349"/>
                <a:gd name="T51" fmla="*/ 88916 h 710"/>
                <a:gd name="T52" fmla="*/ 104429 w 1349"/>
                <a:gd name="T53" fmla="*/ 66237 h 710"/>
                <a:gd name="T54" fmla="*/ 86064 w 1349"/>
                <a:gd name="T55" fmla="*/ 55437 h 710"/>
                <a:gd name="T56" fmla="*/ 69859 w 1349"/>
                <a:gd name="T57" fmla="*/ 44998 h 710"/>
                <a:gd name="T58" fmla="*/ 41051 w 1349"/>
                <a:gd name="T59" fmla="*/ 26639 h 710"/>
                <a:gd name="T60" fmla="*/ 28808 w 1349"/>
                <a:gd name="T61" fmla="*/ 19079 h 710"/>
                <a:gd name="T62" fmla="*/ 19085 w 1349"/>
                <a:gd name="T63" fmla="*/ 12239 h 71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349" h="71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8" y="21"/>
                    <a:pt x="27" y="57"/>
                  </a:cubicBezTo>
                  <a:cubicBezTo>
                    <a:pt x="31" y="67"/>
                    <a:pt x="36" y="77"/>
                    <a:pt x="42" y="88"/>
                  </a:cubicBezTo>
                  <a:cubicBezTo>
                    <a:pt x="48" y="99"/>
                    <a:pt x="55" y="110"/>
                    <a:pt x="63" y="123"/>
                  </a:cubicBezTo>
                  <a:cubicBezTo>
                    <a:pt x="77" y="148"/>
                    <a:pt x="94" y="177"/>
                    <a:pt x="117" y="206"/>
                  </a:cubicBezTo>
                  <a:cubicBezTo>
                    <a:pt x="128" y="221"/>
                    <a:pt x="139" y="237"/>
                    <a:pt x="151" y="253"/>
                  </a:cubicBezTo>
                  <a:cubicBezTo>
                    <a:pt x="164" y="269"/>
                    <a:pt x="178" y="284"/>
                    <a:pt x="192" y="301"/>
                  </a:cubicBezTo>
                  <a:cubicBezTo>
                    <a:pt x="220" y="334"/>
                    <a:pt x="253" y="366"/>
                    <a:pt x="289" y="400"/>
                  </a:cubicBezTo>
                  <a:cubicBezTo>
                    <a:pt x="363" y="465"/>
                    <a:pt x="451" y="529"/>
                    <a:pt x="552" y="580"/>
                  </a:cubicBezTo>
                  <a:cubicBezTo>
                    <a:pt x="654" y="631"/>
                    <a:pt x="758" y="664"/>
                    <a:pt x="854" y="684"/>
                  </a:cubicBezTo>
                  <a:cubicBezTo>
                    <a:pt x="902" y="693"/>
                    <a:pt x="948" y="701"/>
                    <a:pt x="991" y="704"/>
                  </a:cubicBezTo>
                  <a:cubicBezTo>
                    <a:pt x="1013" y="706"/>
                    <a:pt x="1034" y="708"/>
                    <a:pt x="1054" y="708"/>
                  </a:cubicBezTo>
                  <a:cubicBezTo>
                    <a:pt x="1074" y="708"/>
                    <a:pt x="1093" y="708"/>
                    <a:pt x="1112" y="708"/>
                  </a:cubicBezTo>
                  <a:cubicBezTo>
                    <a:pt x="1149" y="709"/>
                    <a:pt x="1182" y="705"/>
                    <a:pt x="1211" y="703"/>
                  </a:cubicBezTo>
                  <a:cubicBezTo>
                    <a:pt x="1226" y="701"/>
                    <a:pt x="1239" y="700"/>
                    <a:pt x="1251" y="698"/>
                  </a:cubicBezTo>
                  <a:cubicBezTo>
                    <a:pt x="1264" y="696"/>
                    <a:pt x="1275" y="694"/>
                    <a:pt x="1285" y="692"/>
                  </a:cubicBezTo>
                  <a:cubicBezTo>
                    <a:pt x="1326" y="685"/>
                    <a:pt x="1348" y="680"/>
                    <a:pt x="1348" y="680"/>
                  </a:cubicBezTo>
                  <a:cubicBezTo>
                    <a:pt x="1348" y="680"/>
                    <a:pt x="1326" y="671"/>
                    <a:pt x="1288" y="658"/>
                  </a:cubicBezTo>
                  <a:cubicBezTo>
                    <a:pt x="1279" y="654"/>
                    <a:pt x="1268" y="651"/>
                    <a:pt x="1257" y="647"/>
                  </a:cubicBezTo>
                  <a:cubicBezTo>
                    <a:pt x="1245" y="642"/>
                    <a:pt x="1233" y="638"/>
                    <a:pt x="1220" y="632"/>
                  </a:cubicBezTo>
                  <a:cubicBezTo>
                    <a:pt x="1194" y="622"/>
                    <a:pt x="1164" y="612"/>
                    <a:pt x="1131" y="599"/>
                  </a:cubicBezTo>
                  <a:cubicBezTo>
                    <a:pt x="1116" y="592"/>
                    <a:pt x="1099" y="586"/>
                    <a:pt x="1081" y="579"/>
                  </a:cubicBezTo>
                  <a:cubicBezTo>
                    <a:pt x="1063" y="572"/>
                    <a:pt x="1046" y="564"/>
                    <a:pt x="1028" y="556"/>
                  </a:cubicBezTo>
                  <a:cubicBezTo>
                    <a:pt x="990" y="541"/>
                    <a:pt x="952" y="523"/>
                    <a:pt x="911" y="505"/>
                  </a:cubicBezTo>
                  <a:cubicBezTo>
                    <a:pt x="830" y="467"/>
                    <a:pt x="743" y="426"/>
                    <a:pt x="653" y="381"/>
                  </a:cubicBezTo>
                  <a:cubicBezTo>
                    <a:pt x="563" y="335"/>
                    <a:pt x="478" y="290"/>
                    <a:pt x="400" y="247"/>
                  </a:cubicBezTo>
                  <a:cubicBezTo>
                    <a:pt x="361" y="225"/>
                    <a:pt x="323" y="205"/>
                    <a:pt x="290" y="184"/>
                  </a:cubicBezTo>
                  <a:cubicBezTo>
                    <a:pt x="272" y="173"/>
                    <a:pt x="255" y="164"/>
                    <a:pt x="239" y="154"/>
                  </a:cubicBezTo>
                  <a:cubicBezTo>
                    <a:pt x="223" y="144"/>
                    <a:pt x="208" y="134"/>
                    <a:pt x="194" y="125"/>
                  </a:cubicBezTo>
                  <a:cubicBezTo>
                    <a:pt x="163" y="108"/>
                    <a:pt x="137" y="90"/>
                    <a:pt x="114" y="74"/>
                  </a:cubicBezTo>
                  <a:cubicBezTo>
                    <a:pt x="101" y="67"/>
                    <a:pt x="90" y="60"/>
                    <a:pt x="80" y="53"/>
                  </a:cubicBezTo>
                  <a:cubicBezTo>
                    <a:pt x="70" y="46"/>
                    <a:pt x="61" y="40"/>
                    <a:pt x="53" y="34"/>
                  </a:cubicBezTo>
                  <a:cubicBezTo>
                    <a:pt x="20" y="12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56E9BC26-EA29-AB4F-9D95-B5EAB9C428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5213" y="3657600"/>
              <a:ext cx="525462" cy="430213"/>
            </a:xfrm>
            <a:custGeom>
              <a:avLst/>
              <a:gdLst>
                <a:gd name="T0" fmla="*/ 0 w 1460"/>
                <a:gd name="T1" fmla="*/ 2518 h 1196"/>
                <a:gd name="T2" fmla="*/ 0 w 1460"/>
                <a:gd name="T3" fmla="*/ 2518 h 1196"/>
                <a:gd name="T4" fmla="*/ 20875 w 1460"/>
                <a:gd name="T5" fmla="*/ 24101 h 1196"/>
                <a:gd name="T6" fmla="*/ 20875 w 1460"/>
                <a:gd name="T7" fmla="*/ 24101 h 1196"/>
                <a:gd name="T8" fmla="*/ 76300 w 1460"/>
                <a:gd name="T9" fmla="*/ 77697 h 1196"/>
                <a:gd name="T10" fmla="*/ 76300 w 1460"/>
                <a:gd name="T11" fmla="*/ 77697 h 1196"/>
                <a:gd name="T12" fmla="*/ 113010 w 1460"/>
                <a:gd name="T13" fmla="*/ 112589 h 1196"/>
                <a:gd name="T14" fmla="*/ 113010 w 1460"/>
                <a:gd name="T15" fmla="*/ 112589 h 1196"/>
                <a:gd name="T16" fmla="*/ 154399 w 1460"/>
                <a:gd name="T17" fmla="*/ 151078 h 1196"/>
                <a:gd name="T18" fmla="*/ 154399 w 1460"/>
                <a:gd name="T19" fmla="*/ 151078 h 1196"/>
                <a:gd name="T20" fmla="*/ 248695 w 1460"/>
                <a:gd name="T21" fmla="*/ 233452 h 1196"/>
                <a:gd name="T22" fmla="*/ 248695 w 1460"/>
                <a:gd name="T23" fmla="*/ 233452 h 1196"/>
                <a:gd name="T24" fmla="*/ 348389 w 1460"/>
                <a:gd name="T25" fmla="*/ 308991 h 1196"/>
                <a:gd name="T26" fmla="*/ 348389 w 1460"/>
                <a:gd name="T27" fmla="*/ 308991 h 1196"/>
                <a:gd name="T28" fmla="*/ 394456 w 1460"/>
                <a:gd name="T29" fmla="*/ 341724 h 1196"/>
                <a:gd name="T30" fmla="*/ 394456 w 1460"/>
                <a:gd name="T31" fmla="*/ 341724 h 1196"/>
                <a:gd name="T32" fmla="*/ 436205 w 1460"/>
                <a:gd name="T33" fmla="*/ 370861 h 1196"/>
                <a:gd name="T34" fmla="*/ 436205 w 1460"/>
                <a:gd name="T35" fmla="*/ 370861 h 1196"/>
                <a:gd name="T36" fmla="*/ 499909 w 1460"/>
                <a:gd name="T37" fmla="*/ 413666 h 1196"/>
                <a:gd name="T38" fmla="*/ 499909 w 1460"/>
                <a:gd name="T39" fmla="*/ 413666 h 1196"/>
                <a:gd name="T40" fmla="*/ 525102 w 1460"/>
                <a:gd name="T41" fmla="*/ 429853 h 1196"/>
                <a:gd name="T42" fmla="*/ 525102 w 1460"/>
                <a:gd name="T43" fmla="*/ 429853 h 1196"/>
                <a:gd name="T44" fmla="*/ 520783 w 1460"/>
                <a:gd name="T45" fmla="*/ 400357 h 1196"/>
                <a:gd name="T46" fmla="*/ 520783 w 1460"/>
                <a:gd name="T47" fmla="*/ 400357 h 1196"/>
                <a:gd name="T48" fmla="*/ 518264 w 1460"/>
                <a:gd name="T49" fmla="*/ 384890 h 1196"/>
                <a:gd name="T50" fmla="*/ 518264 w 1460"/>
                <a:gd name="T51" fmla="*/ 384890 h 1196"/>
                <a:gd name="T52" fmla="*/ 513585 w 1460"/>
                <a:gd name="T53" fmla="*/ 366544 h 1196"/>
                <a:gd name="T54" fmla="*/ 513585 w 1460"/>
                <a:gd name="T55" fmla="*/ 366544 h 1196"/>
                <a:gd name="T56" fmla="*/ 500269 w 1460"/>
                <a:gd name="T57" fmla="*/ 322300 h 1196"/>
                <a:gd name="T58" fmla="*/ 500269 w 1460"/>
                <a:gd name="T59" fmla="*/ 322300 h 1196"/>
                <a:gd name="T60" fmla="*/ 490551 w 1460"/>
                <a:gd name="T61" fmla="*/ 297840 h 1196"/>
                <a:gd name="T62" fmla="*/ 490551 w 1460"/>
                <a:gd name="T63" fmla="*/ 297840 h 1196"/>
                <a:gd name="T64" fmla="*/ 478314 w 1460"/>
                <a:gd name="T65" fmla="*/ 271581 h 1196"/>
                <a:gd name="T66" fmla="*/ 478314 w 1460"/>
                <a:gd name="T67" fmla="*/ 271581 h 1196"/>
                <a:gd name="T68" fmla="*/ 447003 w 1460"/>
                <a:gd name="T69" fmla="*/ 216186 h 1196"/>
                <a:gd name="T70" fmla="*/ 447003 w 1460"/>
                <a:gd name="T71" fmla="*/ 216186 h 1196"/>
                <a:gd name="T72" fmla="*/ 350188 w 1460"/>
                <a:gd name="T73" fmla="*/ 108992 h 1196"/>
                <a:gd name="T74" fmla="*/ 350188 w 1460"/>
                <a:gd name="T75" fmla="*/ 108992 h 1196"/>
                <a:gd name="T76" fmla="*/ 225301 w 1460"/>
                <a:gd name="T77" fmla="*/ 35971 h 1196"/>
                <a:gd name="T78" fmla="*/ 225301 w 1460"/>
                <a:gd name="T79" fmla="*/ 35971 h 1196"/>
                <a:gd name="T80" fmla="*/ 164837 w 1460"/>
                <a:gd name="T81" fmla="*/ 16187 h 1196"/>
                <a:gd name="T82" fmla="*/ 164837 w 1460"/>
                <a:gd name="T83" fmla="*/ 16187 h 1196"/>
                <a:gd name="T84" fmla="*/ 137124 w 1460"/>
                <a:gd name="T85" fmla="*/ 9712 h 1196"/>
                <a:gd name="T86" fmla="*/ 137124 w 1460"/>
                <a:gd name="T87" fmla="*/ 9712 h 1196"/>
                <a:gd name="T88" fmla="*/ 110851 w 1460"/>
                <a:gd name="T89" fmla="*/ 5036 h 1196"/>
                <a:gd name="T90" fmla="*/ 110851 w 1460"/>
                <a:gd name="T91" fmla="*/ 5036 h 1196"/>
                <a:gd name="T92" fmla="*/ 65143 w 1460"/>
                <a:gd name="T93" fmla="*/ 719 h 1196"/>
                <a:gd name="T94" fmla="*/ 65143 w 1460"/>
                <a:gd name="T95" fmla="*/ 719 h 1196"/>
                <a:gd name="T96" fmla="*/ 46068 w 1460"/>
                <a:gd name="T97" fmla="*/ 0 h 1196"/>
                <a:gd name="T98" fmla="*/ 46068 w 1460"/>
                <a:gd name="T99" fmla="*/ 0 h 1196"/>
                <a:gd name="T100" fmla="*/ 30232 w 1460"/>
                <a:gd name="T101" fmla="*/ 360 h 1196"/>
                <a:gd name="T102" fmla="*/ 30232 w 1460"/>
                <a:gd name="T103" fmla="*/ 360 h 1196"/>
                <a:gd name="T104" fmla="*/ 0 w 1460"/>
                <a:gd name="T105" fmla="*/ 2518 h 119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460" h="1196">
                  <a:moveTo>
                    <a:pt x="0" y="7"/>
                  </a:moveTo>
                  <a:lnTo>
                    <a:pt x="0" y="7"/>
                  </a:lnTo>
                  <a:cubicBezTo>
                    <a:pt x="0" y="7"/>
                    <a:pt x="21" y="30"/>
                    <a:pt x="58" y="67"/>
                  </a:cubicBezTo>
                  <a:cubicBezTo>
                    <a:pt x="96" y="102"/>
                    <a:pt x="148" y="153"/>
                    <a:pt x="212" y="216"/>
                  </a:cubicBezTo>
                  <a:cubicBezTo>
                    <a:pt x="243" y="245"/>
                    <a:pt x="278" y="278"/>
                    <a:pt x="314" y="313"/>
                  </a:cubicBezTo>
                  <a:cubicBezTo>
                    <a:pt x="351" y="346"/>
                    <a:pt x="389" y="384"/>
                    <a:pt x="429" y="420"/>
                  </a:cubicBezTo>
                  <a:cubicBezTo>
                    <a:pt x="509" y="495"/>
                    <a:pt x="596" y="572"/>
                    <a:pt x="691" y="649"/>
                  </a:cubicBezTo>
                  <a:cubicBezTo>
                    <a:pt x="785" y="727"/>
                    <a:pt x="878" y="796"/>
                    <a:pt x="968" y="859"/>
                  </a:cubicBezTo>
                  <a:cubicBezTo>
                    <a:pt x="1011" y="892"/>
                    <a:pt x="1055" y="921"/>
                    <a:pt x="1096" y="950"/>
                  </a:cubicBezTo>
                  <a:cubicBezTo>
                    <a:pt x="1137" y="979"/>
                    <a:pt x="1176" y="1006"/>
                    <a:pt x="1212" y="1031"/>
                  </a:cubicBezTo>
                  <a:cubicBezTo>
                    <a:pt x="1285" y="1081"/>
                    <a:pt x="1346" y="1121"/>
                    <a:pt x="1389" y="1150"/>
                  </a:cubicBezTo>
                  <a:cubicBezTo>
                    <a:pt x="1432" y="1179"/>
                    <a:pt x="1459" y="1195"/>
                    <a:pt x="1459" y="1195"/>
                  </a:cubicBezTo>
                  <a:cubicBezTo>
                    <a:pt x="1459" y="1195"/>
                    <a:pt x="1456" y="1165"/>
                    <a:pt x="1447" y="1113"/>
                  </a:cubicBezTo>
                  <a:cubicBezTo>
                    <a:pt x="1445" y="1099"/>
                    <a:pt x="1442" y="1085"/>
                    <a:pt x="1440" y="1070"/>
                  </a:cubicBezTo>
                  <a:cubicBezTo>
                    <a:pt x="1436" y="1054"/>
                    <a:pt x="1432" y="1037"/>
                    <a:pt x="1427" y="1019"/>
                  </a:cubicBezTo>
                  <a:cubicBezTo>
                    <a:pt x="1417" y="983"/>
                    <a:pt x="1407" y="940"/>
                    <a:pt x="1390" y="896"/>
                  </a:cubicBezTo>
                  <a:cubicBezTo>
                    <a:pt x="1382" y="875"/>
                    <a:pt x="1373" y="851"/>
                    <a:pt x="1363" y="828"/>
                  </a:cubicBezTo>
                  <a:cubicBezTo>
                    <a:pt x="1353" y="803"/>
                    <a:pt x="1341" y="779"/>
                    <a:pt x="1329" y="755"/>
                  </a:cubicBezTo>
                  <a:cubicBezTo>
                    <a:pt x="1305" y="704"/>
                    <a:pt x="1275" y="654"/>
                    <a:pt x="1242" y="601"/>
                  </a:cubicBezTo>
                  <a:cubicBezTo>
                    <a:pt x="1173" y="499"/>
                    <a:pt x="1083" y="394"/>
                    <a:pt x="973" y="303"/>
                  </a:cubicBezTo>
                  <a:cubicBezTo>
                    <a:pt x="862" y="213"/>
                    <a:pt x="741" y="147"/>
                    <a:pt x="626" y="100"/>
                  </a:cubicBezTo>
                  <a:cubicBezTo>
                    <a:pt x="568" y="78"/>
                    <a:pt x="513" y="58"/>
                    <a:pt x="458" y="45"/>
                  </a:cubicBezTo>
                  <a:cubicBezTo>
                    <a:pt x="432" y="38"/>
                    <a:pt x="406" y="31"/>
                    <a:pt x="381" y="27"/>
                  </a:cubicBezTo>
                  <a:cubicBezTo>
                    <a:pt x="356" y="22"/>
                    <a:pt x="331" y="18"/>
                    <a:pt x="308" y="14"/>
                  </a:cubicBezTo>
                  <a:cubicBezTo>
                    <a:pt x="261" y="7"/>
                    <a:pt x="218" y="4"/>
                    <a:pt x="181" y="2"/>
                  </a:cubicBezTo>
                  <a:cubicBezTo>
                    <a:pt x="162" y="1"/>
                    <a:pt x="144" y="0"/>
                    <a:pt x="128" y="0"/>
                  </a:cubicBezTo>
                  <a:cubicBezTo>
                    <a:pt x="112" y="1"/>
                    <a:pt x="97" y="1"/>
                    <a:pt x="84" y="1"/>
                  </a:cubicBezTo>
                  <a:cubicBezTo>
                    <a:pt x="30" y="4"/>
                    <a:pt x="0" y="7"/>
                    <a:pt x="0" y="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9232241F-9444-994E-AB90-EA34C96F9F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1588" y="3400425"/>
              <a:ext cx="311150" cy="452438"/>
            </a:xfrm>
            <a:custGeom>
              <a:avLst/>
              <a:gdLst>
                <a:gd name="T0" fmla="*/ 0 w 863"/>
                <a:gd name="T1" fmla="*/ 0 h 1258"/>
                <a:gd name="T2" fmla="*/ 0 w 863"/>
                <a:gd name="T3" fmla="*/ 0 h 1258"/>
                <a:gd name="T4" fmla="*/ 105640 w 863"/>
                <a:gd name="T5" fmla="*/ 260026 h 1258"/>
                <a:gd name="T6" fmla="*/ 105640 w 863"/>
                <a:gd name="T7" fmla="*/ 260026 h 1258"/>
                <a:gd name="T8" fmla="*/ 310789 w 863"/>
                <a:gd name="T9" fmla="*/ 452078 h 1258"/>
                <a:gd name="T10" fmla="*/ 310789 w 863"/>
                <a:gd name="T11" fmla="*/ 452078 h 1258"/>
                <a:gd name="T12" fmla="*/ 205150 w 863"/>
                <a:gd name="T13" fmla="*/ 192052 h 1258"/>
                <a:gd name="T14" fmla="*/ 205150 w 863"/>
                <a:gd name="T15" fmla="*/ 192052 h 1258"/>
                <a:gd name="T16" fmla="*/ 0 w 863"/>
                <a:gd name="T17" fmla="*/ 0 h 12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63" h="1258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5" y="376"/>
                    <a:pt x="293" y="723"/>
                  </a:cubicBezTo>
                  <a:cubicBezTo>
                    <a:pt x="531" y="1070"/>
                    <a:pt x="862" y="1257"/>
                    <a:pt x="862" y="1257"/>
                  </a:cubicBezTo>
                  <a:cubicBezTo>
                    <a:pt x="862" y="1257"/>
                    <a:pt x="806" y="882"/>
                    <a:pt x="569" y="534"/>
                  </a:cubicBezTo>
                  <a:cubicBezTo>
                    <a:pt x="331" y="187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9670791E-DCE1-F247-A8D9-11F7CC6997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4925" y="3640138"/>
              <a:ext cx="44450" cy="41275"/>
            </a:xfrm>
            <a:custGeom>
              <a:avLst/>
              <a:gdLst>
                <a:gd name="T0" fmla="*/ 20960 w 123"/>
                <a:gd name="T1" fmla="*/ 0 h 113"/>
                <a:gd name="T2" fmla="*/ 23490 w 123"/>
                <a:gd name="T3" fmla="*/ 0 h 113"/>
                <a:gd name="T4" fmla="*/ 23490 w 123"/>
                <a:gd name="T5" fmla="*/ 0 h 113"/>
                <a:gd name="T6" fmla="*/ 43727 w 123"/>
                <a:gd name="T7" fmla="*/ 20455 h 113"/>
                <a:gd name="T8" fmla="*/ 43727 w 123"/>
                <a:gd name="T9" fmla="*/ 20455 h 113"/>
                <a:gd name="T10" fmla="*/ 23490 w 123"/>
                <a:gd name="T11" fmla="*/ 40910 h 113"/>
                <a:gd name="T12" fmla="*/ 20960 w 123"/>
                <a:gd name="T13" fmla="*/ 40910 h 113"/>
                <a:gd name="T14" fmla="*/ 20960 w 123"/>
                <a:gd name="T15" fmla="*/ 40910 h 113"/>
                <a:gd name="T16" fmla="*/ 361 w 123"/>
                <a:gd name="T17" fmla="*/ 20455 h 113"/>
                <a:gd name="T18" fmla="*/ 361 w 123"/>
                <a:gd name="T19" fmla="*/ 20455 h 113"/>
                <a:gd name="T20" fmla="*/ 20960 w 123"/>
                <a:gd name="T21" fmla="*/ 0 h 1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3" h="113">
                  <a:moveTo>
                    <a:pt x="58" y="0"/>
                  </a:moveTo>
                  <a:lnTo>
                    <a:pt x="65" y="0"/>
                  </a:lnTo>
                  <a:cubicBezTo>
                    <a:pt x="94" y="0"/>
                    <a:pt x="122" y="26"/>
                    <a:pt x="121" y="56"/>
                  </a:cubicBezTo>
                  <a:cubicBezTo>
                    <a:pt x="119" y="86"/>
                    <a:pt x="96" y="112"/>
                    <a:pt x="65" y="112"/>
                  </a:cubicBezTo>
                  <a:lnTo>
                    <a:pt x="58" y="112"/>
                  </a:lnTo>
                  <a:cubicBezTo>
                    <a:pt x="28" y="112"/>
                    <a:pt x="0" y="86"/>
                    <a:pt x="1" y="56"/>
                  </a:cubicBezTo>
                  <a:cubicBezTo>
                    <a:pt x="3" y="26"/>
                    <a:pt x="26" y="0"/>
                    <a:pt x="5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36702222-0F4F-7648-B7A6-AE2BFD0D7A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3013" y="3608388"/>
              <a:ext cx="52387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0" y="112"/>
                    <a:pt x="0" y="0"/>
                    <a:pt x="72" y="0"/>
                  </a:cubicBezTo>
                  <a:cubicBezTo>
                    <a:pt x="144" y="0"/>
                    <a:pt x="144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C86B764C-DE48-BE43-9DCB-192CB68087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1575" y="3589338"/>
              <a:ext cx="52388" cy="39687"/>
            </a:xfrm>
            <a:custGeom>
              <a:avLst/>
              <a:gdLst>
                <a:gd name="T0" fmla="*/ 26013 w 145"/>
                <a:gd name="T1" fmla="*/ 39333 h 112"/>
                <a:gd name="T2" fmla="*/ 26013 w 145"/>
                <a:gd name="T3" fmla="*/ 39333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3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0" y="111"/>
                    <a:pt x="0" y="0"/>
                    <a:pt x="72" y="0"/>
                  </a:cubicBezTo>
                  <a:cubicBezTo>
                    <a:pt x="144" y="0"/>
                    <a:pt x="144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20A663F5-8D84-3547-A2B3-CA3DC9866B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1725" y="3595688"/>
              <a:ext cx="52388" cy="39687"/>
            </a:xfrm>
            <a:custGeom>
              <a:avLst/>
              <a:gdLst>
                <a:gd name="T0" fmla="*/ 26013 w 145"/>
                <a:gd name="T1" fmla="*/ 39333 h 112"/>
                <a:gd name="T2" fmla="*/ 26013 w 145"/>
                <a:gd name="T3" fmla="*/ 39333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3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0" y="111"/>
                    <a:pt x="0" y="0"/>
                    <a:pt x="72" y="0"/>
                  </a:cubicBezTo>
                  <a:cubicBezTo>
                    <a:pt x="144" y="0"/>
                    <a:pt x="144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E5115337-35F8-004B-8999-9F498D3BBA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4725" y="3308350"/>
              <a:ext cx="44450" cy="41275"/>
            </a:xfrm>
            <a:custGeom>
              <a:avLst/>
              <a:gdLst>
                <a:gd name="T0" fmla="*/ 23318 w 122"/>
                <a:gd name="T1" fmla="*/ 40910 h 113"/>
                <a:gd name="T2" fmla="*/ 20403 w 122"/>
                <a:gd name="T3" fmla="*/ 40910 h 113"/>
                <a:gd name="T4" fmla="*/ 20403 w 122"/>
                <a:gd name="T5" fmla="*/ 40910 h 113"/>
                <a:gd name="T6" fmla="*/ 364 w 122"/>
                <a:gd name="T7" fmla="*/ 20455 h 113"/>
                <a:gd name="T8" fmla="*/ 364 w 122"/>
                <a:gd name="T9" fmla="*/ 20455 h 113"/>
                <a:gd name="T10" fmla="*/ 20403 w 122"/>
                <a:gd name="T11" fmla="*/ 0 h 113"/>
                <a:gd name="T12" fmla="*/ 23318 w 122"/>
                <a:gd name="T13" fmla="*/ 0 h 113"/>
                <a:gd name="T14" fmla="*/ 23318 w 122"/>
                <a:gd name="T15" fmla="*/ 0 h 113"/>
                <a:gd name="T16" fmla="*/ 43721 w 122"/>
                <a:gd name="T17" fmla="*/ 20455 h 113"/>
                <a:gd name="T18" fmla="*/ 43721 w 122"/>
                <a:gd name="T19" fmla="*/ 20455 h 113"/>
                <a:gd name="T20" fmla="*/ 23318 w 122"/>
                <a:gd name="T21" fmla="*/ 40910 h 1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2" h="113">
                  <a:moveTo>
                    <a:pt x="64" y="112"/>
                  </a:moveTo>
                  <a:lnTo>
                    <a:pt x="56" y="112"/>
                  </a:lnTo>
                  <a:cubicBezTo>
                    <a:pt x="27" y="112"/>
                    <a:pt x="0" y="87"/>
                    <a:pt x="1" y="56"/>
                  </a:cubicBezTo>
                  <a:cubicBezTo>
                    <a:pt x="2" y="26"/>
                    <a:pt x="25" y="0"/>
                    <a:pt x="56" y="0"/>
                  </a:cubicBezTo>
                  <a:lnTo>
                    <a:pt x="64" y="0"/>
                  </a:lnTo>
                  <a:cubicBezTo>
                    <a:pt x="94" y="0"/>
                    <a:pt x="121" y="26"/>
                    <a:pt x="120" y="56"/>
                  </a:cubicBezTo>
                  <a:cubicBezTo>
                    <a:pt x="119" y="87"/>
                    <a:pt x="95" y="112"/>
                    <a:pt x="64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CDF930D5-966A-3C41-AC02-4D9B2D6AA2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1225" y="3297238"/>
              <a:ext cx="52388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0" y="112"/>
                    <a:pt x="0" y="0"/>
                    <a:pt x="72" y="0"/>
                  </a:cubicBezTo>
                  <a:cubicBezTo>
                    <a:pt x="144" y="0"/>
                    <a:pt x="144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5CABC0AC-FE55-B34C-AE32-E0E0DF727C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138" y="3316288"/>
              <a:ext cx="52387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0" y="112"/>
                    <a:pt x="0" y="0"/>
                    <a:pt x="72" y="0"/>
                  </a:cubicBezTo>
                  <a:cubicBezTo>
                    <a:pt x="144" y="0"/>
                    <a:pt x="144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BFF1E898-C077-4147-9F96-DC64919C04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8513" y="3382963"/>
              <a:ext cx="52387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0" y="112"/>
                    <a:pt x="0" y="0"/>
                    <a:pt x="72" y="0"/>
                  </a:cubicBezTo>
                  <a:cubicBezTo>
                    <a:pt x="144" y="0"/>
                    <a:pt x="144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6E3D2D96-1725-7348-B1DF-CC96373E86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0313" y="3313113"/>
              <a:ext cx="627062" cy="231775"/>
            </a:xfrm>
            <a:custGeom>
              <a:avLst/>
              <a:gdLst>
                <a:gd name="T0" fmla="*/ 0 w 1740"/>
                <a:gd name="T1" fmla="*/ 64984 h 642"/>
                <a:gd name="T2" fmla="*/ 0 w 1740"/>
                <a:gd name="T3" fmla="*/ 64984 h 642"/>
                <a:gd name="T4" fmla="*/ 6126 w 1740"/>
                <a:gd name="T5" fmla="*/ 61734 h 642"/>
                <a:gd name="T6" fmla="*/ 6126 w 1740"/>
                <a:gd name="T7" fmla="*/ 61734 h 642"/>
                <a:gd name="T8" fmla="*/ 23064 w 1740"/>
                <a:gd name="T9" fmla="*/ 53431 h 642"/>
                <a:gd name="T10" fmla="*/ 23064 w 1740"/>
                <a:gd name="T11" fmla="*/ 53431 h 642"/>
                <a:gd name="T12" fmla="*/ 89014 w 1740"/>
                <a:gd name="T13" fmla="*/ 31770 h 642"/>
                <a:gd name="T14" fmla="*/ 89014 w 1740"/>
                <a:gd name="T15" fmla="*/ 31770 h 642"/>
                <a:gd name="T16" fmla="*/ 193524 w 1740"/>
                <a:gd name="T17" fmla="*/ 23466 h 642"/>
                <a:gd name="T18" fmla="*/ 193524 w 1740"/>
                <a:gd name="T19" fmla="*/ 23466 h 642"/>
                <a:gd name="T20" fmla="*/ 321459 w 1740"/>
                <a:gd name="T21" fmla="*/ 47655 h 642"/>
                <a:gd name="T22" fmla="*/ 321459 w 1740"/>
                <a:gd name="T23" fmla="*/ 47655 h 642"/>
                <a:gd name="T24" fmla="*/ 540931 w 1740"/>
                <a:gd name="T25" fmla="*/ 165347 h 642"/>
                <a:gd name="T26" fmla="*/ 540931 w 1740"/>
                <a:gd name="T27" fmla="*/ 165347 h 642"/>
                <a:gd name="T28" fmla="*/ 603637 w 1740"/>
                <a:gd name="T29" fmla="*/ 213363 h 642"/>
                <a:gd name="T30" fmla="*/ 603637 w 1740"/>
                <a:gd name="T31" fmla="*/ 213363 h 642"/>
                <a:gd name="T32" fmla="*/ 626702 w 1740"/>
                <a:gd name="T33" fmla="*/ 231414 h 642"/>
                <a:gd name="T34" fmla="*/ 626702 w 1740"/>
                <a:gd name="T35" fmla="*/ 231414 h 642"/>
                <a:gd name="T36" fmla="*/ 606520 w 1740"/>
                <a:gd name="T37" fmla="*/ 210114 h 642"/>
                <a:gd name="T38" fmla="*/ 606520 w 1740"/>
                <a:gd name="T39" fmla="*/ 210114 h 642"/>
                <a:gd name="T40" fmla="*/ 549220 w 1740"/>
                <a:gd name="T41" fmla="*/ 154517 h 642"/>
                <a:gd name="T42" fmla="*/ 549220 w 1740"/>
                <a:gd name="T43" fmla="*/ 154517 h 642"/>
                <a:gd name="T44" fmla="*/ 456602 w 1740"/>
                <a:gd name="T45" fmla="*/ 83035 h 642"/>
                <a:gd name="T46" fmla="*/ 456602 w 1740"/>
                <a:gd name="T47" fmla="*/ 83035 h 642"/>
                <a:gd name="T48" fmla="*/ 330109 w 1740"/>
                <a:gd name="T49" fmla="*/ 21661 h 642"/>
                <a:gd name="T50" fmla="*/ 330109 w 1740"/>
                <a:gd name="T51" fmla="*/ 21661 h 642"/>
                <a:gd name="T52" fmla="*/ 193885 w 1740"/>
                <a:gd name="T53" fmla="*/ 722 h 642"/>
                <a:gd name="T54" fmla="*/ 193885 w 1740"/>
                <a:gd name="T55" fmla="*/ 722 h 642"/>
                <a:gd name="T56" fmla="*/ 85410 w 1740"/>
                <a:gd name="T57" fmla="*/ 18773 h 642"/>
                <a:gd name="T58" fmla="*/ 85410 w 1740"/>
                <a:gd name="T59" fmla="*/ 18773 h 642"/>
                <a:gd name="T60" fmla="*/ 20902 w 1740"/>
                <a:gd name="T61" fmla="*/ 49821 h 642"/>
                <a:gd name="T62" fmla="*/ 20902 w 1740"/>
                <a:gd name="T63" fmla="*/ 49821 h 642"/>
                <a:gd name="T64" fmla="*/ 5406 w 1740"/>
                <a:gd name="T65" fmla="*/ 60651 h 642"/>
                <a:gd name="T66" fmla="*/ 5406 w 1740"/>
                <a:gd name="T67" fmla="*/ 60651 h 642"/>
                <a:gd name="T68" fmla="*/ 0 w 1740"/>
                <a:gd name="T69" fmla="*/ 64984 h 64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740" h="642">
                  <a:moveTo>
                    <a:pt x="0" y="180"/>
                  </a:moveTo>
                  <a:lnTo>
                    <a:pt x="0" y="180"/>
                  </a:lnTo>
                  <a:cubicBezTo>
                    <a:pt x="0" y="180"/>
                    <a:pt x="6" y="177"/>
                    <a:pt x="17" y="171"/>
                  </a:cubicBezTo>
                  <a:cubicBezTo>
                    <a:pt x="28" y="166"/>
                    <a:pt x="42" y="157"/>
                    <a:pt x="64" y="148"/>
                  </a:cubicBezTo>
                  <a:cubicBezTo>
                    <a:pt x="105" y="129"/>
                    <a:pt x="168" y="106"/>
                    <a:pt x="247" y="88"/>
                  </a:cubicBezTo>
                  <a:cubicBezTo>
                    <a:pt x="327" y="70"/>
                    <a:pt x="427" y="60"/>
                    <a:pt x="537" y="65"/>
                  </a:cubicBezTo>
                  <a:cubicBezTo>
                    <a:pt x="648" y="70"/>
                    <a:pt x="770" y="92"/>
                    <a:pt x="892" y="132"/>
                  </a:cubicBezTo>
                  <a:cubicBezTo>
                    <a:pt x="1141" y="213"/>
                    <a:pt x="1352" y="350"/>
                    <a:pt x="1501" y="458"/>
                  </a:cubicBezTo>
                  <a:cubicBezTo>
                    <a:pt x="1575" y="511"/>
                    <a:pt x="1635" y="558"/>
                    <a:pt x="1675" y="591"/>
                  </a:cubicBezTo>
                  <a:cubicBezTo>
                    <a:pt x="1716" y="623"/>
                    <a:pt x="1739" y="641"/>
                    <a:pt x="1739" y="641"/>
                  </a:cubicBezTo>
                  <a:cubicBezTo>
                    <a:pt x="1739" y="641"/>
                    <a:pt x="1720" y="620"/>
                    <a:pt x="1683" y="582"/>
                  </a:cubicBezTo>
                  <a:cubicBezTo>
                    <a:pt x="1647" y="544"/>
                    <a:pt x="1594" y="490"/>
                    <a:pt x="1524" y="428"/>
                  </a:cubicBezTo>
                  <a:cubicBezTo>
                    <a:pt x="1455" y="366"/>
                    <a:pt x="1369" y="297"/>
                    <a:pt x="1267" y="230"/>
                  </a:cubicBezTo>
                  <a:cubicBezTo>
                    <a:pt x="1165" y="164"/>
                    <a:pt x="1046" y="103"/>
                    <a:pt x="916" y="60"/>
                  </a:cubicBezTo>
                  <a:cubicBezTo>
                    <a:pt x="785" y="17"/>
                    <a:pt x="655" y="0"/>
                    <a:pt x="538" y="2"/>
                  </a:cubicBezTo>
                  <a:cubicBezTo>
                    <a:pt x="421" y="3"/>
                    <a:pt x="318" y="23"/>
                    <a:pt x="237" y="52"/>
                  </a:cubicBezTo>
                  <a:cubicBezTo>
                    <a:pt x="156" y="80"/>
                    <a:pt x="97" y="112"/>
                    <a:pt x="58" y="138"/>
                  </a:cubicBezTo>
                  <a:cubicBezTo>
                    <a:pt x="39" y="150"/>
                    <a:pt x="25" y="162"/>
                    <a:pt x="15" y="168"/>
                  </a:cubicBezTo>
                  <a:cubicBezTo>
                    <a:pt x="5" y="176"/>
                    <a:pt x="0" y="180"/>
                    <a:pt x="0" y="18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0C857037-EF0C-9F49-813C-4340BC47E0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8250" y="3255963"/>
              <a:ext cx="622300" cy="214312"/>
            </a:xfrm>
            <a:custGeom>
              <a:avLst/>
              <a:gdLst>
                <a:gd name="T0" fmla="*/ 0 w 1730"/>
                <a:gd name="T1" fmla="*/ 50257 h 597"/>
                <a:gd name="T2" fmla="*/ 0 w 1730"/>
                <a:gd name="T3" fmla="*/ 50257 h 597"/>
                <a:gd name="T4" fmla="*/ 6835 w 1730"/>
                <a:gd name="T5" fmla="*/ 47745 h 597"/>
                <a:gd name="T6" fmla="*/ 6835 w 1730"/>
                <a:gd name="T7" fmla="*/ 47745 h 597"/>
                <a:gd name="T8" fmla="*/ 25539 w 1730"/>
                <a:gd name="T9" fmla="*/ 41283 h 597"/>
                <a:gd name="T10" fmla="*/ 25539 w 1730"/>
                <a:gd name="T11" fmla="*/ 41283 h 597"/>
                <a:gd name="T12" fmla="*/ 96762 w 1730"/>
                <a:gd name="T13" fmla="*/ 25847 h 597"/>
                <a:gd name="T14" fmla="*/ 96762 w 1730"/>
                <a:gd name="T15" fmla="*/ 25847 h 597"/>
                <a:gd name="T16" fmla="*/ 329855 w 1730"/>
                <a:gd name="T17" fmla="*/ 49539 h 597"/>
                <a:gd name="T18" fmla="*/ 329855 w 1730"/>
                <a:gd name="T19" fmla="*/ 49539 h 597"/>
                <a:gd name="T20" fmla="*/ 541005 w 1730"/>
                <a:gd name="T21" fmla="*/ 156157 h 597"/>
                <a:gd name="T22" fmla="*/ 541005 w 1730"/>
                <a:gd name="T23" fmla="*/ 156157 h 597"/>
                <a:gd name="T24" fmla="*/ 600358 w 1730"/>
                <a:gd name="T25" fmla="*/ 198158 h 597"/>
                <a:gd name="T26" fmla="*/ 600358 w 1730"/>
                <a:gd name="T27" fmla="*/ 198158 h 597"/>
                <a:gd name="T28" fmla="*/ 621940 w 1730"/>
                <a:gd name="T29" fmla="*/ 213953 h 597"/>
                <a:gd name="T30" fmla="*/ 621940 w 1730"/>
                <a:gd name="T31" fmla="*/ 213953 h 597"/>
                <a:gd name="T32" fmla="*/ 603235 w 1730"/>
                <a:gd name="T33" fmla="*/ 194568 h 597"/>
                <a:gd name="T34" fmla="*/ 603235 w 1730"/>
                <a:gd name="T35" fmla="*/ 194568 h 597"/>
                <a:gd name="T36" fmla="*/ 549279 w 1730"/>
                <a:gd name="T37" fmla="*/ 145388 h 597"/>
                <a:gd name="T38" fmla="*/ 549279 w 1730"/>
                <a:gd name="T39" fmla="*/ 145388 h 597"/>
                <a:gd name="T40" fmla="*/ 460790 w 1730"/>
                <a:gd name="T41" fmla="*/ 81130 h 597"/>
                <a:gd name="T42" fmla="*/ 460790 w 1730"/>
                <a:gd name="T43" fmla="*/ 81130 h 597"/>
                <a:gd name="T44" fmla="*/ 338488 w 1730"/>
                <a:gd name="T45" fmla="*/ 23693 h 597"/>
                <a:gd name="T46" fmla="*/ 338488 w 1730"/>
                <a:gd name="T47" fmla="*/ 23693 h 597"/>
                <a:gd name="T48" fmla="*/ 204316 w 1730"/>
                <a:gd name="T49" fmla="*/ 718 h 597"/>
                <a:gd name="T50" fmla="*/ 204316 w 1730"/>
                <a:gd name="T51" fmla="*/ 718 h 597"/>
                <a:gd name="T52" fmla="*/ 94244 w 1730"/>
                <a:gd name="T53" fmla="*/ 12564 h 597"/>
                <a:gd name="T54" fmla="*/ 94244 w 1730"/>
                <a:gd name="T55" fmla="*/ 12564 h 597"/>
                <a:gd name="T56" fmla="*/ 24101 w 1730"/>
                <a:gd name="T57" fmla="*/ 37334 h 597"/>
                <a:gd name="T58" fmla="*/ 24101 w 1730"/>
                <a:gd name="T59" fmla="*/ 37334 h 597"/>
                <a:gd name="T60" fmla="*/ 6115 w 1730"/>
                <a:gd name="T61" fmla="*/ 47027 h 597"/>
                <a:gd name="T62" fmla="*/ 6115 w 1730"/>
                <a:gd name="T63" fmla="*/ 47027 h 597"/>
                <a:gd name="T64" fmla="*/ 0 w 1730"/>
                <a:gd name="T65" fmla="*/ 50257 h 5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730" h="597">
                  <a:moveTo>
                    <a:pt x="0" y="140"/>
                  </a:moveTo>
                  <a:lnTo>
                    <a:pt x="0" y="140"/>
                  </a:lnTo>
                  <a:cubicBezTo>
                    <a:pt x="0" y="140"/>
                    <a:pt x="6" y="138"/>
                    <a:pt x="19" y="133"/>
                  </a:cubicBezTo>
                  <a:cubicBezTo>
                    <a:pt x="31" y="129"/>
                    <a:pt x="48" y="122"/>
                    <a:pt x="71" y="115"/>
                  </a:cubicBezTo>
                  <a:cubicBezTo>
                    <a:pt x="117" y="101"/>
                    <a:pt x="184" y="83"/>
                    <a:pt x="269" y="72"/>
                  </a:cubicBezTo>
                  <a:cubicBezTo>
                    <a:pt x="437" y="48"/>
                    <a:pt x="674" y="58"/>
                    <a:pt x="917" y="138"/>
                  </a:cubicBezTo>
                  <a:cubicBezTo>
                    <a:pt x="1161" y="218"/>
                    <a:pt x="1363" y="341"/>
                    <a:pt x="1504" y="435"/>
                  </a:cubicBezTo>
                  <a:cubicBezTo>
                    <a:pt x="1575" y="482"/>
                    <a:pt x="1630" y="523"/>
                    <a:pt x="1669" y="552"/>
                  </a:cubicBezTo>
                  <a:cubicBezTo>
                    <a:pt x="1707" y="580"/>
                    <a:pt x="1729" y="596"/>
                    <a:pt x="1729" y="596"/>
                  </a:cubicBezTo>
                  <a:cubicBezTo>
                    <a:pt x="1729" y="596"/>
                    <a:pt x="1710" y="577"/>
                    <a:pt x="1677" y="542"/>
                  </a:cubicBezTo>
                  <a:cubicBezTo>
                    <a:pt x="1643" y="509"/>
                    <a:pt x="1593" y="461"/>
                    <a:pt x="1527" y="405"/>
                  </a:cubicBezTo>
                  <a:cubicBezTo>
                    <a:pt x="1461" y="349"/>
                    <a:pt x="1379" y="286"/>
                    <a:pt x="1281" y="226"/>
                  </a:cubicBezTo>
                  <a:cubicBezTo>
                    <a:pt x="1183" y="165"/>
                    <a:pt x="1068" y="109"/>
                    <a:pt x="941" y="66"/>
                  </a:cubicBezTo>
                  <a:cubicBezTo>
                    <a:pt x="812" y="25"/>
                    <a:pt x="685" y="4"/>
                    <a:pt x="568" y="2"/>
                  </a:cubicBezTo>
                  <a:cubicBezTo>
                    <a:pt x="452" y="0"/>
                    <a:pt x="347" y="14"/>
                    <a:pt x="262" y="35"/>
                  </a:cubicBezTo>
                  <a:cubicBezTo>
                    <a:pt x="176" y="56"/>
                    <a:pt x="111" y="83"/>
                    <a:pt x="67" y="104"/>
                  </a:cubicBezTo>
                  <a:cubicBezTo>
                    <a:pt x="45" y="115"/>
                    <a:pt x="29" y="124"/>
                    <a:pt x="17" y="131"/>
                  </a:cubicBezTo>
                  <a:cubicBezTo>
                    <a:pt x="6" y="136"/>
                    <a:pt x="0" y="140"/>
                    <a:pt x="0" y="14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73BF69CC-16A6-5340-8BDD-10FF81BECB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9688" y="3209925"/>
              <a:ext cx="517525" cy="166688"/>
            </a:xfrm>
            <a:custGeom>
              <a:avLst/>
              <a:gdLst>
                <a:gd name="T0" fmla="*/ 0 w 1436"/>
                <a:gd name="T1" fmla="*/ 18802 h 461"/>
                <a:gd name="T2" fmla="*/ 0 w 1436"/>
                <a:gd name="T3" fmla="*/ 18802 h 461"/>
                <a:gd name="T4" fmla="*/ 6127 w 1436"/>
                <a:gd name="T5" fmla="*/ 17717 h 461"/>
                <a:gd name="T6" fmla="*/ 6127 w 1436"/>
                <a:gd name="T7" fmla="*/ 17717 h 461"/>
                <a:gd name="T8" fmla="*/ 22344 w 1436"/>
                <a:gd name="T9" fmla="*/ 15548 h 461"/>
                <a:gd name="T10" fmla="*/ 22344 w 1436"/>
                <a:gd name="T11" fmla="*/ 15548 h 461"/>
                <a:gd name="T12" fmla="*/ 48653 w 1436"/>
                <a:gd name="T13" fmla="*/ 13378 h 461"/>
                <a:gd name="T14" fmla="*/ 48653 w 1436"/>
                <a:gd name="T15" fmla="*/ 13378 h 461"/>
                <a:gd name="T16" fmla="*/ 65231 w 1436"/>
                <a:gd name="T17" fmla="*/ 12294 h 461"/>
                <a:gd name="T18" fmla="*/ 65231 w 1436"/>
                <a:gd name="T19" fmla="*/ 12294 h 461"/>
                <a:gd name="T20" fmla="*/ 83611 w 1436"/>
                <a:gd name="T21" fmla="*/ 12294 h 461"/>
                <a:gd name="T22" fmla="*/ 83611 w 1436"/>
                <a:gd name="T23" fmla="*/ 12294 h 461"/>
                <a:gd name="T24" fmla="*/ 172268 w 1436"/>
                <a:gd name="T25" fmla="*/ 18441 h 461"/>
                <a:gd name="T26" fmla="*/ 172268 w 1436"/>
                <a:gd name="T27" fmla="*/ 18441 h 461"/>
                <a:gd name="T28" fmla="*/ 277143 w 1436"/>
                <a:gd name="T29" fmla="*/ 43751 h 461"/>
                <a:gd name="T30" fmla="*/ 277143 w 1436"/>
                <a:gd name="T31" fmla="*/ 43751 h 461"/>
                <a:gd name="T32" fmla="*/ 450852 w 1436"/>
                <a:gd name="T33" fmla="*/ 124022 h 461"/>
                <a:gd name="T34" fmla="*/ 450852 w 1436"/>
                <a:gd name="T35" fmla="*/ 124022 h 461"/>
                <a:gd name="T36" fmla="*/ 499505 w 1436"/>
                <a:gd name="T37" fmla="*/ 154394 h 461"/>
                <a:gd name="T38" fmla="*/ 499505 w 1436"/>
                <a:gd name="T39" fmla="*/ 154394 h 461"/>
                <a:gd name="T40" fmla="*/ 512479 w 1436"/>
                <a:gd name="T41" fmla="*/ 163072 h 461"/>
                <a:gd name="T42" fmla="*/ 512479 w 1436"/>
                <a:gd name="T43" fmla="*/ 163072 h 461"/>
                <a:gd name="T44" fmla="*/ 517165 w 1436"/>
                <a:gd name="T45" fmla="*/ 166326 h 461"/>
                <a:gd name="T46" fmla="*/ 517165 w 1436"/>
                <a:gd name="T47" fmla="*/ 166326 h 461"/>
                <a:gd name="T48" fmla="*/ 513200 w 1436"/>
                <a:gd name="T49" fmla="*/ 162711 h 461"/>
                <a:gd name="T50" fmla="*/ 513200 w 1436"/>
                <a:gd name="T51" fmla="*/ 162711 h 461"/>
                <a:gd name="T52" fmla="*/ 501307 w 1436"/>
                <a:gd name="T53" fmla="*/ 152586 h 461"/>
                <a:gd name="T54" fmla="*/ 501307 w 1436"/>
                <a:gd name="T55" fmla="*/ 152586 h 461"/>
                <a:gd name="T56" fmla="*/ 455898 w 1436"/>
                <a:gd name="T57" fmla="*/ 116428 h 461"/>
                <a:gd name="T58" fmla="*/ 455898 w 1436"/>
                <a:gd name="T59" fmla="*/ 116428 h 461"/>
                <a:gd name="T60" fmla="*/ 282548 w 1436"/>
                <a:gd name="T61" fmla="*/ 26034 h 461"/>
                <a:gd name="T62" fmla="*/ 282548 w 1436"/>
                <a:gd name="T63" fmla="*/ 26034 h 461"/>
                <a:gd name="T64" fmla="*/ 174070 w 1436"/>
                <a:gd name="T65" fmla="*/ 3616 h 461"/>
                <a:gd name="T66" fmla="*/ 174070 w 1436"/>
                <a:gd name="T67" fmla="*/ 3616 h 461"/>
                <a:gd name="T68" fmla="*/ 83251 w 1436"/>
                <a:gd name="T69" fmla="*/ 3254 h 461"/>
                <a:gd name="T70" fmla="*/ 83251 w 1436"/>
                <a:gd name="T71" fmla="*/ 3254 h 461"/>
                <a:gd name="T72" fmla="*/ 64510 w 1436"/>
                <a:gd name="T73" fmla="*/ 5062 h 461"/>
                <a:gd name="T74" fmla="*/ 64510 w 1436"/>
                <a:gd name="T75" fmla="*/ 5062 h 461"/>
                <a:gd name="T76" fmla="*/ 48293 w 1436"/>
                <a:gd name="T77" fmla="*/ 7593 h 461"/>
                <a:gd name="T78" fmla="*/ 48293 w 1436"/>
                <a:gd name="T79" fmla="*/ 7593 h 461"/>
                <a:gd name="T80" fmla="*/ 21984 w 1436"/>
                <a:gd name="T81" fmla="*/ 13017 h 461"/>
                <a:gd name="T82" fmla="*/ 21984 w 1436"/>
                <a:gd name="T83" fmla="*/ 13017 h 461"/>
                <a:gd name="T84" fmla="*/ 5766 w 1436"/>
                <a:gd name="T85" fmla="*/ 16994 h 461"/>
                <a:gd name="T86" fmla="*/ 5766 w 1436"/>
                <a:gd name="T87" fmla="*/ 16994 h 461"/>
                <a:gd name="T88" fmla="*/ 0 w 1436"/>
                <a:gd name="T89" fmla="*/ 18802 h 46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436" h="461">
                  <a:moveTo>
                    <a:pt x="0" y="52"/>
                  </a:moveTo>
                  <a:lnTo>
                    <a:pt x="0" y="52"/>
                  </a:lnTo>
                  <a:cubicBezTo>
                    <a:pt x="0" y="52"/>
                    <a:pt x="6" y="51"/>
                    <a:pt x="17" y="49"/>
                  </a:cubicBezTo>
                  <a:cubicBezTo>
                    <a:pt x="27" y="47"/>
                    <a:pt x="42" y="46"/>
                    <a:pt x="62" y="43"/>
                  </a:cubicBezTo>
                  <a:cubicBezTo>
                    <a:pt x="83" y="41"/>
                    <a:pt x="107" y="38"/>
                    <a:pt x="135" y="37"/>
                  </a:cubicBezTo>
                  <a:cubicBezTo>
                    <a:pt x="150" y="36"/>
                    <a:pt x="165" y="35"/>
                    <a:pt x="181" y="34"/>
                  </a:cubicBezTo>
                  <a:cubicBezTo>
                    <a:pt x="197" y="34"/>
                    <a:pt x="214" y="34"/>
                    <a:pt x="232" y="34"/>
                  </a:cubicBezTo>
                  <a:cubicBezTo>
                    <a:pt x="303" y="34"/>
                    <a:pt x="387" y="38"/>
                    <a:pt x="478" y="51"/>
                  </a:cubicBezTo>
                  <a:cubicBezTo>
                    <a:pt x="569" y="66"/>
                    <a:pt x="668" y="88"/>
                    <a:pt x="769" y="121"/>
                  </a:cubicBezTo>
                  <a:cubicBezTo>
                    <a:pt x="968" y="186"/>
                    <a:pt x="1135" y="275"/>
                    <a:pt x="1251" y="343"/>
                  </a:cubicBezTo>
                  <a:cubicBezTo>
                    <a:pt x="1309" y="377"/>
                    <a:pt x="1355" y="407"/>
                    <a:pt x="1386" y="427"/>
                  </a:cubicBezTo>
                  <a:cubicBezTo>
                    <a:pt x="1402" y="438"/>
                    <a:pt x="1415" y="446"/>
                    <a:pt x="1422" y="451"/>
                  </a:cubicBezTo>
                  <a:cubicBezTo>
                    <a:pt x="1430" y="457"/>
                    <a:pt x="1435" y="460"/>
                    <a:pt x="1435" y="460"/>
                  </a:cubicBezTo>
                  <a:cubicBezTo>
                    <a:pt x="1435" y="460"/>
                    <a:pt x="1431" y="456"/>
                    <a:pt x="1424" y="450"/>
                  </a:cubicBezTo>
                  <a:cubicBezTo>
                    <a:pt x="1416" y="443"/>
                    <a:pt x="1406" y="433"/>
                    <a:pt x="1391" y="422"/>
                  </a:cubicBezTo>
                  <a:cubicBezTo>
                    <a:pt x="1362" y="397"/>
                    <a:pt x="1320" y="362"/>
                    <a:pt x="1265" y="322"/>
                  </a:cubicBezTo>
                  <a:cubicBezTo>
                    <a:pt x="1155" y="243"/>
                    <a:pt x="991" y="141"/>
                    <a:pt x="784" y="72"/>
                  </a:cubicBezTo>
                  <a:cubicBezTo>
                    <a:pt x="680" y="39"/>
                    <a:pt x="578" y="19"/>
                    <a:pt x="483" y="10"/>
                  </a:cubicBezTo>
                  <a:cubicBezTo>
                    <a:pt x="388" y="0"/>
                    <a:pt x="302" y="2"/>
                    <a:pt x="231" y="9"/>
                  </a:cubicBezTo>
                  <a:cubicBezTo>
                    <a:pt x="212" y="10"/>
                    <a:pt x="195" y="12"/>
                    <a:pt x="179" y="14"/>
                  </a:cubicBezTo>
                  <a:cubicBezTo>
                    <a:pt x="163" y="16"/>
                    <a:pt x="148" y="19"/>
                    <a:pt x="134" y="21"/>
                  </a:cubicBezTo>
                  <a:cubicBezTo>
                    <a:pt x="105" y="25"/>
                    <a:pt x="81" y="31"/>
                    <a:pt x="61" y="36"/>
                  </a:cubicBezTo>
                  <a:cubicBezTo>
                    <a:pt x="41" y="40"/>
                    <a:pt x="26" y="44"/>
                    <a:pt x="16" y="47"/>
                  </a:cubicBezTo>
                  <a:cubicBezTo>
                    <a:pt x="5" y="50"/>
                    <a:pt x="0" y="52"/>
                    <a:pt x="0" y="5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C8455F18-F16A-C843-98B1-3748E62486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6650" y="3889375"/>
              <a:ext cx="349250" cy="176213"/>
            </a:xfrm>
            <a:custGeom>
              <a:avLst/>
              <a:gdLst>
                <a:gd name="T0" fmla="*/ 0 w 971"/>
                <a:gd name="T1" fmla="*/ 0 h 489"/>
                <a:gd name="T2" fmla="*/ 0 w 971"/>
                <a:gd name="T3" fmla="*/ 0 h 489"/>
                <a:gd name="T4" fmla="*/ 156101 w 971"/>
                <a:gd name="T5" fmla="*/ 124322 h 489"/>
                <a:gd name="T6" fmla="*/ 156101 w 971"/>
                <a:gd name="T7" fmla="*/ 124322 h 489"/>
                <a:gd name="T8" fmla="*/ 348890 w 971"/>
                <a:gd name="T9" fmla="*/ 175853 h 489"/>
                <a:gd name="T10" fmla="*/ 348890 w 971"/>
                <a:gd name="T11" fmla="*/ 175853 h 489"/>
                <a:gd name="T12" fmla="*/ 192429 w 971"/>
                <a:gd name="T13" fmla="*/ 52251 h 489"/>
                <a:gd name="T14" fmla="*/ 192429 w 971"/>
                <a:gd name="T15" fmla="*/ 52251 h 489"/>
                <a:gd name="T16" fmla="*/ 0 w 971"/>
                <a:gd name="T17" fmla="*/ 0 h 4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1" h="489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167" y="209"/>
                    <a:pt x="434" y="345"/>
                  </a:cubicBezTo>
                  <a:cubicBezTo>
                    <a:pt x="702" y="478"/>
                    <a:pt x="970" y="488"/>
                    <a:pt x="970" y="488"/>
                  </a:cubicBezTo>
                  <a:cubicBezTo>
                    <a:pt x="970" y="488"/>
                    <a:pt x="803" y="280"/>
                    <a:pt x="535" y="145"/>
                  </a:cubicBezTo>
                  <a:cubicBezTo>
                    <a:pt x="267" y="1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D3D3AF9E-4F26-CE4F-B443-4838032142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1025" y="3843338"/>
              <a:ext cx="2365375" cy="890587"/>
            </a:xfrm>
            <a:custGeom>
              <a:avLst/>
              <a:gdLst>
                <a:gd name="T0" fmla="*/ 1993221 w 6572"/>
                <a:gd name="T1" fmla="*/ 673695 h 2476"/>
                <a:gd name="T2" fmla="*/ 2000059 w 6572"/>
                <a:gd name="T3" fmla="*/ 663624 h 2476"/>
                <a:gd name="T4" fmla="*/ 2005818 w 6572"/>
                <a:gd name="T5" fmla="*/ 651035 h 2476"/>
                <a:gd name="T6" fmla="*/ 2002579 w 6572"/>
                <a:gd name="T7" fmla="*/ 580896 h 2476"/>
                <a:gd name="T8" fmla="*/ 1994300 w 6572"/>
                <a:gd name="T9" fmla="*/ 569026 h 2476"/>
                <a:gd name="T10" fmla="*/ 1982783 w 6572"/>
                <a:gd name="T11" fmla="*/ 560034 h 2476"/>
                <a:gd name="T12" fmla="*/ 1879847 w 6572"/>
                <a:gd name="T13" fmla="*/ 571544 h 2476"/>
                <a:gd name="T14" fmla="*/ 1862211 w 6572"/>
                <a:gd name="T15" fmla="*/ 590967 h 2476"/>
                <a:gd name="T16" fmla="*/ 1847094 w 6572"/>
                <a:gd name="T17" fmla="*/ 674415 h 2476"/>
                <a:gd name="T18" fmla="*/ 1886325 w 6572"/>
                <a:gd name="T19" fmla="*/ 755704 h 2476"/>
                <a:gd name="T20" fmla="*/ 2016255 w 6572"/>
                <a:gd name="T21" fmla="*/ 828721 h 2476"/>
                <a:gd name="T22" fmla="*/ 2200173 w 6572"/>
                <a:gd name="T23" fmla="*/ 811456 h 2476"/>
                <a:gd name="T24" fmla="*/ 2313547 w 6572"/>
                <a:gd name="T25" fmla="*/ 692039 h 2476"/>
                <a:gd name="T26" fmla="*/ 2318226 w 6572"/>
                <a:gd name="T27" fmla="*/ 629813 h 2476"/>
                <a:gd name="T28" fmla="*/ 2209891 w 6572"/>
                <a:gd name="T29" fmla="*/ 474428 h 2476"/>
                <a:gd name="T30" fmla="*/ 2036771 w 6572"/>
                <a:gd name="T31" fmla="*/ 429108 h 2476"/>
                <a:gd name="T32" fmla="*/ 1569958 w 6572"/>
                <a:gd name="T33" fmla="*/ 536654 h 2476"/>
                <a:gd name="T34" fmla="*/ 843286 w 6572"/>
                <a:gd name="T35" fmla="*/ 702830 h 2476"/>
                <a:gd name="T36" fmla="*/ 523319 w 6572"/>
                <a:gd name="T37" fmla="*/ 670818 h 2476"/>
                <a:gd name="T38" fmla="*/ 460694 w 6572"/>
                <a:gd name="T39" fmla="*/ 651754 h 2476"/>
                <a:gd name="T40" fmla="*/ 384391 w 6572"/>
                <a:gd name="T41" fmla="*/ 621541 h 2476"/>
                <a:gd name="T42" fmla="*/ 340122 w 6572"/>
                <a:gd name="T43" fmla="*/ 599240 h 2476"/>
                <a:gd name="T44" fmla="*/ 256261 w 6572"/>
                <a:gd name="T45" fmla="*/ 545646 h 2476"/>
                <a:gd name="T46" fmla="*/ 180678 w 6572"/>
                <a:gd name="T47" fmla="*/ 480903 h 2476"/>
                <a:gd name="T48" fmla="*/ 136049 w 6572"/>
                <a:gd name="T49" fmla="*/ 432345 h 2476"/>
                <a:gd name="T50" fmla="*/ 1080 w 6572"/>
                <a:gd name="T51" fmla="*/ 126970 h 2476"/>
                <a:gd name="T52" fmla="*/ 1440 w 6572"/>
                <a:gd name="T53" fmla="*/ 71938 h 2476"/>
                <a:gd name="T54" fmla="*/ 7918 w 6572"/>
                <a:gd name="T55" fmla="*/ 32732 h 2476"/>
                <a:gd name="T56" fmla="*/ 44990 w 6572"/>
                <a:gd name="T57" fmla="*/ 26617 h 2476"/>
                <a:gd name="T58" fmla="*/ 65865 w 6572"/>
                <a:gd name="T59" fmla="*/ 104309 h 2476"/>
                <a:gd name="T60" fmla="*/ 81341 w 6572"/>
                <a:gd name="T61" fmla="*/ 151429 h 2476"/>
                <a:gd name="T62" fmla="*/ 165922 w 6572"/>
                <a:gd name="T63" fmla="*/ 309332 h 2476"/>
                <a:gd name="T64" fmla="*/ 389430 w 6572"/>
                <a:gd name="T65" fmla="*/ 505721 h 2476"/>
                <a:gd name="T66" fmla="*/ 440898 w 6572"/>
                <a:gd name="T67" fmla="*/ 530899 h 2476"/>
                <a:gd name="T68" fmla="*/ 522600 w 6572"/>
                <a:gd name="T69" fmla="*/ 561832 h 2476"/>
                <a:gd name="T70" fmla="*/ 694280 w 6572"/>
                <a:gd name="T71" fmla="*/ 599240 h 2476"/>
                <a:gd name="T72" fmla="*/ 1287063 w 6572"/>
                <a:gd name="T73" fmla="*/ 549603 h 2476"/>
                <a:gd name="T74" fmla="*/ 2012656 w 6572"/>
                <a:gd name="T75" fmla="*/ 388823 h 2476"/>
                <a:gd name="T76" fmla="*/ 2261359 w 6572"/>
                <a:gd name="T77" fmla="*/ 463997 h 2476"/>
                <a:gd name="T78" fmla="*/ 2350258 w 6572"/>
                <a:gd name="T79" fmla="*/ 585931 h 2476"/>
                <a:gd name="T80" fmla="*/ 2307068 w 6572"/>
                <a:gd name="T81" fmla="*/ 792392 h 2476"/>
                <a:gd name="T82" fmla="*/ 2083560 w 6572"/>
                <a:gd name="T83" fmla="*/ 889508 h 2476"/>
                <a:gd name="T84" fmla="*/ 1985662 w 6572"/>
                <a:gd name="T85" fmla="*/ 877998 h 2476"/>
                <a:gd name="T86" fmla="*/ 1843855 w 6572"/>
                <a:gd name="T87" fmla="*/ 796349 h 2476"/>
                <a:gd name="T88" fmla="*/ 1786268 w 6572"/>
                <a:gd name="T89" fmla="*/ 676213 h 2476"/>
                <a:gd name="T90" fmla="*/ 1867250 w 6572"/>
                <a:gd name="T91" fmla="*/ 508599 h 2476"/>
                <a:gd name="T92" fmla="*/ 1982783 w 6572"/>
                <a:gd name="T93" fmla="*/ 499247 h 2476"/>
                <a:gd name="T94" fmla="*/ 2053327 w 6572"/>
                <a:gd name="T95" fmla="*/ 573702 h 2476"/>
                <a:gd name="T96" fmla="*/ 2029932 w 6572"/>
                <a:gd name="T97" fmla="*/ 678731 h 2476"/>
                <a:gd name="T98" fmla="*/ 1977384 w 6572"/>
                <a:gd name="T99" fmla="*/ 696356 h 247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6572" h="2476">
                  <a:moveTo>
                    <a:pt x="5494" y="1936"/>
                  </a:moveTo>
                  <a:lnTo>
                    <a:pt x="5494" y="1936"/>
                  </a:lnTo>
                  <a:cubicBezTo>
                    <a:pt x="5490" y="1921"/>
                    <a:pt x="5513" y="1904"/>
                    <a:pt x="5538" y="1873"/>
                  </a:cubicBezTo>
                  <a:cubicBezTo>
                    <a:pt x="5541" y="1869"/>
                    <a:pt x="5544" y="1864"/>
                    <a:pt x="5548" y="1860"/>
                  </a:cubicBezTo>
                  <a:cubicBezTo>
                    <a:pt x="5551" y="1855"/>
                    <a:pt x="5554" y="1850"/>
                    <a:pt x="5557" y="1845"/>
                  </a:cubicBezTo>
                  <a:cubicBezTo>
                    <a:pt x="5560" y="1840"/>
                    <a:pt x="5563" y="1834"/>
                    <a:pt x="5565" y="1829"/>
                  </a:cubicBezTo>
                  <a:cubicBezTo>
                    <a:pt x="5568" y="1822"/>
                    <a:pt x="5571" y="1817"/>
                    <a:pt x="5573" y="1810"/>
                  </a:cubicBezTo>
                  <a:cubicBezTo>
                    <a:pt x="5583" y="1784"/>
                    <a:pt x="5590" y="1753"/>
                    <a:pt x="5590" y="1718"/>
                  </a:cubicBezTo>
                  <a:cubicBezTo>
                    <a:pt x="5589" y="1684"/>
                    <a:pt x="5582" y="1647"/>
                    <a:pt x="5564" y="1615"/>
                  </a:cubicBezTo>
                  <a:cubicBezTo>
                    <a:pt x="5560" y="1608"/>
                    <a:pt x="5556" y="1599"/>
                    <a:pt x="5550" y="1593"/>
                  </a:cubicBezTo>
                  <a:cubicBezTo>
                    <a:pt x="5547" y="1589"/>
                    <a:pt x="5544" y="1586"/>
                    <a:pt x="5541" y="1582"/>
                  </a:cubicBezTo>
                  <a:cubicBezTo>
                    <a:pt x="5538" y="1579"/>
                    <a:pt x="5535" y="1577"/>
                    <a:pt x="5531" y="1574"/>
                  </a:cubicBezTo>
                  <a:cubicBezTo>
                    <a:pt x="5526" y="1567"/>
                    <a:pt x="5517" y="1562"/>
                    <a:pt x="5509" y="1557"/>
                  </a:cubicBezTo>
                  <a:cubicBezTo>
                    <a:pt x="5501" y="1552"/>
                    <a:pt x="5493" y="1547"/>
                    <a:pt x="5483" y="1543"/>
                  </a:cubicBezTo>
                  <a:cubicBezTo>
                    <a:pt x="5410" y="1509"/>
                    <a:pt x="5297" y="1526"/>
                    <a:pt x="5223" y="1589"/>
                  </a:cubicBezTo>
                  <a:cubicBezTo>
                    <a:pt x="5213" y="1597"/>
                    <a:pt x="5205" y="1606"/>
                    <a:pt x="5196" y="1614"/>
                  </a:cubicBezTo>
                  <a:cubicBezTo>
                    <a:pt x="5189" y="1623"/>
                    <a:pt x="5181" y="1632"/>
                    <a:pt x="5174" y="1643"/>
                  </a:cubicBezTo>
                  <a:cubicBezTo>
                    <a:pt x="5161" y="1665"/>
                    <a:pt x="5150" y="1688"/>
                    <a:pt x="5143" y="1713"/>
                  </a:cubicBezTo>
                  <a:cubicBezTo>
                    <a:pt x="5127" y="1763"/>
                    <a:pt x="5124" y="1820"/>
                    <a:pt x="5132" y="1875"/>
                  </a:cubicBezTo>
                  <a:cubicBezTo>
                    <a:pt x="5141" y="1931"/>
                    <a:pt x="5161" y="1986"/>
                    <a:pt x="5190" y="2033"/>
                  </a:cubicBezTo>
                  <a:cubicBezTo>
                    <a:pt x="5206" y="2056"/>
                    <a:pt x="5223" y="2079"/>
                    <a:pt x="5241" y="2101"/>
                  </a:cubicBezTo>
                  <a:cubicBezTo>
                    <a:pt x="5261" y="2122"/>
                    <a:pt x="5282" y="2142"/>
                    <a:pt x="5304" y="2160"/>
                  </a:cubicBezTo>
                  <a:cubicBezTo>
                    <a:pt x="5393" y="2232"/>
                    <a:pt x="5502" y="2278"/>
                    <a:pt x="5602" y="2304"/>
                  </a:cubicBezTo>
                  <a:cubicBezTo>
                    <a:pt x="5702" y="2328"/>
                    <a:pt x="5798" y="2329"/>
                    <a:pt x="5877" y="2319"/>
                  </a:cubicBezTo>
                  <a:cubicBezTo>
                    <a:pt x="5958" y="2310"/>
                    <a:pt x="6038" y="2289"/>
                    <a:pt x="6113" y="2256"/>
                  </a:cubicBezTo>
                  <a:cubicBezTo>
                    <a:pt x="6187" y="2223"/>
                    <a:pt x="6255" y="2178"/>
                    <a:pt x="6310" y="2122"/>
                  </a:cubicBezTo>
                  <a:cubicBezTo>
                    <a:pt x="6365" y="2066"/>
                    <a:pt x="6407" y="1999"/>
                    <a:pt x="6428" y="1924"/>
                  </a:cubicBezTo>
                  <a:cubicBezTo>
                    <a:pt x="6438" y="1887"/>
                    <a:pt x="6444" y="1849"/>
                    <a:pt x="6444" y="1810"/>
                  </a:cubicBezTo>
                  <a:cubicBezTo>
                    <a:pt x="6445" y="1800"/>
                    <a:pt x="6444" y="1790"/>
                    <a:pt x="6443" y="1780"/>
                  </a:cubicBezTo>
                  <a:lnTo>
                    <a:pt x="6441" y="1751"/>
                  </a:lnTo>
                  <a:cubicBezTo>
                    <a:pt x="6439" y="1732"/>
                    <a:pt x="6434" y="1713"/>
                    <a:pt x="6430" y="1693"/>
                  </a:cubicBezTo>
                  <a:cubicBezTo>
                    <a:pt x="6391" y="1541"/>
                    <a:pt x="6280" y="1405"/>
                    <a:pt x="6140" y="1319"/>
                  </a:cubicBezTo>
                  <a:cubicBezTo>
                    <a:pt x="6069" y="1274"/>
                    <a:pt x="5994" y="1242"/>
                    <a:pt x="5912" y="1222"/>
                  </a:cubicBezTo>
                  <a:cubicBezTo>
                    <a:pt x="5830" y="1203"/>
                    <a:pt x="5745" y="1194"/>
                    <a:pt x="5659" y="1193"/>
                  </a:cubicBezTo>
                  <a:cubicBezTo>
                    <a:pt x="5442" y="1192"/>
                    <a:pt x="5225" y="1242"/>
                    <a:pt x="5009" y="1299"/>
                  </a:cubicBezTo>
                  <a:cubicBezTo>
                    <a:pt x="4793" y="1356"/>
                    <a:pt x="4578" y="1423"/>
                    <a:pt x="4362" y="1492"/>
                  </a:cubicBezTo>
                  <a:cubicBezTo>
                    <a:pt x="3931" y="1629"/>
                    <a:pt x="3497" y="1776"/>
                    <a:pt x="3040" y="1868"/>
                  </a:cubicBezTo>
                  <a:cubicBezTo>
                    <a:pt x="2812" y="1914"/>
                    <a:pt x="2579" y="1944"/>
                    <a:pt x="2343" y="1954"/>
                  </a:cubicBezTo>
                  <a:cubicBezTo>
                    <a:pt x="2107" y="1962"/>
                    <a:pt x="1867" y="1951"/>
                    <a:pt x="1631" y="1905"/>
                  </a:cubicBezTo>
                  <a:cubicBezTo>
                    <a:pt x="1571" y="1895"/>
                    <a:pt x="1513" y="1879"/>
                    <a:pt x="1454" y="1865"/>
                  </a:cubicBezTo>
                  <a:cubicBezTo>
                    <a:pt x="1425" y="1858"/>
                    <a:pt x="1396" y="1849"/>
                    <a:pt x="1367" y="1840"/>
                  </a:cubicBezTo>
                  <a:cubicBezTo>
                    <a:pt x="1338" y="1831"/>
                    <a:pt x="1309" y="1823"/>
                    <a:pt x="1280" y="1812"/>
                  </a:cubicBezTo>
                  <a:lnTo>
                    <a:pt x="1195" y="1781"/>
                  </a:lnTo>
                  <a:cubicBezTo>
                    <a:pt x="1167" y="1770"/>
                    <a:pt x="1138" y="1758"/>
                    <a:pt x="1111" y="1746"/>
                  </a:cubicBezTo>
                  <a:lnTo>
                    <a:pt x="1068" y="1728"/>
                  </a:lnTo>
                  <a:cubicBezTo>
                    <a:pt x="1054" y="1722"/>
                    <a:pt x="1041" y="1714"/>
                    <a:pt x="1027" y="1708"/>
                  </a:cubicBezTo>
                  <a:lnTo>
                    <a:pt x="945" y="1666"/>
                  </a:lnTo>
                  <a:cubicBezTo>
                    <a:pt x="918" y="1650"/>
                    <a:pt x="892" y="1634"/>
                    <a:pt x="865" y="1619"/>
                  </a:cubicBezTo>
                  <a:lnTo>
                    <a:pt x="826" y="1595"/>
                  </a:lnTo>
                  <a:lnTo>
                    <a:pt x="788" y="1569"/>
                  </a:lnTo>
                  <a:lnTo>
                    <a:pt x="712" y="1517"/>
                  </a:lnTo>
                  <a:lnTo>
                    <a:pt x="640" y="1459"/>
                  </a:lnTo>
                  <a:lnTo>
                    <a:pt x="604" y="1430"/>
                  </a:lnTo>
                  <a:lnTo>
                    <a:pt x="570" y="1400"/>
                  </a:lnTo>
                  <a:lnTo>
                    <a:pt x="502" y="1337"/>
                  </a:lnTo>
                  <a:lnTo>
                    <a:pt x="439" y="1271"/>
                  </a:lnTo>
                  <a:lnTo>
                    <a:pt x="407" y="1237"/>
                  </a:lnTo>
                  <a:lnTo>
                    <a:pt x="378" y="1202"/>
                  </a:lnTo>
                  <a:cubicBezTo>
                    <a:pt x="264" y="1067"/>
                    <a:pt x="171" y="917"/>
                    <a:pt x="108" y="768"/>
                  </a:cubicBezTo>
                  <a:cubicBezTo>
                    <a:pt x="42" y="620"/>
                    <a:pt x="13" y="473"/>
                    <a:pt x="3" y="353"/>
                  </a:cubicBezTo>
                  <a:cubicBezTo>
                    <a:pt x="1" y="324"/>
                    <a:pt x="0" y="296"/>
                    <a:pt x="0" y="271"/>
                  </a:cubicBezTo>
                  <a:cubicBezTo>
                    <a:pt x="0" y="246"/>
                    <a:pt x="2" y="222"/>
                    <a:pt x="4" y="200"/>
                  </a:cubicBezTo>
                  <a:cubicBezTo>
                    <a:pt x="6" y="178"/>
                    <a:pt x="8" y="158"/>
                    <a:pt x="11" y="140"/>
                  </a:cubicBezTo>
                  <a:cubicBezTo>
                    <a:pt x="13" y="121"/>
                    <a:pt x="19" y="105"/>
                    <a:pt x="22" y="91"/>
                  </a:cubicBezTo>
                  <a:cubicBezTo>
                    <a:pt x="40" y="32"/>
                    <a:pt x="58" y="4"/>
                    <a:pt x="75" y="2"/>
                  </a:cubicBezTo>
                  <a:cubicBezTo>
                    <a:pt x="92" y="0"/>
                    <a:pt x="109" y="25"/>
                    <a:pt x="125" y="74"/>
                  </a:cubicBezTo>
                  <a:cubicBezTo>
                    <a:pt x="132" y="99"/>
                    <a:pt x="138" y="129"/>
                    <a:pt x="149" y="165"/>
                  </a:cubicBezTo>
                  <a:cubicBezTo>
                    <a:pt x="159" y="201"/>
                    <a:pt x="167" y="243"/>
                    <a:pt x="183" y="290"/>
                  </a:cubicBezTo>
                  <a:cubicBezTo>
                    <a:pt x="189" y="311"/>
                    <a:pt x="196" y="332"/>
                    <a:pt x="202" y="354"/>
                  </a:cubicBezTo>
                  <a:cubicBezTo>
                    <a:pt x="209" y="375"/>
                    <a:pt x="217" y="397"/>
                    <a:pt x="226" y="421"/>
                  </a:cubicBezTo>
                  <a:cubicBezTo>
                    <a:pt x="240" y="467"/>
                    <a:pt x="264" y="513"/>
                    <a:pt x="284" y="563"/>
                  </a:cubicBezTo>
                  <a:cubicBezTo>
                    <a:pt x="332" y="659"/>
                    <a:pt x="389" y="761"/>
                    <a:pt x="461" y="860"/>
                  </a:cubicBezTo>
                  <a:cubicBezTo>
                    <a:pt x="534" y="958"/>
                    <a:pt x="619" y="1053"/>
                    <a:pt x="712" y="1140"/>
                  </a:cubicBezTo>
                  <a:cubicBezTo>
                    <a:pt x="805" y="1226"/>
                    <a:pt x="909" y="1301"/>
                    <a:pt x="1012" y="1365"/>
                  </a:cubicBezTo>
                  <a:lnTo>
                    <a:pt x="1082" y="1406"/>
                  </a:lnTo>
                  <a:lnTo>
                    <a:pt x="1153" y="1442"/>
                  </a:lnTo>
                  <a:lnTo>
                    <a:pt x="1188" y="1460"/>
                  </a:lnTo>
                  <a:lnTo>
                    <a:pt x="1225" y="1476"/>
                  </a:lnTo>
                  <a:cubicBezTo>
                    <a:pt x="1250" y="1487"/>
                    <a:pt x="1275" y="1498"/>
                    <a:pt x="1300" y="1508"/>
                  </a:cubicBezTo>
                  <a:cubicBezTo>
                    <a:pt x="1351" y="1527"/>
                    <a:pt x="1400" y="1548"/>
                    <a:pt x="1452" y="1562"/>
                  </a:cubicBezTo>
                  <a:cubicBezTo>
                    <a:pt x="1479" y="1571"/>
                    <a:pt x="1504" y="1579"/>
                    <a:pt x="1530" y="1587"/>
                  </a:cubicBezTo>
                  <a:lnTo>
                    <a:pt x="1609" y="1607"/>
                  </a:lnTo>
                  <a:cubicBezTo>
                    <a:pt x="1714" y="1633"/>
                    <a:pt x="1822" y="1653"/>
                    <a:pt x="1929" y="1666"/>
                  </a:cubicBezTo>
                  <a:cubicBezTo>
                    <a:pt x="2038" y="1680"/>
                    <a:pt x="2147" y="1687"/>
                    <a:pt x="2257" y="1690"/>
                  </a:cubicBezTo>
                  <a:cubicBezTo>
                    <a:pt x="2697" y="1702"/>
                    <a:pt x="3138" y="1630"/>
                    <a:pt x="3576" y="1528"/>
                  </a:cubicBezTo>
                  <a:cubicBezTo>
                    <a:pt x="4014" y="1426"/>
                    <a:pt x="4450" y="1295"/>
                    <a:pt x="4899" y="1190"/>
                  </a:cubicBezTo>
                  <a:cubicBezTo>
                    <a:pt x="5123" y="1139"/>
                    <a:pt x="5352" y="1086"/>
                    <a:pt x="5592" y="1081"/>
                  </a:cubicBezTo>
                  <a:cubicBezTo>
                    <a:pt x="5712" y="1080"/>
                    <a:pt x="5834" y="1090"/>
                    <a:pt x="5953" y="1123"/>
                  </a:cubicBezTo>
                  <a:cubicBezTo>
                    <a:pt x="6073" y="1154"/>
                    <a:pt x="6186" y="1211"/>
                    <a:pt x="6283" y="1290"/>
                  </a:cubicBezTo>
                  <a:cubicBezTo>
                    <a:pt x="6324" y="1322"/>
                    <a:pt x="6368" y="1366"/>
                    <a:pt x="6413" y="1421"/>
                  </a:cubicBezTo>
                  <a:cubicBezTo>
                    <a:pt x="6457" y="1477"/>
                    <a:pt x="6501" y="1546"/>
                    <a:pt x="6530" y="1629"/>
                  </a:cubicBezTo>
                  <a:cubicBezTo>
                    <a:pt x="6558" y="1713"/>
                    <a:pt x="6571" y="1813"/>
                    <a:pt x="6553" y="1915"/>
                  </a:cubicBezTo>
                  <a:cubicBezTo>
                    <a:pt x="6536" y="2017"/>
                    <a:pt x="6486" y="2119"/>
                    <a:pt x="6410" y="2203"/>
                  </a:cubicBezTo>
                  <a:cubicBezTo>
                    <a:pt x="6336" y="2286"/>
                    <a:pt x="6239" y="2351"/>
                    <a:pt x="6132" y="2397"/>
                  </a:cubicBezTo>
                  <a:cubicBezTo>
                    <a:pt x="6025" y="2442"/>
                    <a:pt x="5909" y="2468"/>
                    <a:pt x="5789" y="2473"/>
                  </a:cubicBezTo>
                  <a:cubicBezTo>
                    <a:pt x="5728" y="2475"/>
                    <a:pt x="5668" y="2472"/>
                    <a:pt x="5607" y="2461"/>
                  </a:cubicBezTo>
                  <a:cubicBezTo>
                    <a:pt x="5577" y="2456"/>
                    <a:pt x="5547" y="2449"/>
                    <a:pt x="5517" y="2441"/>
                  </a:cubicBezTo>
                  <a:cubicBezTo>
                    <a:pt x="5488" y="2433"/>
                    <a:pt x="5460" y="2423"/>
                    <a:pt x="5431" y="2413"/>
                  </a:cubicBezTo>
                  <a:cubicBezTo>
                    <a:pt x="5318" y="2370"/>
                    <a:pt x="5210" y="2306"/>
                    <a:pt x="5123" y="2214"/>
                  </a:cubicBezTo>
                  <a:cubicBezTo>
                    <a:pt x="5080" y="2169"/>
                    <a:pt x="5043" y="2117"/>
                    <a:pt x="5015" y="2060"/>
                  </a:cubicBezTo>
                  <a:cubicBezTo>
                    <a:pt x="4988" y="2002"/>
                    <a:pt x="4971" y="1942"/>
                    <a:pt x="4963" y="1880"/>
                  </a:cubicBezTo>
                  <a:cubicBezTo>
                    <a:pt x="4948" y="1758"/>
                    <a:pt x="4975" y="1628"/>
                    <a:pt x="5050" y="1529"/>
                  </a:cubicBezTo>
                  <a:cubicBezTo>
                    <a:pt x="5089" y="1478"/>
                    <a:pt x="5137" y="1440"/>
                    <a:pt x="5188" y="1414"/>
                  </a:cubicBezTo>
                  <a:cubicBezTo>
                    <a:pt x="5240" y="1388"/>
                    <a:pt x="5295" y="1373"/>
                    <a:pt x="5349" y="1368"/>
                  </a:cubicBezTo>
                  <a:cubicBezTo>
                    <a:pt x="5404" y="1364"/>
                    <a:pt x="5459" y="1370"/>
                    <a:pt x="5509" y="1388"/>
                  </a:cubicBezTo>
                  <a:cubicBezTo>
                    <a:pt x="5559" y="1406"/>
                    <a:pt x="5602" y="1434"/>
                    <a:pt x="5637" y="1471"/>
                  </a:cubicBezTo>
                  <a:cubicBezTo>
                    <a:pt x="5672" y="1509"/>
                    <a:pt x="5695" y="1553"/>
                    <a:pt x="5705" y="1595"/>
                  </a:cubicBezTo>
                  <a:cubicBezTo>
                    <a:pt x="5715" y="1638"/>
                    <a:pt x="5718" y="1678"/>
                    <a:pt x="5714" y="1715"/>
                  </a:cubicBezTo>
                  <a:cubicBezTo>
                    <a:pt x="5707" y="1789"/>
                    <a:pt x="5675" y="1848"/>
                    <a:pt x="5640" y="1887"/>
                  </a:cubicBezTo>
                  <a:cubicBezTo>
                    <a:pt x="5604" y="1926"/>
                    <a:pt x="5564" y="1942"/>
                    <a:pt x="5538" y="1947"/>
                  </a:cubicBezTo>
                  <a:cubicBezTo>
                    <a:pt x="5510" y="1950"/>
                    <a:pt x="5496" y="1945"/>
                    <a:pt x="5494" y="193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C5BBEBE4-BE61-064D-910A-9C9D7B5CAC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6000" y="4360863"/>
              <a:ext cx="52388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0" y="112"/>
                    <a:pt x="0" y="0"/>
                    <a:pt x="72" y="0"/>
                  </a:cubicBezTo>
                  <a:cubicBezTo>
                    <a:pt x="144" y="0"/>
                    <a:pt x="144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2119291E-BCFC-4344-B436-A43E9E2883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975" y="4391025"/>
              <a:ext cx="52388" cy="39688"/>
            </a:xfrm>
            <a:custGeom>
              <a:avLst/>
              <a:gdLst>
                <a:gd name="T0" fmla="*/ 26013 w 145"/>
                <a:gd name="T1" fmla="*/ 39334 h 112"/>
                <a:gd name="T2" fmla="*/ 26013 w 145"/>
                <a:gd name="T3" fmla="*/ 39334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4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0" y="111"/>
                    <a:pt x="0" y="0"/>
                    <a:pt x="72" y="0"/>
                  </a:cubicBezTo>
                  <a:cubicBezTo>
                    <a:pt x="144" y="0"/>
                    <a:pt x="144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4FD7A0AB-13EE-704D-9FB7-5A311FAEC4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3125" y="4414838"/>
              <a:ext cx="52388" cy="41275"/>
            </a:xfrm>
            <a:custGeom>
              <a:avLst/>
              <a:gdLst>
                <a:gd name="T0" fmla="*/ 26375 w 145"/>
                <a:gd name="T1" fmla="*/ 40910 h 113"/>
                <a:gd name="T2" fmla="*/ 26375 w 145"/>
                <a:gd name="T3" fmla="*/ 40910 h 113"/>
                <a:gd name="T4" fmla="*/ 26375 w 145"/>
                <a:gd name="T5" fmla="*/ 0 h 113"/>
                <a:gd name="T6" fmla="*/ 26375 w 145"/>
                <a:gd name="T7" fmla="*/ 0 h 113"/>
                <a:gd name="T8" fmla="*/ 26375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3" y="112"/>
                  </a:moveTo>
                  <a:lnTo>
                    <a:pt x="73" y="112"/>
                  </a:lnTo>
                  <a:cubicBezTo>
                    <a:pt x="0" y="112"/>
                    <a:pt x="0" y="0"/>
                    <a:pt x="73" y="0"/>
                  </a:cubicBezTo>
                  <a:cubicBezTo>
                    <a:pt x="144" y="0"/>
                    <a:pt x="144" y="112"/>
                    <a:pt x="73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CEF5FC3D-E339-AA46-8FCA-5297E53215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9625" y="4438650"/>
              <a:ext cx="41275" cy="44450"/>
            </a:xfrm>
            <a:custGeom>
              <a:avLst/>
              <a:gdLst>
                <a:gd name="T0" fmla="*/ 0 w 113"/>
                <a:gd name="T1" fmla="*/ 23300 h 124"/>
                <a:gd name="T2" fmla="*/ 0 w 113"/>
                <a:gd name="T3" fmla="*/ 20791 h 124"/>
                <a:gd name="T4" fmla="*/ 0 w 113"/>
                <a:gd name="T5" fmla="*/ 20791 h 124"/>
                <a:gd name="T6" fmla="*/ 20455 w 113"/>
                <a:gd name="T7" fmla="*/ 717 h 124"/>
                <a:gd name="T8" fmla="*/ 20455 w 113"/>
                <a:gd name="T9" fmla="*/ 717 h 124"/>
                <a:gd name="T10" fmla="*/ 40910 w 113"/>
                <a:gd name="T11" fmla="*/ 20791 h 124"/>
                <a:gd name="T12" fmla="*/ 40910 w 113"/>
                <a:gd name="T13" fmla="*/ 23300 h 124"/>
                <a:gd name="T14" fmla="*/ 40910 w 113"/>
                <a:gd name="T15" fmla="*/ 23300 h 124"/>
                <a:gd name="T16" fmla="*/ 20455 w 113"/>
                <a:gd name="T17" fmla="*/ 43375 h 124"/>
                <a:gd name="T18" fmla="*/ 20455 w 113"/>
                <a:gd name="T19" fmla="*/ 43375 h 124"/>
                <a:gd name="T20" fmla="*/ 0 w 113"/>
                <a:gd name="T21" fmla="*/ 23300 h 12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3" h="124">
                  <a:moveTo>
                    <a:pt x="0" y="65"/>
                  </a:moveTo>
                  <a:lnTo>
                    <a:pt x="0" y="58"/>
                  </a:lnTo>
                  <a:cubicBezTo>
                    <a:pt x="0" y="29"/>
                    <a:pt x="26" y="0"/>
                    <a:pt x="56" y="2"/>
                  </a:cubicBezTo>
                  <a:cubicBezTo>
                    <a:pt x="86" y="3"/>
                    <a:pt x="112" y="26"/>
                    <a:pt x="112" y="58"/>
                  </a:cubicBezTo>
                  <a:lnTo>
                    <a:pt x="112" y="65"/>
                  </a:lnTo>
                  <a:cubicBezTo>
                    <a:pt x="112" y="94"/>
                    <a:pt x="86" y="123"/>
                    <a:pt x="56" y="121"/>
                  </a:cubicBezTo>
                  <a:cubicBezTo>
                    <a:pt x="26" y="120"/>
                    <a:pt x="0" y="97"/>
                    <a:pt x="0" y="6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AAC6F838-999E-814C-9C89-FF52C5A85A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8663" y="4449763"/>
              <a:ext cx="52387" cy="39687"/>
            </a:xfrm>
            <a:custGeom>
              <a:avLst/>
              <a:gdLst>
                <a:gd name="T0" fmla="*/ 25652 w 145"/>
                <a:gd name="T1" fmla="*/ 39333 h 112"/>
                <a:gd name="T2" fmla="*/ 25652 w 145"/>
                <a:gd name="T3" fmla="*/ 39333 h 112"/>
                <a:gd name="T4" fmla="*/ 25652 w 145"/>
                <a:gd name="T5" fmla="*/ 0 h 112"/>
                <a:gd name="T6" fmla="*/ 25652 w 145"/>
                <a:gd name="T7" fmla="*/ 0 h 112"/>
                <a:gd name="T8" fmla="*/ 25652 w 145"/>
                <a:gd name="T9" fmla="*/ 39333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1" y="111"/>
                  </a:moveTo>
                  <a:lnTo>
                    <a:pt x="71" y="111"/>
                  </a:lnTo>
                  <a:cubicBezTo>
                    <a:pt x="0" y="111"/>
                    <a:pt x="0" y="0"/>
                    <a:pt x="71" y="0"/>
                  </a:cubicBezTo>
                  <a:cubicBezTo>
                    <a:pt x="143" y="0"/>
                    <a:pt x="144" y="111"/>
                    <a:pt x="71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33BF677A-D18D-124E-A604-FB546ED023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0088" y="3587750"/>
              <a:ext cx="349250" cy="584200"/>
            </a:xfrm>
            <a:custGeom>
              <a:avLst/>
              <a:gdLst>
                <a:gd name="T0" fmla="*/ 88841 w 971"/>
                <a:gd name="T1" fmla="*/ 3240 h 1623"/>
                <a:gd name="T2" fmla="*/ 88841 w 971"/>
                <a:gd name="T3" fmla="*/ 3240 h 1623"/>
                <a:gd name="T4" fmla="*/ 68339 w 971"/>
                <a:gd name="T5" fmla="*/ 2880 h 1623"/>
                <a:gd name="T6" fmla="*/ 68339 w 971"/>
                <a:gd name="T7" fmla="*/ 2880 h 1623"/>
                <a:gd name="T8" fmla="*/ 40644 w 971"/>
                <a:gd name="T9" fmla="*/ 26996 h 1623"/>
                <a:gd name="T10" fmla="*/ 40644 w 971"/>
                <a:gd name="T11" fmla="*/ 26996 h 1623"/>
                <a:gd name="T12" fmla="*/ 12229 w 971"/>
                <a:gd name="T13" fmla="*/ 95387 h 1623"/>
                <a:gd name="T14" fmla="*/ 12229 w 971"/>
                <a:gd name="T15" fmla="*/ 95387 h 1623"/>
                <a:gd name="T16" fmla="*/ 6834 w 971"/>
                <a:gd name="T17" fmla="*/ 224969 h 1623"/>
                <a:gd name="T18" fmla="*/ 6834 w 971"/>
                <a:gd name="T19" fmla="*/ 224969 h 1623"/>
                <a:gd name="T20" fmla="*/ 67260 w 971"/>
                <a:gd name="T21" fmla="*/ 390547 h 1623"/>
                <a:gd name="T22" fmla="*/ 67260 w 971"/>
                <a:gd name="T23" fmla="*/ 390547 h 1623"/>
                <a:gd name="T24" fmla="*/ 186315 w 971"/>
                <a:gd name="T25" fmla="*/ 514010 h 1623"/>
                <a:gd name="T26" fmla="*/ 186315 w 971"/>
                <a:gd name="T27" fmla="*/ 514010 h 1623"/>
                <a:gd name="T28" fmla="*/ 300693 w 971"/>
                <a:gd name="T29" fmla="*/ 571242 h 1623"/>
                <a:gd name="T30" fmla="*/ 300693 w 971"/>
                <a:gd name="T31" fmla="*/ 571242 h 1623"/>
                <a:gd name="T32" fmla="*/ 335942 w 971"/>
                <a:gd name="T33" fmla="*/ 580960 h 1623"/>
                <a:gd name="T34" fmla="*/ 335942 w 971"/>
                <a:gd name="T35" fmla="*/ 580960 h 1623"/>
                <a:gd name="T36" fmla="*/ 348890 w 971"/>
                <a:gd name="T37" fmla="*/ 583840 h 1623"/>
                <a:gd name="T38" fmla="*/ 348890 w 971"/>
                <a:gd name="T39" fmla="*/ 583840 h 1623"/>
                <a:gd name="T40" fmla="*/ 338100 w 971"/>
                <a:gd name="T41" fmla="*/ 576281 h 1623"/>
                <a:gd name="T42" fmla="*/ 338100 w 971"/>
                <a:gd name="T43" fmla="*/ 576281 h 1623"/>
                <a:gd name="T44" fmla="*/ 309325 w 971"/>
                <a:gd name="T45" fmla="*/ 554684 h 1623"/>
                <a:gd name="T46" fmla="*/ 309325 w 971"/>
                <a:gd name="T47" fmla="*/ 554684 h 1623"/>
                <a:gd name="T48" fmla="*/ 227318 w 971"/>
                <a:gd name="T49" fmla="*/ 470096 h 1623"/>
                <a:gd name="T50" fmla="*/ 227318 w 971"/>
                <a:gd name="T51" fmla="*/ 470096 h 1623"/>
                <a:gd name="T52" fmla="*/ 157540 w 971"/>
                <a:gd name="T53" fmla="*/ 344113 h 1623"/>
                <a:gd name="T54" fmla="*/ 157540 w 971"/>
                <a:gd name="T55" fmla="*/ 344113 h 1623"/>
                <a:gd name="T56" fmla="*/ 126248 w 971"/>
                <a:gd name="T57" fmla="*/ 209491 h 1623"/>
                <a:gd name="T58" fmla="*/ 126248 w 971"/>
                <a:gd name="T59" fmla="*/ 209491 h 1623"/>
                <a:gd name="T60" fmla="*/ 119774 w 971"/>
                <a:gd name="T61" fmla="*/ 107985 h 1623"/>
                <a:gd name="T62" fmla="*/ 119774 w 971"/>
                <a:gd name="T63" fmla="*/ 107985 h 1623"/>
                <a:gd name="T64" fmla="*/ 115817 w 971"/>
                <a:gd name="T65" fmla="*/ 47513 h 1623"/>
                <a:gd name="T66" fmla="*/ 115817 w 971"/>
                <a:gd name="T67" fmla="*/ 47513 h 1623"/>
                <a:gd name="T68" fmla="*/ 105027 w 971"/>
                <a:gd name="T69" fmla="*/ 15838 h 1623"/>
                <a:gd name="T70" fmla="*/ 105027 w 971"/>
                <a:gd name="T71" fmla="*/ 15838 h 1623"/>
                <a:gd name="T72" fmla="*/ 88841 w 971"/>
                <a:gd name="T73" fmla="*/ 3240 h 16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971" h="1623">
                  <a:moveTo>
                    <a:pt x="247" y="9"/>
                  </a:moveTo>
                  <a:lnTo>
                    <a:pt x="247" y="9"/>
                  </a:lnTo>
                  <a:cubicBezTo>
                    <a:pt x="231" y="3"/>
                    <a:pt x="213" y="0"/>
                    <a:pt x="190" y="8"/>
                  </a:cubicBezTo>
                  <a:cubicBezTo>
                    <a:pt x="167" y="17"/>
                    <a:pt x="140" y="36"/>
                    <a:pt x="113" y="75"/>
                  </a:cubicBezTo>
                  <a:cubicBezTo>
                    <a:pt x="85" y="115"/>
                    <a:pt x="55" y="175"/>
                    <a:pt x="34" y="265"/>
                  </a:cubicBezTo>
                  <a:cubicBezTo>
                    <a:pt x="13" y="354"/>
                    <a:pt x="0" y="474"/>
                    <a:pt x="19" y="625"/>
                  </a:cubicBezTo>
                  <a:cubicBezTo>
                    <a:pt x="37" y="776"/>
                    <a:pt x="96" y="941"/>
                    <a:pt x="187" y="1085"/>
                  </a:cubicBezTo>
                  <a:cubicBezTo>
                    <a:pt x="278" y="1229"/>
                    <a:pt x="399" y="1345"/>
                    <a:pt x="518" y="1428"/>
                  </a:cubicBezTo>
                  <a:cubicBezTo>
                    <a:pt x="637" y="1512"/>
                    <a:pt x="753" y="1560"/>
                    <a:pt x="836" y="1587"/>
                  </a:cubicBezTo>
                  <a:cubicBezTo>
                    <a:pt x="877" y="1601"/>
                    <a:pt x="911" y="1609"/>
                    <a:pt x="934" y="1614"/>
                  </a:cubicBezTo>
                  <a:cubicBezTo>
                    <a:pt x="957" y="1619"/>
                    <a:pt x="970" y="1622"/>
                    <a:pt x="970" y="1622"/>
                  </a:cubicBezTo>
                  <a:cubicBezTo>
                    <a:pt x="970" y="1622"/>
                    <a:pt x="959" y="1614"/>
                    <a:pt x="940" y="1601"/>
                  </a:cubicBezTo>
                  <a:cubicBezTo>
                    <a:pt x="920" y="1588"/>
                    <a:pt x="893" y="1567"/>
                    <a:pt x="860" y="1541"/>
                  </a:cubicBezTo>
                  <a:cubicBezTo>
                    <a:pt x="795" y="1488"/>
                    <a:pt x="710" y="1408"/>
                    <a:pt x="632" y="1306"/>
                  </a:cubicBezTo>
                  <a:cubicBezTo>
                    <a:pt x="555" y="1206"/>
                    <a:pt x="485" y="1083"/>
                    <a:pt x="438" y="956"/>
                  </a:cubicBezTo>
                  <a:cubicBezTo>
                    <a:pt x="390" y="829"/>
                    <a:pt x="365" y="699"/>
                    <a:pt x="351" y="582"/>
                  </a:cubicBezTo>
                  <a:cubicBezTo>
                    <a:pt x="336" y="466"/>
                    <a:pt x="335" y="374"/>
                    <a:pt x="333" y="300"/>
                  </a:cubicBezTo>
                  <a:cubicBezTo>
                    <a:pt x="331" y="228"/>
                    <a:pt x="329" y="173"/>
                    <a:pt x="322" y="132"/>
                  </a:cubicBezTo>
                  <a:cubicBezTo>
                    <a:pt x="316" y="91"/>
                    <a:pt x="306" y="63"/>
                    <a:pt x="292" y="44"/>
                  </a:cubicBezTo>
                  <a:cubicBezTo>
                    <a:pt x="279" y="24"/>
                    <a:pt x="263" y="14"/>
                    <a:pt x="247" y="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1D7765CD-4917-2D40-8A21-B644F0B69C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0475" y="4067175"/>
              <a:ext cx="1084263" cy="558800"/>
            </a:xfrm>
            <a:custGeom>
              <a:avLst/>
              <a:gdLst>
                <a:gd name="T0" fmla="*/ 218076 w 3013"/>
                <a:gd name="T1" fmla="*/ 298675 h 1551"/>
                <a:gd name="T2" fmla="*/ 225273 w 3013"/>
                <a:gd name="T3" fmla="*/ 297594 h 1551"/>
                <a:gd name="T4" fmla="*/ 261260 w 3013"/>
                <a:gd name="T5" fmla="*/ 286786 h 1551"/>
                <a:gd name="T6" fmla="*/ 302284 w 3013"/>
                <a:gd name="T7" fmla="*/ 283183 h 1551"/>
                <a:gd name="T8" fmla="*/ 348706 w 3013"/>
                <a:gd name="T9" fmla="*/ 302999 h 1551"/>
                <a:gd name="T10" fmla="*/ 367419 w 3013"/>
                <a:gd name="T11" fmla="*/ 329299 h 1551"/>
                <a:gd name="T12" fmla="*/ 371017 w 3013"/>
                <a:gd name="T13" fmla="*/ 381540 h 1551"/>
                <a:gd name="T14" fmla="*/ 367059 w 3013"/>
                <a:gd name="T15" fmla="*/ 389827 h 1551"/>
                <a:gd name="T16" fmla="*/ 362021 w 3013"/>
                <a:gd name="T17" fmla="*/ 398113 h 1551"/>
                <a:gd name="T18" fmla="*/ 293287 w 3013"/>
                <a:gd name="T19" fmla="*/ 435223 h 1551"/>
                <a:gd name="T20" fmla="*/ 260540 w 3013"/>
                <a:gd name="T21" fmla="*/ 436304 h 1551"/>
                <a:gd name="T22" fmla="*/ 244346 w 3013"/>
                <a:gd name="T23" fmla="*/ 433782 h 1551"/>
                <a:gd name="T24" fmla="*/ 236429 w 3013"/>
                <a:gd name="T25" fmla="*/ 431980 h 1551"/>
                <a:gd name="T26" fmla="*/ 193246 w 3013"/>
                <a:gd name="T27" fmla="*/ 411444 h 1551"/>
                <a:gd name="T28" fmla="*/ 137107 w 3013"/>
                <a:gd name="T29" fmla="*/ 350556 h 1551"/>
                <a:gd name="T30" fmla="*/ 142145 w 3013"/>
                <a:gd name="T31" fmla="*/ 181223 h 1551"/>
                <a:gd name="T32" fmla="*/ 175253 w 3013"/>
                <a:gd name="T33" fmla="*/ 140871 h 1551"/>
                <a:gd name="T34" fmla="*/ 189287 w 3013"/>
                <a:gd name="T35" fmla="*/ 130062 h 1551"/>
                <a:gd name="T36" fmla="*/ 209799 w 3013"/>
                <a:gd name="T37" fmla="*/ 117813 h 1551"/>
                <a:gd name="T38" fmla="*/ 256221 w 3013"/>
                <a:gd name="T39" fmla="*/ 100519 h 1551"/>
                <a:gd name="T40" fmla="*/ 307682 w 3013"/>
                <a:gd name="T41" fmla="*/ 93313 h 1551"/>
                <a:gd name="T42" fmla="*/ 414920 w 3013"/>
                <a:gd name="T43" fmla="*/ 105923 h 1551"/>
                <a:gd name="T44" fmla="*/ 466021 w 3013"/>
                <a:gd name="T45" fmla="*/ 123577 h 1551"/>
                <a:gd name="T46" fmla="*/ 610325 w 3013"/>
                <a:gd name="T47" fmla="*/ 203560 h 1551"/>
                <a:gd name="T48" fmla="*/ 783059 w 3013"/>
                <a:gd name="T49" fmla="*/ 314167 h 1551"/>
                <a:gd name="T50" fmla="*/ 998616 w 3013"/>
                <a:gd name="T51" fmla="*/ 385864 h 1551"/>
                <a:gd name="T52" fmla="*/ 1045038 w 3013"/>
                <a:gd name="T53" fmla="*/ 385864 h 1551"/>
                <a:gd name="T54" fmla="*/ 1074187 w 3013"/>
                <a:gd name="T55" fmla="*/ 382261 h 1551"/>
                <a:gd name="T56" fmla="*/ 1083903 w 3013"/>
                <a:gd name="T57" fmla="*/ 380460 h 1551"/>
                <a:gd name="T58" fmla="*/ 1061952 w 3013"/>
                <a:gd name="T59" fmla="*/ 381180 h 1551"/>
                <a:gd name="T60" fmla="*/ 1045038 w 3013"/>
                <a:gd name="T61" fmla="*/ 380460 h 1551"/>
                <a:gd name="T62" fmla="*/ 942118 w 3013"/>
                <a:gd name="T63" fmla="*/ 358122 h 1551"/>
                <a:gd name="T64" fmla="*/ 803211 w 3013"/>
                <a:gd name="T65" fmla="*/ 281742 h 1551"/>
                <a:gd name="T66" fmla="*/ 552388 w 3013"/>
                <a:gd name="T67" fmla="*/ 85748 h 1551"/>
                <a:gd name="T68" fmla="*/ 499128 w 3013"/>
                <a:gd name="T69" fmla="*/ 54043 h 1551"/>
                <a:gd name="T70" fmla="*/ 376055 w 3013"/>
                <a:gd name="T71" fmla="*/ 9367 h 1551"/>
                <a:gd name="T72" fmla="*/ 308401 w 3013"/>
                <a:gd name="T73" fmla="*/ 721 h 1551"/>
                <a:gd name="T74" fmla="*/ 201882 w 3013"/>
                <a:gd name="T75" fmla="*/ 12970 h 1551"/>
                <a:gd name="T76" fmla="*/ 166976 w 3013"/>
                <a:gd name="T77" fmla="*/ 25580 h 1551"/>
                <a:gd name="T78" fmla="*/ 1799 w 3013"/>
                <a:gd name="T79" fmla="*/ 261926 h 1551"/>
                <a:gd name="T80" fmla="*/ 7197 w 3013"/>
                <a:gd name="T81" fmla="*/ 337586 h 1551"/>
                <a:gd name="T82" fmla="*/ 126311 w 3013"/>
                <a:gd name="T83" fmla="*/ 511603 h 1551"/>
                <a:gd name="T84" fmla="*/ 186768 w 3013"/>
                <a:gd name="T85" fmla="*/ 542227 h 1551"/>
                <a:gd name="T86" fmla="*/ 219516 w 3013"/>
                <a:gd name="T87" fmla="*/ 551234 h 1551"/>
                <a:gd name="T88" fmla="*/ 236069 w 3013"/>
                <a:gd name="T89" fmla="*/ 554116 h 1551"/>
                <a:gd name="T90" fmla="*/ 370298 w 3013"/>
                <a:gd name="T91" fmla="*/ 534301 h 1551"/>
                <a:gd name="T92" fmla="*/ 455945 w 3013"/>
                <a:gd name="T93" fmla="*/ 461523 h 1551"/>
                <a:gd name="T94" fmla="*/ 473938 w 3013"/>
                <a:gd name="T95" fmla="*/ 424774 h 1551"/>
                <a:gd name="T96" fmla="*/ 477536 w 3013"/>
                <a:gd name="T97" fmla="*/ 411804 h 1551"/>
                <a:gd name="T98" fmla="*/ 455945 w 3013"/>
                <a:gd name="T99" fmla="*/ 278139 h 1551"/>
                <a:gd name="T100" fmla="*/ 404125 w 3013"/>
                <a:gd name="T101" fmla="*/ 225538 h 1551"/>
                <a:gd name="T102" fmla="*/ 294727 w 3013"/>
                <a:gd name="T103" fmla="*/ 205362 h 1551"/>
                <a:gd name="T104" fmla="*/ 231751 w 3013"/>
                <a:gd name="T105" fmla="*/ 235265 h 1551"/>
                <a:gd name="T106" fmla="*/ 202602 w 3013"/>
                <a:gd name="T107" fmla="*/ 279220 h 1551"/>
                <a:gd name="T108" fmla="*/ 202602 w 3013"/>
                <a:gd name="T109" fmla="*/ 287506 h 155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013" h="1551">
                  <a:moveTo>
                    <a:pt x="577" y="823"/>
                  </a:moveTo>
                  <a:lnTo>
                    <a:pt x="577" y="823"/>
                  </a:lnTo>
                  <a:cubicBezTo>
                    <a:pt x="585" y="827"/>
                    <a:pt x="593" y="830"/>
                    <a:pt x="606" y="829"/>
                  </a:cubicBezTo>
                  <a:cubicBezTo>
                    <a:pt x="611" y="828"/>
                    <a:pt x="619" y="827"/>
                    <a:pt x="626" y="826"/>
                  </a:cubicBezTo>
                  <a:cubicBezTo>
                    <a:pt x="633" y="824"/>
                    <a:pt x="642" y="821"/>
                    <a:pt x="651" y="818"/>
                  </a:cubicBezTo>
                  <a:cubicBezTo>
                    <a:pt x="671" y="812"/>
                    <a:pt x="695" y="803"/>
                    <a:pt x="726" y="796"/>
                  </a:cubicBezTo>
                  <a:cubicBezTo>
                    <a:pt x="757" y="788"/>
                    <a:pt x="795" y="782"/>
                    <a:pt x="840" y="786"/>
                  </a:cubicBezTo>
                  <a:cubicBezTo>
                    <a:pt x="862" y="788"/>
                    <a:pt x="885" y="793"/>
                    <a:pt x="907" y="801"/>
                  </a:cubicBezTo>
                  <a:cubicBezTo>
                    <a:pt x="930" y="810"/>
                    <a:pt x="950" y="823"/>
                    <a:pt x="969" y="841"/>
                  </a:cubicBezTo>
                  <a:cubicBezTo>
                    <a:pt x="989" y="859"/>
                    <a:pt x="1008" y="883"/>
                    <a:pt x="1021" y="914"/>
                  </a:cubicBezTo>
                  <a:cubicBezTo>
                    <a:pt x="1034" y="943"/>
                    <a:pt x="1043" y="978"/>
                    <a:pt x="1041" y="1010"/>
                  </a:cubicBezTo>
                  <a:cubicBezTo>
                    <a:pt x="1040" y="1028"/>
                    <a:pt x="1037" y="1043"/>
                    <a:pt x="1031" y="1059"/>
                  </a:cubicBezTo>
                  <a:cubicBezTo>
                    <a:pt x="1030" y="1063"/>
                    <a:pt x="1028" y="1066"/>
                    <a:pt x="1027" y="1071"/>
                  </a:cubicBezTo>
                  <a:lnTo>
                    <a:pt x="1020" y="1082"/>
                  </a:lnTo>
                  <a:cubicBezTo>
                    <a:pt x="1017" y="1090"/>
                    <a:pt x="1011" y="1098"/>
                    <a:pt x="1006" y="1105"/>
                  </a:cubicBezTo>
                  <a:cubicBezTo>
                    <a:pt x="984" y="1136"/>
                    <a:pt x="946" y="1164"/>
                    <a:pt x="897" y="1185"/>
                  </a:cubicBezTo>
                  <a:cubicBezTo>
                    <a:pt x="872" y="1195"/>
                    <a:pt x="844" y="1203"/>
                    <a:pt x="815" y="1208"/>
                  </a:cubicBezTo>
                  <a:cubicBezTo>
                    <a:pt x="785" y="1212"/>
                    <a:pt x="755" y="1215"/>
                    <a:pt x="724" y="1211"/>
                  </a:cubicBezTo>
                  <a:cubicBezTo>
                    <a:pt x="717" y="1211"/>
                    <a:pt x="709" y="1210"/>
                    <a:pt x="701" y="1209"/>
                  </a:cubicBezTo>
                  <a:cubicBezTo>
                    <a:pt x="694" y="1208"/>
                    <a:pt x="686" y="1207"/>
                    <a:pt x="679" y="1204"/>
                  </a:cubicBezTo>
                  <a:cubicBezTo>
                    <a:pt x="672" y="1203"/>
                    <a:pt x="665" y="1201"/>
                    <a:pt x="657" y="1199"/>
                  </a:cubicBezTo>
                  <a:cubicBezTo>
                    <a:pt x="649" y="1196"/>
                    <a:pt x="641" y="1194"/>
                    <a:pt x="633" y="1191"/>
                  </a:cubicBezTo>
                  <a:cubicBezTo>
                    <a:pt x="600" y="1179"/>
                    <a:pt x="569" y="1163"/>
                    <a:pt x="537" y="1142"/>
                  </a:cubicBezTo>
                  <a:cubicBezTo>
                    <a:pt x="475" y="1101"/>
                    <a:pt x="419" y="1042"/>
                    <a:pt x="381" y="973"/>
                  </a:cubicBezTo>
                  <a:cubicBezTo>
                    <a:pt x="343" y="904"/>
                    <a:pt x="322" y="827"/>
                    <a:pt x="324" y="745"/>
                  </a:cubicBezTo>
                  <a:cubicBezTo>
                    <a:pt x="326" y="662"/>
                    <a:pt x="351" y="576"/>
                    <a:pt x="395" y="503"/>
                  </a:cubicBezTo>
                  <a:cubicBezTo>
                    <a:pt x="418" y="465"/>
                    <a:pt x="445" y="431"/>
                    <a:pt x="476" y="402"/>
                  </a:cubicBezTo>
                  <a:lnTo>
                    <a:pt x="487" y="391"/>
                  </a:lnTo>
                  <a:lnTo>
                    <a:pt x="500" y="381"/>
                  </a:lnTo>
                  <a:cubicBezTo>
                    <a:pt x="509" y="374"/>
                    <a:pt x="517" y="368"/>
                    <a:pt x="526" y="361"/>
                  </a:cubicBezTo>
                  <a:cubicBezTo>
                    <a:pt x="545" y="349"/>
                    <a:pt x="563" y="336"/>
                    <a:pt x="583" y="327"/>
                  </a:cubicBezTo>
                  <a:cubicBezTo>
                    <a:pt x="603" y="316"/>
                    <a:pt x="625" y="308"/>
                    <a:pt x="646" y="299"/>
                  </a:cubicBezTo>
                  <a:cubicBezTo>
                    <a:pt x="667" y="292"/>
                    <a:pt x="689" y="283"/>
                    <a:pt x="712" y="279"/>
                  </a:cubicBezTo>
                  <a:cubicBezTo>
                    <a:pt x="758" y="267"/>
                    <a:pt x="807" y="262"/>
                    <a:pt x="855" y="259"/>
                  </a:cubicBezTo>
                  <a:cubicBezTo>
                    <a:pt x="905" y="257"/>
                    <a:pt x="954" y="260"/>
                    <a:pt x="1004" y="265"/>
                  </a:cubicBezTo>
                  <a:cubicBezTo>
                    <a:pt x="1054" y="272"/>
                    <a:pt x="1104" y="281"/>
                    <a:pt x="1153" y="294"/>
                  </a:cubicBezTo>
                  <a:cubicBezTo>
                    <a:pt x="1201" y="308"/>
                    <a:pt x="1248" y="323"/>
                    <a:pt x="1295" y="343"/>
                  </a:cubicBezTo>
                  <a:cubicBezTo>
                    <a:pt x="1343" y="363"/>
                    <a:pt x="1388" y="385"/>
                    <a:pt x="1434" y="409"/>
                  </a:cubicBezTo>
                  <a:cubicBezTo>
                    <a:pt x="1525" y="456"/>
                    <a:pt x="1612" y="510"/>
                    <a:pt x="1696" y="565"/>
                  </a:cubicBezTo>
                  <a:cubicBezTo>
                    <a:pt x="1864" y="675"/>
                    <a:pt x="2022" y="787"/>
                    <a:pt x="2176" y="872"/>
                  </a:cubicBezTo>
                  <a:cubicBezTo>
                    <a:pt x="2329" y="957"/>
                    <a:pt x="2476" y="1014"/>
                    <a:pt x="2603" y="1044"/>
                  </a:cubicBezTo>
                  <a:cubicBezTo>
                    <a:pt x="2666" y="1059"/>
                    <a:pt x="2724" y="1066"/>
                    <a:pt x="2775" y="1071"/>
                  </a:cubicBezTo>
                  <a:cubicBezTo>
                    <a:pt x="2826" y="1074"/>
                    <a:pt x="2869" y="1073"/>
                    <a:pt x="2904" y="1071"/>
                  </a:cubicBezTo>
                  <a:cubicBezTo>
                    <a:pt x="2922" y="1069"/>
                    <a:pt x="2937" y="1068"/>
                    <a:pt x="2951" y="1066"/>
                  </a:cubicBezTo>
                  <a:cubicBezTo>
                    <a:pt x="2964" y="1065"/>
                    <a:pt x="2976" y="1062"/>
                    <a:pt x="2985" y="1061"/>
                  </a:cubicBezTo>
                  <a:cubicBezTo>
                    <a:pt x="3003" y="1058"/>
                    <a:pt x="3012" y="1056"/>
                    <a:pt x="3012" y="1056"/>
                  </a:cubicBezTo>
                  <a:cubicBezTo>
                    <a:pt x="3012" y="1056"/>
                    <a:pt x="3003" y="1057"/>
                    <a:pt x="2984" y="1058"/>
                  </a:cubicBezTo>
                  <a:cubicBezTo>
                    <a:pt x="2975" y="1058"/>
                    <a:pt x="2964" y="1058"/>
                    <a:pt x="2951" y="1058"/>
                  </a:cubicBezTo>
                  <a:cubicBezTo>
                    <a:pt x="2937" y="1058"/>
                    <a:pt x="2922" y="1057"/>
                    <a:pt x="2904" y="1056"/>
                  </a:cubicBezTo>
                  <a:cubicBezTo>
                    <a:pt x="2870" y="1055"/>
                    <a:pt x="2827" y="1049"/>
                    <a:pt x="2779" y="1040"/>
                  </a:cubicBezTo>
                  <a:cubicBezTo>
                    <a:pt x="2731" y="1029"/>
                    <a:pt x="2676" y="1016"/>
                    <a:pt x="2618" y="994"/>
                  </a:cubicBezTo>
                  <a:cubicBezTo>
                    <a:pt x="2501" y="951"/>
                    <a:pt x="2368" y="880"/>
                    <a:pt x="2232" y="782"/>
                  </a:cubicBezTo>
                  <a:cubicBezTo>
                    <a:pt x="2095" y="685"/>
                    <a:pt x="1954" y="560"/>
                    <a:pt x="1794" y="430"/>
                  </a:cubicBezTo>
                  <a:cubicBezTo>
                    <a:pt x="1714" y="364"/>
                    <a:pt x="1629" y="299"/>
                    <a:pt x="1535" y="238"/>
                  </a:cubicBezTo>
                  <a:cubicBezTo>
                    <a:pt x="1487" y="207"/>
                    <a:pt x="1438" y="177"/>
                    <a:pt x="1387" y="150"/>
                  </a:cubicBezTo>
                  <a:cubicBezTo>
                    <a:pt x="1335" y="122"/>
                    <a:pt x="1279" y="98"/>
                    <a:pt x="1222" y="77"/>
                  </a:cubicBezTo>
                  <a:cubicBezTo>
                    <a:pt x="1165" y="56"/>
                    <a:pt x="1106" y="39"/>
                    <a:pt x="1045" y="26"/>
                  </a:cubicBezTo>
                  <a:cubicBezTo>
                    <a:pt x="984" y="14"/>
                    <a:pt x="921" y="4"/>
                    <a:pt x="857" y="2"/>
                  </a:cubicBezTo>
                  <a:cubicBezTo>
                    <a:pt x="792" y="0"/>
                    <a:pt x="726" y="3"/>
                    <a:pt x="660" y="14"/>
                  </a:cubicBezTo>
                  <a:cubicBezTo>
                    <a:pt x="627" y="18"/>
                    <a:pt x="594" y="28"/>
                    <a:pt x="561" y="36"/>
                  </a:cubicBezTo>
                  <a:cubicBezTo>
                    <a:pt x="529" y="47"/>
                    <a:pt x="496" y="56"/>
                    <a:pt x="464" y="71"/>
                  </a:cubicBezTo>
                  <a:cubicBezTo>
                    <a:pt x="336" y="124"/>
                    <a:pt x="220" y="220"/>
                    <a:pt x="141" y="336"/>
                  </a:cubicBezTo>
                  <a:cubicBezTo>
                    <a:pt x="62" y="453"/>
                    <a:pt x="15" y="588"/>
                    <a:pt x="5" y="727"/>
                  </a:cubicBezTo>
                  <a:cubicBezTo>
                    <a:pt x="0" y="797"/>
                    <a:pt x="5" y="868"/>
                    <a:pt x="20" y="937"/>
                  </a:cubicBezTo>
                  <a:cubicBezTo>
                    <a:pt x="34" y="1005"/>
                    <a:pt x="58" y="1070"/>
                    <a:pt x="90" y="1130"/>
                  </a:cubicBezTo>
                  <a:cubicBezTo>
                    <a:pt x="153" y="1250"/>
                    <a:pt x="245" y="1349"/>
                    <a:pt x="351" y="1420"/>
                  </a:cubicBezTo>
                  <a:cubicBezTo>
                    <a:pt x="405" y="1456"/>
                    <a:pt x="462" y="1484"/>
                    <a:pt x="519" y="1505"/>
                  </a:cubicBezTo>
                  <a:cubicBezTo>
                    <a:pt x="534" y="1510"/>
                    <a:pt x="549" y="1515"/>
                    <a:pt x="563" y="1519"/>
                  </a:cubicBezTo>
                  <a:cubicBezTo>
                    <a:pt x="578" y="1524"/>
                    <a:pt x="595" y="1527"/>
                    <a:pt x="610" y="1530"/>
                  </a:cubicBezTo>
                  <a:cubicBezTo>
                    <a:pt x="625" y="1535"/>
                    <a:pt x="640" y="1536"/>
                    <a:pt x="656" y="1538"/>
                  </a:cubicBezTo>
                  <a:cubicBezTo>
                    <a:pt x="671" y="1540"/>
                    <a:pt x="686" y="1543"/>
                    <a:pt x="701" y="1543"/>
                  </a:cubicBezTo>
                  <a:cubicBezTo>
                    <a:pt x="821" y="1550"/>
                    <a:pt x="932" y="1526"/>
                    <a:pt x="1029" y="1483"/>
                  </a:cubicBezTo>
                  <a:cubicBezTo>
                    <a:pt x="1125" y="1437"/>
                    <a:pt x="1211" y="1369"/>
                    <a:pt x="1267" y="1281"/>
                  </a:cubicBezTo>
                  <a:cubicBezTo>
                    <a:pt x="1280" y="1259"/>
                    <a:pt x="1294" y="1237"/>
                    <a:pt x="1304" y="1213"/>
                  </a:cubicBezTo>
                  <a:cubicBezTo>
                    <a:pt x="1308" y="1201"/>
                    <a:pt x="1314" y="1190"/>
                    <a:pt x="1317" y="1179"/>
                  </a:cubicBezTo>
                  <a:cubicBezTo>
                    <a:pt x="1321" y="1166"/>
                    <a:pt x="1325" y="1154"/>
                    <a:pt x="1327" y="1143"/>
                  </a:cubicBezTo>
                  <a:cubicBezTo>
                    <a:pt x="1341" y="1096"/>
                    <a:pt x="1345" y="1046"/>
                    <a:pt x="1342" y="1002"/>
                  </a:cubicBezTo>
                  <a:cubicBezTo>
                    <a:pt x="1336" y="911"/>
                    <a:pt x="1306" y="834"/>
                    <a:pt x="1267" y="772"/>
                  </a:cubicBezTo>
                  <a:cubicBezTo>
                    <a:pt x="1228" y="709"/>
                    <a:pt x="1176" y="661"/>
                    <a:pt x="1123" y="626"/>
                  </a:cubicBezTo>
                  <a:cubicBezTo>
                    <a:pt x="1069" y="592"/>
                    <a:pt x="1010" y="572"/>
                    <a:pt x="958" y="565"/>
                  </a:cubicBezTo>
                  <a:cubicBezTo>
                    <a:pt x="906" y="558"/>
                    <a:pt x="859" y="562"/>
                    <a:pt x="819" y="570"/>
                  </a:cubicBezTo>
                  <a:cubicBezTo>
                    <a:pt x="738" y="586"/>
                    <a:pt x="682" y="621"/>
                    <a:pt x="644" y="653"/>
                  </a:cubicBezTo>
                  <a:cubicBezTo>
                    <a:pt x="606" y="686"/>
                    <a:pt x="585" y="718"/>
                    <a:pt x="574" y="742"/>
                  </a:cubicBezTo>
                  <a:cubicBezTo>
                    <a:pt x="569" y="755"/>
                    <a:pt x="565" y="766"/>
                    <a:pt x="563" y="775"/>
                  </a:cubicBezTo>
                  <a:cubicBezTo>
                    <a:pt x="562" y="784"/>
                    <a:pt x="562" y="792"/>
                    <a:pt x="563" y="798"/>
                  </a:cubicBezTo>
                  <a:cubicBezTo>
                    <a:pt x="565" y="811"/>
                    <a:pt x="570" y="818"/>
                    <a:pt x="577" y="82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8449D560-DBA3-8342-8AF8-7C6195BEB9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6875" y="3468688"/>
              <a:ext cx="1703388" cy="795337"/>
            </a:xfrm>
            <a:custGeom>
              <a:avLst/>
              <a:gdLst>
                <a:gd name="T0" fmla="*/ 1233264 w 4732"/>
                <a:gd name="T1" fmla="*/ 357524 h 2209"/>
                <a:gd name="T2" fmla="*/ 1209866 w 4732"/>
                <a:gd name="T3" fmla="*/ 353923 h 2209"/>
                <a:gd name="T4" fmla="*/ 1105834 w 4732"/>
                <a:gd name="T5" fmla="*/ 380566 h 2209"/>
                <a:gd name="T6" fmla="*/ 1073437 w 4732"/>
                <a:gd name="T7" fmla="*/ 411890 h 2209"/>
                <a:gd name="T8" fmla="*/ 1057598 w 4732"/>
                <a:gd name="T9" fmla="*/ 516303 h 2209"/>
                <a:gd name="T10" fmla="*/ 1091795 w 4732"/>
                <a:gd name="T11" fmla="*/ 583271 h 2209"/>
                <a:gd name="T12" fmla="*/ 1257023 w 4732"/>
                <a:gd name="T13" fmla="*/ 674002 h 2209"/>
                <a:gd name="T14" fmla="*/ 1285100 w 4732"/>
                <a:gd name="T15" fmla="*/ 676523 h 2209"/>
                <a:gd name="T16" fmla="*/ 1376533 w 4732"/>
                <a:gd name="T17" fmla="*/ 665361 h 2209"/>
                <a:gd name="T18" fmla="*/ 1437369 w 4732"/>
                <a:gd name="T19" fmla="*/ 641238 h 2209"/>
                <a:gd name="T20" fmla="*/ 1480565 w 4732"/>
                <a:gd name="T21" fmla="*/ 613515 h 2209"/>
                <a:gd name="T22" fmla="*/ 1493524 w 4732"/>
                <a:gd name="T23" fmla="*/ 602353 h 2209"/>
                <a:gd name="T24" fmla="*/ 1573078 w 4732"/>
                <a:gd name="T25" fmla="*/ 330520 h 2209"/>
                <a:gd name="T26" fmla="*/ 1546440 w 4732"/>
                <a:gd name="T27" fmla="*/ 256351 h 2209"/>
                <a:gd name="T28" fmla="*/ 1469046 w 4732"/>
                <a:gd name="T29" fmla="*/ 167060 h 2209"/>
                <a:gd name="T30" fmla="*/ 1452487 w 4732"/>
                <a:gd name="T31" fmla="*/ 155539 h 2209"/>
                <a:gd name="T32" fmla="*/ 1357095 w 4732"/>
                <a:gd name="T33" fmla="*/ 114494 h 2209"/>
                <a:gd name="T34" fmla="*/ 1183588 w 4732"/>
                <a:gd name="T35" fmla="*/ 104053 h 2209"/>
                <a:gd name="T36" fmla="*/ 858893 w 4732"/>
                <a:gd name="T37" fmla="*/ 237629 h 2209"/>
                <a:gd name="T38" fmla="*/ 718864 w 4732"/>
                <a:gd name="T39" fmla="*/ 341322 h 2209"/>
                <a:gd name="T40" fmla="*/ 228582 w 4732"/>
                <a:gd name="T41" fmla="*/ 641958 h 2209"/>
                <a:gd name="T42" fmla="*/ 215623 w 4732"/>
                <a:gd name="T43" fmla="*/ 645919 h 2209"/>
                <a:gd name="T44" fmla="*/ 178546 w 4732"/>
                <a:gd name="T45" fmla="*/ 654560 h 2209"/>
                <a:gd name="T46" fmla="*/ 155148 w 4732"/>
                <a:gd name="T47" fmla="*/ 658880 h 2209"/>
                <a:gd name="T48" fmla="*/ 133190 w 4732"/>
                <a:gd name="T49" fmla="*/ 662121 h 2209"/>
                <a:gd name="T50" fmla="*/ 93953 w 4732"/>
                <a:gd name="T51" fmla="*/ 665361 h 2209"/>
                <a:gd name="T52" fmla="*/ 34557 w 4732"/>
                <a:gd name="T53" fmla="*/ 664641 h 2209"/>
                <a:gd name="T54" fmla="*/ 15479 w 4732"/>
                <a:gd name="T55" fmla="*/ 662841 h 2209"/>
                <a:gd name="T56" fmla="*/ 15839 w 4732"/>
                <a:gd name="T57" fmla="*/ 661401 h 2209"/>
                <a:gd name="T58" fmla="*/ 34917 w 4732"/>
                <a:gd name="T59" fmla="*/ 661761 h 2209"/>
                <a:gd name="T60" fmla="*/ 93233 w 4732"/>
                <a:gd name="T61" fmla="*/ 657440 h 2209"/>
                <a:gd name="T62" fmla="*/ 131390 w 4732"/>
                <a:gd name="T63" fmla="*/ 650959 h 2209"/>
                <a:gd name="T64" fmla="*/ 152628 w 4732"/>
                <a:gd name="T65" fmla="*/ 646279 h 2209"/>
                <a:gd name="T66" fmla="*/ 174946 w 4732"/>
                <a:gd name="T67" fmla="*/ 640518 h 2209"/>
                <a:gd name="T68" fmla="*/ 210584 w 4732"/>
                <a:gd name="T69" fmla="*/ 628997 h 2209"/>
                <a:gd name="T70" fmla="*/ 222823 w 4732"/>
                <a:gd name="T71" fmla="*/ 624316 h 2209"/>
                <a:gd name="T72" fmla="*/ 679987 w 4732"/>
                <a:gd name="T73" fmla="*/ 295236 h 2209"/>
                <a:gd name="T74" fmla="*/ 817137 w 4732"/>
                <a:gd name="T75" fmla="*/ 179662 h 2209"/>
                <a:gd name="T76" fmla="*/ 1170629 w 4732"/>
                <a:gd name="T77" fmla="*/ 12602 h 2209"/>
                <a:gd name="T78" fmla="*/ 1380493 w 4732"/>
                <a:gd name="T79" fmla="*/ 15482 h 2209"/>
                <a:gd name="T80" fmla="*/ 1507923 w 4732"/>
                <a:gd name="T81" fmla="*/ 64448 h 2209"/>
                <a:gd name="T82" fmla="*/ 1531321 w 4732"/>
                <a:gd name="T83" fmla="*/ 79570 h 2209"/>
                <a:gd name="T84" fmla="*/ 1644713 w 4732"/>
                <a:gd name="T85" fmla="*/ 201625 h 2209"/>
                <a:gd name="T86" fmla="*/ 1685389 w 4732"/>
                <a:gd name="T87" fmla="*/ 303877 h 2209"/>
                <a:gd name="T88" fmla="*/ 1640753 w 4732"/>
                <a:gd name="T89" fmla="*/ 612435 h 2209"/>
                <a:gd name="T90" fmla="*/ 1625994 w 4732"/>
                <a:gd name="T91" fmla="*/ 634757 h 2209"/>
                <a:gd name="T92" fmla="*/ 1592157 w 4732"/>
                <a:gd name="T93" fmla="*/ 674362 h 2209"/>
                <a:gd name="T94" fmla="*/ 1573798 w 4732"/>
                <a:gd name="T95" fmla="*/ 692004 h 2209"/>
                <a:gd name="T96" fmla="*/ 1534201 w 4732"/>
                <a:gd name="T97" fmla="*/ 722968 h 2209"/>
                <a:gd name="T98" fmla="*/ 1493164 w 4732"/>
                <a:gd name="T99" fmla="*/ 747811 h 2209"/>
                <a:gd name="T100" fmla="*/ 1322178 w 4732"/>
                <a:gd name="T101" fmla="*/ 794257 h 2209"/>
                <a:gd name="T102" fmla="*/ 1280781 w 4732"/>
                <a:gd name="T103" fmla="*/ 794257 h 2209"/>
                <a:gd name="T104" fmla="*/ 1099355 w 4732"/>
                <a:gd name="T105" fmla="*/ 738450 h 2209"/>
                <a:gd name="T106" fmla="*/ 1003962 w 4732"/>
                <a:gd name="T107" fmla="*/ 645919 h 2209"/>
                <a:gd name="T108" fmla="*/ 955726 w 4732"/>
                <a:gd name="T109" fmla="*/ 524224 h 2209"/>
                <a:gd name="T110" fmla="*/ 954286 w 4732"/>
                <a:gd name="T111" fmla="*/ 510542 h 2209"/>
                <a:gd name="T112" fmla="*/ 956446 w 4732"/>
                <a:gd name="T113" fmla="*/ 457976 h 2209"/>
                <a:gd name="T114" fmla="*/ 961845 w 4732"/>
                <a:gd name="T115" fmla="*/ 433493 h 2209"/>
                <a:gd name="T116" fmla="*/ 1067317 w 4732"/>
                <a:gd name="T117" fmla="*/ 312518 h 2209"/>
                <a:gd name="T118" fmla="*/ 1169549 w 4732"/>
                <a:gd name="T119" fmla="*/ 295236 h 2209"/>
                <a:gd name="T120" fmla="*/ 1245144 w 4732"/>
                <a:gd name="T121" fmla="*/ 342762 h 220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732" h="2209">
                  <a:moveTo>
                    <a:pt x="3457" y="983"/>
                  </a:moveTo>
                  <a:lnTo>
                    <a:pt x="3457" y="983"/>
                  </a:lnTo>
                  <a:cubicBezTo>
                    <a:pt x="3451" y="990"/>
                    <a:pt x="3441" y="993"/>
                    <a:pt x="3426" y="993"/>
                  </a:cubicBezTo>
                  <a:cubicBezTo>
                    <a:pt x="3411" y="992"/>
                    <a:pt x="3390" y="988"/>
                    <a:pt x="3361" y="983"/>
                  </a:cubicBezTo>
                  <a:cubicBezTo>
                    <a:pt x="3331" y="980"/>
                    <a:pt x="3294" y="977"/>
                    <a:pt x="3245" y="985"/>
                  </a:cubicBezTo>
                  <a:cubicBezTo>
                    <a:pt x="3196" y="992"/>
                    <a:pt x="3135" y="1012"/>
                    <a:pt x="3072" y="1057"/>
                  </a:cubicBezTo>
                  <a:cubicBezTo>
                    <a:pt x="3040" y="1080"/>
                    <a:pt x="3008" y="1109"/>
                    <a:pt x="2982" y="1144"/>
                  </a:cubicBezTo>
                  <a:cubicBezTo>
                    <a:pt x="2955" y="1180"/>
                    <a:pt x="2936" y="1222"/>
                    <a:pt x="2928" y="1267"/>
                  </a:cubicBezTo>
                  <a:cubicBezTo>
                    <a:pt x="2920" y="1316"/>
                    <a:pt x="2921" y="1374"/>
                    <a:pt x="2938" y="1434"/>
                  </a:cubicBezTo>
                  <a:cubicBezTo>
                    <a:pt x="2954" y="1494"/>
                    <a:pt x="2984" y="1559"/>
                    <a:pt x="3033" y="1620"/>
                  </a:cubicBezTo>
                  <a:cubicBezTo>
                    <a:pt x="3080" y="1680"/>
                    <a:pt x="3144" y="1737"/>
                    <a:pt x="3219" y="1782"/>
                  </a:cubicBezTo>
                  <a:cubicBezTo>
                    <a:pt x="3296" y="1825"/>
                    <a:pt x="3388" y="1859"/>
                    <a:pt x="3492" y="1872"/>
                  </a:cubicBezTo>
                  <a:cubicBezTo>
                    <a:pt x="3517" y="1877"/>
                    <a:pt x="3544" y="1876"/>
                    <a:pt x="3570" y="1879"/>
                  </a:cubicBezTo>
                  <a:cubicBezTo>
                    <a:pt x="3598" y="1880"/>
                    <a:pt x="3625" y="1878"/>
                    <a:pt x="3653" y="1878"/>
                  </a:cubicBezTo>
                  <a:cubicBezTo>
                    <a:pt x="3709" y="1872"/>
                    <a:pt x="3766" y="1865"/>
                    <a:pt x="3824" y="1848"/>
                  </a:cubicBezTo>
                  <a:cubicBezTo>
                    <a:pt x="3881" y="1833"/>
                    <a:pt x="3937" y="1808"/>
                    <a:pt x="3993" y="1781"/>
                  </a:cubicBezTo>
                  <a:cubicBezTo>
                    <a:pt x="4020" y="1765"/>
                    <a:pt x="4048" y="1751"/>
                    <a:pt x="4074" y="1732"/>
                  </a:cubicBezTo>
                  <a:cubicBezTo>
                    <a:pt x="4086" y="1722"/>
                    <a:pt x="4101" y="1715"/>
                    <a:pt x="4113" y="1704"/>
                  </a:cubicBezTo>
                  <a:cubicBezTo>
                    <a:pt x="4125" y="1694"/>
                    <a:pt x="4137" y="1684"/>
                    <a:pt x="4149" y="1673"/>
                  </a:cubicBezTo>
                  <a:cubicBezTo>
                    <a:pt x="4245" y="1588"/>
                    <a:pt x="4319" y="1476"/>
                    <a:pt x="4358" y="1342"/>
                  </a:cubicBezTo>
                  <a:cubicBezTo>
                    <a:pt x="4397" y="1210"/>
                    <a:pt x="4402" y="1060"/>
                    <a:pt x="4370" y="918"/>
                  </a:cubicBezTo>
                  <a:cubicBezTo>
                    <a:pt x="4354" y="847"/>
                    <a:pt x="4329" y="777"/>
                    <a:pt x="4296" y="712"/>
                  </a:cubicBezTo>
                  <a:cubicBezTo>
                    <a:pt x="4260" y="648"/>
                    <a:pt x="4218" y="589"/>
                    <a:pt x="4166" y="537"/>
                  </a:cubicBezTo>
                  <a:cubicBezTo>
                    <a:pt x="4138" y="512"/>
                    <a:pt x="4113" y="485"/>
                    <a:pt x="4081" y="464"/>
                  </a:cubicBezTo>
                  <a:lnTo>
                    <a:pt x="4058" y="448"/>
                  </a:lnTo>
                  <a:cubicBezTo>
                    <a:pt x="4051" y="442"/>
                    <a:pt x="4043" y="436"/>
                    <a:pt x="4035" y="432"/>
                  </a:cubicBezTo>
                  <a:lnTo>
                    <a:pt x="3986" y="403"/>
                  </a:lnTo>
                  <a:cubicBezTo>
                    <a:pt x="3919" y="367"/>
                    <a:pt x="3847" y="336"/>
                    <a:pt x="3770" y="318"/>
                  </a:cubicBezTo>
                  <a:cubicBezTo>
                    <a:pt x="3618" y="276"/>
                    <a:pt x="3451" y="272"/>
                    <a:pt x="3288" y="289"/>
                  </a:cubicBezTo>
                  <a:cubicBezTo>
                    <a:pt x="3126" y="308"/>
                    <a:pt x="2965" y="354"/>
                    <a:pt x="2816" y="418"/>
                  </a:cubicBezTo>
                  <a:cubicBezTo>
                    <a:pt x="2665" y="485"/>
                    <a:pt x="2522" y="568"/>
                    <a:pt x="2386" y="660"/>
                  </a:cubicBezTo>
                  <a:cubicBezTo>
                    <a:pt x="2250" y="751"/>
                    <a:pt x="2121" y="850"/>
                    <a:pt x="1997" y="948"/>
                  </a:cubicBezTo>
                  <a:cubicBezTo>
                    <a:pt x="1747" y="1144"/>
                    <a:pt x="1514" y="1335"/>
                    <a:pt x="1282" y="1481"/>
                  </a:cubicBezTo>
                  <a:cubicBezTo>
                    <a:pt x="1052" y="1625"/>
                    <a:pt x="829" y="1728"/>
                    <a:pt x="635" y="1783"/>
                  </a:cubicBezTo>
                  <a:cubicBezTo>
                    <a:pt x="623" y="1787"/>
                    <a:pt x="611" y="1791"/>
                    <a:pt x="599" y="1794"/>
                  </a:cubicBezTo>
                  <a:cubicBezTo>
                    <a:pt x="587" y="1796"/>
                    <a:pt x="576" y="1800"/>
                    <a:pt x="564" y="1802"/>
                  </a:cubicBezTo>
                  <a:cubicBezTo>
                    <a:pt x="541" y="1808"/>
                    <a:pt x="518" y="1813"/>
                    <a:pt x="496" y="1818"/>
                  </a:cubicBezTo>
                  <a:cubicBezTo>
                    <a:pt x="473" y="1822"/>
                    <a:pt x="452" y="1826"/>
                    <a:pt x="431" y="1830"/>
                  </a:cubicBezTo>
                  <a:cubicBezTo>
                    <a:pt x="421" y="1832"/>
                    <a:pt x="411" y="1833"/>
                    <a:pt x="401" y="1835"/>
                  </a:cubicBezTo>
                  <a:cubicBezTo>
                    <a:pt x="390" y="1836"/>
                    <a:pt x="380" y="1838"/>
                    <a:pt x="370" y="1839"/>
                  </a:cubicBezTo>
                  <a:cubicBezTo>
                    <a:pt x="331" y="1843"/>
                    <a:pt x="294" y="1848"/>
                    <a:pt x="261" y="1848"/>
                  </a:cubicBezTo>
                  <a:cubicBezTo>
                    <a:pt x="227" y="1849"/>
                    <a:pt x="196" y="1851"/>
                    <a:pt x="169" y="1849"/>
                  </a:cubicBezTo>
                  <a:cubicBezTo>
                    <a:pt x="142" y="1848"/>
                    <a:pt x="117" y="1848"/>
                    <a:pt x="96" y="1846"/>
                  </a:cubicBezTo>
                  <a:cubicBezTo>
                    <a:pt x="75" y="1844"/>
                    <a:pt x="58" y="1842"/>
                    <a:pt x="43" y="1841"/>
                  </a:cubicBezTo>
                  <a:cubicBezTo>
                    <a:pt x="15" y="1838"/>
                    <a:pt x="0" y="1836"/>
                    <a:pt x="0" y="1836"/>
                  </a:cubicBezTo>
                  <a:cubicBezTo>
                    <a:pt x="0" y="1836"/>
                    <a:pt x="15" y="1836"/>
                    <a:pt x="44" y="1837"/>
                  </a:cubicBezTo>
                  <a:cubicBezTo>
                    <a:pt x="58" y="1837"/>
                    <a:pt x="75" y="1838"/>
                    <a:pt x="97" y="1838"/>
                  </a:cubicBezTo>
                  <a:cubicBezTo>
                    <a:pt x="117" y="1838"/>
                    <a:pt x="142" y="1836"/>
                    <a:pt x="169" y="1835"/>
                  </a:cubicBezTo>
                  <a:cubicBezTo>
                    <a:pt x="196" y="1835"/>
                    <a:pt x="226" y="1830"/>
                    <a:pt x="259" y="1826"/>
                  </a:cubicBezTo>
                  <a:cubicBezTo>
                    <a:pt x="292" y="1823"/>
                    <a:pt x="327" y="1815"/>
                    <a:pt x="365" y="1808"/>
                  </a:cubicBezTo>
                  <a:cubicBezTo>
                    <a:pt x="375" y="1806"/>
                    <a:pt x="385" y="1804"/>
                    <a:pt x="394" y="1802"/>
                  </a:cubicBezTo>
                  <a:cubicBezTo>
                    <a:pt x="404" y="1800"/>
                    <a:pt x="414" y="1797"/>
                    <a:pt x="424" y="1795"/>
                  </a:cubicBezTo>
                  <a:cubicBezTo>
                    <a:pt x="444" y="1790"/>
                    <a:pt x="465" y="1784"/>
                    <a:pt x="486" y="1779"/>
                  </a:cubicBezTo>
                  <a:cubicBezTo>
                    <a:pt x="507" y="1772"/>
                    <a:pt x="529" y="1765"/>
                    <a:pt x="551" y="1758"/>
                  </a:cubicBezTo>
                  <a:cubicBezTo>
                    <a:pt x="562" y="1754"/>
                    <a:pt x="573" y="1751"/>
                    <a:pt x="585" y="1747"/>
                  </a:cubicBezTo>
                  <a:cubicBezTo>
                    <a:pt x="596" y="1742"/>
                    <a:pt x="607" y="1738"/>
                    <a:pt x="619" y="1734"/>
                  </a:cubicBezTo>
                  <a:cubicBezTo>
                    <a:pt x="803" y="1666"/>
                    <a:pt x="1010" y="1550"/>
                    <a:pt x="1222" y="1393"/>
                  </a:cubicBezTo>
                  <a:cubicBezTo>
                    <a:pt x="1436" y="1237"/>
                    <a:pt x="1651" y="1033"/>
                    <a:pt x="1889" y="820"/>
                  </a:cubicBezTo>
                  <a:cubicBezTo>
                    <a:pt x="2008" y="713"/>
                    <a:pt x="2133" y="603"/>
                    <a:pt x="2270" y="499"/>
                  </a:cubicBezTo>
                  <a:cubicBezTo>
                    <a:pt x="2406" y="394"/>
                    <a:pt x="2555" y="295"/>
                    <a:pt x="2718" y="211"/>
                  </a:cubicBezTo>
                  <a:cubicBezTo>
                    <a:pt x="2884" y="129"/>
                    <a:pt x="3063" y="67"/>
                    <a:pt x="3252" y="35"/>
                  </a:cubicBezTo>
                  <a:cubicBezTo>
                    <a:pt x="3441" y="5"/>
                    <a:pt x="3639" y="0"/>
                    <a:pt x="3835" y="43"/>
                  </a:cubicBezTo>
                  <a:cubicBezTo>
                    <a:pt x="3933" y="62"/>
                    <a:pt x="4029" y="98"/>
                    <a:pt x="4121" y="142"/>
                  </a:cubicBezTo>
                  <a:lnTo>
                    <a:pt x="4189" y="179"/>
                  </a:lnTo>
                  <a:cubicBezTo>
                    <a:pt x="4201" y="185"/>
                    <a:pt x="4211" y="192"/>
                    <a:pt x="4222" y="199"/>
                  </a:cubicBezTo>
                  <a:lnTo>
                    <a:pt x="4254" y="221"/>
                  </a:lnTo>
                  <a:cubicBezTo>
                    <a:pt x="4298" y="249"/>
                    <a:pt x="4336" y="283"/>
                    <a:pt x="4375" y="317"/>
                  </a:cubicBezTo>
                  <a:cubicBezTo>
                    <a:pt x="4452" y="388"/>
                    <a:pt x="4517" y="471"/>
                    <a:pt x="4569" y="560"/>
                  </a:cubicBezTo>
                  <a:cubicBezTo>
                    <a:pt x="4620" y="650"/>
                    <a:pt x="4656" y="746"/>
                    <a:pt x="4682" y="844"/>
                  </a:cubicBezTo>
                  <a:cubicBezTo>
                    <a:pt x="4731" y="1039"/>
                    <a:pt x="4729" y="1244"/>
                    <a:pt x="4675" y="1433"/>
                  </a:cubicBezTo>
                  <a:cubicBezTo>
                    <a:pt x="4651" y="1529"/>
                    <a:pt x="4608" y="1619"/>
                    <a:pt x="4558" y="1701"/>
                  </a:cubicBezTo>
                  <a:cubicBezTo>
                    <a:pt x="4544" y="1722"/>
                    <a:pt x="4531" y="1742"/>
                    <a:pt x="4517" y="1763"/>
                  </a:cubicBezTo>
                  <a:cubicBezTo>
                    <a:pt x="4502" y="1782"/>
                    <a:pt x="4487" y="1801"/>
                    <a:pt x="4472" y="1820"/>
                  </a:cubicBezTo>
                  <a:cubicBezTo>
                    <a:pt x="4457" y="1839"/>
                    <a:pt x="4440" y="1856"/>
                    <a:pt x="4423" y="1873"/>
                  </a:cubicBezTo>
                  <a:cubicBezTo>
                    <a:pt x="4406" y="1889"/>
                    <a:pt x="4391" y="1907"/>
                    <a:pt x="4372" y="1922"/>
                  </a:cubicBezTo>
                  <a:cubicBezTo>
                    <a:pt x="4355" y="1937"/>
                    <a:pt x="4336" y="1953"/>
                    <a:pt x="4319" y="1967"/>
                  </a:cubicBezTo>
                  <a:cubicBezTo>
                    <a:pt x="4300" y="1983"/>
                    <a:pt x="4281" y="1994"/>
                    <a:pt x="4262" y="2008"/>
                  </a:cubicBezTo>
                  <a:cubicBezTo>
                    <a:pt x="4226" y="2035"/>
                    <a:pt x="4186" y="2055"/>
                    <a:pt x="4148" y="2077"/>
                  </a:cubicBezTo>
                  <a:cubicBezTo>
                    <a:pt x="4069" y="2116"/>
                    <a:pt x="3990" y="2149"/>
                    <a:pt x="3909" y="2168"/>
                  </a:cubicBezTo>
                  <a:cubicBezTo>
                    <a:pt x="3830" y="2191"/>
                    <a:pt x="3750" y="2200"/>
                    <a:pt x="3673" y="2206"/>
                  </a:cubicBezTo>
                  <a:cubicBezTo>
                    <a:pt x="3634" y="2206"/>
                    <a:pt x="3595" y="2208"/>
                    <a:pt x="3558" y="2206"/>
                  </a:cubicBezTo>
                  <a:cubicBezTo>
                    <a:pt x="3519" y="2202"/>
                    <a:pt x="3482" y="2202"/>
                    <a:pt x="3446" y="2195"/>
                  </a:cubicBezTo>
                  <a:cubicBezTo>
                    <a:pt x="3300" y="2172"/>
                    <a:pt x="3167" y="2121"/>
                    <a:pt x="3054" y="2051"/>
                  </a:cubicBezTo>
                  <a:cubicBezTo>
                    <a:pt x="2942" y="1978"/>
                    <a:pt x="2854" y="1890"/>
                    <a:pt x="2789" y="1794"/>
                  </a:cubicBezTo>
                  <a:cubicBezTo>
                    <a:pt x="2722" y="1700"/>
                    <a:pt x="2680" y="1597"/>
                    <a:pt x="2661" y="1494"/>
                  </a:cubicBezTo>
                  <a:cubicBezTo>
                    <a:pt x="2658" y="1481"/>
                    <a:pt x="2656" y="1469"/>
                    <a:pt x="2655" y="1456"/>
                  </a:cubicBezTo>
                  <a:cubicBezTo>
                    <a:pt x="2653" y="1443"/>
                    <a:pt x="2652" y="1430"/>
                    <a:pt x="2651" y="1418"/>
                  </a:cubicBezTo>
                  <a:cubicBezTo>
                    <a:pt x="2649" y="1393"/>
                    <a:pt x="2649" y="1368"/>
                    <a:pt x="2650" y="1344"/>
                  </a:cubicBezTo>
                  <a:cubicBezTo>
                    <a:pt x="2652" y="1319"/>
                    <a:pt x="2653" y="1295"/>
                    <a:pt x="2657" y="1272"/>
                  </a:cubicBezTo>
                  <a:cubicBezTo>
                    <a:pt x="2662" y="1248"/>
                    <a:pt x="2666" y="1227"/>
                    <a:pt x="2672" y="1204"/>
                  </a:cubicBezTo>
                  <a:cubicBezTo>
                    <a:pt x="2699" y="1110"/>
                    <a:pt x="2749" y="1038"/>
                    <a:pt x="2802" y="985"/>
                  </a:cubicBezTo>
                  <a:cubicBezTo>
                    <a:pt x="2854" y="931"/>
                    <a:pt x="2911" y="894"/>
                    <a:pt x="2965" y="868"/>
                  </a:cubicBezTo>
                  <a:cubicBezTo>
                    <a:pt x="3074" y="817"/>
                    <a:pt x="3173" y="809"/>
                    <a:pt x="3249" y="820"/>
                  </a:cubicBezTo>
                  <a:cubicBezTo>
                    <a:pt x="3325" y="831"/>
                    <a:pt x="3377" y="861"/>
                    <a:pt x="3409" y="887"/>
                  </a:cubicBezTo>
                  <a:cubicBezTo>
                    <a:pt x="3441" y="913"/>
                    <a:pt x="3454" y="936"/>
                    <a:pt x="3459" y="952"/>
                  </a:cubicBezTo>
                  <a:cubicBezTo>
                    <a:pt x="3465" y="968"/>
                    <a:pt x="3462" y="978"/>
                    <a:pt x="3457" y="98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58C7EDB9-B048-5945-B8B6-EE08C53051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6875" y="3311525"/>
              <a:ext cx="1666875" cy="820738"/>
            </a:xfrm>
            <a:custGeom>
              <a:avLst/>
              <a:gdLst>
                <a:gd name="T0" fmla="*/ 1663276 w 4632"/>
                <a:gd name="T1" fmla="*/ 113031 h 2280"/>
                <a:gd name="T2" fmla="*/ 1637726 w 4632"/>
                <a:gd name="T3" fmla="*/ 121671 h 2280"/>
                <a:gd name="T4" fmla="*/ 1608578 w 4632"/>
                <a:gd name="T5" fmla="*/ 118071 h 2280"/>
                <a:gd name="T6" fmla="*/ 1588065 w 4632"/>
                <a:gd name="T7" fmla="*/ 114471 h 2280"/>
                <a:gd name="T8" fmla="*/ 1562875 w 4632"/>
                <a:gd name="T9" fmla="*/ 110872 h 2280"/>
                <a:gd name="T10" fmla="*/ 1495941 w 4632"/>
                <a:gd name="T11" fmla="*/ 105112 h 2280"/>
                <a:gd name="T12" fmla="*/ 1402737 w 4632"/>
                <a:gd name="T13" fmla="*/ 110152 h 2280"/>
                <a:gd name="T14" fmla="*/ 1281104 w 4632"/>
                <a:gd name="T15" fmla="*/ 139309 h 2280"/>
                <a:gd name="T16" fmla="*/ 1134641 w 4632"/>
                <a:gd name="T17" fmla="*/ 208064 h 2280"/>
                <a:gd name="T18" fmla="*/ 973783 w 4632"/>
                <a:gd name="T19" fmla="*/ 323976 h 2280"/>
                <a:gd name="T20" fmla="*/ 808607 w 4632"/>
                <a:gd name="T21" fmla="*/ 466165 h 2280"/>
                <a:gd name="T22" fmla="*/ 722600 w 4632"/>
                <a:gd name="T23" fmla="*/ 538519 h 2280"/>
                <a:gd name="T24" fmla="*/ 635154 w 4632"/>
                <a:gd name="T25" fmla="*/ 607274 h 2280"/>
                <a:gd name="T26" fmla="*/ 454504 w 4632"/>
                <a:gd name="T27" fmla="*/ 721386 h 2280"/>
                <a:gd name="T28" fmla="*/ 279612 w 4632"/>
                <a:gd name="T29" fmla="*/ 790500 h 2280"/>
                <a:gd name="T30" fmla="*/ 201162 w 4632"/>
                <a:gd name="T31" fmla="*/ 807779 h 2280"/>
                <a:gd name="T32" fmla="*/ 165536 w 4632"/>
                <a:gd name="T33" fmla="*/ 813179 h 2280"/>
                <a:gd name="T34" fmla="*/ 132789 w 4632"/>
                <a:gd name="T35" fmla="*/ 816778 h 2280"/>
                <a:gd name="T36" fmla="*/ 117674 w 4632"/>
                <a:gd name="T37" fmla="*/ 818218 h 2280"/>
                <a:gd name="T38" fmla="*/ 103280 w 4632"/>
                <a:gd name="T39" fmla="*/ 818578 h 2280"/>
                <a:gd name="T40" fmla="*/ 76650 w 4632"/>
                <a:gd name="T41" fmla="*/ 819658 h 2280"/>
                <a:gd name="T42" fmla="*/ 35266 w 4632"/>
                <a:gd name="T43" fmla="*/ 819298 h 2280"/>
                <a:gd name="T44" fmla="*/ 0 w 4632"/>
                <a:gd name="T45" fmla="*/ 817858 h 2280"/>
                <a:gd name="T46" fmla="*/ 34906 w 4632"/>
                <a:gd name="T47" fmla="*/ 813899 h 2280"/>
                <a:gd name="T48" fmla="*/ 75931 w 4632"/>
                <a:gd name="T49" fmla="*/ 808499 h 2280"/>
                <a:gd name="T50" fmla="*/ 101481 w 4632"/>
                <a:gd name="T51" fmla="*/ 804179 h 2280"/>
                <a:gd name="T52" fmla="*/ 115155 w 4632"/>
                <a:gd name="T53" fmla="*/ 801659 h 2280"/>
                <a:gd name="T54" fmla="*/ 129910 w 4632"/>
                <a:gd name="T55" fmla="*/ 798060 h 2280"/>
                <a:gd name="T56" fmla="*/ 161218 w 4632"/>
                <a:gd name="T57" fmla="*/ 790500 h 2280"/>
                <a:gd name="T58" fmla="*/ 194685 w 4632"/>
                <a:gd name="T59" fmla="*/ 780421 h 2280"/>
                <a:gd name="T60" fmla="*/ 267017 w 4632"/>
                <a:gd name="T61" fmla="*/ 754503 h 2280"/>
                <a:gd name="T62" fmla="*/ 423916 w 4632"/>
                <a:gd name="T63" fmla="*/ 669909 h 2280"/>
                <a:gd name="T64" fmla="*/ 582615 w 4632"/>
                <a:gd name="T65" fmla="*/ 543559 h 2280"/>
                <a:gd name="T66" fmla="*/ 661064 w 4632"/>
                <a:gd name="T67" fmla="*/ 469405 h 2280"/>
                <a:gd name="T68" fmla="*/ 739154 w 4632"/>
                <a:gd name="T69" fmla="*/ 392010 h 2280"/>
                <a:gd name="T70" fmla="*/ 898572 w 4632"/>
                <a:gd name="T71" fmla="*/ 236502 h 2280"/>
                <a:gd name="T72" fmla="*/ 1072025 w 4632"/>
                <a:gd name="T73" fmla="*/ 105112 h 2280"/>
                <a:gd name="T74" fmla="*/ 1245838 w 4632"/>
                <a:gd name="T75" fmla="*/ 27718 h 2280"/>
                <a:gd name="T76" fmla="*/ 1394101 w 4632"/>
                <a:gd name="T77" fmla="*/ 2160 h 2280"/>
                <a:gd name="T78" fmla="*/ 1507817 w 4632"/>
                <a:gd name="T79" fmla="*/ 10799 h 2280"/>
                <a:gd name="T80" fmla="*/ 1586266 w 4632"/>
                <a:gd name="T81" fmla="*/ 36357 h 2280"/>
                <a:gd name="T82" fmla="*/ 1612896 w 4632"/>
                <a:gd name="T83" fmla="*/ 50396 h 2280"/>
                <a:gd name="T84" fmla="*/ 1633048 w 4632"/>
                <a:gd name="T85" fmla="*/ 64075 h 2280"/>
                <a:gd name="T86" fmla="*/ 1656439 w 4632"/>
                <a:gd name="T87" fmla="*/ 87473 h 22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632" h="2280">
                  <a:moveTo>
                    <a:pt x="4622" y="314"/>
                  </a:moveTo>
                  <a:lnTo>
                    <a:pt x="4622" y="314"/>
                  </a:lnTo>
                  <a:cubicBezTo>
                    <a:pt x="4613" y="329"/>
                    <a:pt x="4593" y="339"/>
                    <a:pt x="4551" y="338"/>
                  </a:cubicBezTo>
                  <a:cubicBezTo>
                    <a:pt x="4530" y="337"/>
                    <a:pt x="4505" y="332"/>
                    <a:pt x="4470" y="328"/>
                  </a:cubicBezTo>
                  <a:cubicBezTo>
                    <a:pt x="4453" y="326"/>
                    <a:pt x="4434" y="322"/>
                    <a:pt x="4413" y="318"/>
                  </a:cubicBezTo>
                  <a:cubicBezTo>
                    <a:pt x="4392" y="315"/>
                    <a:pt x="4369" y="312"/>
                    <a:pt x="4343" y="308"/>
                  </a:cubicBezTo>
                  <a:cubicBezTo>
                    <a:pt x="4292" y="301"/>
                    <a:pt x="4230" y="295"/>
                    <a:pt x="4157" y="292"/>
                  </a:cubicBezTo>
                  <a:cubicBezTo>
                    <a:pt x="4084" y="292"/>
                    <a:pt x="3998" y="291"/>
                    <a:pt x="3898" y="306"/>
                  </a:cubicBezTo>
                  <a:cubicBezTo>
                    <a:pt x="3799" y="320"/>
                    <a:pt x="3686" y="345"/>
                    <a:pt x="3560" y="387"/>
                  </a:cubicBezTo>
                  <a:cubicBezTo>
                    <a:pt x="3435" y="430"/>
                    <a:pt x="3297" y="489"/>
                    <a:pt x="3153" y="578"/>
                  </a:cubicBezTo>
                  <a:cubicBezTo>
                    <a:pt x="3006" y="667"/>
                    <a:pt x="2857" y="777"/>
                    <a:pt x="2706" y="900"/>
                  </a:cubicBezTo>
                  <a:cubicBezTo>
                    <a:pt x="2555" y="1023"/>
                    <a:pt x="2403" y="1159"/>
                    <a:pt x="2247" y="1295"/>
                  </a:cubicBezTo>
                  <a:cubicBezTo>
                    <a:pt x="2169" y="1363"/>
                    <a:pt x="2089" y="1430"/>
                    <a:pt x="2008" y="1496"/>
                  </a:cubicBezTo>
                  <a:cubicBezTo>
                    <a:pt x="1927" y="1562"/>
                    <a:pt x="1847" y="1625"/>
                    <a:pt x="1765" y="1687"/>
                  </a:cubicBezTo>
                  <a:cubicBezTo>
                    <a:pt x="1600" y="1809"/>
                    <a:pt x="1432" y="1919"/>
                    <a:pt x="1263" y="2004"/>
                  </a:cubicBezTo>
                  <a:cubicBezTo>
                    <a:pt x="1095" y="2090"/>
                    <a:pt x="929" y="2154"/>
                    <a:pt x="777" y="2196"/>
                  </a:cubicBezTo>
                  <a:cubicBezTo>
                    <a:pt x="700" y="2215"/>
                    <a:pt x="627" y="2234"/>
                    <a:pt x="559" y="2244"/>
                  </a:cubicBezTo>
                  <a:cubicBezTo>
                    <a:pt x="524" y="2249"/>
                    <a:pt x="492" y="2257"/>
                    <a:pt x="460" y="2259"/>
                  </a:cubicBezTo>
                  <a:cubicBezTo>
                    <a:pt x="428" y="2262"/>
                    <a:pt x="398" y="2266"/>
                    <a:pt x="369" y="2269"/>
                  </a:cubicBezTo>
                  <a:cubicBezTo>
                    <a:pt x="354" y="2270"/>
                    <a:pt x="341" y="2272"/>
                    <a:pt x="327" y="2273"/>
                  </a:cubicBezTo>
                  <a:cubicBezTo>
                    <a:pt x="313" y="2274"/>
                    <a:pt x="300" y="2274"/>
                    <a:pt x="287" y="2274"/>
                  </a:cubicBezTo>
                  <a:cubicBezTo>
                    <a:pt x="261" y="2275"/>
                    <a:pt x="236" y="2276"/>
                    <a:pt x="213" y="2277"/>
                  </a:cubicBezTo>
                  <a:cubicBezTo>
                    <a:pt x="168" y="2279"/>
                    <a:pt x="129" y="2277"/>
                    <a:pt x="98" y="2276"/>
                  </a:cubicBezTo>
                  <a:cubicBezTo>
                    <a:pt x="34" y="2273"/>
                    <a:pt x="0" y="2272"/>
                    <a:pt x="0" y="2272"/>
                  </a:cubicBezTo>
                  <a:cubicBezTo>
                    <a:pt x="0" y="2272"/>
                    <a:pt x="34" y="2268"/>
                    <a:pt x="97" y="2261"/>
                  </a:cubicBezTo>
                  <a:cubicBezTo>
                    <a:pt x="128" y="2258"/>
                    <a:pt x="167" y="2255"/>
                    <a:pt x="211" y="2246"/>
                  </a:cubicBezTo>
                  <a:cubicBezTo>
                    <a:pt x="233" y="2242"/>
                    <a:pt x="257" y="2238"/>
                    <a:pt x="282" y="2234"/>
                  </a:cubicBezTo>
                  <a:cubicBezTo>
                    <a:pt x="294" y="2231"/>
                    <a:pt x="307" y="2229"/>
                    <a:pt x="320" y="2227"/>
                  </a:cubicBezTo>
                  <a:cubicBezTo>
                    <a:pt x="334" y="2224"/>
                    <a:pt x="347" y="2220"/>
                    <a:pt x="361" y="2217"/>
                  </a:cubicBezTo>
                  <a:cubicBezTo>
                    <a:pt x="389" y="2210"/>
                    <a:pt x="417" y="2204"/>
                    <a:pt x="448" y="2196"/>
                  </a:cubicBezTo>
                  <a:cubicBezTo>
                    <a:pt x="478" y="2189"/>
                    <a:pt x="508" y="2178"/>
                    <a:pt x="541" y="2168"/>
                  </a:cubicBezTo>
                  <a:cubicBezTo>
                    <a:pt x="605" y="2150"/>
                    <a:pt x="672" y="2123"/>
                    <a:pt x="742" y="2096"/>
                  </a:cubicBezTo>
                  <a:cubicBezTo>
                    <a:pt x="882" y="2038"/>
                    <a:pt x="1030" y="1959"/>
                    <a:pt x="1178" y="1861"/>
                  </a:cubicBezTo>
                  <a:cubicBezTo>
                    <a:pt x="1327" y="1762"/>
                    <a:pt x="1474" y="1642"/>
                    <a:pt x="1619" y="1510"/>
                  </a:cubicBezTo>
                  <a:cubicBezTo>
                    <a:pt x="1692" y="1444"/>
                    <a:pt x="1765" y="1374"/>
                    <a:pt x="1837" y="1304"/>
                  </a:cubicBezTo>
                  <a:cubicBezTo>
                    <a:pt x="1910" y="1235"/>
                    <a:pt x="1982" y="1162"/>
                    <a:pt x="2054" y="1089"/>
                  </a:cubicBezTo>
                  <a:cubicBezTo>
                    <a:pt x="2198" y="943"/>
                    <a:pt x="2344" y="794"/>
                    <a:pt x="2497" y="657"/>
                  </a:cubicBezTo>
                  <a:cubicBezTo>
                    <a:pt x="2651" y="520"/>
                    <a:pt x="2812" y="393"/>
                    <a:pt x="2979" y="292"/>
                  </a:cubicBezTo>
                  <a:cubicBezTo>
                    <a:pt x="3146" y="189"/>
                    <a:pt x="3312" y="121"/>
                    <a:pt x="3462" y="77"/>
                  </a:cubicBezTo>
                  <a:cubicBezTo>
                    <a:pt x="3613" y="32"/>
                    <a:pt x="3751" y="12"/>
                    <a:pt x="3874" y="6"/>
                  </a:cubicBezTo>
                  <a:cubicBezTo>
                    <a:pt x="3995" y="0"/>
                    <a:pt x="4101" y="14"/>
                    <a:pt x="4190" y="30"/>
                  </a:cubicBezTo>
                  <a:cubicBezTo>
                    <a:pt x="4279" y="49"/>
                    <a:pt x="4350" y="74"/>
                    <a:pt x="4408" y="101"/>
                  </a:cubicBezTo>
                  <a:cubicBezTo>
                    <a:pt x="4436" y="114"/>
                    <a:pt x="4461" y="127"/>
                    <a:pt x="4482" y="140"/>
                  </a:cubicBezTo>
                  <a:cubicBezTo>
                    <a:pt x="4504" y="154"/>
                    <a:pt x="4522" y="167"/>
                    <a:pt x="4538" y="178"/>
                  </a:cubicBezTo>
                  <a:cubicBezTo>
                    <a:pt x="4570" y="201"/>
                    <a:pt x="4590" y="225"/>
                    <a:pt x="4603" y="243"/>
                  </a:cubicBezTo>
                  <a:cubicBezTo>
                    <a:pt x="4631" y="279"/>
                    <a:pt x="4630" y="301"/>
                    <a:pt x="4622" y="31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22E51910-39C7-B443-B2D3-4989C71592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1675" y="3486150"/>
              <a:ext cx="366713" cy="561975"/>
            </a:xfrm>
            <a:custGeom>
              <a:avLst/>
              <a:gdLst>
                <a:gd name="T0" fmla="*/ 222043 w 1019"/>
                <a:gd name="T1" fmla="*/ 8989 h 1563"/>
                <a:gd name="T2" fmla="*/ 222043 w 1019"/>
                <a:gd name="T3" fmla="*/ 8989 h 1563"/>
                <a:gd name="T4" fmla="*/ 234639 w 1019"/>
                <a:gd name="T5" fmla="*/ 1079 h 1563"/>
                <a:gd name="T6" fmla="*/ 234639 w 1019"/>
                <a:gd name="T7" fmla="*/ 1079 h 1563"/>
                <a:gd name="T8" fmla="*/ 270266 w 1019"/>
                <a:gd name="T9" fmla="*/ 9708 h 1563"/>
                <a:gd name="T10" fmla="*/ 270266 w 1019"/>
                <a:gd name="T11" fmla="*/ 9708 h 1563"/>
                <a:gd name="T12" fmla="*/ 328206 w 1019"/>
                <a:gd name="T13" fmla="*/ 65078 h 1563"/>
                <a:gd name="T14" fmla="*/ 328206 w 1019"/>
                <a:gd name="T15" fmla="*/ 65078 h 1563"/>
                <a:gd name="T16" fmla="*/ 365273 w 1019"/>
                <a:gd name="T17" fmla="*/ 200988 h 1563"/>
                <a:gd name="T18" fmla="*/ 365273 w 1019"/>
                <a:gd name="T19" fmla="*/ 200988 h 1563"/>
                <a:gd name="T20" fmla="*/ 345840 w 1019"/>
                <a:gd name="T21" fmla="*/ 291235 h 1563"/>
                <a:gd name="T22" fmla="*/ 345840 w 1019"/>
                <a:gd name="T23" fmla="*/ 291235 h 1563"/>
                <a:gd name="T24" fmla="*/ 298337 w 1019"/>
                <a:gd name="T25" fmla="*/ 373212 h 1563"/>
                <a:gd name="T26" fmla="*/ 298337 w 1019"/>
                <a:gd name="T27" fmla="*/ 373212 h 1563"/>
                <a:gd name="T28" fmla="*/ 234279 w 1019"/>
                <a:gd name="T29" fmla="*/ 438650 h 1563"/>
                <a:gd name="T30" fmla="*/ 234279 w 1019"/>
                <a:gd name="T31" fmla="*/ 438650 h 1563"/>
                <a:gd name="T32" fmla="*/ 164823 w 1019"/>
                <a:gd name="T33" fmla="*/ 486110 h 1563"/>
                <a:gd name="T34" fmla="*/ 164823 w 1019"/>
                <a:gd name="T35" fmla="*/ 486110 h 1563"/>
                <a:gd name="T36" fmla="*/ 47504 w 1019"/>
                <a:gd name="T37" fmla="*/ 542559 h 1563"/>
                <a:gd name="T38" fmla="*/ 47504 w 1019"/>
                <a:gd name="T39" fmla="*/ 542559 h 1563"/>
                <a:gd name="T40" fmla="*/ 0 w 1019"/>
                <a:gd name="T41" fmla="*/ 561615 h 1563"/>
                <a:gd name="T42" fmla="*/ 0 w 1019"/>
                <a:gd name="T43" fmla="*/ 561615 h 1563"/>
                <a:gd name="T44" fmla="*/ 41746 w 1019"/>
                <a:gd name="T45" fmla="*/ 531773 h 1563"/>
                <a:gd name="T46" fmla="*/ 41746 w 1019"/>
                <a:gd name="T47" fmla="*/ 531773 h 1563"/>
                <a:gd name="T48" fmla="*/ 141431 w 1019"/>
                <a:gd name="T49" fmla="*/ 453391 h 1563"/>
                <a:gd name="T50" fmla="*/ 141431 w 1019"/>
                <a:gd name="T51" fmla="*/ 453391 h 1563"/>
                <a:gd name="T52" fmla="*/ 242556 w 1019"/>
                <a:gd name="T53" fmla="*/ 334740 h 1563"/>
                <a:gd name="T54" fmla="*/ 242556 w 1019"/>
                <a:gd name="T55" fmla="*/ 334740 h 1563"/>
                <a:gd name="T56" fmla="*/ 273505 w 1019"/>
                <a:gd name="T57" fmla="*/ 265707 h 1563"/>
                <a:gd name="T58" fmla="*/ 273505 w 1019"/>
                <a:gd name="T59" fmla="*/ 265707 h 1563"/>
                <a:gd name="T60" fmla="*/ 285021 w 1019"/>
                <a:gd name="T61" fmla="*/ 198471 h 1563"/>
                <a:gd name="T62" fmla="*/ 285021 w 1019"/>
                <a:gd name="T63" fmla="*/ 198471 h 1563"/>
                <a:gd name="T64" fmla="*/ 265228 w 1019"/>
                <a:gd name="T65" fmla="*/ 100314 h 1563"/>
                <a:gd name="T66" fmla="*/ 265228 w 1019"/>
                <a:gd name="T67" fmla="*/ 100314 h 1563"/>
                <a:gd name="T68" fmla="*/ 236798 w 1019"/>
                <a:gd name="T69" fmla="*/ 49618 h 1563"/>
                <a:gd name="T70" fmla="*/ 236798 w 1019"/>
                <a:gd name="T71" fmla="*/ 49618 h 1563"/>
                <a:gd name="T72" fmla="*/ 221683 w 1019"/>
                <a:gd name="T73" fmla="*/ 23730 h 1563"/>
                <a:gd name="T74" fmla="*/ 221683 w 1019"/>
                <a:gd name="T75" fmla="*/ 23730 h 1563"/>
                <a:gd name="T76" fmla="*/ 222043 w 1019"/>
                <a:gd name="T77" fmla="*/ 8989 h 156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9" h="1563">
                  <a:moveTo>
                    <a:pt x="617" y="25"/>
                  </a:moveTo>
                  <a:lnTo>
                    <a:pt x="617" y="25"/>
                  </a:lnTo>
                  <a:cubicBezTo>
                    <a:pt x="623" y="15"/>
                    <a:pt x="632" y="6"/>
                    <a:pt x="652" y="3"/>
                  </a:cubicBezTo>
                  <a:cubicBezTo>
                    <a:pt x="673" y="0"/>
                    <a:pt x="705" y="3"/>
                    <a:pt x="751" y="27"/>
                  </a:cubicBezTo>
                  <a:cubicBezTo>
                    <a:pt x="796" y="51"/>
                    <a:pt x="856" y="97"/>
                    <a:pt x="912" y="181"/>
                  </a:cubicBezTo>
                  <a:cubicBezTo>
                    <a:pt x="967" y="266"/>
                    <a:pt x="1018" y="391"/>
                    <a:pt x="1015" y="559"/>
                  </a:cubicBezTo>
                  <a:cubicBezTo>
                    <a:pt x="1012" y="644"/>
                    <a:pt x="993" y="728"/>
                    <a:pt x="961" y="810"/>
                  </a:cubicBezTo>
                  <a:cubicBezTo>
                    <a:pt x="928" y="892"/>
                    <a:pt x="883" y="969"/>
                    <a:pt x="829" y="1038"/>
                  </a:cubicBezTo>
                  <a:cubicBezTo>
                    <a:pt x="776" y="1106"/>
                    <a:pt x="715" y="1167"/>
                    <a:pt x="651" y="1220"/>
                  </a:cubicBezTo>
                  <a:cubicBezTo>
                    <a:pt x="587" y="1271"/>
                    <a:pt x="522" y="1315"/>
                    <a:pt x="458" y="1352"/>
                  </a:cubicBezTo>
                  <a:cubicBezTo>
                    <a:pt x="332" y="1426"/>
                    <a:pt x="215" y="1475"/>
                    <a:pt x="132" y="1509"/>
                  </a:cubicBezTo>
                  <a:cubicBezTo>
                    <a:pt x="50" y="1543"/>
                    <a:pt x="0" y="1562"/>
                    <a:pt x="0" y="1562"/>
                  </a:cubicBezTo>
                  <a:cubicBezTo>
                    <a:pt x="0" y="1562"/>
                    <a:pt x="43" y="1530"/>
                    <a:pt x="116" y="1479"/>
                  </a:cubicBezTo>
                  <a:cubicBezTo>
                    <a:pt x="188" y="1426"/>
                    <a:pt x="289" y="1354"/>
                    <a:pt x="393" y="1261"/>
                  </a:cubicBezTo>
                  <a:cubicBezTo>
                    <a:pt x="497" y="1170"/>
                    <a:pt x="601" y="1058"/>
                    <a:pt x="674" y="931"/>
                  </a:cubicBezTo>
                  <a:cubicBezTo>
                    <a:pt x="711" y="869"/>
                    <a:pt x="740" y="802"/>
                    <a:pt x="760" y="739"/>
                  </a:cubicBezTo>
                  <a:cubicBezTo>
                    <a:pt x="779" y="675"/>
                    <a:pt x="790" y="609"/>
                    <a:pt x="792" y="552"/>
                  </a:cubicBezTo>
                  <a:cubicBezTo>
                    <a:pt x="795" y="435"/>
                    <a:pt x="765" y="344"/>
                    <a:pt x="737" y="279"/>
                  </a:cubicBezTo>
                  <a:cubicBezTo>
                    <a:pt x="708" y="214"/>
                    <a:pt x="679" y="171"/>
                    <a:pt x="658" y="138"/>
                  </a:cubicBezTo>
                  <a:cubicBezTo>
                    <a:pt x="636" y="105"/>
                    <a:pt x="623" y="83"/>
                    <a:pt x="616" y="66"/>
                  </a:cubicBezTo>
                  <a:cubicBezTo>
                    <a:pt x="611" y="48"/>
                    <a:pt x="613" y="34"/>
                    <a:pt x="617" y="2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855F041A-8838-834B-8616-930EBA2FDD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9625" y="3197225"/>
              <a:ext cx="434975" cy="733425"/>
            </a:xfrm>
            <a:custGeom>
              <a:avLst/>
              <a:gdLst>
                <a:gd name="T0" fmla="*/ 7196 w 1209"/>
                <a:gd name="T1" fmla="*/ 144812 h 2036"/>
                <a:gd name="T2" fmla="*/ 0 w 1209"/>
                <a:gd name="T3" fmla="*/ 129322 h 2036"/>
                <a:gd name="T4" fmla="*/ 720 w 1209"/>
                <a:gd name="T5" fmla="*/ 120677 h 2036"/>
                <a:gd name="T6" fmla="*/ 3958 w 1209"/>
                <a:gd name="T7" fmla="*/ 109509 h 2036"/>
                <a:gd name="T8" fmla="*/ 6116 w 1209"/>
                <a:gd name="T9" fmla="*/ 102665 h 2036"/>
                <a:gd name="T10" fmla="*/ 9714 w 1209"/>
                <a:gd name="T11" fmla="*/ 95461 h 2036"/>
                <a:gd name="T12" fmla="*/ 19788 w 1209"/>
                <a:gd name="T13" fmla="*/ 79610 h 2036"/>
                <a:gd name="T14" fmla="*/ 34539 w 1209"/>
                <a:gd name="T15" fmla="*/ 61959 h 2036"/>
                <a:gd name="T16" fmla="*/ 55406 w 1209"/>
                <a:gd name="T17" fmla="*/ 43588 h 2036"/>
                <a:gd name="T18" fmla="*/ 118728 w 1209"/>
                <a:gd name="T19" fmla="*/ 11888 h 2036"/>
                <a:gd name="T20" fmla="*/ 213350 w 1209"/>
                <a:gd name="T21" fmla="*/ 4323 h 2036"/>
                <a:gd name="T22" fmla="*/ 227381 w 1209"/>
                <a:gd name="T23" fmla="*/ 6844 h 2036"/>
                <a:gd name="T24" fmla="*/ 241413 w 1209"/>
                <a:gd name="T25" fmla="*/ 10086 h 2036"/>
                <a:gd name="T26" fmla="*/ 255804 w 1209"/>
                <a:gd name="T27" fmla="*/ 14769 h 2036"/>
                <a:gd name="T28" fmla="*/ 269836 w 1209"/>
                <a:gd name="T29" fmla="*/ 20173 h 2036"/>
                <a:gd name="T30" fmla="*/ 325242 w 1209"/>
                <a:gd name="T31" fmla="*/ 53674 h 2036"/>
                <a:gd name="T32" fmla="*/ 408711 w 1209"/>
                <a:gd name="T33" fmla="*/ 164264 h 2036"/>
                <a:gd name="T34" fmla="*/ 429219 w 1209"/>
                <a:gd name="T35" fmla="*/ 233788 h 2036"/>
                <a:gd name="T36" fmla="*/ 433176 w 1209"/>
                <a:gd name="T37" fmla="*/ 305834 h 2036"/>
                <a:gd name="T38" fmla="*/ 400076 w 1209"/>
                <a:gd name="T39" fmla="*/ 440920 h 2036"/>
                <a:gd name="T40" fmla="*/ 334596 w 1209"/>
                <a:gd name="T41" fmla="*/ 549709 h 2036"/>
                <a:gd name="T42" fmla="*/ 194641 w 1209"/>
                <a:gd name="T43" fmla="*/ 686235 h 2036"/>
                <a:gd name="T44" fmla="*/ 149669 w 1209"/>
                <a:gd name="T45" fmla="*/ 721177 h 2036"/>
                <a:gd name="T46" fmla="*/ 132759 w 1209"/>
                <a:gd name="T47" fmla="*/ 733065 h 2036"/>
                <a:gd name="T48" fmla="*/ 147150 w 1209"/>
                <a:gd name="T49" fmla="*/ 718295 h 2036"/>
                <a:gd name="T50" fmla="*/ 186366 w 1209"/>
                <a:gd name="T51" fmla="*/ 677229 h 2036"/>
                <a:gd name="T52" fmla="*/ 301496 w 1209"/>
                <a:gd name="T53" fmla="*/ 527014 h 2036"/>
                <a:gd name="T54" fmla="*/ 348987 w 1209"/>
                <a:gd name="T55" fmla="*/ 421467 h 2036"/>
                <a:gd name="T56" fmla="*/ 365537 w 1209"/>
                <a:gd name="T57" fmla="*/ 304753 h 2036"/>
                <a:gd name="T58" fmla="*/ 338914 w 1209"/>
                <a:gd name="T59" fmla="*/ 196324 h 2036"/>
                <a:gd name="T60" fmla="*/ 275592 w 1209"/>
                <a:gd name="T61" fmla="*/ 116354 h 2036"/>
                <a:gd name="T62" fmla="*/ 237815 w 1209"/>
                <a:gd name="T63" fmla="*/ 93299 h 2036"/>
                <a:gd name="T64" fmla="*/ 228461 w 1209"/>
                <a:gd name="T65" fmla="*/ 88976 h 2036"/>
                <a:gd name="T66" fmla="*/ 219466 w 1209"/>
                <a:gd name="T67" fmla="*/ 86095 h 2036"/>
                <a:gd name="T68" fmla="*/ 210472 w 1209"/>
                <a:gd name="T69" fmla="*/ 83933 h 2036"/>
                <a:gd name="T70" fmla="*/ 201477 w 1209"/>
                <a:gd name="T71" fmla="*/ 81772 h 2036"/>
                <a:gd name="T72" fmla="*/ 136357 w 1209"/>
                <a:gd name="T73" fmla="*/ 82132 h 2036"/>
                <a:gd name="T74" fmla="*/ 88866 w 1209"/>
                <a:gd name="T75" fmla="*/ 97262 h 2036"/>
                <a:gd name="T76" fmla="*/ 71237 w 1209"/>
                <a:gd name="T77" fmla="*/ 106628 h 2036"/>
                <a:gd name="T78" fmla="*/ 56845 w 1209"/>
                <a:gd name="T79" fmla="*/ 115633 h 2036"/>
                <a:gd name="T80" fmla="*/ 45692 w 1209"/>
                <a:gd name="T81" fmla="*/ 123919 h 2036"/>
                <a:gd name="T82" fmla="*/ 41015 w 1209"/>
                <a:gd name="T83" fmla="*/ 127521 h 2036"/>
                <a:gd name="T84" fmla="*/ 36698 w 1209"/>
                <a:gd name="T85" fmla="*/ 131123 h 2036"/>
                <a:gd name="T86" fmla="*/ 29142 w 1209"/>
                <a:gd name="T87" fmla="*/ 136527 h 2036"/>
                <a:gd name="T88" fmla="*/ 23386 w 1209"/>
                <a:gd name="T89" fmla="*/ 141210 h 20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209" h="2036">
                  <a:moveTo>
                    <a:pt x="20" y="402"/>
                  </a:moveTo>
                  <a:lnTo>
                    <a:pt x="20" y="402"/>
                  </a:lnTo>
                  <a:cubicBezTo>
                    <a:pt x="9" y="398"/>
                    <a:pt x="1" y="387"/>
                    <a:pt x="0" y="359"/>
                  </a:cubicBezTo>
                  <a:cubicBezTo>
                    <a:pt x="0" y="352"/>
                    <a:pt x="1" y="344"/>
                    <a:pt x="2" y="335"/>
                  </a:cubicBezTo>
                  <a:cubicBezTo>
                    <a:pt x="4" y="325"/>
                    <a:pt x="7" y="315"/>
                    <a:pt x="11" y="304"/>
                  </a:cubicBezTo>
                  <a:cubicBezTo>
                    <a:pt x="13" y="298"/>
                    <a:pt x="15" y="291"/>
                    <a:pt x="17" y="285"/>
                  </a:cubicBezTo>
                  <a:cubicBezTo>
                    <a:pt x="20" y="278"/>
                    <a:pt x="24" y="272"/>
                    <a:pt x="27" y="265"/>
                  </a:cubicBezTo>
                  <a:cubicBezTo>
                    <a:pt x="35" y="252"/>
                    <a:pt x="42" y="235"/>
                    <a:pt x="55" y="221"/>
                  </a:cubicBezTo>
                  <a:cubicBezTo>
                    <a:pt x="66" y="205"/>
                    <a:pt x="79" y="188"/>
                    <a:pt x="96" y="172"/>
                  </a:cubicBezTo>
                  <a:cubicBezTo>
                    <a:pt x="112" y="154"/>
                    <a:pt x="132" y="138"/>
                    <a:pt x="154" y="121"/>
                  </a:cubicBezTo>
                  <a:cubicBezTo>
                    <a:pt x="199" y="88"/>
                    <a:pt x="257" y="56"/>
                    <a:pt x="330" y="33"/>
                  </a:cubicBezTo>
                  <a:cubicBezTo>
                    <a:pt x="403" y="12"/>
                    <a:pt x="492" y="0"/>
                    <a:pt x="593" y="12"/>
                  </a:cubicBezTo>
                  <a:cubicBezTo>
                    <a:pt x="606" y="14"/>
                    <a:pt x="619" y="16"/>
                    <a:pt x="632" y="19"/>
                  </a:cubicBezTo>
                  <a:cubicBezTo>
                    <a:pt x="645" y="22"/>
                    <a:pt x="658" y="24"/>
                    <a:pt x="671" y="28"/>
                  </a:cubicBezTo>
                  <a:cubicBezTo>
                    <a:pt x="684" y="32"/>
                    <a:pt x="698" y="36"/>
                    <a:pt x="711" y="41"/>
                  </a:cubicBezTo>
                  <a:cubicBezTo>
                    <a:pt x="724" y="46"/>
                    <a:pt x="737" y="51"/>
                    <a:pt x="750" y="56"/>
                  </a:cubicBezTo>
                  <a:cubicBezTo>
                    <a:pt x="802" y="79"/>
                    <a:pt x="855" y="109"/>
                    <a:pt x="904" y="149"/>
                  </a:cubicBezTo>
                  <a:cubicBezTo>
                    <a:pt x="1003" y="227"/>
                    <a:pt x="1084" y="334"/>
                    <a:pt x="1136" y="456"/>
                  </a:cubicBezTo>
                  <a:cubicBezTo>
                    <a:pt x="1162" y="518"/>
                    <a:pt x="1181" y="582"/>
                    <a:pt x="1193" y="649"/>
                  </a:cubicBezTo>
                  <a:cubicBezTo>
                    <a:pt x="1204" y="715"/>
                    <a:pt x="1208" y="783"/>
                    <a:pt x="1204" y="849"/>
                  </a:cubicBezTo>
                  <a:cubicBezTo>
                    <a:pt x="1197" y="982"/>
                    <a:pt x="1162" y="1109"/>
                    <a:pt x="1112" y="1224"/>
                  </a:cubicBezTo>
                  <a:cubicBezTo>
                    <a:pt x="1063" y="1337"/>
                    <a:pt x="999" y="1439"/>
                    <a:pt x="930" y="1526"/>
                  </a:cubicBezTo>
                  <a:cubicBezTo>
                    <a:pt x="793" y="1701"/>
                    <a:pt x="645" y="1821"/>
                    <a:pt x="541" y="1905"/>
                  </a:cubicBezTo>
                  <a:cubicBezTo>
                    <a:pt x="488" y="1947"/>
                    <a:pt x="445" y="1979"/>
                    <a:pt x="416" y="2002"/>
                  </a:cubicBezTo>
                  <a:cubicBezTo>
                    <a:pt x="386" y="2023"/>
                    <a:pt x="369" y="2035"/>
                    <a:pt x="369" y="2035"/>
                  </a:cubicBezTo>
                  <a:cubicBezTo>
                    <a:pt x="369" y="2035"/>
                    <a:pt x="384" y="2020"/>
                    <a:pt x="409" y="1994"/>
                  </a:cubicBezTo>
                  <a:cubicBezTo>
                    <a:pt x="435" y="1968"/>
                    <a:pt x="472" y="1929"/>
                    <a:pt x="518" y="1880"/>
                  </a:cubicBezTo>
                  <a:cubicBezTo>
                    <a:pt x="607" y="1782"/>
                    <a:pt x="732" y="1642"/>
                    <a:pt x="838" y="1463"/>
                  </a:cubicBezTo>
                  <a:cubicBezTo>
                    <a:pt x="891" y="1374"/>
                    <a:pt x="937" y="1275"/>
                    <a:pt x="970" y="1170"/>
                  </a:cubicBezTo>
                  <a:cubicBezTo>
                    <a:pt x="1002" y="1065"/>
                    <a:pt x="1020" y="954"/>
                    <a:pt x="1016" y="846"/>
                  </a:cubicBezTo>
                  <a:cubicBezTo>
                    <a:pt x="1013" y="738"/>
                    <a:pt x="987" y="636"/>
                    <a:pt x="942" y="545"/>
                  </a:cubicBezTo>
                  <a:cubicBezTo>
                    <a:pt x="897" y="454"/>
                    <a:pt x="834" y="378"/>
                    <a:pt x="766" y="323"/>
                  </a:cubicBezTo>
                  <a:cubicBezTo>
                    <a:pt x="731" y="295"/>
                    <a:pt x="695" y="275"/>
                    <a:pt x="661" y="259"/>
                  </a:cubicBezTo>
                  <a:cubicBezTo>
                    <a:pt x="652" y="255"/>
                    <a:pt x="644" y="252"/>
                    <a:pt x="635" y="247"/>
                  </a:cubicBezTo>
                  <a:cubicBezTo>
                    <a:pt x="627" y="245"/>
                    <a:pt x="618" y="242"/>
                    <a:pt x="610" y="239"/>
                  </a:cubicBezTo>
                  <a:cubicBezTo>
                    <a:pt x="601" y="236"/>
                    <a:pt x="593" y="234"/>
                    <a:pt x="585" y="233"/>
                  </a:cubicBezTo>
                  <a:cubicBezTo>
                    <a:pt x="576" y="230"/>
                    <a:pt x="569" y="228"/>
                    <a:pt x="560" y="227"/>
                  </a:cubicBezTo>
                  <a:cubicBezTo>
                    <a:pt x="494" y="215"/>
                    <a:pt x="432" y="218"/>
                    <a:pt x="379" y="228"/>
                  </a:cubicBezTo>
                  <a:cubicBezTo>
                    <a:pt x="327" y="238"/>
                    <a:pt x="283" y="254"/>
                    <a:pt x="247" y="270"/>
                  </a:cubicBezTo>
                  <a:cubicBezTo>
                    <a:pt x="229" y="279"/>
                    <a:pt x="212" y="287"/>
                    <a:pt x="198" y="296"/>
                  </a:cubicBezTo>
                  <a:cubicBezTo>
                    <a:pt x="183" y="304"/>
                    <a:pt x="171" y="313"/>
                    <a:pt x="158" y="321"/>
                  </a:cubicBezTo>
                  <a:cubicBezTo>
                    <a:pt x="146" y="328"/>
                    <a:pt x="137" y="337"/>
                    <a:pt x="127" y="344"/>
                  </a:cubicBezTo>
                  <a:cubicBezTo>
                    <a:pt x="123" y="348"/>
                    <a:pt x="118" y="351"/>
                    <a:pt x="114" y="354"/>
                  </a:cubicBezTo>
                  <a:cubicBezTo>
                    <a:pt x="110" y="357"/>
                    <a:pt x="106" y="361"/>
                    <a:pt x="102" y="364"/>
                  </a:cubicBezTo>
                  <a:cubicBezTo>
                    <a:pt x="95" y="370"/>
                    <a:pt x="88" y="375"/>
                    <a:pt x="81" y="379"/>
                  </a:cubicBezTo>
                  <a:cubicBezTo>
                    <a:pt x="75" y="384"/>
                    <a:pt x="70" y="388"/>
                    <a:pt x="65" y="392"/>
                  </a:cubicBezTo>
                  <a:cubicBezTo>
                    <a:pt x="45" y="405"/>
                    <a:pt x="30" y="406"/>
                    <a:pt x="20" y="40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A01EF233-EB5A-CC4C-BDF8-978E332ACF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0550" y="4033838"/>
              <a:ext cx="546100" cy="141287"/>
            </a:xfrm>
            <a:custGeom>
              <a:avLst/>
              <a:gdLst>
                <a:gd name="T0" fmla="*/ 539260 w 1517"/>
                <a:gd name="T1" fmla="*/ 128704 h 393"/>
                <a:gd name="T2" fmla="*/ 539260 w 1517"/>
                <a:gd name="T3" fmla="*/ 128704 h 393"/>
                <a:gd name="T4" fmla="*/ 501462 w 1517"/>
                <a:gd name="T5" fmla="*/ 135175 h 393"/>
                <a:gd name="T6" fmla="*/ 501462 w 1517"/>
                <a:gd name="T7" fmla="*/ 135175 h 393"/>
                <a:gd name="T8" fmla="*/ 370786 w 1517"/>
                <a:gd name="T9" fmla="*/ 93472 h 393"/>
                <a:gd name="T10" fmla="*/ 370786 w 1517"/>
                <a:gd name="T11" fmla="*/ 93472 h 393"/>
                <a:gd name="T12" fmla="*/ 254511 w 1517"/>
                <a:gd name="T13" fmla="*/ 69385 h 393"/>
                <a:gd name="T14" fmla="*/ 254511 w 1517"/>
                <a:gd name="T15" fmla="*/ 69385 h 393"/>
                <a:gd name="T16" fmla="*/ 133195 w 1517"/>
                <a:gd name="T17" fmla="*/ 65071 h 393"/>
                <a:gd name="T18" fmla="*/ 133195 w 1517"/>
                <a:gd name="T19" fmla="*/ 65071 h 393"/>
                <a:gd name="T20" fmla="*/ 38159 w 1517"/>
                <a:gd name="T21" fmla="*/ 79092 h 393"/>
                <a:gd name="T22" fmla="*/ 38159 w 1517"/>
                <a:gd name="T23" fmla="*/ 79092 h 393"/>
                <a:gd name="T24" fmla="*/ 10080 w 1517"/>
                <a:gd name="T25" fmla="*/ 86642 h 393"/>
                <a:gd name="T26" fmla="*/ 10080 w 1517"/>
                <a:gd name="T27" fmla="*/ 86642 h 393"/>
                <a:gd name="T28" fmla="*/ 0 w 1517"/>
                <a:gd name="T29" fmla="*/ 89518 h 393"/>
                <a:gd name="T30" fmla="*/ 0 w 1517"/>
                <a:gd name="T31" fmla="*/ 89518 h 393"/>
                <a:gd name="T32" fmla="*/ 8640 w 1517"/>
                <a:gd name="T33" fmla="*/ 83406 h 393"/>
                <a:gd name="T34" fmla="*/ 8640 w 1517"/>
                <a:gd name="T35" fmla="*/ 83406 h 393"/>
                <a:gd name="T36" fmla="*/ 33479 w 1517"/>
                <a:gd name="T37" fmla="*/ 67588 h 393"/>
                <a:gd name="T38" fmla="*/ 33479 w 1517"/>
                <a:gd name="T39" fmla="*/ 67588 h 393"/>
                <a:gd name="T40" fmla="*/ 125275 w 1517"/>
                <a:gd name="T41" fmla="*/ 25525 h 393"/>
                <a:gd name="T42" fmla="*/ 125275 w 1517"/>
                <a:gd name="T43" fmla="*/ 25525 h 393"/>
                <a:gd name="T44" fmla="*/ 257031 w 1517"/>
                <a:gd name="T45" fmla="*/ 2157 h 393"/>
                <a:gd name="T46" fmla="*/ 257031 w 1517"/>
                <a:gd name="T47" fmla="*/ 2157 h 393"/>
                <a:gd name="T48" fmla="*/ 392026 w 1517"/>
                <a:gd name="T49" fmla="*/ 16537 h 393"/>
                <a:gd name="T50" fmla="*/ 392026 w 1517"/>
                <a:gd name="T51" fmla="*/ 16537 h 393"/>
                <a:gd name="T52" fmla="*/ 420465 w 1517"/>
                <a:gd name="T53" fmla="*/ 25166 h 393"/>
                <a:gd name="T54" fmla="*/ 420465 w 1517"/>
                <a:gd name="T55" fmla="*/ 25166 h 393"/>
                <a:gd name="T56" fmla="*/ 444944 w 1517"/>
                <a:gd name="T57" fmla="*/ 35232 h 393"/>
                <a:gd name="T58" fmla="*/ 444944 w 1517"/>
                <a:gd name="T59" fmla="*/ 35232 h 393"/>
                <a:gd name="T60" fmla="*/ 484182 w 1517"/>
                <a:gd name="T61" fmla="*/ 55005 h 393"/>
                <a:gd name="T62" fmla="*/ 484182 w 1517"/>
                <a:gd name="T63" fmla="*/ 55005 h 393"/>
                <a:gd name="T64" fmla="*/ 511181 w 1517"/>
                <a:gd name="T65" fmla="*/ 74418 h 393"/>
                <a:gd name="T66" fmla="*/ 511181 w 1517"/>
                <a:gd name="T67" fmla="*/ 74418 h 393"/>
                <a:gd name="T68" fmla="*/ 528461 w 1517"/>
                <a:gd name="T69" fmla="*/ 90596 h 393"/>
                <a:gd name="T70" fmla="*/ 528461 w 1517"/>
                <a:gd name="T71" fmla="*/ 90596 h 393"/>
                <a:gd name="T72" fmla="*/ 539260 w 1517"/>
                <a:gd name="T73" fmla="*/ 128704 h 39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517" h="393">
                  <a:moveTo>
                    <a:pt x="1498" y="358"/>
                  </a:moveTo>
                  <a:lnTo>
                    <a:pt x="1498" y="358"/>
                  </a:lnTo>
                  <a:cubicBezTo>
                    <a:pt x="1485" y="376"/>
                    <a:pt x="1457" y="392"/>
                    <a:pt x="1393" y="376"/>
                  </a:cubicBezTo>
                  <a:cubicBezTo>
                    <a:pt x="1325" y="363"/>
                    <a:pt x="1222" y="316"/>
                    <a:pt x="1030" y="260"/>
                  </a:cubicBezTo>
                  <a:cubicBezTo>
                    <a:pt x="933" y="233"/>
                    <a:pt x="822" y="207"/>
                    <a:pt x="707" y="193"/>
                  </a:cubicBezTo>
                  <a:cubicBezTo>
                    <a:pt x="593" y="178"/>
                    <a:pt x="476" y="174"/>
                    <a:pt x="370" y="181"/>
                  </a:cubicBezTo>
                  <a:cubicBezTo>
                    <a:pt x="265" y="187"/>
                    <a:pt x="172" y="206"/>
                    <a:pt x="106" y="220"/>
                  </a:cubicBezTo>
                  <a:cubicBezTo>
                    <a:pt x="73" y="228"/>
                    <a:pt x="47" y="237"/>
                    <a:pt x="28" y="241"/>
                  </a:cubicBezTo>
                  <a:cubicBezTo>
                    <a:pt x="10" y="246"/>
                    <a:pt x="0" y="249"/>
                    <a:pt x="0" y="249"/>
                  </a:cubicBezTo>
                  <a:cubicBezTo>
                    <a:pt x="0" y="249"/>
                    <a:pt x="9" y="243"/>
                    <a:pt x="24" y="232"/>
                  </a:cubicBezTo>
                  <a:cubicBezTo>
                    <a:pt x="40" y="222"/>
                    <a:pt x="63" y="206"/>
                    <a:pt x="93" y="188"/>
                  </a:cubicBezTo>
                  <a:cubicBezTo>
                    <a:pt x="153" y="154"/>
                    <a:pt x="240" y="107"/>
                    <a:pt x="348" y="71"/>
                  </a:cubicBezTo>
                  <a:cubicBezTo>
                    <a:pt x="456" y="37"/>
                    <a:pt x="584" y="11"/>
                    <a:pt x="714" y="6"/>
                  </a:cubicBezTo>
                  <a:cubicBezTo>
                    <a:pt x="845" y="0"/>
                    <a:pt x="976" y="15"/>
                    <a:pt x="1089" y="46"/>
                  </a:cubicBezTo>
                  <a:cubicBezTo>
                    <a:pt x="1117" y="54"/>
                    <a:pt x="1143" y="61"/>
                    <a:pt x="1168" y="70"/>
                  </a:cubicBezTo>
                  <a:cubicBezTo>
                    <a:pt x="1193" y="78"/>
                    <a:pt x="1215" y="89"/>
                    <a:pt x="1236" y="98"/>
                  </a:cubicBezTo>
                  <a:cubicBezTo>
                    <a:pt x="1279" y="115"/>
                    <a:pt x="1314" y="136"/>
                    <a:pt x="1345" y="153"/>
                  </a:cubicBezTo>
                  <a:cubicBezTo>
                    <a:pt x="1376" y="171"/>
                    <a:pt x="1400" y="190"/>
                    <a:pt x="1420" y="207"/>
                  </a:cubicBezTo>
                  <a:cubicBezTo>
                    <a:pt x="1441" y="224"/>
                    <a:pt x="1456" y="238"/>
                    <a:pt x="1468" y="252"/>
                  </a:cubicBezTo>
                  <a:cubicBezTo>
                    <a:pt x="1516" y="311"/>
                    <a:pt x="1510" y="340"/>
                    <a:pt x="1498" y="35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1" name="Freeform 36">
              <a:extLst>
                <a:ext uri="{FF2B5EF4-FFF2-40B4-BE49-F238E27FC236}">
                  <a16:creationId xmlns:a16="http://schemas.microsoft.com/office/drawing/2014/main" id="{636F6830-0EC9-BA49-83AE-E87857340C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3225" y="3622675"/>
              <a:ext cx="244475" cy="409575"/>
            </a:xfrm>
            <a:custGeom>
              <a:avLst/>
              <a:gdLst>
                <a:gd name="T0" fmla="*/ 94415 w 681"/>
                <a:gd name="T1" fmla="*/ 409215 h 1139"/>
                <a:gd name="T2" fmla="*/ 94415 w 681"/>
                <a:gd name="T3" fmla="*/ 409215 h 1139"/>
                <a:gd name="T4" fmla="*/ 98364 w 681"/>
                <a:gd name="T5" fmla="*/ 404900 h 1139"/>
                <a:gd name="T6" fmla="*/ 98364 w 681"/>
                <a:gd name="T7" fmla="*/ 404900 h 1139"/>
                <a:gd name="T8" fmla="*/ 108416 w 681"/>
                <a:gd name="T9" fmla="*/ 391955 h 1139"/>
                <a:gd name="T10" fmla="*/ 108416 w 681"/>
                <a:gd name="T11" fmla="*/ 391955 h 1139"/>
                <a:gd name="T12" fmla="*/ 137495 w 681"/>
                <a:gd name="T13" fmla="*/ 343410 h 1139"/>
                <a:gd name="T14" fmla="*/ 137495 w 681"/>
                <a:gd name="T15" fmla="*/ 343410 h 1139"/>
                <a:gd name="T16" fmla="*/ 156162 w 681"/>
                <a:gd name="T17" fmla="*/ 181234 h 1139"/>
                <a:gd name="T18" fmla="*/ 156162 w 681"/>
                <a:gd name="T19" fmla="*/ 181234 h 1139"/>
                <a:gd name="T20" fmla="*/ 67850 w 681"/>
                <a:gd name="T21" fmla="*/ 44230 h 1139"/>
                <a:gd name="T22" fmla="*/ 67850 w 681"/>
                <a:gd name="T23" fmla="*/ 44230 h 1139"/>
                <a:gd name="T24" fmla="*/ 20104 w 681"/>
                <a:gd name="T25" fmla="*/ 13664 h 1139"/>
                <a:gd name="T26" fmla="*/ 20104 w 681"/>
                <a:gd name="T27" fmla="*/ 13664 h 1139"/>
                <a:gd name="T28" fmla="*/ 5385 w 681"/>
                <a:gd name="T29" fmla="*/ 6832 h 1139"/>
                <a:gd name="T30" fmla="*/ 5385 w 681"/>
                <a:gd name="T31" fmla="*/ 6832 h 1139"/>
                <a:gd name="T32" fmla="*/ 0 w 681"/>
                <a:gd name="T33" fmla="*/ 4675 h 1139"/>
                <a:gd name="T34" fmla="*/ 0 w 681"/>
                <a:gd name="T35" fmla="*/ 4675 h 1139"/>
                <a:gd name="T36" fmla="*/ 5744 w 681"/>
                <a:gd name="T37" fmla="*/ 3596 h 1139"/>
                <a:gd name="T38" fmla="*/ 5744 w 681"/>
                <a:gd name="T39" fmla="*/ 3596 h 1139"/>
                <a:gd name="T40" fmla="*/ 22617 w 681"/>
                <a:gd name="T41" fmla="*/ 1438 h 1139"/>
                <a:gd name="T42" fmla="*/ 22617 w 681"/>
                <a:gd name="T43" fmla="*/ 1438 h 1139"/>
                <a:gd name="T44" fmla="*/ 85441 w 681"/>
                <a:gd name="T45" fmla="*/ 8271 h 1139"/>
                <a:gd name="T46" fmla="*/ 85441 w 681"/>
                <a:gd name="T47" fmla="*/ 8271 h 1139"/>
                <a:gd name="T48" fmla="*/ 127443 w 681"/>
                <a:gd name="T49" fmla="*/ 25531 h 1139"/>
                <a:gd name="T50" fmla="*/ 127443 w 681"/>
                <a:gd name="T51" fmla="*/ 25531 h 1139"/>
                <a:gd name="T52" fmla="*/ 170881 w 681"/>
                <a:gd name="T53" fmla="*/ 56096 h 1139"/>
                <a:gd name="T54" fmla="*/ 170881 w 681"/>
                <a:gd name="T55" fmla="*/ 56096 h 1139"/>
                <a:gd name="T56" fmla="*/ 234064 w 681"/>
                <a:gd name="T57" fmla="*/ 162895 h 1139"/>
                <a:gd name="T58" fmla="*/ 234064 w 681"/>
                <a:gd name="T59" fmla="*/ 162895 h 1139"/>
                <a:gd name="T60" fmla="*/ 224371 w 681"/>
                <a:gd name="T61" fmla="*/ 286954 h 1139"/>
                <a:gd name="T62" fmla="*/ 224371 w 681"/>
                <a:gd name="T63" fmla="*/ 286954 h 1139"/>
                <a:gd name="T64" fmla="*/ 199601 w 681"/>
                <a:gd name="T65" fmla="*/ 333701 h 1139"/>
                <a:gd name="T66" fmla="*/ 199601 w 681"/>
                <a:gd name="T67" fmla="*/ 333701 h 1139"/>
                <a:gd name="T68" fmla="*/ 169445 w 681"/>
                <a:gd name="T69" fmla="*/ 367862 h 1139"/>
                <a:gd name="T70" fmla="*/ 169445 w 681"/>
                <a:gd name="T71" fmla="*/ 367862 h 1139"/>
                <a:gd name="T72" fmla="*/ 115955 w 681"/>
                <a:gd name="T73" fmla="*/ 402024 h 1139"/>
                <a:gd name="T74" fmla="*/ 115955 w 681"/>
                <a:gd name="T75" fmla="*/ 402024 h 1139"/>
                <a:gd name="T76" fmla="*/ 100159 w 681"/>
                <a:gd name="T77" fmla="*/ 407417 h 1139"/>
                <a:gd name="T78" fmla="*/ 100159 w 681"/>
                <a:gd name="T79" fmla="*/ 407417 h 1139"/>
                <a:gd name="T80" fmla="*/ 94415 w 681"/>
                <a:gd name="T81" fmla="*/ 409215 h 113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81" h="1139">
                  <a:moveTo>
                    <a:pt x="263" y="1138"/>
                  </a:moveTo>
                  <a:lnTo>
                    <a:pt x="263" y="1138"/>
                  </a:lnTo>
                  <a:cubicBezTo>
                    <a:pt x="263" y="1138"/>
                    <a:pt x="267" y="1134"/>
                    <a:pt x="274" y="1126"/>
                  </a:cubicBezTo>
                  <a:cubicBezTo>
                    <a:pt x="280" y="1117"/>
                    <a:pt x="291" y="1106"/>
                    <a:pt x="302" y="1090"/>
                  </a:cubicBezTo>
                  <a:cubicBezTo>
                    <a:pt x="327" y="1060"/>
                    <a:pt x="357" y="1013"/>
                    <a:pt x="383" y="955"/>
                  </a:cubicBezTo>
                  <a:cubicBezTo>
                    <a:pt x="439" y="839"/>
                    <a:pt x="473" y="668"/>
                    <a:pt x="435" y="504"/>
                  </a:cubicBezTo>
                  <a:cubicBezTo>
                    <a:pt x="397" y="341"/>
                    <a:pt x="290" y="202"/>
                    <a:pt x="189" y="123"/>
                  </a:cubicBezTo>
                  <a:cubicBezTo>
                    <a:pt x="139" y="83"/>
                    <a:pt x="91" y="54"/>
                    <a:pt x="56" y="38"/>
                  </a:cubicBezTo>
                  <a:cubicBezTo>
                    <a:pt x="39" y="28"/>
                    <a:pt x="25" y="24"/>
                    <a:pt x="15" y="19"/>
                  </a:cubicBezTo>
                  <a:cubicBezTo>
                    <a:pt x="5" y="15"/>
                    <a:pt x="0" y="13"/>
                    <a:pt x="0" y="13"/>
                  </a:cubicBezTo>
                  <a:cubicBezTo>
                    <a:pt x="0" y="13"/>
                    <a:pt x="6" y="11"/>
                    <a:pt x="16" y="10"/>
                  </a:cubicBezTo>
                  <a:cubicBezTo>
                    <a:pt x="26" y="8"/>
                    <a:pt x="42" y="4"/>
                    <a:pt x="63" y="4"/>
                  </a:cubicBezTo>
                  <a:cubicBezTo>
                    <a:pt x="104" y="0"/>
                    <a:pt x="165" y="3"/>
                    <a:pt x="238" y="23"/>
                  </a:cubicBezTo>
                  <a:cubicBezTo>
                    <a:pt x="276" y="33"/>
                    <a:pt x="315" y="49"/>
                    <a:pt x="355" y="71"/>
                  </a:cubicBezTo>
                  <a:cubicBezTo>
                    <a:pt x="395" y="94"/>
                    <a:pt x="437" y="120"/>
                    <a:pt x="476" y="156"/>
                  </a:cubicBezTo>
                  <a:cubicBezTo>
                    <a:pt x="553" y="227"/>
                    <a:pt x="622" y="330"/>
                    <a:pt x="652" y="453"/>
                  </a:cubicBezTo>
                  <a:cubicBezTo>
                    <a:pt x="680" y="578"/>
                    <a:pt x="664" y="700"/>
                    <a:pt x="625" y="798"/>
                  </a:cubicBezTo>
                  <a:cubicBezTo>
                    <a:pt x="607" y="847"/>
                    <a:pt x="582" y="890"/>
                    <a:pt x="556" y="928"/>
                  </a:cubicBezTo>
                  <a:cubicBezTo>
                    <a:pt x="529" y="965"/>
                    <a:pt x="501" y="997"/>
                    <a:pt x="472" y="1023"/>
                  </a:cubicBezTo>
                  <a:cubicBezTo>
                    <a:pt x="415" y="1074"/>
                    <a:pt x="362" y="1103"/>
                    <a:pt x="323" y="1118"/>
                  </a:cubicBezTo>
                  <a:cubicBezTo>
                    <a:pt x="305" y="1127"/>
                    <a:pt x="289" y="1130"/>
                    <a:pt x="279" y="1133"/>
                  </a:cubicBezTo>
                  <a:cubicBezTo>
                    <a:pt x="269" y="1136"/>
                    <a:pt x="263" y="1138"/>
                    <a:pt x="263" y="113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2" name="Freeform 37">
              <a:extLst>
                <a:ext uri="{FF2B5EF4-FFF2-40B4-BE49-F238E27FC236}">
                  <a16:creationId xmlns:a16="http://schemas.microsoft.com/office/drawing/2014/main" id="{F538CE14-1B6C-DC4D-A055-4CAB0311B2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5750" y="3779838"/>
              <a:ext cx="223838" cy="258762"/>
            </a:xfrm>
            <a:custGeom>
              <a:avLst/>
              <a:gdLst>
                <a:gd name="T0" fmla="*/ 0 w 623"/>
                <a:gd name="T1" fmla="*/ 234649 h 719"/>
                <a:gd name="T2" fmla="*/ 0 w 623"/>
                <a:gd name="T3" fmla="*/ 234649 h 719"/>
                <a:gd name="T4" fmla="*/ 3952 w 623"/>
                <a:gd name="T5" fmla="*/ 233570 h 719"/>
                <a:gd name="T6" fmla="*/ 3952 w 623"/>
                <a:gd name="T7" fmla="*/ 233570 h 719"/>
                <a:gd name="T8" fmla="*/ 15090 w 623"/>
                <a:gd name="T9" fmla="*/ 230331 h 719"/>
                <a:gd name="T10" fmla="*/ 15090 w 623"/>
                <a:gd name="T11" fmla="*/ 230331 h 719"/>
                <a:gd name="T12" fmla="*/ 50301 w 623"/>
                <a:gd name="T13" fmla="*/ 215935 h 719"/>
                <a:gd name="T14" fmla="*/ 50301 w 623"/>
                <a:gd name="T15" fmla="*/ 215935 h 719"/>
                <a:gd name="T16" fmla="*/ 129345 w 623"/>
                <a:gd name="T17" fmla="*/ 148635 h 719"/>
                <a:gd name="T18" fmla="*/ 129345 w 623"/>
                <a:gd name="T19" fmla="*/ 148635 h 719"/>
                <a:gd name="T20" fmla="*/ 169944 w 623"/>
                <a:gd name="T21" fmla="*/ 53264 h 719"/>
                <a:gd name="T22" fmla="*/ 169944 w 623"/>
                <a:gd name="T23" fmla="*/ 53264 h 719"/>
                <a:gd name="T24" fmla="*/ 173178 w 623"/>
                <a:gd name="T25" fmla="*/ 15475 h 719"/>
                <a:gd name="T26" fmla="*/ 173178 w 623"/>
                <a:gd name="T27" fmla="*/ 15475 h 719"/>
                <a:gd name="T28" fmla="*/ 172819 w 623"/>
                <a:gd name="T29" fmla="*/ 3959 h 719"/>
                <a:gd name="T30" fmla="*/ 172819 w 623"/>
                <a:gd name="T31" fmla="*/ 3959 h 719"/>
                <a:gd name="T32" fmla="*/ 172459 w 623"/>
                <a:gd name="T33" fmla="*/ 0 h 719"/>
                <a:gd name="T34" fmla="*/ 172459 w 623"/>
                <a:gd name="T35" fmla="*/ 0 h 719"/>
                <a:gd name="T36" fmla="*/ 175693 w 623"/>
                <a:gd name="T37" fmla="*/ 2159 h 719"/>
                <a:gd name="T38" fmla="*/ 175693 w 623"/>
                <a:gd name="T39" fmla="*/ 2159 h 719"/>
                <a:gd name="T40" fmla="*/ 184675 w 623"/>
                <a:gd name="T41" fmla="*/ 10077 h 719"/>
                <a:gd name="T42" fmla="*/ 184675 w 623"/>
                <a:gd name="T43" fmla="*/ 10077 h 719"/>
                <a:gd name="T44" fmla="*/ 209466 w 623"/>
                <a:gd name="T45" fmla="*/ 46786 h 719"/>
                <a:gd name="T46" fmla="*/ 209466 w 623"/>
                <a:gd name="T47" fmla="*/ 46786 h 719"/>
                <a:gd name="T48" fmla="*/ 222401 w 623"/>
                <a:gd name="T49" fmla="*/ 114086 h 719"/>
                <a:gd name="T50" fmla="*/ 222401 w 623"/>
                <a:gd name="T51" fmla="*/ 114086 h 719"/>
                <a:gd name="T52" fmla="*/ 194017 w 623"/>
                <a:gd name="T53" fmla="*/ 196141 h 719"/>
                <a:gd name="T54" fmla="*/ 194017 w 623"/>
                <a:gd name="T55" fmla="*/ 196141 h 719"/>
                <a:gd name="T56" fmla="*/ 123596 w 623"/>
                <a:gd name="T57" fmla="*/ 247965 h 719"/>
                <a:gd name="T58" fmla="*/ 123596 w 623"/>
                <a:gd name="T59" fmla="*/ 247965 h 719"/>
                <a:gd name="T60" fmla="*/ 56049 w 623"/>
                <a:gd name="T61" fmla="*/ 255883 h 719"/>
                <a:gd name="T62" fmla="*/ 56049 w 623"/>
                <a:gd name="T63" fmla="*/ 255883 h 719"/>
                <a:gd name="T64" fmla="*/ 13653 w 623"/>
                <a:gd name="T65" fmla="*/ 242567 h 719"/>
                <a:gd name="T66" fmla="*/ 13653 w 623"/>
                <a:gd name="T67" fmla="*/ 242567 h 719"/>
                <a:gd name="T68" fmla="*/ 3593 w 623"/>
                <a:gd name="T69" fmla="*/ 236809 h 719"/>
                <a:gd name="T70" fmla="*/ 3593 w 623"/>
                <a:gd name="T71" fmla="*/ 236809 h 719"/>
                <a:gd name="T72" fmla="*/ 0 w 623"/>
                <a:gd name="T73" fmla="*/ 234649 h 71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623" h="719">
                  <a:moveTo>
                    <a:pt x="0" y="652"/>
                  </a:moveTo>
                  <a:lnTo>
                    <a:pt x="0" y="652"/>
                  </a:lnTo>
                  <a:cubicBezTo>
                    <a:pt x="0" y="652"/>
                    <a:pt x="4" y="650"/>
                    <a:pt x="11" y="649"/>
                  </a:cubicBezTo>
                  <a:cubicBezTo>
                    <a:pt x="18" y="646"/>
                    <a:pt x="29" y="644"/>
                    <a:pt x="42" y="640"/>
                  </a:cubicBezTo>
                  <a:cubicBezTo>
                    <a:pt x="67" y="633"/>
                    <a:pt x="102" y="619"/>
                    <a:pt x="140" y="600"/>
                  </a:cubicBezTo>
                  <a:cubicBezTo>
                    <a:pt x="217" y="562"/>
                    <a:pt x="300" y="494"/>
                    <a:pt x="360" y="413"/>
                  </a:cubicBezTo>
                  <a:cubicBezTo>
                    <a:pt x="420" y="333"/>
                    <a:pt x="460" y="233"/>
                    <a:pt x="473" y="148"/>
                  </a:cubicBezTo>
                  <a:cubicBezTo>
                    <a:pt x="480" y="106"/>
                    <a:pt x="482" y="69"/>
                    <a:pt x="482" y="43"/>
                  </a:cubicBezTo>
                  <a:cubicBezTo>
                    <a:pt x="482" y="29"/>
                    <a:pt x="481" y="18"/>
                    <a:pt x="481" y="11"/>
                  </a:cubicBezTo>
                  <a:cubicBezTo>
                    <a:pt x="480" y="4"/>
                    <a:pt x="480" y="0"/>
                    <a:pt x="480" y="0"/>
                  </a:cubicBezTo>
                  <a:cubicBezTo>
                    <a:pt x="480" y="0"/>
                    <a:pt x="484" y="2"/>
                    <a:pt x="489" y="6"/>
                  </a:cubicBezTo>
                  <a:cubicBezTo>
                    <a:pt x="495" y="11"/>
                    <a:pt x="504" y="18"/>
                    <a:pt x="514" y="28"/>
                  </a:cubicBezTo>
                  <a:cubicBezTo>
                    <a:pt x="534" y="48"/>
                    <a:pt x="561" y="82"/>
                    <a:pt x="583" y="130"/>
                  </a:cubicBezTo>
                  <a:cubicBezTo>
                    <a:pt x="605" y="179"/>
                    <a:pt x="622" y="243"/>
                    <a:pt x="619" y="317"/>
                  </a:cubicBezTo>
                  <a:cubicBezTo>
                    <a:pt x="616" y="390"/>
                    <a:pt x="592" y="473"/>
                    <a:pt x="540" y="545"/>
                  </a:cubicBezTo>
                  <a:cubicBezTo>
                    <a:pt x="486" y="617"/>
                    <a:pt x="414" y="665"/>
                    <a:pt x="344" y="689"/>
                  </a:cubicBezTo>
                  <a:cubicBezTo>
                    <a:pt x="275" y="714"/>
                    <a:pt x="209" y="718"/>
                    <a:pt x="156" y="711"/>
                  </a:cubicBezTo>
                  <a:cubicBezTo>
                    <a:pt x="103" y="704"/>
                    <a:pt x="63" y="688"/>
                    <a:pt x="38" y="674"/>
                  </a:cubicBezTo>
                  <a:cubicBezTo>
                    <a:pt x="25" y="669"/>
                    <a:pt x="16" y="662"/>
                    <a:pt x="10" y="658"/>
                  </a:cubicBezTo>
                  <a:cubicBezTo>
                    <a:pt x="4" y="654"/>
                    <a:pt x="0" y="652"/>
                    <a:pt x="0" y="65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3" name="Freeform 38">
              <a:extLst>
                <a:ext uri="{FF2B5EF4-FFF2-40B4-BE49-F238E27FC236}">
                  <a16:creationId xmlns:a16="http://schemas.microsoft.com/office/drawing/2014/main" id="{18BE74AF-D8C0-1D45-9C4D-28B2DF1EE2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3750" y="3784600"/>
              <a:ext cx="485775" cy="255588"/>
            </a:xfrm>
            <a:custGeom>
              <a:avLst/>
              <a:gdLst>
                <a:gd name="T0" fmla="*/ 485415 w 1349"/>
                <a:gd name="T1" fmla="*/ 0 h 710"/>
                <a:gd name="T2" fmla="*/ 476052 w 1349"/>
                <a:gd name="T3" fmla="*/ 20519 h 710"/>
                <a:gd name="T4" fmla="*/ 470651 w 1349"/>
                <a:gd name="T5" fmla="*/ 31679 h 710"/>
                <a:gd name="T6" fmla="*/ 463089 w 1349"/>
                <a:gd name="T7" fmla="*/ 44278 h 710"/>
                <a:gd name="T8" fmla="*/ 443283 w 1349"/>
                <a:gd name="T9" fmla="*/ 74157 h 710"/>
                <a:gd name="T10" fmla="*/ 431040 w 1349"/>
                <a:gd name="T11" fmla="*/ 91076 h 710"/>
                <a:gd name="T12" fmla="*/ 416276 w 1349"/>
                <a:gd name="T13" fmla="*/ 108355 h 710"/>
                <a:gd name="T14" fmla="*/ 381346 w 1349"/>
                <a:gd name="T15" fmla="*/ 143993 h 710"/>
                <a:gd name="T16" fmla="*/ 286640 w 1349"/>
                <a:gd name="T17" fmla="*/ 208790 h 710"/>
                <a:gd name="T18" fmla="*/ 177889 w 1349"/>
                <a:gd name="T19" fmla="*/ 246228 h 710"/>
                <a:gd name="T20" fmla="*/ 128556 w 1349"/>
                <a:gd name="T21" fmla="*/ 253428 h 710"/>
                <a:gd name="T22" fmla="*/ 105869 w 1349"/>
                <a:gd name="T23" fmla="*/ 254868 h 710"/>
                <a:gd name="T24" fmla="*/ 84984 w 1349"/>
                <a:gd name="T25" fmla="*/ 254868 h 710"/>
                <a:gd name="T26" fmla="*/ 49334 w 1349"/>
                <a:gd name="T27" fmla="*/ 253068 h 710"/>
                <a:gd name="T28" fmla="*/ 34930 w 1349"/>
                <a:gd name="T29" fmla="*/ 251268 h 710"/>
                <a:gd name="T30" fmla="*/ 22686 w 1349"/>
                <a:gd name="T31" fmla="*/ 249108 h 710"/>
                <a:gd name="T32" fmla="*/ 0 w 1349"/>
                <a:gd name="T33" fmla="*/ 244789 h 710"/>
                <a:gd name="T34" fmla="*/ 21606 w 1349"/>
                <a:gd name="T35" fmla="*/ 236869 h 710"/>
                <a:gd name="T36" fmla="*/ 32769 w 1349"/>
                <a:gd name="T37" fmla="*/ 232909 h 710"/>
                <a:gd name="T38" fmla="*/ 46093 w 1349"/>
                <a:gd name="T39" fmla="*/ 227509 h 710"/>
                <a:gd name="T40" fmla="*/ 78142 w 1349"/>
                <a:gd name="T41" fmla="*/ 215630 h 710"/>
                <a:gd name="T42" fmla="*/ 96147 w 1349"/>
                <a:gd name="T43" fmla="*/ 208430 h 710"/>
                <a:gd name="T44" fmla="*/ 115592 w 1349"/>
                <a:gd name="T45" fmla="*/ 200151 h 710"/>
                <a:gd name="T46" fmla="*/ 157364 w 1349"/>
                <a:gd name="T47" fmla="*/ 181791 h 710"/>
                <a:gd name="T48" fmla="*/ 250270 w 1349"/>
                <a:gd name="T49" fmla="*/ 137154 h 710"/>
                <a:gd name="T50" fmla="*/ 341375 w 1349"/>
                <a:gd name="T51" fmla="*/ 88916 h 710"/>
                <a:gd name="T52" fmla="*/ 381346 w 1349"/>
                <a:gd name="T53" fmla="*/ 66237 h 710"/>
                <a:gd name="T54" fmla="*/ 399351 w 1349"/>
                <a:gd name="T55" fmla="*/ 55437 h 710"/>
                <a:gd name="T56" fmla="*/ 415916 w 1349"/>
                <a:gd name="T57" fmla="*/ 44998 h 710"/>
                <a:gd name="T58" fmla="*/ 444724 w 1349"/>
                <a:gd name="T59" fmla="*/ 26639 h 710"/>
                <a:gd name="T60" fmla="*/ 456607 w 1349"/>
                <a:gd name="T61" fmla="*/ 19079 h 710"/>
                <a:gd name="T62" fmla="*/ 466330 w 1349"/>
                <a:gd name="T63" fmla="*/ 12239 h 71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349" h="710">
                  <a:moveTo>
                    <a:pt x="1348" y="0"/>
                  </a:moveTo>
                  <a:lnTo>
                    <a:pt x="1348" y="0"/>
                  </a:lnTo>
                  <a:cubicBezTo>
                    <a:pt x="1348" y="0"/>
                    <a:pt x="1340" y="21"/>
                    <a:pt x="1322" y="57"/>
                  </a:cubicBezTo>
                  <a:cubicBezTo>
                    <a:pt x="1317" y="67"/>
                    <a:pt x="1312" y="77"/>
                    <a:pt x="1307" y="88"/>
                  </a:cubicBezTo>
                  <a:cubicBezTo>
                    <a:pt x="1300" y="99"/>
                    <a:pt x="1293" y="110"/>
                    <a:pt x="1286" y="123"/>
                  </a:cubicBezTo>
                  <a:cubicBezTo>
                    <a:pt x="1271" y="148"/>
                    <a:pt x="1254" y="177"/>
                    <a:pt x="1231" y="206"/>
                  </a:cubicBezTo>
                  <a:cubicBezTo>
                    <a:pt x="1220" y="221"/>
                    <a:pt x="1209" y="237"/>
                    <a:pt x="1197" y="253"/>
                  </a:cubicBezTo>
                  <a:cubicBezTo>
                    <a:pt x="1184" y="269"/>
                    <a:pt x="1170" y="284"/>
                    <a:pt x="1156" y="301"/>
                  </a:cubicBezTo>
                  <a:cubicBezTo>
                    <a:pt x="1128" y="334"/>
                    <a:pt x="1095" y="366"/>
                    <a:pt x="1059" y="400"/>
                  </a:cubicBezTo>
                  <a:cubicBezTo>
                    <a:pt x="985" y="465"/>
                    <a:pt x="897" y="529"/>
                    <a:pt x="796" y="580"/>
                  </a:cubicBezTo>
                  <a:cubicBezTo>
                    <a:pt x="694" y="631"/>
                    <a:pt x="591" y="664"/>
                    <a:pt x="494" y="684"/>
                  </a:cubicBezTo>
                  <a:cubicBezTo>
                    <a:pt x="446" y="693"/>
                    <a:pt x="400" y="701"/>
                    <a:pt x="357" y="704"/>
                  </a:cubicBezTo>
                  <a:cubicBezTo>
                    <a:pt x="335" y="706"/>
                    <a:pt x="315" y="708"/>
                    <a:pt x="294" y="708"/>
                  </a:cubicBezTo>
                  <a:cubicBezTo>
                    <a:pt x="274" y="708"/>
                    <a:pt x="255" y="708"/>
                    <a:pt x="236" y="708"/>
                  </a:cubicBezTo>
                  <a:cubicBezTo>
                    <a:pt x="199" y="709"/>
                    <a:pt x="166" y="705"/>
                    <a:pt x="137" y="703"/>
                  </a:cubicBezTo>
                  <a:cubicBezTo>
                    <a:pt x="123" y="701"/>
                    <a:pt x="109" y="700"/>
                    <a:pt x="97" y="698"/>
                  </a:cubicBezTo>
                  <a:cubicBezTo>
                    <a:pt x="84" y="696"/>
                    <a:pt x="73" y="694"/>
                    <a:pt x="63" y="692"/>
                  </a:cubicBezTo>
                  <a:cubicBezTo>
                    <a:pt x="23" y="685"/>
                    <a:pt x="0" y="680"/>
                    <a:pt x="0" y="680"/>
                  </a:cubicBezTo>
                  <a:cubicBezTo>
                    <a:pt x="0" y="680"/>
                    <a:pt x="22" y="671"/>
                    <a:pt x="60" y="658"/>
                  </a:cubicBezTo>
                  <a:cubicBezTo>
                    <a:pt x="70" y="654"/>
                    <a:pt x="80" y="651"/>
                    <a:pt x="91" y="647"/>
                  </a:cubicBezTo>
                  <a:cubicBezTo>
                    <a:pt x="103" y="642"/>
                    <a:pt x="115" y="638"/>
                    <a:pt x="128" y="632"/>
                  </a:cubicBezTo>
                  <a:cubicBezTo>
                    <a:pt x="155" y="622"/>
                    <a:pt x="184" y="612"/>
                    <a:pt x="217" y="599"/>
                  </a:cubicBezTo>
                  <a:cubicBezTo>
                    <a:pt x="233" y="592"/>
                    <a:pt x="249" y="586"/>
                    <a:pt x="267" y="579"/>
                  </a:cubicBezTo>
                  <a:cubicBezTo>
                    <a:pt x="285" y="572"/>
                    <a:pt x="302" y="564"/>
                    <a:pt x="321" y="556"/>
                  </a:cubicBezTo>
                  <a:cubicBezTo>
                    <a:pt x="358" y="541"/>
                    <a:pt x="397" y="523"/>
                    <a:pt x="437" y="505"/>
                  </a:cubicBezTo>
                  <a:cubicBezTo>
                    <a:pt x="518" y="467"/>
                    <a:pt x="605" y="426"/>
                    <a:pt x="695" y="381"/>
                  </a:cubicBezTo>
                  <a:cubicBezTo>
                    <a:pt x="786" y="335"/>
                    <a:pt x="870" y="290"/>
                    <a:pt x="948" y="247"/>
                  </a:cubicBezTo>
                  <a:cubicBezTo>
                    <a:pt x="987" y="225"/>
                    <a:pt x="1025" y="205"/>
                    <a:pt x="1059" y="184"/>
                  </a:cubicBezTo>
                  <a:cubicBezTo>
                    <a:pt x="1076" y="173"/>
                    <a:pt x="1093" y="164"/>
                    <a:pt x="1109" y="154"/>
                  </a:cubicBezTo>
                  <a:cubicBezTo>
                    <a:pt x="1124" y="144"/>
                    <a:pt x="1140" y="134"/>
                    <a:pt x="1155" y="125"/>
                  </a:cubicBezTo>
                  <a:cubicBezTo>
                    <a:pt x="1185" y="108"/>
                    <a:pt x="1211" y="90"/>
                    <a:pt x="1235" y="74"/>
                  </a:cubicBezTo>
                  <a:cubicBezTo>
                    <a:pt x="1247" y="67"/>
                    <a:pt x="1258" y="60"/>
                    <a:pt x="1268" y="53"/>
                  </a:cubicBezTo>
                  <a:cubicBezTo>
                    <a:pt x="1278" y="46"/>
                    <a:pt x="1287" y="40"/>
                    <a:pt x="1295" y="34"/>
                  </a:cubicBezTo>
                  <a:cubicBezTo>
                    <a:pt x="1329" y="12"/>
                    <a:pt x="1348" y="0"/>
                    <a:pt x="134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4" name="Freeform 39">
              <a:extLst>
                <a:ext uri="{FF2B5EF4-FFF2-40B4-BE49-F238E27FC236}">
                  <a16:creationId xmlns:a16="http://schemas.microsoft.com/office/drawing/2014/main" id="{B4BE026C-76BA-A84A-8077-EB3340BB82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0675" y="3657600"/>
              <a:ext cx="525463" cy="430213"/>
            </a:xfrm>
            <a:custGeom>
              <a:avLst/>
              <a:gdLst>
                <a:gd name="T0" fmla="*/ 525103 w 1458"/>
                <a:gd name="T1" fmla="*/ 2518 h 1196"/>
                <a:gd name="T2" fmla="*/ 525103 w 1458"/>
                <a:gd name="T3" fmla="*/ 2518 h 1196"/>
                <a:gd name="T4" fmla="*/ 504199 w 1458"/>
                <a:gd name="T5" fmla="*/ 24101 h 1196"/>
                <a:gd name="T6" fmla="*/ 504199 w 1458"/>
                <a:gd name="T7" fmla="*/ 24101 h 1196"/>
                <a:gd name="T8" fmla="*/ 448698 w 1458"/>
                <a:gd name="T9" fmla="*/ 77697 h 1196"/>
                <a:gd name="T10" fmla="*/ 448698 w 1458"/>
                <a:gd name="T11" fmla="*/ 77697 h 1196"/>
                <a:gd name="T12" fmla="*/ 411937 w 1458"/>
                <a:gd name="T13" fmla="*/ 112589 h 1196"/>
                <a:gd name="T14" fmla="*/ 411937 w 1458"/>
                <a:gd name="T15" fmla="*/ 112589 h 1196"/>
                <a:gd name="T16" fmla="*/ 370491 w 1458"/>
                <a:gd name="T17" fmla="*/ 151078 h 1196"/>
                <a:gd name="T18" fmla="*/ 370491 w 1458"/>
                <a:gd name="T19" fmla="*/ 151078 h 1196"/>
                <a:gd name="T20" fmla="*/ 276066 w 1458"/>
                <a:gd name="T21" fmla="*/ 233452 h 1196"/>
                <a:gd name="T22" fmla="*/ 276066 w 1458"/>
                <a:gd name="T23" fmla="*/ 233452 h 1196"/>
                <a:gd name="T24" fmla="*/ 176236 w 1458"/>
                <a:gd name="T25" fmla="*/ 308991 h 1196"/>
                <a:gd name="T26" fmla="*/ 176236 w 1458"/>
                <a:gd name="T27" fmla="*/ 308991 h 1196"/>
                <a:gd name="T28" fmla="*/ 130104 w 1458"/>
                <a:gd name="T29" fmla="*/ 341724 h 1196"/>
                <a:gd name="T30" fmla="*/ 130104 w 1458"/>
                <a:gd name="T31" fmla="*/ 341724 h 1196"/>
                <a:gd name="T32" fmla="*/ 88658 w 1458"/>
                <a:gd name="T33" fmla="*/ 370861 h 1196"/>
                <a:gd name="T34" fmla="*/ 88658 w 1458"/>
                <a:gd name="T35" fmla="*/ 370861 h 1196"/>
                <a:gd name="T36" fmla="*/ 24507 w 1458"/>
                <a:gd name="T37" fmla="*/ 413666 h 1196"/>
                <a:gd name="T38" fmla="*/ 24507 w 1458"/>
                <a:gd name="T39" fmla="*/ 413666 h 1196"/>
                <a:gd name="T40" fmla="*/ 0 w 1458"/>
                <a:gd name="T41" fmla="*/ 429853 h 1196"/>
                <a:gd name="T42" fmla="*/ 0 w 1458"/>
                <a:gd name="T43" fmla="*/ 429853 h 1196"/>
                <a:gd name="T44" fmla="*/ 3604 w 1458"/>
                <a:gd name="T45" fmla="*/ 400357 h 1196"/>
                <a:gd name="T46" fmla="*/ 3604 w 1458"/>
                <a:gd name="T47" fmla="*/ 400357 h 1196"/>
                <a:gd name="T48" fmla="*/ 6487 w 1458"/>
                <a:gd name="T49" fmla="*/ 384890 h 1196"/>
                <a:gd name="T50" fmla="*/ 6487 w 1458"/>
                <a:gd name="T51" fmla="*/ 384890 h 1196"/>
                <a:gd name="T52" fmla="*/ 10812 w 1458"/>
                <a:gd name="T53" fmla="*/ 366544 h 1196"/>
                <a:gd name="T54" fmla="*/ 10812 w 1458"/>
                <a:gd name="T55" fmla="*/ 366544 h 1196"/>
                <a:gd name="T56" fmla="*/ 24507 w 1458"/>
                <a:gd name="T57" fmla="*/ 322300 h 1196"/>
                <a:gd name="T58" fmla="*/ 24507 w 1458"/>
                <a:gd name="T59" fmla="*/ 322300 h 1196"/>
                <a:gd name="T60" fmla="*/ 33878 w 1458"/>
                <a:gd name="T61" fmla="*/ 297840 h 1196"/>
                <a:gd name="T62" fmla="*/ 33878 w 1458"/>
                <a:gd name="T63" fmla="*/ 297840 h 1196"/>
                <a:gd name="T64" fmla="*/ 45771 w 1458"/>
                <a:gd name="T65" fmla="*/ 271581 h 1196"/>
                <a:gd name="T66" fmla="*/ 45771 w 1458"/>
                <a:gd name="T67" fmla="*/ 271581 h 1196"/>
                <a:gd name="T68" fmla="*/ 77846 w 1458"/>
                <a:gd name="T69" fmla="*/ 216186 h 1196"/>
                <a:gd name="T70" fmla="*/ 77846 w 1458"/>
                <a:gd name="T71" fmla="*/ 216186 h 1196"/>
                <a:gd name="T72" fmla="*/ 174794 w 1458"/>
                <a:gd name="T73" fmla="*/ 108992 h 1196"/>
                <a:gd name="T74" fmla="*/ 174794 w 1458"/>
                <a:gd name="T75" fmla="*/ 108992 h 1196"/>
                <a:gd name="T76" fmla="*/ 299492 w 1458"/>
                <a:gd name="T77" fmla="*/ 35971 h 1196"/>
                <a:gd name="T78" fmla="*/ 299492 w 1458"/>
                <a:gd name="T79" fmla="*/ 35971 h 1196"/>
                <a:gd name="T80" fmla="*/ 359679 w 1458"/>
                <a:gd name="T81" fmla="*/ 16187 h 1196"/>
                <a:gd name="T82" fmla="*/ 359679 w 1458"/>
                <a:gd name="T83" fmla="*/ 16187 h 1196"/>
                <a:gd name="T84" fmla="*/ 388151 w 1458"/>
                <a:gd name="T85" fmla="*/ 9712 h 1196"/>
                <a:gd name="T86" fmla="*/ 388151 w 1458"/>
                <a:gd name="T87" fmla="*/ 9712 h 1196"/>
                <a:gd name="T88" fmla="*/ 414099 w 1458"/>
                <a:gd name="T89" fmla="*/ 5036 h 1196"/>
                <a:gd name="T90" fmla="*/ 414099 w 1458"/>
                <a:gd name="T91" fmla="*/ 5036 h 1196"/>
                <a:gd name="T92" fmla="*/ 460231 w 1458"/>
                <a:gd name="T93" fmla="*/ 719 h 1196"/>
                <a:gd name="T94" fmla="*/ 460231 w 1458"/>
                <a:gd name="T95" fmla="*/ 719 h 1196"/>
                <a:gd name="T96" fmla="*/ 478971 w 1458"/>
                <a:gd name="T97" fmla="*/ 0 h 1196"/>
                <a:gd name="T98" fmla="*/ 478971 w 1458"/>
                <a:gd name="T99" fmla="*/ 0 h 1196"/>
                <a:gd name="T100" fmla="*/ 495189 w 1458"/>
                <a:gd name="T101" fmla="*/ 360 h 1196"/>
                <a:gd name="T102" fmla="*/ 495189 w 1458"/>
                <a:gd name="T103" fmla="*/ 360 h 1196"/>
                <a:gd name="T104" fmla="*/ 525103 w 1458"/>
                <a:gd name="T105" fmla="*/ 2518 h 119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458" h="1196">
                  <a:moveTo>
                    <a:pt x="1457" y="7"/>
                  </a:moveTo>
                  <a:lnTo>
                    <a:pt x="1457" y="7"/>
                  </a:lnTo>
                  <a:cubicBezTo>
                    <a:pt x="1457" y="7"/>
                    <a:pt x="1436" y="30"/>
                    <a:pt x="1399" y="67"/>
                  </a:cubicBezTo>
                  <a:cubicBezTo>
                    <a:pt x="1361" y="102"/>
                    <a:pt x="1309" y="153"/>
                    <a:pt x="1245" y="216"/>
                  </a:cubicBezTo>
                  <a:cubicBezTo>
                    <a:pt x="1214" y="245"/>
                    <a:pt x="1179" y="278"/>
                    <a:pt x="1143" y="313"/>
                  </a:cubicBezTo>
                  <a:cubicBezTo>
                    <a:pt x="1106" y="346"/>
                    <a:pt x="1069" y="384"/>
                    <a:pt x="1028" y="420"/>
                  </a:cubicBezTo>
                  <a:cubicBezTo>
                    <a:pt x="948" y="495"/>
                    <a:pt x="861" y="572"/>
                    <a:pt x="766" y="649"/>
                  </a:cubicBezTo>
                  <a:cubicBezTo>
                    <a:pt x="672" y="727"/>
                    <a:pt x="579" y="796"/>
                    <a:pt x="489" y="859"/>
                  </a:cubicBezTo>
                  <a:cubicBezTo>
                    <a:pt x="446" y="892"/>
                    <a:pt x="402" y="921"/>
                    <a:pt x="361" y="950"/>
                  </a:cubicBezTo>
                  <a:cubicBezTo>
                    <a:pt x="320" y="979"/>
                    <a:pt x="281" y="1006"/>
                    <a:pt x="246" y="1031"/>
                  </a:cubicBezTo>
                  <a:cubicBezTo>
                    <a:pt x="172" y="1081"/>
                    <a:pt x="111" y="1121"/>
                    <a:pt x="68" y="1150"/>
                  </a:cubicBezTo>
                  <a:cubicBezTo>
                    <a:pt x="25" y="1179"/>
                    <a:pt x="0" y="1195"/>
                    <a:pt x="0" y="1195"/>
                  </a:cubicBezTo>
                  <a:cubicBezTo>
                    <a:pt x="0" y="1195"/>
                    <a:pt x="2" y="1165"/>
                    <a:pt x="10" y="1113"/>
                  </a:cubicBezTo>
                  <a:cubicBezTo>
                    <a:pt x="12" y="1099"/>
                    <a:pt x="15" y="1085"/>
                    <a:pt x="18" y="1070"/>
                  </a:cubicBezTo>
                  <a:cubicBezTo>
                    <a:pt x="21" y="1054"/>
                    <a:pt x="25" y="1037"/>
                    <a:pt x="30" y="1019"/>
                  </a:cubicBezTo>
                  <a:cubicBezTo>
                    <a:pt x="40" y="983"/>
                    <a:pt x="51" y="940"/>
                    <a:pt x="68" y="896"/>
                  </a:cubicBezTo>
                  <a:cubicBezTo>
                    <a:pt x="75" y="875"/>
                    <a:pt x="84" y="851"/>
                    <a:pt x="94" y="828"/>
                  </a:cubicBezTo>
                  <a:cubicBezTo>
                    <a:pt x="104" y="803"/>
                    <a:pt x="116" y="779"/>
                    <a:pt x="127" y="755"/>
                  </a:cubicBezTo>
                  <a:cubicBezTo>
                    <a:pt x="152" y="704"/>
                    <a:pt x="182" y="654"/>
                    <a:pt x="216" y="601"/>
                  </a:cubicBezTo>
                  <a:cubicBezTo>
                    <a:pt x="284" y="499"/>
                    <a:pt x="374" y="394"/>
                    <a:pt x="485" y="303"/>
                  </a:cubicBezTo>
                  <a:cubicBezTo>
                    <a:pt x="596" y="213"/>
                    <a:pt x="716" y="147"/>
                    <a:pt x="831" y="100"/>
                  </a:cubicBezTo>
                  <a:cubicBezTo>
                    <a:pt x="889" y="78"/>
                    <a:pt x="945" y="58"/>
                    <a:pt x="998" y="45"/>
                  </a:cubicBezTo>
                  <a:cubicBezTo>
                    <a:pt x="1026" y="38"/>
                    <a:pt x="1051" y="31"/>
                    <a:pt x="1077" y="27"/>
                  </a:cubicBezTo>
                  <a:cubicBezTo>
                    <a:pt x="1102" y="22"/>
                    <a:pt x="1126" y="18"/>
                    <a:pt x="1149" y="14"/>
                  </a:cubicBezTo>
                  <a:cubicBezTo>
                    <a:pt x="1196" y="7"/>
                    <a:pt x="1239" y="4"/>
                    <a:pt x="1277" y="2"/>
                  </a:cubicBezTo>
                  <a:cubicBezTo>
                    <a:pt x="1296" y="1"/>
                    <a:pt x="1313" y="0"/>
                    <a:pt x="1329" y="0"/>
                  </a:cubicBezTo>
                  <a:cubicBezTo>
                    <a:pt x="1345" y="1"/>
                    <a:pt x="1360" y="1"/>
                    <a:pt x="1374" y="1"/>
                  </a:cubicBezTo>
                  <a:cubicBezTo>
                    <a:pt x="1427" y="4"/>
                    <a:pt x="1457" y="7"/>
                    <a:pt x="1457" y="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5" name="Freeform 40">
              <a:extLst>
                <a:ext uri="{FF2B5EF4-FFF2-40B4-BE49-F238E27FC236}">
                  <a16:creationId xmlns:a16="http://schemas.microsoft.com/office/drawing/2014/main" id="{62594BFE-BEAD-8645-974B-CF8CAD3791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0200" y="3400425"/>
              <a:ext cx="311150" cy="452438"/>
            </a:xfrm>
            <a:custGeom>
              <a:avLst/>
              <a:gdLst>
                <a:gd name="T0" fmla="*/ 310789 w 863"/>
                <a:gd name="T1" fmla="*/ 0 h 1258"/>
                <a:gd name="T2" fmla="*/ 310789 w 863"/>
                <a:gd name="T3" fmla="*/ 0 h 1258"/>
                <a:gd name="T4" fmla="*/ 205150 w 863"/>
                <a:gd name="T5" fmla="*/ 260026 h 1258"/>
                <a:gd name="T6" fmla="*/ 205150 w 863"/>
                <a:gd name="T7" fmla="*/ 260026 h 1258"/>
                <a:gd name="T8" fmla="*/ 0 w 863"/>
                <a:gd name="T9" fmla="*/ 452078 h 1258"/>
                <a:gd name="T10" fmla="*/ 0 w 863"/>
                <a:gd name="T11" fmla="*/ 452078 h 1258"/>
                <a:gd name="T12" fmla="*/ 105640 w 863"/>
                <a:gd name="T13" fmla="*/ 192052 h 1258"/>
                <a:gd name="T14" fmla="*/ 105640 w 863"/>
                <a:gd name="T15" fmla="*/ 192052 h 1258"/>
                <a:gd name="T16" fmla="*/ 310789 w 863"/>
                <a:gd name="T17" fmla="*/ 0 h 12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63" h="1258">
                  <a:moveTo>
                    <a:pt x="862" y="0"/>
                  </a:moveTo>
                  <a:lnTo>
                    <a:pt x="862" y="0"/>
                  </a:lnTo>
                  <a:cubicBezTo>
                    <a:pt x="862" y="0"/>
                    <a:pt x="807" y="376"/>
                    <a:pt x="569" y="723"/>
                  </a:cubicBezTo>
                  <a:cubicBezTo>
                    <a:pt x="332" y="1070"/>
                    <a:pt x="0" y="1257"/>
                    <a:pt x="0" y="1257"/>
                  </a:cubicBezTo>
                  <a:cubicBezTo>
                    <a:pt x="0" y="1257"/>
                    <a:pt x="55" y="882"/>
                    <a:pt x="293" y="534"/>
                  </a:cubicBezTo>
                  <a:cubicBezTo>
                    <a:pt x="531" y="187"/>
                    <a:pt x="862" y="0"/>
                    <a:pt x="862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6" name="Freeform 41">
              <a:extLst>
                <a:ext uri="{FF2B5EF4-FFF2-40B4-BE49-F238E27FC236}">
                  <a16:creationId xmlns:a16="http://schemas.microsoft.com/office/drawing/2014/main" id="{B5935299-964E-D04A-A515-0306C78FB7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7475" y="3262313"/>
              <a:ext cx="406400" cy="366712"/>
            </a:xfrm>
            <a:custGeom>
              <a:avLst/>
              <a:gdLst>
                <a:gd name="T0" fmla="*/ 203380 w 1131"/>
                <a:gd name="T1" fmla="*/ 0 h 1017"/>
                <a:gd name="T2" fmla="*/ 203380 w 1131"/>
                <a:gd name="T3" fmla="*/ 0 h 1017"/>
                <a:gd name="T4" fmla="*/ 243624 w 1131"/>
                <a:gd name="T5" fmla="*/ 139545 h 1017"/>
                <a:gd name="T6" fmla="*/ 243624 w 1131"/>
                <a:gd name="T7" fmla="*/ 139545 h 1017"/>
                <a:gd name="T8" fmla="*/ 318724 w 1131"/>
                <a:gd name="T9" fmla="*/ 103848 h 1017"/>
                <a:gd name="T10" fmla="*/ 318724 w 1131"/>
                <a:gd name="T11" fmla="*/ 103848 h 1017"/>
                <a:gd name="T12" fmla="*/ 406041 w 1131"/>
                <a:gd name="T13" fmla="*/ 182094 h 1017"/>
                <a:gd name="T14" fmla="*/ 406041 w 1131"/>
                <a:gd name="T15" fmla="*/ 182094 h 1017"/>
                <a:gd name="T16" fmla="*/ 203380 w 1131"/>
                <a:gd name="T17" fmla="*/ 366351 h 1017"/>
                <a:gd name="T18" fmla="*/ 203380 w 1131"/>
                <a:gd name="T19" fmla="*/ 366351 h 1017"/>
                <a:gd name="T20" fmla="*/ 0 w 1131"/>
                <a:gd name="T21" fmla="*/ 182094 h 1017"/>
                <a:gd name="T22" fmla="*/ 0 w 1131"/>
                <a:gd name="T23" fmla="*/ 182094 h 1017"/>
                <a:gd name="T24" fmla="*/ 87317 w 1131"/>
                <a:gd name="T25" fmla="*/ 103848 h 1017"/>
                <a:gd name="T26" fmla="*/ 87317 w 1131"/>
                <a:gd name="T27" fmla="*/ 103848 h 1017"/>
                <a:gd name="T28" fmla="*/ 162416 w 1131"/>
                <a:gd name="T29" fmla="*/ 139545 h 1017"/>
                <a:gd name="T30" fmla="*/ 162416 w 1131"/>
                <a:gd name="T31" fmla="*/ 139545 h 1017"/>
                <a:gd name="T32" fmla="*/ 203380 w 1131"/>
                <a:gd name="T33" fmla="*/ 0 h 10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31" h="1017">
                  <a:moveTo>
                    <a:pt x="566" y="0"/>
                  </a:moveTo>
                  <a:lnTo>
                    <a:pt x="566" y="0"/>
                  </a:lnTo>
                  <a:cubicBezTo>
                    <a:pt x="722" y="229"/>
                    <a:pt x="678" y="387"/>
                    <a:pt x="678" y="387"/>
                  </a:cubicBezTo>
                  <a:cubicBezTo>
                    <a:pt x="678" y="387"/>
                    <a:pt x="720" y="288"/>
                    <a:pt x="887" y="288"/>
                  </a:cubicBezTo>
                  <a:cubicBezTo>
                    <a:pt x="1054" y="288"/>
                    <a:pt x="1130" y="505"/>
                    <a:pt x="1130" y="505"/>
                  </a:cubicBezTo>
                  <a:cubicBezTo>
                    <a:pt x="720" y="628"/>
                    <a:pt x="566" y="1016"/>
                    <a:pt x="566" y="1016"/>
                  </a:cubicBezTo>
                  <a:cubicBezTo>
                    <a:pt x="566" y="1016"/>
                    <a:pt x="410" y="628"/>
                    <a:pt x="0" y="505"/>
                  </a:cubicBezTo>
                  <a:cubicBezTo>
                    <a:pt x="0" y="505"/>
                    <a:pt x="76" y="288"/>
                    <a:pt x="243" y="288"/>
                  </a:cubicBezTo>
                  <a:cubicBezTo>
                    <a:pt x="410" y="288"/>
                    <a:pt x="452" y="387"/>
                    <a:pt x="452" y="387"/>
                  </a:cubicBezTo>
                  <a:cubicBezTo>
                    <a:pt x="452" y="387"/>
                    <a:pt x="408" y="229"/>
                    <a:pt x="566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7" name="Freeform 42">
              <a:extLst>
                <a:ext uri="{FF2B5EF4-FFF2-40B4-BE49-F238E27FC236}">
                  <a16:creationId xmlns:a16="http://schemas.microsoft.com/office/drawing/2014/main" id="{F3C60938-ADB9-BC46-9523-6E3EBA5D6D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1975" y="3640138"/>
              <a:ext cx="44450" cy="41275"/>
            </a:xfrm>
            <a:custGeom>
              <a:avLst/>
              <a:gdLst>
                <a:gd name="T0" fmla="*/ 23490 w 123"/>
                <a:gd name="T1" fmla="*/ 0 h 113"/>
                <a:gd name="T2" fmla="*/ 20599 w 123"/>
                <a:gd name="T3" fmla="*/ 0 h 113"/>
                <a:gd name="T4" fmla="*/ 20599 w 123"/>
                <a:gd name="T5" fmla="*/ 0 h 113"/>
                <a:gd name="T6" fmla="*/ 361 w 123"/>
                <a:gd name="T7" fmla="*/ 20455 h 113"/>
                <a:gd name="T8" fmla="*/ 361 w 123"/>
                <a:gd name="T9" fmla="*/ 20455 h 113"/>
                <a:gd name="T10" fmla="*/ 20599 w 123"/>
                <a:gd name="T11" fmla="*/ 40910 h 113"/>
                <a:gd name="T12" fmla="*/ 23490 w 123"/>
                <a:gd name="T13" fmla="*/ 40910 h 113"/>
                <a:gd name="T14" fmla="*/ 23490 w 123"/>
                <a:gd name="T15" fmla="*/ 40910 h 113"/>
                <a:gd name="T16" fmla="*/ 43727 w 123"/>
                <a:gd name="T17" fmla="*/ 20455 h 113"/>
                <a:gd name="T18" fmla="*/ 43727 w 123"/>
                <a:gd name="T19" fmla="*/ 20455 h 113"/>
                <a:gd name="T20" fmla="*/ 23490 w 123"/>
                <a:gd name="T21" fmla="*/ 0 h 1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3" h="113">
                  <a:moveTo>
                    <a:pt x="65" y="0"/>
                  </a:moveTo>
                  <a:lnTo>
                    <a:pt x="57" y="0"/>
                  </a:lnTo>
                  <a:cubicBezTo>
                    <a:pt x="28" y="0"/>
                    <a:pt x="0" y="26"/>
                    <a:pt x="1" y="56"/>
                  </a:cubicBezTo>
                  <a:cubicBezTo>
                    <a:pt x="3" y="86"/>
                    <a:pt x="26" y="112"/>
                    <a:pt x="57" y="112"/>
                  </a:cubicBezTo>
                  <a:lnTo>
                    <a:pt x="65" y="112"/>
                  </a:lnTo>
                  <a:cubicBezTo>
                    <a:pt x="94" y="112"/>
                    <a:pt x="122" y="86"/>
                    <a:pt x="121" y="56"/>
                  </a:cubicBezTo>
                  <a:cubicBezTo>
                    <a:pt x="120" y="26"/>
                    <a:pt x="96" y="0"/>
                    <a:pt x="65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8" name="Freeform 43">
              <a:extLst>
                <a:ext uri="{FF2B5EF4-FFF2-40B4-BE49-F238E27FC236}">
                  <a16:creationId xmlns:a16="http://schemas.microsoft.com/office/drawing/2014/main" id="{97368381-78CA-0C4C-9104-7177B57FA9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5950" y="3608388"/>
              <a:ext cx="52388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144" y="112"/>
                    <a:pt x="144" y="0"/>
                    <a:pt x="72" y="0"/>
                  </a:cubicBezTo>
                  <a:cubicBezTo>
                    <a:pt x="1" y="0"/>
                    <a:pt x="0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9" name="Freeform 44">
              <a:extLst>
                <a:ext uri="{FF2B5EF4-FFF2-40B4-BE49-F238E27FC236}">
                  <a16:creationId xmlns:a16="http://schemas.microsoft.com/office/drawing/2014/main" id="{62C2288D-D021-C740-A1A9-2AB55055B2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8975" y="3589338"/>
              <a:ext cx="52388" cy="39687"/>
            </a:xfrm>
            <a:custGeom>
              <a:avLst/>
              <a:gdLst>
                <a:gd name="T0" fmla="*/ 26013 w 145"/>
                <a:gd name="T1" fmla="*/ 39333 h 112"/>
                <a:gd name="T2" fmla="*/ 26013 w 145"/>
                <a:gd name="T3" fmla="*/ 39333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3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144" y="111"/>
                    <a:pt x="144" y="0"/>
                    <a:pt x="72" y="0"/>
                  </a:cubicBezTo>
                  <a:cubicBezTo>
                    <a:pt x="0" y="0"/>
                    <a:pt x="0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0" name="Freeform 45">
              <a:extLst>
                <a:ext uri="{FF2B5EF4-FFF2-40B4-BE49-F238E27FC236}">
                  <a16:creationId xmlns:a16="http://schemas.microsoft.com/office/drawing/2014/main" id="{3BF31029-5916-3F4C-BFD1-C72CA854F0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8825" y="3595688"/>
              <a:ext cx="52388" cy="39687"/>
            </a:xfrm>
            <a:custGeom>
              <a:avLst/>
              <a:gdLst>
                <a:gd name="T0" fmla="*/ 26013 w 145"/>
                <a:gd name="T1" fmla="*/ 39333 h 112"/>
                <a:gd name="T2" fmla="*/ 26013 w 145"/>
                <a:gd name="T3" fmla="*/ 39333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3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143" y="111"/>
                    <a:pt x="144" y="0"/>
                    <a:pt x="72" y="0"/>
                  </a:cubicBezTo>
                  <a:cubicBezTo>
                    <a:pt x="0" y="0"/>
                    <a:pt x="0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" name="Freeform 46">
              <a:extLst>
                <a:ext uri="{FF2B5EF4-FFF2-40B4-BE49-F238E27FC236}">
                  <a16:creationId xmlns:a16="http://schemas.microsoft.com/office/drawing/2014/main" id="{4D8D9CB3-8340-0C46-BDDE-EA1B53B99F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2175" y="3308350"/>
              <a:ext cx="44450" cy="41275"/>
            </a:xfrm>
            <a:custGeom>
              <a:avLst/>
              <a:gdLst>
                <a:gd name="T0" fmla="*/ 20599 w 123"/>
                <a:gd name="T1" fmla="*/ 40910 h 113"/>
                <a:gd name="T2" fmla="*/ 23490 w 123"/>
                <a:gd name="T3" fmla="*/ 40910 h 113"/>
                <a:gd name="T4" fmla="*/ 23490 w 123"/>
                <a:gd name="T5" fmla="*/ 40910 h 113"/>
                <a:gd name="T6" fmla="*/ 43366 w 123"/>
                <a:gd name="T7" fmla="*/ 20455 h 113"/>
                <a:gd name="T8" fmla="*/ 43366 w 123"/>
                <a:gd name="T9" fmla="*/ 20455 h 113"/>
                <a:gd name="T10" fmla="*/ 23490 w 123"/>
                <a:gd name="T11" fmla="*/ 0 h 113"/>
                <a:gd name="T12" fmla="*/ 20599 w 123"/>
                <a:gd name="T13" fmla="*/ 0 h 113"/>
                <a:gd name="T14" fmla="*/ 20599 w 123"/>
                <a:gd name="T15" fmla="*/ 0 h 113"/>
                <a:gd name="T16" fmla="*/ 361 w 123"/>
                <a:gd name="T17" fmla="*/ 20455 h 113"/>
                <a:gd name="T18" fmla="*/ 361 w 123"/>
                <a:gd name="T19" fmla="*/ 20455 h 113"/>
                <a:gd name="T20" fmla="*/ 20599 w 123"/>
                <a:gd name="T21" fmla="*/ 40910 h 1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3" h="113">
                  <a:moveTo>
                    <a:pt x="57" y="112"/>
                  </a:moveTo>
                  <a:lnTo>
                    <a:pt x="65" y="112"/>
                  </a:lnTo>
                  <a:cubicBezTo>
                    <a:pt x="94" y="112"/>
                    <a:pt x="122" y="87"/>
                    <a:pt x="120" y="56"/>
                  </a:cubicBezTo>
                  <a:cubicBezTo>
                    <a:pt x="119" y="26"/>
                    <a:pt x="96" y="0"/>
                    <a:pt x="65" y="0"/>
                  </a:cubicBezTo>
                  <a:lnTo>
                    <a:pt x="57" y="0"/>
                  </a:lnTo>
                  <a:cubicBezTo>
                    <a:pt x="28" y="0"/>
                    <a:pt x="0" y="26"/>
                    <a:pt x="1" y="56"/>
                  </a:cubicBezTo>
                  <a:cubicBezTo>
                    <a:pt x="3" y="87"/>
                    <a:pt x="26" y="112"/>
                    <a:pt x="57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" name="Freeform 47">
              <a:extLst>
                <a:ext uri="{FF2B5EF4-FFF2-40B4-BE49-F238E27FC236}">
                  <a16:creationId xmlns:a16="http://schemas.microsoft.com/office/drawing/2014/main" id="{B5B57A86-A5E6-4A4B-AE54-4BF96E9C18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9325" y="3297238"/>
              <a:ext cx="52388" cy="41275"/>
            </a:xfrm>
            <a:custGeom>
              <a:avLst/>
              <a:gdLst>
                <a:gd name="T0" fmla="*/ 25652 w 145"/>
                <a:gd name="T1" fmla="*/ 40910 h 113"/>
                <a:gd name="T2" fmla="*/ 25652 w 145"/>
                <a:gd name="T3" fmla="*/ 40910 h 113"/>
                <a:gd name="T4" fmla="*/ 25652 w 145"/>
                <a:gd name="T5" fmla="*/ 0 h 113"/>
                <a:gd name="T6" fmla="*/ 25652 w 145"/>
                <a:gd name="T7" fmla="*/ 0 h 113"/>
                <a:gd name="T8" fmla="*/ 25652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1" y="112"/>
                  </a:moveTo>
                  <a:lnTo>
                    <a:pt x="71" y="112"/>
                  </a:lnTo>
                  <a:cubicBezTo>
                    <a:pt x="143" y="112"/>
                    <a:pt x="144" y="0"/>
                    <a:pt x="71" y="0"/>
                  </a:cubicBezTo>
                  <a:cubicBezTo>
                    <a:pt x="0" y="0"/>
                    <a:pt x="0" y="112"/>
                    <a:pt x="71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" name="Freeform 48">
              <a:extLst>
                <a:ext uri="{FF2B5EF4-FFF2-40B4-BE49-F238E27FC236}">
                  <a16:creationId xmlns:a16="http://schemas.microsoft.com/office/drawing/2014/main" id="{87CBC0E5-9D81-FC4D-9B7E-77A19FD29C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2825" y="3316288"/>
              <a:ext cx="52388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144" y="112"/>
                    <a:pt x="144" y="0"/>
                    <a:pt x="72" y="0"/>
                  </a:cubicBezTo>
                  <a:cubicBezTo>
                    <a:pt x="0" y="0"/>
                    <a:pt x="0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4" name="Freeform 49">
              <a:extLst>
                <a:ext uri="{FF2B5EF4-FFF2-40B4-BE49-F238E27FC236}">
                  <a16:creationId xmlns:a16="http://schemas.microsoft.com/office/drawing/2014/main" id="{8BBB5AFE-C339-0047-AAD9-23F9743771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0450" y="3382963"/>
              <a:ext cx="52388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144" y="112"/>
                    <a:pt x="144" y="0"/>
                    <a:pt x="72" y="0"/>
                  </a:cubicBezTo>
                  <a:cubicBezTo>
                    <a:pt x="0" y="0"/>
                    <a:pt x="0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5" name="Freeform 50">
              <a:extLst>
                <a:ext uri="{FF2B5EF4-FFF2-40B4-BE49-F238E27FC236}">
                  <a16:creationId xmlns:a16="http://schemas.microsoft.com/office/drawing/2014/main" id="{21BF0654-7576-9F45-9F4D-14CFBEA4F1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5563" y="3313113"/>
              <a:ext cx="627062" cy="231775"/>
            </a:xfrm>
            <a:custGeom>
              <a:avLst/>
              <a:gdLst>
                <a:gd name="T0" fmla="*/ 626702 w 1740"/>
                <a:gd name="T1" fmla="*/ 64984 h 642"/>
                <a:gd name="T2" fmla="*/ 626702 w 1740"/>
                <a:gd name="T3" fmla="*/ 64984 h 642"/>
                <a:gd name="T4" fmla="*/ 620575 w 1740"/>
                <a:gd name="T5" fmla="*/ 61734 h 642"/>
                <a:gd name="T6" fmla="*/ 620575 w 1740"/>
                <a:gd name="T7" fmla="*/ 61734 h 642"/>
                <a:gd name="T8" fmla="*/ 603637 w 1740"/>
                <a:gd name="T9" fmla="*/ 53431 h 642"/>
                <a:gd name="T10" fmla="*/ 603637 w 1740"/>
                <a:gd name="T11" fmla="*/ 53431 h 642"/>
                <a:gd name="T12" fmla="*/ 537688 w 1740"/>
                <a:gd name="T13" fmla="*/ 31770 h 642"/>
                <a:gd name="T14" fmla="*/ 537688 w 1740"/>
                <a:gd name="T15" fmla="*/ 31770 h 642"/>
                <a:gd name="T16" fmla="*/ 433177 w 1740"/>
                <a:gd name="T17" fmla="*/ 23466 h 642"/>
                <a:gd name="T18" fmla="*/ 433177 w 1740"/>
                <a:gd name="T19" fmla="*/ 23466 h 642"/>
                <a:gd name="T20" fmla="*/ 305242 w 1740"/>
                <a:gd name="T21" fmla="*/ 47655 h 642"/>
                <a:gd name="T22" fmla="*/ 305242 w 1740"/>
                <a:gd name="T23" fmla="*/ 47655 h 642"/>
                <a:gd name="T24" fmla="*/ 85771 w 1740"/>
                <a:gd name="T25" fmla="*/ 165347 h 642"/>
                <a:gd name="T26" fmla="*/ 85771 w 1740"/>
                <a:gd name="T27" fmla="*/ 165347 h 642"/>
                <a:gd name="T28" fmla="*/ 23064 w 1740"/>
                <a:gd name="T29" fmla="*/ 213363 h 642"/>
                <a:gd name="T30" fmla="*/ 23064 w 1740"/>
                <a:gd name="T31" fmla="*/ 213363 h 642"/>
                <a:gd name="T32" fmla="*/ 0 w 1740"/>
                <a:gd name="T33" fmla="*/ 231414 h 642"/>
                <a:gd name="T34" fmla="*/ 0 w 1740"/>
                <a:gd name="T35" fmla="*/ 231414 h 642"/>
                <a:gd name="T36" fmla="*/ 20181 w 1740"/>
                <a:gd name="T37" fmla="*/ 210114 h 642"/>
                <a:gd name="T38" fmla="*/ 20181 w 1740"/>
                <a:gd name="T39" fmla="*/ 210114 h 642"/>
                <a:gd name="T40" fmla="*/ 77482 w 1740"/>
                <a:gd name="T41" fmla="*/ 154517 h 642"/>
                <a:gd name="T42" fmla="*/ 77482 w 1740"/>
                <a:gd name="T43" fmla="*/ 154517 h 642"/>
                <a:gd name="T44" fmla="*/ 170460 w 1740"/>
                <a:gd name="T45" fmla="*/ 83035 h 642"/>
                <a:gd name="T46" fmla="*/ 170460 w 1740"/>
                <a:gd name="T47" fmla="*/ 83035 h 642"/>
                <a:gd name="T48" fmla="*/ 296953 w 1740"/>
                <a:gd name="T49" fmla="*/ 21661 h 642"/>
                <a:gd name="T50" fmla="*/ 296953 w 1740"/>
                <a:gd name="T51" fmla="*/ 21661 h 642"/>
                <a:gd name="T52" fmla="*/ 432817 w 1740"/>
                <a:gd name="T53" fmla="*/ 722 h 642"/>
                <a:gd name="T54" fmla="*/ 432817 w 1740"/>
                <a:gd name="T55" fmla="*/ 722 h 642"/>
                <a:gd name="T56" fmla="*/ 541291 w 1740"/>
                <a:gd name="T57" fmla="*/ 18773 h 642"/>
                <a:gd name="T58" fmla="*/ 541291 w 1740"/>
                <a:gd name="T59" fmla="*/ 18773 h 642"/>
                <a:gd name="T60" fmla="*/ 605800 w 1740"/>
                <a:gd name="T61" fmla="*/ 49821 h 642"/>
                <a:gd name="T62" fmla="*/ 605800 w 1740"/>
                <a:gd name="T63" fmla="*/ 49821 h 642"/>
                <a:gd name="T64" fmla="*/ 621296 w 1740"/>
                <a:gd name="T65" fmla="*/ 60651 h 642"/>
                <a:gd name="T66" fmla="*/ 621296 w 1740"/>
                <a:gd name="T67" fmla="*/ 60651 h 642"/>
                <a:gd name="T68" fmla="*/ 626702 w 1740"/>
                <a:gd name="T69" fmla="*/ 64984 h 64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740" h="642">
                  <a:moveTo>
                    <a:pt x="1739" y="180"/>
                  </a:moveTo>
                  <a:lnTo>
                    <a:pt x="1739" y="180"/>
                  </a:lnTo>
                  <a:cubicBezTo>
                    <a:pt x="1739" y="180"/>
                    <a:pt x="1733" y="177"/>
                    <a:pt x="1722" y="171"/>
                  </a:cubicBezTo>
                  <a:cubicBezTo>
                    <a:pt x="1712" y="166"/>
                    <a:pt x="1697" y="157"/>
                    <a:pt x="1675" y="148"/>
                  </a:cubicBezTo>
                  <a:cubicBezTo>
                    <a:pt x="1634" y="129"/>
                    <a:pt x="1572" y="106"/>
                    <a:pt x="1492" y="88"/>
                  </a:cubicBezTo>
                  <a:cubicBezTo>
                    <a:pt x="1412" y="70"/>
                    <a:pt x="1313" y="60"/>
                    <a:pt x="1202" y="65"/>
                  </a:cubicBezTo>
                  <a:cubicBezTo>
                    <a:pt x="1091" y="70"/>
                    <a:pt x="969" y="92"/>
                    <a:pt x="847" y="132"/>
                  </a:cubicBezTo>
                  <a:cubicBezTo>
                    <a:pt x="598" y="213"/>
                    <a:pt x="387" y="350"/>
                    <a:pt x="238" y="458"/>
                  </a:cubicBezTo>
                  <a:cubicBezTo>
                    <a:pt x="164" y="511"/>
                    <a:pt x="104" y="558"/>
                    <a:pt x="64" y="591"/>
                  </a:cubicBezTo>
                  <a:cubicBezTo>
                    <a:pt x="23" y="623"/>
                    <a:pt x="0" y="641"/>
                    <a:pt x="0" y="641"/>
                  </a:cubicBezTo>
                  <a:cubicBezTo>
                    <a:pt x="0" y="641"/>
                    <a:pt x="20" y="620"/>
                    <a:pt x="56" y="582"/>
                  </a:cubicBezTo>
                  <a:cubicBezTo>
                    <a:pt x="92" y="544"/>
                    <a:pt x="145" y="490"/>
                    <a:pt x="215" y="428"/>
                  </a:cubicBezTo>
                  <a:cubicBezTo>
                    <a:pt x="284" y="366"/>
                    <a:pt x="370" y="297"/>
                    <a:pt x="473" y="230"/>
                  </a:cubicBezTo>
                  <a:cubicBezTo>
                    <a:pt x="574" y="164"/>
                    <a:pt x="693" y="103"/>
                    <a:pt x="824" y="60"/>
                  </a:cubicBezTo>
                  <a:cubicBezTo>
                    <a:pt x="953" y="17"/>
                    <a:pt x="1084" y="0"/>
                    <a:pt x="1201" y="2"/>
                  </a:cubicBezTo>
                  <a:cubicBezTo>
                    <a:pt x="1318" y="3"/>
                    <a:pt x="1421" y="23"/>
                    <a:pt x="1502" y="52"/>
                  </a:cubicBezTo>
                  <a:cubicBezTo>
                    <a:pt x="1583" y="80"/>
                    <a:pt x="1642" y="112"/>
                    <a:pt x="1681" y="138"/>
                  </a:cubicBezTo>
                  <a:cubicBezTo>
                    <a:pt x="1701" y="150"/>
                    <a:pt x="1714" y="162"/>
                    <a:pt x="1724" y="168"/>
                  </a:cubicBezTo>
                  <a:cubicBezTo>
                    <a:pt x="1734" y="176"/>
                    <a:pt x="1739" y="180"/>
                    <a:pt x="1739" y="18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6" name="Freeform 51">
              <a:extLst>
                <a:ext uri="{FF2B5EF4-FFF2-40B4-BE49-F238E27FC236}">
                  <a16:creationId xmlns:a16="http://schemas.microsoft.com/office/drawing/2014/main" id="{D8424A0D-E452-9048-A8D2-E3DBFC10B7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0800" y="3255963"/>
              <a:ext cx="622300" cy="214312"/>
            </a:xfrm>
            <a:custGeom>
              <a:avLst/>
              <a:gdLst>
                <a:gd name="T0" fmla="*/ 621940 w 1729"/>
                <a:gd name="T1" fmla="*/ 50257 h 597"/>
                <a:gd name="T2" fmla="*/ 621940 w 1729"/>
                <a:gd name="T3" fmla="*/ 50257 h 597"/>
                <a:gd name="T4" fmla="*/ 615102 w 1729"/>
                <a:gd name="T5" fmla="*/ 47745 h 597"/>
                <a:gd name="T6" fmla="*/ 615102 w 1729"/>
                <a:gd name="T7" fmla="*/ 47745 h 597"/>
                <a:gd name="T8" fmla="*/ 596386 w 1729"/>
                <a:gd name="T9" fmla="*/ 41283 h 597"/>
                <a:gd name="T10" fmla="*/ 596386 w 1729"/>
                <a:gd name="T11" fmla="*/ 41283 h 597"/>
                <a:gd name="T12" fmla="*/ 525482 w 1729"/>
                <a:gd name="T13" fmla="*/ 25847 h 597"/>
                <a:gd name="T14" fmla="*/ 525482 w 1729"/>
                <a:gd name="T15" fmla="*/ 25847 h 597"/>
                <a:gd name="T16" fmla="*/ 291894 w 1729"/>
                <a:gd name="T17" fmla="*/ 49539 h 597"/>
                <a:gd name="T18" fmla="*/ 291894 w 1729"/>
                <a:gd name="T19" fmla="*/ 49539 h 597"/>
                <a:gd name="T20" fmla="*/ 80622 w 1729"/>
                <a:gd name="T21" fmla="*/ 156157 h 597"/>
                <a:gd name="T22" fmla="*/ 80622 w 1729"/>
                <a:gd name="T23" fmla="*/ 156157 h 597"/>
                <a:gd name="T24" fmla="*/ 21235 w 1729"/>
                <a:gd name="T25" fmla="*/ 198158 h 597"/>
                <a:gd name="T26" fmla="*/ 21235 w 1729"/>
                <a:gd name="T27" fmla="*/ 198158 h 597"/>
                <a:gd name="T28" fmla="*/ 0 w 1729"/>
                <a:gd name="T29" fmla="*/ 213953 h 597"/>
                <a:gd name="T30" fmla="*/ 0 w 1729"/>
                <a:gd name="T31" fmla="*/ 213953 h 597"/>
                <a:gd name="T32" fmla="*/ 18356 w 1729"/>
                <a:gd name="T33" fmla="*/ 194568 h 597"/>
                <a:gd name="T34" fmla="*/ 18356 w 1729"/>
                <a:gd name="T35" fmla="*/ 194568 h 597"/>
                <a:gd name="T36" fmla="*/ 72704 w 1729"/>
                <a:gd name="T37" fmla="*/ 145388 h 597"/>
                <a:gd name="T38" fmla="*/ 72704 w 1729"/>
                <a:gd name="T39" fmla="*/ 145388 h 597"/>
                <a:gd name="T40" fmla="*/ 161244 w 1729"/>
                <a:gd name="T41" fmla="*/ 81130 h 597"/>
                <a:gd name="T42" fmla="*/ 161244 w 1729"/>
                <a:gd name="T43" fmla="*/ 81130 h 597"/>
                <a:gd name="T44" fmla="*/ 283256 w 1729"/>
                <a:gd name="T45" fmla="*/ 23693 h 597"/>
                <a:gd name="T46" fmla="*/ 283256 w 1729"/>
                <a:gd name="T47" fmla="*/ 23693 h 597"/>
                <a:gd name="T48" fmla="*/ 417506 w 1729"/>
                <a:gd name="T49" fmla="*/ 718 h 597"/>
                <a:gd name="T50" fmla="*/ 417506 w 1729"/>
                <a:gd name="T51" fmla="*/ 718 h 597"/>
                <a:gd name="T52" fmla="*/ 528001 w 1729"/>
                <a:gd name="T53" fmla="*/ 12564 h 597"/>
                <a:gd name="T54" fmla="*/ 528001 w 1729"/>
                <a:gd name="T55" fmla="*/ 12564 h 597"/>
                <a:gd name="T56" fmla="*/ 597826 w 1729"/>
                <a:gd name="T57" fmla="*/ 37334 h 597"/>
                <a:gd name="T58" fmla="*/ 597826 w 1729"/>
                <a:gd name="T59" fmla="*/ 37334 h 597"/>
                <a:gd name="T60" fmla="*/ 615821 w 1729"/>
                <a:gd name="T61" fmla="*/ 47027 h 597"/>
                <a:gd name="T62" fmla="*/ 615821 w 1729"/>
                <a:gd name="T63" fmla="*/ 47027 h 597"/>
                <a:gd name="T64" fmla="*/ 621940 w 1729"/>
                <a:gd name="T65" fmla="*/ 50257 h 5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729" h="597">
                  <a:moveTo>
                    <a:pt x="1728" y="140"/>
                  </a:moveTo>
                  <a:lnTo>
                    <a:pt x="1728" y="140"/>
                  </a:lnTo>
                  <a:cubicBezTo>
                    <a:pt x="1728" y="140"/>
                    <a:pt x="1722" y="138"/>
                    <a:pt x="1709" y="133"/>
                  </a:cubicBezTo>
                  <a:cubicBezTo>
                    <a:pt x="1698" y="129"/>
                    <a:pt x="1680" y="122"/>
                    <a:pt x="1657" y="115"/>
                  </a:cubicBezTo>
                  <a:cubicBezTo>
                    <a:pt x="1611" y="101"/>
                    <a:pt x="1544" y="83"/>
                    <a:pt x="1460" y="72"/>
                  </a:cubicBezTo>
                  <a:cubicBezTo>
                    <a:pt x="1292" y="48"/>
                    <a:pt x="1054" y="58"/>
                    <a:pt x="811" y="138"/>
                  </a:cubicBezTo>
                  <a:cubicBezTo>
                    <a:pt x="568" y="218"/>
                    <a:pt x="366" y="341"/>
                    <a:pt x="224" y="435"/>
                  </a:cubicBezTo>
                  <a:cubicBezTo>
                    <a:pt x="153" y="482"/>
                    <a:pt x="98" y="523"/>
                    <a:pt x="59" y="552"/>
                  </a:cubicBezTo>
                  <a:cubicBezTo>
                    <a:pt x="21" y="580"/>
                    <a:pt x="0" y="596"/>
                    <a:pt x="0" y="596"/>
                  </a:cubicBezTo>
                  <a:cubicBezTo>
                    <a:pt x="0" y="596"/>
                    <a:pt x="18" y="577"/>
                    <a:pt x="51" y="542"/>
                  </a:cubicBezTo>
                  <a:cubicBezTo>
                    <a:pt x="85" y="509"/>
                    <a:pt x="135" y="461"/>
                    <a:pt x="202" y="405"/>
                  </a:cubicBezTo>
                  <a:cubicBezTo>
                    <a:pt x="267" y="349"/>
                    <a:pt x="350" y="286"/>
                    <a:pt x="448" y="226"/>
                  </a:cubicBezTo>
                  <a:cubicBezTo>
                    <a:pt x="545" y="165"/>
                    <a:pt x="660" y="109"/>
                    <a:pt x="787" y="66"/>
                  </a:cubicBezTo>
                  <a:cubicBezTo>
                    <a:pt x="916" y="25"/>
                    <a:pt x="1043" y="4"/>
                    <a:pt x="1160" y="2"/>
                  </a:cubicBezTo>
                  <a:cubicBezTo>
                    <a:pt x="1276" y="0"/>
                    <a:pt x="1381" y="14"/>
                    <a:pt x="1467" y="35"/>
                  </a:cubicBezTo>
                  <a:cubicBezTo>
                    <a:pt x="1552" y="56"/>
                    <a:pt x="1617" y="83"/>
                    <a:pt x="1661" y="104"/>
                  </a:cubicBezTo>
                  <a:cubicBezTo>
                    <a:pt x="1683" y="115"/>
                    <a:pt x="1700" y="124"/>
                    <a:pt x="1711" y="131"/>
                  </a:cubicBezTo>
                  <a:cubicBezTo>
                    <a:pt x="1722" y="136"/>
                    <a:pt x="1728" y="140"/>
                    <a:pt x="1728" y="14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7" name="Freeform 52">
              <a:extLst>
                <a:ext uri="{FF2B5EF4-FFF2-40B4-BE49-F238E27FC236}">
                  <a16:creationId xmlns:a16="http://schemas.microsoft.com/office/drawing/2014/main" id="{B9E3216D-6F2D-B94C-BBEE-8ADA565FFA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5725" y="3209925"/>
              <a:ext cx="517525" cy="166688"/>
            </a:xfrm>
            <a:custGeom>
              <a:avLst/>
              <a:gdLst>
                <a:gd name="T0" fmla="*/ 517165 w 1436"/>
                <a:gd name="T1" fmla="*/ 18802 h 461"/>
                <a:gd name="T2" fmla="*/ 517165 w 1436"/>
                <a:gd name="T3" fmla="*/ 18802 h 461"/>
                <a:gd name="T4" fmla="*/ 511398 w 1436"/>
                <a:gd name="T5" fmla="*/ 17717 h 461"/>
                <a:gd name="T6" fmla="*/ 511398 w 1436"/>
                <a:gd name="T7" fmla="*/ 17717 h 461"/>
                <a:gd name="T8" fmla="*/ 494820 w 1436"/>
                <a:gd name="T9" fmla="*/ 15548 h 461"/>
                <a:gd name="T10" fmla="*/ 494820 w 1436"/>
                <a:gd name="T11" fmla="*/ 15548 h 461"/>
                <a:gd name="T12" fmla="*/ 468511 w 1436"/>
                <a:gd name="T13" fmla="*/ 13378 h 461"/>
                <a:gd name="T14" fmla="*/ 468511 w 1436"/>
                <a:gd name="T15" fmla="*/ 13378 h 461"/>
                <a:gd name="T16" fmla="*/ 451933 w 1436"/>
                <a:gd name="T17" fmla="*/ 12294 h 461"/>
                <a:gd name="T18" fmla="*/ 451933 w 1436"/>
                <a:gd name="T19" fmla="*/ 12294 h 461"/>
                <a:gd name="T20" fmla="*/ 433553 w 1436"/>
                <a:gd name="T21" fmla="*/ 12294 h 461"/>
                <a:gd name="T22" fmla="*/ 433553 w 1436"/>
                <a:gd name="T23" fmla="*/ 12294 h 461"/>
                <a:gd name="T24" fmla="*/ 344897 w 1436"/>
                <a:gd name="T25" fmla="*/ 18441 h 461"/>
                <a:gd name="T26" fmla="*/ 344897 w 1436"/>
                <a:gd name="T27" fmla="*/ 18441 h 461"/>
                <a:gd name="T28" fmla="*/ 240022 w 1436"/>
                <a:gd name="T29" fmla="*/ 43751 h 461"/>
                <a:gd name="T30" fmla="*/ 240022 w 1436"/>
                <a:gd name="T31" fmla="*/ 43751 h 461"/>
                <a:gd name="T32" fmla="*/ 66312 w 1436"/>
                <a:gd name="T33" fmla="*/ 124022 h 461"/>
                <a:gd name="T34" fmla="*/ 66312 w 1436"/>
                <a:gd name="T35" fmla="*/ 124022 h 461"/>
                <a:gd name="T36" fmla="*/ 17659 w 1436"/>
                <a:gd name="T37" fmla="*/ 154394 h 461"/>
                <a:gd name="T38" fmla="*/ 17659 w 1436"/>
                <a:gd name="T39" fmla="*/ 154394 h 461"/>
                <a:gd name="T40" fmla="*/ 4685 w 1436"/>
                <a:gd name="T41" fmla="*/ 163072 h 461"/>
                <a:gd name="T42" fmla="*/ 4685 w 1436"/>
                <a:gd name="T43" fmla="*/ 163072 h 461"/>
                <a:gd name="T44" fmla="*/ 0 w 1436"/>
                <a:gd name="T45" fmla="*/ 166326 h 461"/>
                <a:gd name="T46" fmla="*/ 0 w 1436"/>
                <a:gd name="T47" fmla="*/ 166326 h 461"/>
                <a:gd name="T48" fmla="*/ 4325 w 1436"/>
                <a:gd name="T49" fmla="*/ 162711 h 461"/>
                <a:gd name="T50" fmla="*/ 4325 w 1436"/>
                <a:gd name="T51" fmla="*/ 162711 h 461"/>
                <a:gd name="T52" fmla="*/ 15857 w 1436"/>
                <a:gd name="T53" fmla="*/ 152586 h 461"/>
                <a:gd name="T54" fmla="*/ 15857 w 1436"/>
                <a:gd name="T55" fmla="*/ 152586 h 461"/>
                <a:gd name="T56" fmla="*/ 61627 w 1436"/>
                <a:gd name="T57" fmla="*/ 116428 h 461"/>
                <a:gd name="T58" fmla="*/ 61627 w 1436"/>
                <a:gd name="T59" fmla="*/ 116428 h 461"/>
                <a:gd name="T60" fmla="*/ 234616 w 1436"/>
                <a:gd name="T61" fmla="*/ 26034 h 461"/>
                <a:gd name="T62" fmla="*/ 234616 w 1436"/>
                <a:gd name="T63" fmla="*/ 26034 h 461"/>
                <a:gd name="T64" fmla="*/ 343095 w 1436"/>
                <a:gd name="T65" fmla="*/ 3616 h 461"/>
                <a:gd name="T66" fmla="*/ 343095 w 1436"/>
                <a:gd name="T67" fmla="*/ 3616 h 461"/>
                <a:gd name="T68" fmla="*/ 433914 w 1436"/>
                <a:gd name="T69" fmla="*/ 3254 h 461"/>
                <a:gd name="T70" fmla="*/ 433914 w 1436"/>
                <a:gd name="T71" fmla="*/ 3254 h 461"/>
                <a:gd name="T72" fmla="*/ 452654 w 1436"/>
                <a:gd name="T73" fmla="*/ 5062 h 461"/>
                <a:gd name="T74" fmla="*/ 452654 w 1436"/>
                <a:gd name="T75" fmla="*/ 5062 h 461"/>
                <a:gd name="T76" fmla="*/ 468872 w 1436"/>
                <a:gd name="T77" fmla="*/ 7593 h 461"/>
                <a:gd name="T78" fmla="*/ 468872 w 1436"/>
                <a:gd name="T79" fmla="*/ 7593 h 461"/>
                <a:gd name="T80" fmla="*/ 495181 w 1436"/>
                <a:gd name="T81" fmla="*/ 13017 h 461"/>
                <a:gd name="T82" fmla="*/ 495181 w 1436"/>
                <a:gd name="T83" fmla="*/ 13017 h 461"/>
                <a:gd name="T84" fmla="*/ 511398 w 1436"/>
                <a:gd name="T85" fmla="*/ 16994 h 461"/>
                <a:gd name="T86" fmla="*/ 511398 w 1436"/>
                <a:gd name="T87" fmla="*/ 16994 h 461"/>
                <a:gd name="T88" fmla="*/ 517165 w 1436"/>
                <a:gd name="T89" fmla="*/ 18802 h 46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436" h="461">
                  <a:moveTo>
                    <a:pt x="1435" y="52"/>
                  </a:moveTo>
                  <a:lnTo>
                    <a:pt x="1435" y="52"/>
                  </a:lnTo>
                  <a:cubicBezTo>
                    <a:pt x="1435" y="52"/>
                    <a:pt x="1429" y="51"/>
                    <a:pt x="1419" y="49"/>
                  </a:cubicBezTo>
                  <a:cubicBezTo>
                    <a:pt x="1408" y="47"/>
                    <a:pt x="1392" y="46"/>
                    <a:pt x="1373" y="43"/>
                  </a:cubicBezTo>
                  <a:cubicBezTo>
                    <a:pt x="1353" y="41"/>
                    <a:pt x="1328" y="38"/>
                    <a:pt x="1300" y="37"/>
                  </a:cubicBezTo>
                  <a:cubicBezTo>
                    <a:pt x="1285" y="36"/>
                    <a:pt x="1270" y="35"/>
                    <a:pt x="1254" y="34"/>
                  </a:cubicBezTo>
                  <a:cubicBezTo>
                    <a:pt x="1238" y="34"/>
                    <a:pt x="1222" y="34"/>
                    <a:pt x="1203" y="34"/>
                  </a:cubicBezTo>
                  <a:cubicBezTo>
                    <a:pt x="1133" y="34"/>
                    <a:pt x="1049" y="38"/>
                    <a:pt x="957" y="51"/>
                  </a:cubicBezTo>
                  <a:cubicBezTo>
                    <a:pt x="866" y="66"/>
                    <a:pt x="767" y="88"/>
                    <a:pt x="666" y="121"/>
                  </a:cubicBezTo>
                  <a:cubicBezTo>
                    <a:pt x="467" y="186"/>
                    <a:pt x="300" y="275"/>
                    <a:pt x="184" y="343"/>
                  </a:cubicBezTo>
                  <a:cubicBezTo>
                    <a:pt x="126" y="377"/>
                    <a:pt x="80" y="407"/>
                    <a:pt x="49" y="427"/>
                  </a:cubicBezTo>
                  <a:cubicBezTo>
                    <a:pt x="33" y="438"/>
                    <a:pt x="21" y="446"/>
                    <a:pt x="13" y="451"/>
                  </a:cubicBezTo>
                  <a:cubicBezTo>
                    <a:pt x="5" y="457"/>
                    <a:pt x="0" y="460"/>
                    <a:pt x="0" y="460"/>
                  </a:cubicBezTo>
                  <a:cubicBezTo>
                    <a:pt x="0" y="460"/>
                    <a:pt x="4" y="456"/>
                    <a:pt x="12" y="450"/>
                  </a:cubicBezTo>
                  <a:cubicBezTo>
                    <a:pt x="19" y="443"/>
                    <a:pt x="30" y="433"/>
                    <a:pt x="44" y="422"/>
                  </a:cubicBezTo>
                  <a:cubicBezTo>
                    <a:pt x="73" y="397"/>
                    <a:pt x="115" y="362"/>
                    <a:pt x="171" y="322"/>
                  </a:cubicBezTo>
                  <a:cubicBezTo>
                    <a:pt x="280" y="243"/>
                    <a:pt x="445" y="141"/>
                    <a:pt x="651" y="72"/>
                  </a:cubicBezTo>
                  <a:cubicBezTo>
                    <a:pt x="755" y="39"/>
                    <a:pt x="858" y="19"/>
                    <a:pt x="952" y="10"/>
                  </a:cubicBezTo>
                  <a:cubicBezTo>
                    <a:pt x="1047" y="0"/>
                    <a:pt x="1133" y="2"/>
                    <a:pt x="1204" y="9"/>
                  </a:cubicBezTo>
                  <a:cubicBezTo>
                    <a:pt x="1223" y="10"/>
                    <a:pt x="1240" y="12"/>
                    <a:pt x="1256" y="14"/>
                  </a:cubicBezTo>
                  <a:cubicBezTo>
                    <a:pt x="1272" y="16"/>
                    <a:pt x="1287" y="19"/>
                    <a:pt x="1301" y="21"/>
                  </a:cubicBezTo>
                  <a:cubicBezTo>
                    <a:pt x="1330" y="25"/>
                    <a:pt x="1354" y="31"/>
                    <a:pt x="1374" y="36"/>
                  </a:cubicBezTo>
                  <a:cubicBezTo>
                    <a:pt x="1394" y="40"/>
                    <a:pt x="1409" y="44"/>
                    <a:pt x="1419" y="47"/>
                  </a:cubicBezTo>
                  <a:cubicBezTo>
                    <a:pt x="1429" y="50"/>
                    <a:pt x="1435" y="52"/>
                    <a:pt x="1435" y="5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8" name="Freeform 53">
              <a:extLst>
                <a:ext uri="{FF2B5EF4-FFF2-40B4-BE49-F238E27FC236}">
                  <a16:creationId xmlns:a16="http://schemas.microsoft.com/office/drawing/2014/main" id="{3C22007A-F9D6-3541-BAFB-E98703FEA7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5450" y="3889375"/>
              <a:ext cx="349250" cy="176213"/>
            </a:xfrm>
            <a:custGeom>
              <a:avLst/>
              <a:gdLst>
                <a:gd name="T0" fmla="*/ 348890 w 971"/>
                <a:gd name="T1" fmla="*/ 0 h 489"/>
                <a:gd name="T2" fmla="*/ 348890 w 971"/>
                <a:gd name="T3" fmla="*/ 0 h 489"/>
                <a:gd name="T4" fmla="*/ 192429 w 971"/>
                <a:gd name="T5" fmla="*/ 124322 h 489"/>
                <a:gd name="T6" fmla="*/ 192429 w 971"/>
                <a:gd name="T7" fmla="*/ 124322 h 489"/>
                <a:gd name="T8" fmla="*/ 0 w 971"/>
                <a:gd name="T9" fmla="*/ 175853 h 489"/>
                <a:gd name="T10" fmla="*/ 0 w 971"/>
                <a:gd name="T11" fmla="*/ 175853 h 489"/>
                <a:gd name="T12" fmla="*/ 156821 w 971"/>
                <a:gd name="T13" fmla="*/ 52251 h 489"/>
                <a:gd name="T14" fmla="*/ 156821 w 971"/>
                <a:gd name="T15" fmla="*/ 52251 h 489"/>
                <a:gd name="T16" fmla="*/ 348890 w 971"/>
                <a:gd name="T17" fmla="*/ 0 h 4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1" h="489">
                  <a:moveTo>
                    <a:pt x="970" y="0"/>
                  </a:moveTo>
                  <a:lnTo>
                    <a:pt x="970" y="0"/>
                  </a:lnTo>
                  <a:cubicBezTo>
                    <a:pt x="970" y="0"/>
                    <a:pt x="803" y="209"/>
                    <a:pt x="535" y="345"/>
                  </a:cubicBezTo>
                  <a:cubicBezTo>
                    <a:pt x="268" y="478"/>
                    <a:pt x="0" y="488"/>
                    <a:pt x="0" y="488"/>
                  </a:cubicBezTo>
                  <a:cubicBezTo>
                    <a:pt x="0" y="488"/>
                    <a:pt x="168" y="280"/>
                    <a:pt x="436" y="145"/>
                  </a:cubicBezTo>
                  <a:cubicBezTo>
                    <a:pt x="704" y="10"/>
                    <a:pt x="970" y="0"/>
                    <a:pt x="97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9" name="Freeform 54">
              <a:extLst>
                <a:ext uri="{FF2B5EF4-FFF2-40B4-BE49-F238E27FC236}">
                  <a16:creationId xmlns:a16="http://schemas.microsoft.com/office/drawing/2014/main" id="{368BC965-7365-E540-BA2C-1D8333AB89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4950" y="3843338"/>
              <a:ext cx="2365375" cy="890587"/>
            </a:xfrm>
            <a:custGeom>
              <a:avLst/>
              <a:gdLst>
                <a:gd name="T0" fmla="*/ 371434 w 6572"/>
                <a:gd name="T1" fmla="*/ 673695 h 2476"/>
                <a:gd name="T2" fmla="*/ 364596 w 6572"/>
                <a:gd name="T3" fmla="*/ 663624 h 2476"/>
                <a:gd name="T4" fmla="*/ 358837 w 6572"/>
                <a:gd name="T5" fmla="*/ 651035 h 2476"/>
                <a:gd name="T6" fmla="*/ 362077 w 6572"/>
                <a:gd name="T7" fmla="*/ 580896 h 2476"/>
                <a:gd name="T8" fmla="*/ 370355 w 6572"/>
                <a:gd name="T9" fmla="*/ 569026 h 2476"/>
                <a:gd name="T10" fmla="*/ 381872 w 6572"/>
                <a:gd name="T11" fmla="*/ 560034 h 2476"/>
                <a:gd name="T12" fmla="*/ 485168 w 6572"/>
                <a:gd name="T13" fmla="*/ 571544 h 2476"/>
                <a:gd name="T14" fmla="*/ 502444 w 6572"/>
                <a:gd name="T15" fmla="*/ 590967 h 2476"/>
                <a:gd name="T16" fmla="*/ 517561 w 6572"/>
                <a:gd name="T17" fmla="*/ 674415 h 2476"/>
                <a:gd name="T18" fmla="*/ 477970 w 6572"/>
                <a:gd name="T19" fmla="*/ 755704 h 2476"/>
                <a:gd name="T20" fmla="*/ 348400 w 6572"/>
                <a:gd name="T21" fmla="*/ 828721 h 2476"/>
                <a:gd name="T22" fmla="*/ 164482 w 6572"/>
                <a:gd name="T23" fmla="*/ 811456 h 2476"/>
                <a:gd name="T24" fmla="*/ 51468 w 6572"/>
                <a:gd name="T25" fmla="*/ 692039 h 2476"/>
                <a:gd name="T26" fmla="*/ 46429 w 6572"/>
                <a:gd name="T27" fmla="*/ 629813 h 2476"/>
                <a:gd name="T28" fmla="*/ 154764 w 6572"/>
                <a:gd name="T29" fmla="*/ 474428 h 2476"/>
                <a:gd name="T30" fmla="*/ 328244 w 6572"/>
                <a:gd name="T31" fmla="*/ 429108 h 2476"/>
                <a:gd name="T32" fmla="*/ 794697 w 6572"/>
                <a:gd name="T33" fmla="*/ 536654 h 2476"/>
                <a:gd name="T34" fmla="*/ 1521729 w 6572"/>
                <a:gd name="T35" fmla="*/ 702830 h 2476"/>
                <a:gd name="T36" fmla="*/ 1841336 w 6572"/>
                <a:gd name="T37" fmla="*/ 670818 h 2476"/>
                <a:gd name="T38" fmla="*/ 1903961 w 6572"/>
                <a:gd name="T39" fmla="*/ 651754 h 2476"/>
                <a:gd name="T40" fmla="*/ 1979904 w 6572"/>
                <a:gd name="T41" fmla="*/ 621541 h 2476"/>
                <a:gd name="T42" fmla="*/ 2024534 w 6572"/>
                <a:gd name="T43" fmla="*/ 599240 h 2476"/>
                <a:gd name="T44" fmla="*/ 2108394 w 6572"/>
                <a:gd name="T45" fmla="*/ 545646 h 2476"/>
                <a:gd name="T46" fmla="*/ 2183977 w 6572"/>
                <a:gd name="T47" fmla="*/ 480903 h 2476"/>
                <a:gd name="T48" fmla="*/ 2228607 w 6572"/>
                <a:gd name="T49" fmla="*/ 432345 h 2476"/>
                <a:gd name="T50" fmla="*/ 2363575 w 6572"/>
                <a:gd name="T51" fmla="*/ 126970 h 2476"/>
                <a:gd name="T52" fmla="*/ 2363215 w 6572"/>
                <a:gd name="T53" fmla="*/ 71938 h 2476"/>
                <a:gd name="T54" fmla="*/ 2356377 w 6572"/>
                <a:gd name="T55" fmla="*/ 32732 h 2476"/>
                <a:gd name="T56" fmla="*/ 2320025 w 6572"/>
                <a:gd name="T57" fmla="*/ 26617 h 2476"/>
                <a:gd name="T58" fmla="*/ 2298790 w 6572"/>
                <a:gd name="T59" fmla="*/ 104309 h 2476"/>
                <a:gd name="T60" fmla="*/ 2283314 w 6572"/>
                <a:gd name="T61" fmla="*/ 151429 h 2476"/>
                <a:gd name="T62" fmla="*/ 2198733 w 6572"/>
                <a:gd name="T63" fmla="*/ 309332 h 2476"/>
                <a:gd name="T64" fmla="*/ 1975585 w 6572"/>
                <a:gd name="T65" fmla="*/ 505721 h 2476"/>
                <a:gd name="T66" fmla="*/ 1923757 w 6572"/>
                <a:gd name="T67" fmla="*/ 530899 h 2476"/>
                <a:gd name="T68" fmla="*/ 1841696 w 6572"/>
                <a:gd name="T69" fmla="*/ 561832 h 2476"/>
                <a:gd name="T70" fmla="*/ 1670015 w 6572"/>
                <a:gd name="T71" fmla="*/ 599240 h 2476"/>
                <a:gd name="T72" fmla="*/ 1077592 w 6572"/>
                <a:gd name="T73" fmla="*/ 549603 h 2476"/>
                <a:gd name="T74" fmla="*/ 351639 w 6572"/>
                <a:gd name="T75" fmla="*/ 388823 h 2476"/>
                <a:gd name="T76" fmla="*/ 103296 w 6572"/>
                <a:gd name="T77" fmla="*/ 463997 h 2476"/>
                <a:gd name="T78" fmla="*/ 14757 w 6572"/>
                <a:gd name="T79" fmla="*/ 585931 h 2476"/>
                <a:gd name="T80" fmla="*/ 57587 w 6572"/>
                <a:gd name="T81" fmla="*/ 792392 h 2476"/>
                <a:gd name="T82" fmla="*/ 281455 w 6572"/>
                <a:gd name="T83" fmla="*/ 889508 h 2476"/>
                <a:gd name="T84" fmla="*/ 378993 w 6572"/>
                <a:gd name="T85" fmla="*/ 877998 h 2476"/>
                <a:gd name="T86" fmla="*/ 520800 w 6572"/>
                <a:gd name="T87" fmla="*/ 796349 h 2476"/>
                <a:gd name="T88" fmla="*/ 578387 w 6572"/>
                <a:gd name="T89" fmla="*/ 676213 h 2476"/>
                <a:gd name="T90" fmla="*/ 497045 w 6572"/>
                <a:gd name="T91" fmla="*/ 508599 h 2476"/>
                <a:gd name="T92" fmla="*/ 382232 w 6572"/>
                <a:gd name="T93" fmla="*/ 499247 h 2476"/>
                <a:gd name="T94" fmla="*/ 311328 w 6572"/>
                <a:gd name="T95" fmla="*/ 573702 h 2476"/>
                <a:gd name="T96" fmla="*/ 334723 w 6572"/>
                <a:gd name="T97" fmla="*/ 678731 h 2476"/>
                <a:gd name="T98" fmla="*/ 387631 w 6572"/>
                <a:gd name="T99" fmla="*/ 696356 h 247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6572" h="2476">
                  <a:moveTo>
                    <a:pt x="1077" y="1936"/>
                  </a:moveTo>
                  <a:lnTo>
                    <a:pt x="1077" y="1936"/>
                  </a:lnTo>
                  <a:cubicBezTo>
                    <a:pt x="1081" y="1921"/>
                    <a:pt x="1057" y="1904"/>
                    <a:pt x="1032" y="1873"/>
                  </a:cubicBezTo>
                  <a:cubicBezTo>
                    <a:pt x="1029" y="1869"/>
                    <a:pt x="1025" y="1864"/>
                    <a:pt x="1023" y="1860"/>
                  </a:cubicBezTo>
                  <a:cubicBezTo>
                    <a:pt x="1020" y="1855"/>
                    <a:pt x="1017" y="1850"/>
                    <a:pt x="1013" y="1845"/>
                  </a:cubicBezTo>
                  <a:cubicBezTo>
                    <a:pt x="1010" y="1840"/>
                    <a:pt x="1007" y="1834"/>
                    <a:pt x="1005" y="1829"/>
                  </a:cubicBezTo>
                  <a:cubicBezTo>
                    <a:pt x="1003" y="1822"/>
                    <a:pt x="999" y="1817"/>
                    <a:pt x="997" y="1810"/>
                  </a:cubicBezTo>
                  <a:cubicBezTo>
                    <a:pt x="987" y="1784"/>
                    <a:pt x="980" y="1753"/>
                    <a:pt x="981" y="1718"/>
                  </a:cubicBezTo>
                  <a:cubicBezTo>
                    <a:pt x="981" y="1684"/>
                    <a:pt x="988" y="1647"/>
                    <a:pt x="1006" y="1615"/>
                  </a:cubicBezTo>
                  <a:cubicBezTo>
                    <a:pt x="1010" y="1608"/>
                    <a:pt x="1014" y="1599"/>
                    <a:pt x="1020" y="1593"/>
                  </a:cubicBezTo>
                  <a:cubicBezTo>
                    <a:pt x="1023" y="1589"/>
                    <a:pt x="1025" y="1586"/>
                    <a:pt x="1029" y="1582"/>
                  </a:cubicBezTo>
                  <a:cubicBezTo>
                    <a:pt x="1032" y="1579"/>
                    <a:pt x="1035" y="1577"/>
                    <a:pt x="1039" y="1574"/>
                  </a:cubicBezTo>
                  <a:cubicBezTo>
                    <a:pt x="1044" y="1567"/>
                    <a:pt x="1054" y="1562"/>
                    <a:pt x="1061" y="1557"/>
                  </a:cubicBezTo>
                  <a:cubicBezTo>
                    <a:pt x="1070" y="1552"/>
                    <a:pt x="1078" y="1547"/>
                    <a:pt x="1087" y="1543"/>
                  </a:cubicBezTo>
                  <a:cubicBezTo>
                    <a:pt x="1160" y="1509"/>
                    <a:pt x="1273" y="1526"/>
                    <a:pt x="1348" y="1589"/>
                  </a:cubicBezTo>
                  <a:cubicBezTo>
                    <a:pt x="1358" y="1597"/>
                    <a:pt x="1366" y="1606"/>
                    <a:pt x="1374" y="1614"/>
                  </a:cubicBezTo>
                  <a:cubicBezTo>
                    <a:pt x="1381" y="1623"/>
                    <a:pt x="1389" y="1632"/>
                    <a:pt x="1396" y="1643"/>
                  </a:cubicBezTo>
                  <a:cubicBezTo>
                    <a:pt x="1409" y="1665"/>
                    <a:pt x="1420" y="1688"/>
                    <a:pt x="1428" y="1713"/>
                  </a:cubicBezTo>
                  <a:cubicBezTo>
                    <a:pt x="1444" y="1763"/>
                    <a:pt x="1447" y="1820"/>
                    <a:pt x="1438" y="1875"/>
                  </a:cubicBezTo>
                  <a:cubicBezTo>
                    <a:pt x="1429" y="1931"/>
                    <a:pt x="1409" y="1986"/>
                    <a:pt x="1380" y="2033"/>
                  </a:cubicBezTo>
                  <a:cubicBezTo>
                    <a:pt x="1365" y="2056"/>
                    <a:pt x="1347" y="2079"/>
                    <a:pt x="1328" y="2101"/>
                  </a:cubicBezTo>
                  <a:cubicBezTo>
                    <a:pt x="1309" y="2122"/>
                    <a:pt x="1288" y="2142"/>
                    <a:pt x="1266" y="2160"/>
                  </a:cubicBezTo>
                  <a:cubicBezTo>
                    <a:pt x="1177" y="2232"/>
                    <a:pt x="1068" y="2278"/>
                    <a:pt x="968" y="2304"/>
                  </a:cubicBezTo>
                  <a:cubicBezTo>
                    <a:pt x="868" y="2328"/>
                    <a:pt x="772" y="2329"/>
                    <a:pt x="693" y="2319"/>
                  </a:cubicBezTo>
                  <a:cubicBezTo>
                    <a:pt x="611" y="2310"/>
                    <a:pt x="532" y="2289"/>
                    <a:pt x="457" y="2256"/>
                  </a:cubicBezTo>
                  <a:cubicBezTo>
                    <a:pt x="383" y="2223"/>
                    <a:pt x="315" y="2178"/>
                    <a:pt x="260" y="2122"/>
                  </a:cubicBezTo>
                  <a:cubicBezTo>
                    <a:pt x="205" y="2066"/>
                    <a:pt x="163" y="1999"/>
                    <a:pt x="143" y="1924"/>
                  </a:cubicBezTo>
                  <a:cubicBezTo>
                    <a:pt x="132" y="1887"/>
                    <a:pt x="126" y="1849"/>
                    <a:pt x="126" y="1810"/>
                  </a:cubicBezTo>
                  <a:cubicBezTo>
                    <a:pt x="126" y="1800"/>
                    <a:pt x="126" y="1790"/>
                    <a:pt x="127" y="1780"/>
                  </a:cubicBezTo>
                  <a:lnTo>
                    <a:pt x="129" y="1751"/>
                  </a:lnTo>
                  <a:cubicBezTo>
                    <a:pt x="132" y="1732"/>
                    <a:pt x="136" y="1713"/>
                    <a:pt x="140" y="1693"/>
                  </a:cubicBezTo>
                  <a:cubicBezTo>
                    <a:pt x="179" y="1541"/>
                    <a:pt x="290" y="1405"/>
                    <a:pt x="430" y="1319"/>
                  </a:cubicBezTo>
                  <a:cubicBezTo>
                    <a:pt x="501" y="1274"/>
                    <a:pt x="576" y="1242"/>
                    <a:pt x="658" y="1222"/>
                  </a:cubicBezTo>
                  <a:cubicBezTo>
                    <a:pt x="740" y="1203"/>
                    <a:pt x="825" y="1194"/>
                    <a:pt x="912" y="1193"/>
                  </a:cubicBezTo>
                  <a:cubicBezTo>
                    <a:pt x="1128" y="1192"/>
                    <a:pt x="1345" y="1242"/>
                    <a:pt x="1561" y="1299"/>
                  </a:cubicBezTo>
                  <a:cubicBezTo>
                    <a:pt x="1778" y="1356"/>
                    <a:pt x="1992" y="1423"/>
                    <a:pt x="2208" y="1492"/>
                  </a:cubicBezTo>
                  <a:cubicBezTo>
                    <a:pt x="2639" y="1629"/>
                    <a:pt x="3074" y="1776"/>
                    <a:pt x="3530" y="1868"/>
                  </a:cubicBezTo>
                  <a:cubicBezTo>
                    <a:pt x="3758" y="1914"/>
                    <a:pt x="3991" y="1944"/>
                    <a:pt x="4228" y="1954"/>
                  </a:cubicBezTo>
                  <a:cubicBezTo>
                    <a:pt x="4464" y="1962"/>
                    <a:pt x="4703" y="1951"/>
                    <a:pt x="4939" y="1905"/>
                  </a:cubicBezTo>
                  <a:cubicBezTo>
                    <a:pt x="4999" y="1895"/>
                    <a:pt x="5058" y="1879"/>
                    <a:pt x="5116" y="1865"/>
                  </a:cubicBezTo>
                  <a:cubicBezTo>
                    <a:pt x="5145" y="1858"/>
                    <a:pt x="5174" y="1849"/>
                    <a:pt x="5203" y="1840"/>
                  </a:cubicBezTo>
                  <a:cubicBezTo>
                    <a:pt x="5232" y="1831"/>
                    <a:pt x="5261" y="1823"/>
                    <a:pt x="5290" y="1812"/>
                  </a:cubicBezTo>
                  <a:lnTo>
                    <a:pt x="5375" y="1781"/>
                  </a:lnTo>
                  <a:cubicBezTo>
                    <a:pt x="5404" y="1770"/>
                    <a:pt x="5432" y="1758"/>
                    <a:pt x="5460" y="1746"/>
                  </a:cubicBezTo>
                  <a:lnTo>
                    <a:pt x="5501" y="1728"/>
                  </a:lnTo>
                  <a:cubicBezTo>
                    <a:pt x="5516" y="1722"/>
                    <a:pt x="5529" y="1714"/>
                    <a:pt x="5543" y="1708"/>
                  </a:cubicBezTo>
                  <a:lnTo>
                    <a:pt x="5625" y="1666"/>
                  </a:lnTo>
                  <a:cubicBezTo>
                    <a:pt x="5652" y="1650"/>
                    <a:pt x="5678" y="1634"/>
                    <a:pt x="5705" y="1619"/>
                  </a:cubicBezTo>
                  <a:lnTo>
                    <a:pt x="5745" y="1595"/>
                  </a:lnTo>
                  <a:lnTo>
                    <a:pt x="5782" y="1569"/>
                  </a:lnTo>
                  <a:lnTo>
                    <a:pt x="5858" y="1517"/>
                  </a:lnTo>
                  <a:lnTo>
                    <a:pt x="5930" y="1459"/>
                  </a:lnTo>
                  <a:lnTo>
                    <a:pt x="5966" y="1430"/>
                  </a:lnTo>
                  <a:lnTo>
                    <a:pt x="6000" y="1400"/>
                  </a:lnTo>
                  <a:lnTo>
                    <a:pt x="6068" y="1337"/>
                  </a:lnTo>
                  <a:lnTo>
                    <a:pt x="6131" y="1271"/>
                  </a:lnTo>
                  <a:lnTo>
                    <a:pt x="6163" y="1237"/>
                  </a:lnTo>
                  <a:lnTo>
                    <a:pt x="6192" y="1202"/>
                  </a:lnTo>
                  <a:cubicBezTo>
                    <a:pt x="6306" y="1067"/>
                    <a:pt x="6399" y="917"/>
                    <a:pt x="6462" y="768"/>
                  </a:cubicBezTo>
                  <a:cubicBezTo>
                    <a:pt x="6528" y="620"/>
                    <a:pt x="6557" y="473"/>
                    <a:pt x="6567" y="353"/>
                  </a:cubicBezTo>
                  <a:cubicBezTo>
                    <a:pt x="6569" y="324"/>
                    <a:pt x="6570" y="296"/>
                    <a:pt x="6571" y="271"/>
                  </a:cubicBezTo>
                  <a:cubicBezTo>
                    <a:pt x="6571" y="246"/>
                    <a:pt x="6568" y="222"/>
                    <a:pt x="6566" y="200"/>
                  </a:cubicBezTo>
                  <a:cubicBezTo>
                    <a:pt x="6565" y="178"/>
                    <a:pt x="6562" y="158"/>
                    <a:pt x="6559" y="140"/>
                  </a:cubicBezTo>
                  <a:cubicBezTo>
                    <a:pt x="6557" y="121"/>
                    <a:pt x="6551" y="105"/>
                    <a:pt x="6547" y="91"/>
                  </a:cubicBezTo>
                  <a:cubicBezTo>
                    <a:pt x="6530" y="32"/>
                    <a:pt x="6512" y="4"/>
                    <a:pt x="6495" y="2"/>
                  </a:cubicBezTo>
                  <a:cubicBezTo>
                    <a:pt x="6478" y="0"/>
                    <a:pt x="6460" y="25"/>
                    <a:pt x="6446" y="74"/>
                  </a:cubicBezTo>
                  <a:cubicBezTo>
                    <a:pt x="6438" y="99"/>
                    <a:pt x="6432" y="129"/>
                    <a:pt x="6421" y="165"/>
                  </a:cubicBezTo>
                  <a:cubicBezTo>
                    <a:pt x="6411" y="201"/>
                    <a:pt x="6403" y="243"/>
                    <a:pt x="6387" y="290"/>
                  </a:cubicBezTo>
                  <a:cubicBezTo>
                    <a:pt x="6381" y="311"/>
                    <a:pt x="6375" y="332"/>
                    <a:pt x="6369" y="354"/>
                  </a:cubicBezTo>
                  <a:cubicBezTo>
                    <a:pt x="6361" y="375"/>
                    <a:pt x="6353" y="397"/>
                    <a:pt x="6344" y="421"/>
                  </a:cubicBezTo>
                  <a:cubicBezTo>
                    <a:pt x="6330" y="467"/>
                    <a:pt x="6306" y="513"/>
                    <a:pt x="6286" y="563"/>
                  </a:cubicBezTo>
                  <a:cubicBezTo>
                    <a:pt x="6238" y="659"/>
                    <a:pt x="6181" y="761"/>
                    <a:pt x="6109" y="860"/>
                  </a:cubicBezTo>
                  <a:cubicBezTo>
                    <a:pt x="6036" y="958"/>
                    <a:pt x="5951" y="1053"/>
                    <a:pt x="5858" y="1140"/>
                  </a:cubicBezTo>
                  <a:cubicBezTo>
                    <a:pt x="5765" y="1226"/>
                    <a:pt x="5661" y="1301"/>
                    <a:pt x="5558" y="1365"/>
                  </a:cubicBezTo>
                  <a:lnTo>
                    <a:pt x="5489" y="1406"/>
                  </a:lnTo>
                  <a:lnTo>
                    <a:pt x="5417" y="1442"/>
                  </a:lnTo>
                  <a:lnTo>
                    <a:pt x="5382" y="1460"/>
                  </a:lnTo>
                  <a:lnTo>
                    <a:pt x="5345" y="1476"/>
                  </a:lnTo>
                  <a:cubicBezTo>
                    <a:pt x="5320" y="1487"/>
                    <a:pt x="5295" y="1498"/>
                    <a:pt x="5270" y="1508"/>
                  </a:cubicBezTo>
                  <a:cubicBezTo>
                    <a:pt x="5220" y="1527"/>
                    <a:pt x="5170" y="1548"/>
                    <a:pt x="5117" y="1562"/>
                  </a:cubicBezTo>
                  <a:cubicBezTo>
                    <a:pt x="5091" y="1571"/>
                    <a:pt x="5066" y="1579"/>
                    <a:pt x="5040" y="1587"/>
                  </a:cubicBezTo>
                  <a:lnTo>
                    <a:pt x="4961" y="1607"/>
                  </a:lnTo>
                  <a:cubicBezTo>
                    <a:pt x="4856" y="1633"/>
                    <a:pt x="4749" y="1653"/>
                    <a:pt x="4640" y="1666"/>
                  </a:cubicBezTo>
                  <a:cubicBezTo>
                    <a:pt x="4532" y="1680"/>
                    <a:pt x="4423" y="1687"/>
                    <a:pt x="4313" y="1690"/>
                  </a:cubicBezTo>
                  <a:cubicBezTo>
                    <a:pt x="3873" y="1702"/>
                    <a:pt x="3432" y="1630"/>
                    <a:pt x="2994" y="1528"/>
                  </a:cubicBezTo>
                  <a:cubicBezTo>
                    <a:pt x="2556" y="1426"/>
                    <a:pt x="2120" y="1295"/>
                    <a:pt x="1671" y="1190"/>
                  </a:cubicBezTo>
                  <a:cubicBezTo>
                    <a:pt x="1447" y="1139"/>
                    <a:pt x="1218" y="1086"/>
                    <a:pt x="977" y="1081"/>
                  </a:cubicBezTo>
                  <a:cubicBezTo>
                    <a:pt x="858" y="1080"/>
                    <a:pt x="736" y="1090"/>
                    <a:pt x="617" y="1123"/>
                  </a:cubicBezTo>
                  <a:cubicBezTo>
                    <a:pt x="498" y="1154"/>
                    <a:pt x="384" y="1211"/>
                    <a:pt x="287" y="1290"/>
                  </a:cubicBezTo>
                  <a:cubicBezTo>
                    <a:pt x="245" y="1322"/>
                    <a:pt x="202" y="1366"/>
                    <a:pt x="157" y="1421"/>
                  </a:cubicBezTo>
                  <a:cubicBezTo>
                    <a:pt x="113" y="1477"/>
                    <a:pt x="69" y="1546"/>
                    <a:pt x="41" y="1629"/>
                  </a:cubicBezTo>
                  <a:cubicBezTo>
                    <a:pt x="12" y="1713"/>
                    <a:pt x="0" y="1813"/>
                    <a:pt x="17" y="1915"/>
                  </a:cubicBezTo>
                  <a:cubicBezTo>
                    <a:pt x="34" y="2017"/>
                    <a:pt x="84" y="2119"/>
                    <a:pt x="160" y="2203"/>
                  </a:cubicBezTo>
                  <a:cubicBezTo>
                    <a:pt x="235" y="2286"/>
                    <a:pt x="331" y="2351"/>
                    <a:pt x="438" y="2397"/>
                  </a:cubicBezTo>
                  <a:cubicBezTo>
                    <a:pt x="545" y="2442"/>
                    <a:pt x="661" y="2468"/>
                    <a:pt x="782" y="2473"/>
                  </a:cubicBezTo>
                  <a:cubicBezTo>
                    <a:pt x="842" y="2475"/>
                    <a:pt x="903" y="2472"/>
                    <a:pt x="963" y="2461"/>
                  </a:cubicBezTo>
                  <a:cubicBezTo>
                    <a:pt x="993" y="2456"/>
                    <a:pt x="1024" y="2449"/>
                    <a:pt x="1053" y="2441"/>
                  </a:cubicBezTo>
                  <a:cubicBezTo>
                    <a:pt x="1082" y="2433"/>
                    <a:pt x="1111" y="2423"/>
                    <a:pt x="1139" y="2413"/>
                  </a:cubicBezTo>
                  <a:cubicBezTo>
                    <a:pt x="1252" y="2370"/>
                    <a:pt x="1361" y="2306"/>
                    <a:pt x="1447" y="2214"/>
                  </a:cubicBezTo>
                  <a:cubicBezTo>
                    <a:pt x="1490" y="2169"/>
                    <a:pt x="1527" y="2117"/>
                    <a:pt x="1555" y="2060"/>
                  </a:cubicBezTo>
                  <a:cubicBezTo>
                    <a:pt x="1582" y="2002"/>
                    <a:pt x="1599" y="1942"/>
                    <a:pt x="1607" y="1880"/>
                  </a:cubicBezTo>
                  <a:cubicBezTo>
                    <a:pt x="1623" y="1758"/>
                    <a:pt x="1595" y="1628"/>
                    <a:pt x="1520" y="1529"/>
                  </a:cubicBezTo>
                  <a:cubicBezTo>
                    <a:pt x="1482" y="1478"/>
                    <a:pt x="1433" y="1440"/>
                    <a:pt x="1381" y="1414"/>
                  </a:cubicBezTo>
                  <a:cubicBezTo>
                    <a:pt x="1330" y="1388"/>
                    <a:pt x="1275" y="1373"/>
                    <a:pt x="1221" y="1368"/>
                  </a:cubicBezTo>
                  <a:cubicBezTo>
                    <a:pt x="1166" y="1364"/>
                    <a:pt x="1112" y="1370"/>
                    <a:pt x="1062" y="1388"/>
                  </a:cubicBezTo>
                  <a:cubicBezTo>
                    <a:pt x="1011" y="1406"/>
                    <a:pt x="967" y="1434"/>
                    <a:pt x="933" y="1471"/>
                  </a:cubicBezTo>
                  <a:cubicBezTo>
                    <a:pt x="898" y="1509"/>
                    <a:pt x="875" y="1553"/>
                    <a:pt x="865" y="1595"/>
                  </a:cubicBezTo>
                  <a:cubicBezTo>
                    <a:pt x="855" y="1638"/>
                    <a:pt x="852" y="1678"/>
                    <a:pt x="857" y="1715"/>
                  </a:cubicBezTo>
                  <a:cubicBezTo>
                    <a:pt x="864" y="1789"/>
                    <a:pt x="895" y="1848"/>
                    <a:pt x="930" y="1887"/>
                  </a:cubicBezTo>
                  <a:cubicBezTo>
                    <a:pt x="966" y="1926"/>
                    <a:pt x="1006" y="1942"/>
                    <a:pt x="1033" y="1947"/>
                  </a:cubicBezTo>
                  <a:cubicBezTo>
                    <a:pt x="1060" y="1950"/>
                    <a:pt x="1074" y="1945"/>
                    <a:pt x="1077" y="193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0" name="Freeform 55">
              <a:extLst>
                <a:ext uri="{FF2B5EF4-FFF2-40B4-BE49-F238E27FC236}">
                  <a16:creationId xmlns:a16="http://schemas.microsoft.com/office/drawing/2014/main" id="{EBBF48C7-2B6A-AE4D-8B2B-E3007375AF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4550" y="4360863"/>
              <a:ext cx="52388" cy="41275"/>
            </a:xfrm>
            <a:custGeom>
              <a:avLst/>
              <a:gdLst>
                <a:gd name="T0" fmla="*/ 26013 w 145"/>
                <a:gd name="T1" fmla="*/ 40910 h 113"/>
                <a:gd name="T2" fmla="*/ 26013 w 145"/>
                <a:gd name="T3" fmla="*/ 40910 h 113"/>
                <a:gd name="T4" fmla="*/ 26013 w 145"/>
                <a:gd name="T5" fmla="*/ 0 h 113"/>
                <a:gd name="T6" fmla="*/ 26013 w 145"/>
                <a:gd name="T7" fmla="*/ 0 h 113"/>
                <a:gd name="T8" fmla="*/ 26013 w 145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3">
                  <a:moveTo>
                    <a:pt x="72" y="112"/>
                  </a:moveTo>
                  <a:lnTo>
                    <a:pt x="72" y="112"/>
                  </a:lnTo>
                  <a:cubicBezTo>
                    <a:pt x="144" y="112"/>
                    <a:pt x="144" y="0"/>
                    <a:pt x="72" y="0"/>
                  </a:cubicBezTo>
                  <a:cubicBezTo>
                    <a:pt x="0" y="0"/>
                    <a:pt x="0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1" name="Freeform 56">
              <a:extLst>
                <a:ext uri="{FF2B5EF4-FFF2-40B4-BE49-F238E27FC236}">
                  <a16:creationId xmlns:a16="http://schemas.microsoft.com/office/drawing/2014/main" id="{E71C2B14-47AD-7143-A273-4EF667BD3C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95988" y="4391025"/>
              <a:ext cx="52387" cy="39688"/>
            </a:xfrm>
            <a:custGeom>
              <a:avLst/>
              <a:gdLst>
                <a:gd name="T0" fmla="*/ 26013 w 145"/>
                <a:gd name="T1" fmla="*/ 39334 h 112"/>
                <a:gd name="T2" fmla="*/ 26013 w 145"/>
                <a:gd name="T3" fmla="*/ 39334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4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144" y="111"/>
                    <a:pt x="144" y="0"/>
                    <a:pt x="72" y="0"/>
                  </a:cubicBezTo>
                  <a:cubicBezTo>
                    <a:pt x="0" y="0"/>
                    <a:pt x="0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2" name="Freeform 57">
              <a:extLst>
                <a:ext uri="{FF2B5EF4-FFF2-40B4-BE49-F238E27FC236}">
                  <a16:creationId xmlns:a16="http://schemas.microsoft.com/office/drawing/2014/main" id="{227924F0-ED5A-4D4F-8044-2AF617633E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5838" y="4414838"/>
              <a:ext cx="52387" cy="41275"/>
            </a:xfrm>
            <a:custGeom>
              <a:avLst/>
              <a:gdLst>
                <a:gd name="T0" fmla="*/ 26194 w 144"/>
                <a:gd name="T1" fmla="*/ 40910 h 113"/>
                <a:gd name="T2" fmla="*/ 26194 w 144"/>
                <a:gd name="T3" fmla="*/ 40910 h 113"/>
                <a:gd name="T4" fmla="*/ 26194 w 144"/>
                <a:gd name="T5" fmla="*/ 0 h 113"/>
                <a:gd name="T6" fmla="*/ 26194 w 144"/>
                <a:gd name="T7" fmla="*/ 0 h 113"/>
                <a:gd name="T8" fmla="*/ 26194 w 144"/>
                <a:gd name="T9" fmla="*/ 4091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4" h="113">
                  <a:moveTo>
                    <a:pt x="72" y="112"/>
                  </a:moveTo>
                  <a:lnTo>
                    <a:pt x="72" y="112"/>
                  </a:lnTo>
                  <a:cubicBezTo>
                    <a:pt x="143" y="112"/>
                    <a:pt x="143" y="0"/>
                    <a:pt x="72" y="0"/>
                  </a:cubicBezTo>
                  <a:cubicBezTo>
                    <a:pt x="0" y="0"/>
                    <a:pt x="0" y="112"/>
                    <a:pt x="72" y="1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3" name="Freeform 58">
              <a:extLst>
                <a:ext uri="{FF2B5EF4-FFF2-40B4-BE49-F238E27FC236}">
                  <a16:creationId xmlns:a16="http://schemas.microsoft.com/office/drawing/2014/main" id="{161B34C6-1E73-C74F-BCD6-6C4A8F88BE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2038" y="4438650"/>
              <a:ext cx="41275" cy="44450"/>
            </a:xfrm>
            <a:custGeom>
              <a:avLst/>
              <a:gdLst>
                <a:gd name="T0" fmla="*/ 40910 w 113"/>
                <a:gd name="T1" fmla="*/ 23300 h 124"/>
                <a:gd name="T2" fmla="*/ 40910 w 113"/>
                <a:gd name="T3" fmla="*/ 20791 h 124"/>
                <a:gd name="T4" fmla="*/ 40910 w 113"/>
                <a:gd name="T5" fmla="*/ 20791 h 124"/>
                <a:gd name="T6" fmla="*/ 20455 w 113"/>
                <a:gd name="T7" fmla="*/ 717 h 124"/>
                <a:gd name="T8" fmla="*/ 20455 w 113"/>
                <a:gd name="T9" fmla="*/ 717 h 124"/>
                <a:gd name="T10" fmla="*/ 0 w 113"/>
                <a:gd name="T11" fmla="*/ 20791 h 124"/>
                <a:gd name="T12" fmla="*/ 0 w 113"/>
                <a:gd name="T13" fmla="*/ 23300 h 124"/>
                <a:gd name="T14" fmla="*/ 0 w 113"/>
                <a:gd name="T15" fmla="*/ 23300 h 124"/>
                <a:gd name="T16" fmla="*/ 20455 w 113"/>
                <a:gd name="T17" fmla="*/ 43375 h 124"/>
                <a:gd name="T18" fmla="*/ 20455 w 113"/>
                <a:gd name="T19" fmla="*/ 43375 h 124"/>
                <a:gd name="T20" fmla="*/ 40910 w 113"/>
                <a:gd name="T21" fmla="*/ 23300 h 12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3" h="124">
                  <a:moveTo>
                    <a:pt x="112" y="65"/>
                  </a:moveTo>
                  <a:lnTo>
                    <a:pt x="112" y="58"/>
                  </a:lnTo>
                  <a:cubicBezTo>
                    <a:pt x="112" y="29"/>
                    <a:pt x="87" y="0"/>
                    <a:pt x="56" y="2"/>
                  </a:cubicBezTo>
                  <a:cubicBezTo>
                    <a:pt x="26" y="3"/>
                    <a:pt x="0" y="26"/>
                    <a:pt x="0" y="58"/>
                  </a:cubicBezTo>
                  <a:lnTo>
                    <a:pt x="0" y="65"/>
                  </a:lnTo>
                  <a:cubicBezTo>
                    <a:pt x="0" y="94"/>
                    <a:pt x="26" y="123"/>
                    <a:pt x="56" y="121"/>
                  </a:cubicBezTo>
                  <a:cubicBezTo>
                    <a:pt x="87" y="120"/>
                    <a:pt x="112" y="97"/>
                    <a:pt x="112" y="6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4" name="Freeform 59">
              <a:extLst>
                <a:ext uri="{FF2B5EF4-FFF2-40B4-BE49-F238E27FC236}">
                  <a16:creationId xmlns:a16="http://schemas.microsoft.com/office/drawing/2014/main" id="{DEA5F813-30B1-E944-8282-A4668E7856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0300" y="4449763"/>
              <a:ext cx="52388" cy="39687"/>
            </a:xfrm>
            <a:custGeom>
              <a:avLst/>
              <a:gdLst>
                <a:gd name="T0" fmla="*/ 26013 w 145"/>
                <a:gd name="T1" fmla="*/ 39333 h 112"/>
                <a:gd name="T2" fmla="*/ 26013 w 145"/>
                <a:gd name="T3" fmla="*/ 39333 h 112"/>
                <a:gd name="T4" fmla="*/ 26013 w 145"/>
                <a:gd name="T5" fmla="*/ 0 h 112"/>
                <a:gd name="T6" fmla="*/ 26013 w 145"/>
                <a:gd name="T7" fmla="*/ 0 h 112"/>
                <a:gd name="T8" fmla="*/ 26013 w 145"/>
                <a:gd name="T9" fmla="*/ 39333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112">
                  <a:moveTo>
                    <a:pt x="72" y="111"/>
                  </a:moveTo>
                  <a:lnTo>
                    <a:pt x="72" y="111"/>
                  </a:lnTo>
                  <a:cubicBezTo>
                    <a:pt x="144" y="111"/>
                    <a:pt x="144" y="0"/>
                    <a:pt x="72" y="0"/>
                  </a:cubicBezTo>
                  <a:cubicBezTo>
                    <a:pt x="0" y="0"/>
                    <a:pt x="0" y="111"/>
                    <a:pt x="72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5" name="Freeform 60">
              <a:extLst>
                <a:ext uri="{FF2B5EF4-FFF2-40B4-BE49-F238E27FC236}">
                  <a16:creationId xmlns:a16="http://schemas.microsoft.com/office/drawing/2014/main" id="{4F34AE80-F01F-F14F-A362-97E7B11907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12013" y="3587750"/>
              <a:ext cx="349250" cy="584200"/>
            </a:xfrm>
            <a:custGeom>
              <a:avLst/>
              <a:gdLst>
                <a:gd name="T0" fmla="*/ 260049 w 971"/>
                <a:gd name="T1" fmla="*/ 3240 h 1623"/>
                <a:gd name="T2" fmla="*/ 260049 w 971"/>
                <a:gd name="T3" fmla="*/ 3240 h 1623"/>
                <a:gd name="T4" fmla="*/ 280551 w 971"/>
                <a:gd name="T5" fmla="*/ 2880 h 1623"/>
                <a:gd name="T6" fmla="*/ 280551 w 971"/>
                <a:gd name="T7" fmla="*/ 2880 h 1623"/>
                <a:gd name="T8" fmla="*/ 308246 w 971"/>
                <a:gd name="T9" fmla="*/ 26996 h 1623"/>
                <a:gd name="T10" fmla="*/ 308246 w 971"/>
                <a:gd name="T11" fmla="*/ 26996 h 1623"/>
                <a:gd name="T12" fmla="*/ 336661 w 971"/>
                <a:gd name="T13" fmla="*/ 95387 h 1623"/>
                <a:gd name="T14" fmla="*/ 336661 w 971"/>
                <a:gd name="T15" fmla="*/ 95387 h 1623"/>
                <a:gd name="T16" fmla="*/ 342056 w 971"/>
                <a:gd name="T17" fmla="*/ 224969 h 1623"/>
                <a:gd name="T18" fmla="*/ 342056 w 971"/>
                <a:gd name="T19" fmla="*/ 224969 h 1623"/>
                <a:gd name="T20" fmla="*/ 281630 w 971"/>
                <a:gd name="T21" fmla="*/ 390547 h 1623"/>
                <a:gd name="T22" fmla="*/ 281630 w 971"/>
                <a:gd name="T23" fmla="*/ 390547 h 1623"/>
                <a:gd name="T24" fmla="*/ 162576 w 971"/>
                <a:gd name="T25" fmla="*/ 514010 h 1623"/>
                <a:gd name="T26" fmla="*/ 162576 w 971"/>
                <a:gd name="T27" fmla="*/ 514010 h 1623"/>
                <a:gd name="T28" fmla="*/ 48557 w 971"/>
                <a:gd name="T29" fmla="*/ 571242 h 1623"/>
                <a:gd name="T30" fmla="*/ 48557 w 971"/>
                <a:gd name="T31" fmla="*/ 571242 h 1623"/>
                <a:gd name="T32" fmla="*/ 12949 w 971"/>
                <a:gd name="T33" fmla="*/ 580960 h 1623"/>
                <a:gd name="T34" fmla="*/ 12949 w 971"/>
                <a:gd name="T35" fmla="*/ 580960 h 1623"/>
                <a:gd name="T36" fmla="*/ 0 w 971"/>
                <a:gd name="T37" fmla="*/ 583840 h 1623"/>
                <a:gd name="T38" fmla="*/ 0 w 971"/>
                <a:gd name="T39" fmla="*/ 583840 h 1623"/>
                <a:gd name="T40" fmla="*/ 10790 w 971"/>
                <a:gd name="T41" fmla="*/ 576281 h 1623"/>
                <a:gd name="T42" fmla="*/ 10790 w 971"/>
                <a:gd name="T43" fmla="*/ 576281 h 1623"/>
                <a:gd name="T44" fmla="*/ 39205 w 971"/>
                <a:gd name="T45" fmla="*/ 554684 h 1623"/>
                <a:gd name="T46" fmla="*/ 39205 w 971"/>
                <a:gd name="T47" fmla="*/ 554684 h 1623"/>
                <a:gd name="T48" fmla="*/ 121212 w 971"/>
                <a:gd name="T49" fmla="*/ 470096 h 1623"/>
                <a:gd name="T50" fmla="*/ 121212 w 971"/>
                <a:gd name="T51" fmla="*/ 470096 h 1623"/>
                <a:gd name="T52" fmla="*/ 191350 w 971"/>
                <a:gd name="T53" fmla="*/ 344113 h 1623"/>
                <a:gd name="T54" fmla="*/ 191350 w 971"/>
                <a:gd name="T55" fmla="*/ 344113 h 1623"/>
                <a:gd name="T56" fmla="*/ 223002 w 971"/>
                <a:gd name="T57" fmla="*/ 209491 h 1623"/>
                <a:gd name="T58" fmla="*/ 223002 w 971"/>
                <a:gd name="T59" fmla="*/ 209491 h 1623"/>
                <a:gd name="T60" fmla="*/ 229476 w 971"/>
                <a:gd name="T61" fmla="*/ 107985 h 1623"/>
                <a:gd name="T62" fmla="*/ 229476 w 971"/>
                <a:gd name="T63" fmla="*/ 107985 h 1623"/>
                <a:gd name="T64" fmla="*/ 232713 w 971"/>
                <a:gd name="T65" fmla="*/ 47513 h 1623"/>
                <a:gd name="T66" fmla="*/ 232713 w 971"/>
                <a:gd name="T67" fmla="*/ 47513 h 1623"/>
                <a:gd name="T68" fmla="*/ 243504 w 971"/>
                <a:gd name="T69" fmla="*/ 15838 h 1623"/>
                <a:gd name="T70" fmla="*/ 243504 w 971"/>
                <a:gd name="T71" fmla="*/ 15838 h 1623"/>
                <a:gd name="T72" fmla="*/ 260049 w 971"/>
                <a:gd name="T73" fmla="*/ 3240 h 16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971" h="1623">
                  <a:moveTo>
                    <a:pt x="723" y="9"/>
                  </a:moveTo>
                  <a:lnTo>
                    <a:pt x="723" y="9"/>
                  </a:lnTo>
                  <a:cubicBezTo>
                    <a:pt x="739" y="3"/>
                    <a:pt x="758" y="0"/>
                    <a:pt x="780" y="8"/>
                  </a:cubicBezTo>
                  <a:cubicBezTo>
                    <a:pt x="803" y="17"/>
                    <a:pt x="830" y="36"/>
                    <a:pt x="857" y="75"/>
                  </a:cubicBezTo>
                  <a:cubicBezTo>
                    <a:pt x="885" y="115"/>
                    <a:pt x="915" y="175"/>
                    <a:pt x="936" y="265"/>
                  </a:cubicBezTo>
                  <a:cubicBezTo>
                    <a:pt x="958" y="354"/>
                    <a:pt x="970" y="474"/>
                    <a:pt x="951" y="625"/>
                  </a:cubicBezTo>
                  <a:cubicBezTo>
                    <a:pt x="932" y="776"/>
                    <a:pt x="875" y="941"/>
                    <a:pt x="783" y="1085"/>
                  </a:cubicBezTo>
                  <a:cubicBezTo>
                    <a:pt x="692" y="1229"/>
                    <a:pt x="571" y="1345"/>
                    <a:pt x="452" y="1428"/>
                  </a:cubicBezTo>
                  <a:cubicBezTo>
                    <a:pt x="333" y="1512"/>
                    <a:pt x="218" y="1560"/>
                    <a:pt x="135" y="1587"/>
                  </a:cubicBezTo>
                  <a:cubicBezTo>
                    <a:pt x="93" y="1601"/>
                    <a:pt x="60" y="1609"/>
                    <a:pt x="36" y="1614"/>
                  </a:cubicBezTo>
                  <a:cubicBezTo>
                    <a:pt x="13" y="1619"/>
                    <a:pt x="0" y="1622"/>
                    <a:pt x="0" y="1622"/>
                  </a:cubicBezTo>
                  <a:cubicBezTo>
                    <a:pt x="0" y="1622"/>
                    <a:pt x="11" y="1614"/>
                    <a:pt x="30" y="1601"/>
                  </a:cubicBezTo>
                  <a:cubicBezTo>
                    <a:pt x="50" y="1588"/>
                    <a:pt x="77" y="1567"/>
                    <a:pt x="109" y="1541"/>
                  </a:cubicBezTo>
                  <a:cubicBezTo>
                    <a:pt x="175" y="1488"/>
                    <a:pt x="260" y="1408"/>
                    <a:pt x="337" y="1306"/>
                  </a:cubicBezTo>
                  <a:cubicBezTo>
                    <a:pt x="415" y="1206"/>
                    <a:pt x="485" y="1083"/>
                    <a:pt x="532" y="956"/>
                  </a:cubicBezTo>
                  <a:cubicBezTo>
                    <a:pt x="580" y="829"/>
                    <a:pt x="605" y="699"/>
                    <a:pt x="620" y="582"/>
                  </a:cubicBezTo>
                  <a:cubicBezTo>
                    <a:pt x="634" y="466"/>
                    <a:pt x="636" y="374"/>
                    <a:pt x="638" y="300"/>
                  </a:cubicBezTo>
                  <a:cubicBezTo>
                    <a:pt x="639" y="228"/>
                    <a:pt x="642" y="173"/>
                    <a:pt x="647" y="132"/>
                  </a:cubicBezTo>
                  <a:cubicBezTo>
                    <a:pt x="654" y="91"/>
                    <a:pt x="664" y="63"/>
                    <a:pt x="677" y="44"/>
                  </a:cubicBezTo>
                  <a:cubicBezTo>
                    <a:pt x="691" y="24"/>
                    <a:pt x="707" y="14"/>
                    <a:pt x="723" y="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6" name="Freeform 61">
              <a:extLst>
                <a:ext uri="{FF2B5EF4-FFF2-40B4-BE49-F238E27FC236}">
                  <a16:creationId xmlns:a16="http://schemas.microsoft.com/office/drawing/2014/main" id="{61492E61-192B-204F-842A-1C5D7611A2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6613" y="4067175"/>
              <a:ext cx="1084262" cy="558800"/>
            </a:xfrm>
            <a:custGeom>
              <a:avLst/>
              <a:gdLst>
                <a:gd name="T0" fmla="*/ 865826 w 3013"/>
                <a:gd name="T1" fmla="*/ 298675 h 1551"/>
                <a:gd name="T2" fmla="*/ 858629 w 3013"/>
                <a:gd name="T3" fmla="*/ 297594 h 1551"/>
                <a:gd name="T4" fmla="*/ 822643 w 3013"/>
                <a:gd name="T5" fmla="*/ 286786 h 1551"/>
                <a:gd name="T6" fmla="*/ 781979 w 3013"/>
                <a:gd name="T7" fmla="*/ 283183 h 1551"/>
                <a:gd name="T8" fmla="*/ 735197 w 3013"/>
                <a:gd name="T9" fmla="*/ 302999 h 1551"/>
                <a:gd name="T10" fmla="*/ 716484 w 3013"/>
                <a:gd name="T11" fmla="*/ 329299 h 1551"/>
                <a:gd name="T12" fmla="*/ 712885 w 3013"/>
                <a:gd name="T13" fmla="*/ 381540 h 1551"/>
                <a:gd name="T14" fmla="*/ 716844 w 3013"/>
                <a:gd name="T15" fmla="*/ 389827 h 1551"/>
                <a:gd name="T16" fmla="*/ 721882 w 3013"/>
                <a:gd name="T17" fmla="*/ 398113 h 1551"/>
                <a:gd name="T18" fmla="*/ 790615 w 3013"/>
                <a:gd name="T19" fmla="*/ 435223 h 1551"/>
                <a:gd name="T20" fmla="*/ 823363 w 3013"/>
                <a:gd name="T21" fmla="*/ 436304 h 1551"/>
                <a:gd name="T22" fmla="*/ 839556 w 3013"/>
                <a:gd name="T23" fmla="*/ 433782 h 1551"/>
                <a:gd name="T24" fmla="*/ 847473 w 3013"/>
                <a:gd name="T25" fmla="*/ 431980 h 1551"/>
                <a:gd name="T26" fmla="*/ 890297 w 3013"/>
                <a:gd name="T27" fmla="*/ 411444 h 1551"/>
                <a:gd name="T28" fmla="*/ 946795 w 3013"/>
                <a:gd name="T29" fmla="*/ 350556 h 1551"/>
                <a:gd name="T30" fmla="*/ 941757 w 3013"/>
                <a:gd name="T31" fmla="*/ 181223 h 1551"/>
                <a:gd name="T32" fmla="*/ 908650 w 3013"/>
                <a:gd name="T33" fmla="*/ 140871 h 1551"/>
                <a:gd name="T34" fmla="*/ 894615 w 3013"/>
                <a:gd name="T35" fmla="*/ 130062 h 1551"/>
                <a:gd name="T36" fmla="*/ 873743 w 3013"/>
                <a:gd name="T37" fmla="*/ 117813 h 1551"/>
                <a:gd name="T38" fmla="*/ 827681 w 3013"/>
                <a:gd name="T39" fmla="*/ 100519 h 1551"/>
                <a:gd name="T40" fmla="*/ 776221 w 3013"/>
                <a:gd name="T41" fmla="*/ 93313 h 1551"/>
                <a:gd name="T42" fmla="*/ 668982 w 3013"/>
                <a:gd name="T43" fmla="*/ 105923 h 1551"/>
                <a:gd name="T44" fmla="*/ 617882 w 3013"/>
                <a:gd name="T45" fmla="*/ 123577 h 1551"/>
                <a:gd name="T46" fmla="*/ 473937 w 3013"/>
                <a:gd name="T47" fmla="*/ 203560 h 1551"/>
                <a:gd name="T48" fmla="*/ 300844 w 3013"/>
                <a:gd name="T49" fmla="*/ 314167 h 1551"/>
                <a:gd name="T50" fmla="*/ 85287 w 3013"/>
                <a:gd name="T51" fmla="*/ 385864 h 1551"/>
                <a:gd name="T52" fmla="*/ 38865 w 3013"/>
                <a:gd name="T53" fmla="*/ 385864 h 1551"/>
                <a:gd name="T54" fmla="*/ 10076 w 3013"/>
                <a:gd name="T55" fmla="*/ 382261 h 1551"/>
                <a:gd name="T56" fmla="*/ 0 w 3013"/>
                <a:gd name="T57" fmla="*/ 380460 h 1551"/>
                <a:gd name="T58" fmla="*/ 22311 w 3013"/>
                <a:gd name="T59" fmla="*/ 381180 h 1551"/>
                <a:gd name="T60" fmla="*/ 38865 w 3013"/>
                <a:gd name="T61" fmla="*/ 380460 h 1551"/>
                <a:gd name="T62" fmla="*/ 141785 w 3013"/>
                <a:gd name="T63" fmla="*/ 358122 h 1551"/>
                <a:gd name="T64" fmla="*/ 280692 w 3013"/>
                <a:gd name="T65" fmla="*/ 281742 h 1551"/>
                <a:gd name="T66" fmla="*/ 531875 w 3013"/>
                <a:gd name="T67" fmla="*/ 85748 h 1551"/>
                <a:gd name="T68" fmla="*/ 585134 w 3013"/>
                <a:gd name="T69" fmla="*/ 54043 h 1551"/>
                <a:gd name="T70" fmla="*/ 707847 w 3013"/>
                <a:gd name="T71" fmla="*/ 9367 h 1551"/>
                <a:gd name="T72" fmla="*/ 775501 w 3013"/>
                <a:gd name="T73" fmla="*/ 721 h 1551"/>
                <a:gd name="T74" fmla="*/ 882020 w 3013"/>
                <a:gd name="T75" fmla="*/ 12970 h 1551"/>
                <a:gd name="T76" fmla="*/ 916927 w 3013"/>
                <a:gd name="T77" fmla="*/ 25580 h 1551"/>
                <a:gd name="T78" fmla="*/ 1082463 w 3013"/>
                <a:gd name="T79" fmla="*/ 261926 h 1551"/>
                <a:gd name="T80" fmla="*/ 1077065 w 3013"/>
                <a:gd name="T81" fmla="*/ 337586 h 1551"/>
                <a:gd name="T82" fmla="*/ 957231 w 3013"/>
                <a:gd name="T83" fmla="*/ 511603 h 1551"/>
                <a:gd name="T84" fmla="*/ 897134 w 3013"/>
                <a:gd name="T85" fmla="*/ 542227 h 1551"/>
                <a:gd name="T86" fmla="*/ 864747 w 3013"/>
                <a:gd name="T87" fmla="*/ 551234 h 1551"/>
                <a:gd name="T88" fmla="*/ 847833 w 3013"/>
                <a:gd name="T89" fmla="*/ 554116 h 1551"/>
                <a:gd name="T90" fmla="*/ 713605 w 3013"/>
                <a:gd name="T91" fmla="*/ 534301 h 1551"/>
                <a:gd name="T92" fmla="*/ 627958 w 3013"/>
                <a:gd name="T93" fmla="*/ 461523 h 1551"/>
                <a:gd name="T94" fmla="*/ 609965 w 3013"/>
                <a:gd name="T95" fmla="*/ 424774 h 1551"/>
                <a:gd name="T96" fmla="*/ 606366 w 3013"/>
                <a:gd name="T97" fmla="*/ 411804 h 1551"/>
                <a:gd name="T98" fmla="*/ 628318 w 3013"/>
                <a:gd name="T99" fmla="*/ 278139 h 1551"/>
                <a:gd name="T100" fmla="*/ 679778 w 3013"/>
                <a:gd name="T101" fmla="*/ 225538 h 1551"/>
                <a:gd name="T102" fmla="*/ 789536 w 3013"/>
                <a:gd name="T103" fmla="*/ 205362 h 1551"/>
                <a:gd name="T104" fmla="*/ 852511 w 3013"/>
                <a:gd name="T105" fmla="*/ 235265 h 1551"/>
                <a:gd name="T106" fmla="*/ 880940 w 3013"/>
                <a:gd name="T107" fmla="*/ 279220 h 1551"/>
                <a:gd name="T108" fmla="*/ 881300 w 3013"/>
                <a:gd name="T109" fmla="*/ 287506 h 155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013" h="1551">
                  <a:moveTo>
                    <a:pt x="2435" y="823"/>
                  </a:moveTo>
                  <a:lnTo>
                    <a:pt x="2435" y="823"/>
                  </a:lnTo>
                  <a:cubicBezTo>
                    <a:pt x="2428" y="827"/>
                    <a:pt x="2419" y="830"/>
                    <a:pt x="2406" y="829"/>
                  </a:cubicBezTo>
                  <a:cubicBezTo>
                    <a:pt x="2400" y="828"/>
                    <a:pt x="2394" y="827"/>
                    <a:pt x="2386" y="826"/>
                  </a:cubicBezTo>
                  <a:cubicBezTo>
                    <a:pt x="2379" y="824"/>
                    <a:pt x="2370" y="821"/>
                    <a:pt x="2361" y="818"/>
                  </a:cubicBezTo>
                  <a:cubicBezTo>
                    <a:pt x="2341" y="812"/>
                    <a:pt x="2317" y="803"/>
                    <a:pt x="2286" y="796"/>
                  </a:cubicBezTo>
                  <a:cubicBezTo>
                    <a:pt x="2255" y="788"/>
                    <a:pt x="2216" y="782"/>
                    <a:pt x="2173" y="786"/>
                  </a:cubicBezTo>
                  <a:cubicBezTo>
                    <a:pt x="2150" y="788"/>
                    <a:pt x="2127" y="793"/>
                    <a:pt x="2105" y="801"/>
                  </a:cubicBezTo>
                  <a:cubicBezTo>
                    <a:pt x="2083" y="810"/>
                    <a:pt x="2062" y="823"/>
                    <a:pt x="2043" y="841"/>
                  </a:cubicBezTo>
                  <a:cubicBezTo>
                    <a:pt x="2023" y="859"/>
                    <a:pt x="2004" y="883"/>
                    <a:pt x="1991" y="914"/>
                  </a:cubicBezTo>
                  <a:cubicBezTo>
                    <a:pt x="1978" y="943"/>
                    <a:pt x="1969" y="978"/>
                    <a:pt x="1971" y="1010"/>
                  </a:cubicBezTo>
                  <a:cubicBezTo>
                    <a:pt x="1972" y="1028"/>
                    <a:pt x="1975" y="1043"/>
                    <a:pt x="1981" y="1059"/>
                  </a:cubicBezTo>
                  <a:cubicBezTo>
                    <a:pt x="1983" y="1063"/>
                    <a:pt x="1984" y="1066"/>
                    <a:pt x="1985" y="1071"/>
                  </a:cubicBezTo>
                  <a:lnTo>
                    <a:pt x="1992" y="1082"/>
                  </a:lnTo>
                  <a:cubicBezTo>
                    <a:pt x="1995" y="1090"/>
                    <a:pt x="2001" y="1098"/>
                    <a:pt x="2006" y="1105"/>
                  </a:cubicBezTo>
                  <a:cubicBezTo>
                    <a:pt x="2028" y="1136"/>
                    <a:pt x="2066" y="1164"/>
                    <a:pt x="2115" y="1185"/>
                  </a:cubicBezTo>
                  <a:cubicBezTo>
                    <a:pt x="2141" y="1195"/>
                    <a:pt x="2168" y="1203"/>
                    <a:pt x="2197" y="1208"/>
                  </a:cubicBezTo>
                  <a:cubicBezTo>
                    <a:pt x="2226" y="1212"/>
                    <a:pt x="2257" y="1215"/>
                    <a:pt x="2288" y="1211"/>
                  </a:cubicBezTo>
                  <a:cubicBezTo>
                    <a:pt x="2296" y="1211"/>
                    <a:pt x="2303" y="1210"/>
                    <a:pt x="2311" y="1209"/>
                  </a:cubicBezTo>
                  <a:cubicBezTo>
                    <a:pt x="2318" y="1208"/>
                    <a:pt x="2326" y="1207"/>
                    <a:pt x="2333" y="1204"/>
                  </a:cubicBezTo>
                  <a:cubicBezTo>
                    <a:pt x="2341" y="1203"/>
                    <a:pt x="2347" y="1201"/>
                    <a:pt x="2355" y="1199"/>
                  </a:cubicBezTo>
                  <a:cubicBezTo>
                    <a:pt x="2363" y="1196"/>
                    <a:pt x="2371" y="1194"/>
                    <a:pt x="2379" y="1191"/>
                  </a:cubicBezTo>
                  <a:cubicBezTo>
                    <a:pt x="2412" y="1179"/>
                    <a:pt x="2444" y="1163"/>
                    <a:pt x="2474" y="1142"/>
                  </a:cubicBezTo>
                  <a:cubicBezTo>
                    <a:pt x="2537" y="1101"/>
                    <a:pt x="2593" y="1042"/>
                    <a:pt x="2631" y="973"/>
                  </a:cubicBezTo>
                  <a:cubicBezTo>
                    <a:pt x="2670" y="904"/>
                    <a:pt x="2690" y="827"/>
                    <a:pt x="2688" y="745"/>
                  </a:cubicBezTo>
                  <a:cubicBezTo>
                    <a:pt x="2686" y="662"/>
                    <a:pt x="2661" y="576"/>
                    <a:pt x="2617" y="503"/>
                  </a:cubicBezTo>
                  <a:cubicBezTo>
                    <a:pt x="2595" y="465"/>
                    <a:pt x="2568" y="431"/>
                    <a:pt x="2537" y="402"/>
                  </a:cubicBezTo>
                  <a:lnTo>
                    <a:pt x="2525" y="391"/>
                  </a:lnTo>
                  <a:lnTo>
                    <a:pt x="2512" y="381"/>
                  </a:lnTo>
                  <a:cubicBezTo>
                    <a:pt x="2503" y="374"/>
                    <a:pt x="2495" y="368"/>
                    <a:pt x="2486" y="361"/>
                  </a:cubicBezTo>
                  <a:cubicBezTo>
                    <a:pt x="2467" y="349"/>
                    <a:pt x="2449" y="336"/>
                    <a:pt x="2428" y="327"/>
                  </a:cubicBezTo>
                  <a:cubicBezTo>
                    <a:pt x="2409" y="316"/>
                    <a:pt x="2387" y="308"/>
                    <a:pt x="2367" y="299"/>
                  </a:cubicBezTo>
                  <a:cubicBezTo>
                    <a:pt x="2345" y="292"/>
                    <a:pt x="2323" y="283"/>
                    <a:pt x="2300" y="279"/>
                  </a:cubicBezTo>
                  <a:cubicBezTo>
                    <a:pt x="2254" y="267"/>
                    <a:pt x="2205" y="262"/>
                    <a:pt x="2157" y="259"/>
                  </a:cubicBezTo>
                  <a:cubicBezTo>
                    <a:pt x="2107" y="257"/>
                    <a:pt x="2058" y="260"/>
                    <a:pt x="2008" y="265"/>
                  </a:cubicBezTo>
                  <a:cubicBezTo>
                    <a:pt x="1958" y="272"/>
                    <a:pt x="1908" y="281"/>
                    <a:pt x="1859" y="294"/>
                  </a:cubicBezTo>
                  <a:cubicBezTo>
                    <a:pt x="1811" y="308"/>
                    <a:pt x="1764" y="323"/>
                    <a:pt x="1717" y="343"/>
                  </a:cubicBezTo>
                  <a:cubicBezTo>
                    <a:pt x="1670" y="363"/>
                    <a:pt x="1623" y="385"/>
                    <a:pt x="1578" y="409"/>
                  </a:cubicBezTo>
                  <a:cubicBezTo>
                    <a:pt x="1488" y="456"/>
                    <a:pt x="1401" y="510"/>
                    <a:pt x="1317" y="565"/>
                  </a:cubicBezTo>
                  <a:cubicBezTo>
                    <a:pt x="1149" y="675"/>
                    <a:pt x="991" y="787"/>
                    <a:pt x="836" y="872"/>
                  </a:cubicBezTo>
                  <a:cubicBezTo>
                    <a:pt x="683" y="957"/>
                    <a:pt x="536" y="1014"/>
                    <a:pt x="409" y="1044"/>
                  </a:cubicBezTo>
                  <a:cubicBezTo>
                    <a:pt x="346" y="1059"/>
                    <a:pt x="288" y="1066"/>
                    <a:pt x="237" y="1071"/>
                  </a:cubicBezTo>
                  <a:cubicBezTo>
                    <a:pt x="186" y="1074"/>
                    <a:pt x="143" y="1073"/>
                    <a:pt x="108" y="1071"/>
                  </a:cubicBezTo>
                  <a:cubicBezTo>
                    <a:pt x="90" y="1069"/>
                    <a:pt x="75" y="1068"/>
                    <a:pt x="61" y="1066"/>
                  </a:cubicBezTo>
                  <a:cubicBezTo>
                    <a:pt x="48" y="1065"/>
                    <a:pt x="36" y="1062"/>
                    <a:pt x="28" y="1061"/>
                  </a:cubicBezTo>
                  <a:cubicBezTo>
                    <a:pt x="9" y="1058"/>
                    <a:pt x="0" y="1056"/>
                    <a:pt x="0" y="1056"/>
                  </a:cubicBezTo>
                  <a:cubicBezTo>
                    <a:pt x="0" y="1056"/>
                    <a:pt x="9" y="1057"/>
                    <a:pt x="28" y="1058"/>
                  </a:cubicBezTo>
                  <a:cubicBezTo>
                    <a:pt x="37" y="1058"/>
                    <a:pt x="48" y="1058"/>
                    <a:pt x="62" y="1058"/>
                  </a:cubicBezTo>
                  <a:cubicBezTo>
                    <a:pt x="75" y="1058"/>
                    <a:pt x="90" y="1057"/>
                    <a:pt x="108" y="1056"/>
                  </a:cubicBezTo>
                  <a:cubicBezTo>
                    <a:pt x="142" y="1055"/>
                    <a:pt x="185" y="1049"/>
                    <a:pt x="233" y="1040"/>
                  </a:cubicBezTo>
                  <a:cubicBezTo>
                    <a:pt x="281" y="1029"/>
                    <a:pt x="336" y="1016"/>
                    <a:pt x="394" y="994"/>
                  </a:cubicBezTo>
                  <a:cubicBezTo>
                    <a:pt x="511" y="951"/>
                    <a:pt x="644" y="880"/>
                    <a:pt x="780" y="782"/>
                  </a:cubicBezTo>
                  <a:cubicBezTo>
                    <a:pt x="917" y="685"/>
                    <a:pt x="1058" y="560"/>
                    <a:pt x="1218" y="430"/>
                  </a:cubicBezTo>
                  <a:cubicBezTo>
                    <a:pt x="1298" y="364"/>
                    <a:pt x="1384" y="299"/>
                    <a:pt x="1478" y="238"/>
                  </a:cubicBezTo>
                  <a:cubicBezTo>
                    <a:pt x="1525" y="207"/>
                    <a:pt x="1574" y="177"/>
                    <a:pt x="1626" y="150"/>
                  </a:cubicBezTo>
                  <a:cubicBezTo>
                    <a:pt x="1677" y="122"/>
                    <a:pt x="1733" y="98"/>
                    <a:pt x="1789" y="77"/>
                  </a:cubicBezTo>
                  <a:cubicBezTo>
                    <a:pt x="1847" y="56"/>
                    <a:pt x="1907" y="39"/>
                    <a:pt x="1967" y="26"/>
                  </a:cubicBezTo>
                  <a:cubicBezTo>
                    <a:pt x="2029" y="14"/>
                    <a:pt x="2091" y="4"/>
                    <a:pt x="2155" y="2"/>
                  </a:cubicBezTo>
                  <a:cubicBezTo>
                    <a:pt x="2220" y="0"/>
                    <a:pt x="2286" y="3"/>
                    <a:pt x="2352" y="14"/>
                  </a:cubicBezTo>
                  <a:cubicBezTo>
                    <a:pt x="2385" y="18"/>
                    <a:pt x="2418" y="28"/>
                    <a:pt x="2451" y="36"/>
                  </a:cubicBezTo>
                  <a:cubicBezTo>
                    <a:pt x="2484" y="47"/>
                    <a:pt x="2517" y="56"/>
                    <a:pt x="2548" y="71"/>
                  </a:cubicBezTo>
                  <a:cubicBezTo>
                    <a:pt x="2676" y="124"/>
                    <a:pt x="2792" y="220"/>
                    <a:pt x="2871" y="336"/>
                  </a:cubicBezTo>
                  <a:cubicBezTo>
                    <a:pt x="2951" y="453"/>
                    <a:pt x="2998" y="588"/>
                    <a:pt x="3008" y="727"/>
                  </a:cubicBezTo>
                  <a:cubicBezTo>
                    <a:pt x="3012" y="797"/>
                    <a:pt x="3008" y="868"/>
                    <a:pt x="2993" y="937"/>
                  </a:cubicBezTo>
                  <a:cubicBezTo>
                    <a:pt x="2978" y="1005"/>
                    <a:pt x="2954" y="1070"/>
                    <a:pt x="2922" y="1130"/>
                  </a:cubicBezTo>
                  <a:cubicBezTo>
                    <a:pt x="2859" y="1250"/>
                    <a:pt x="2768" y="1349"/>
                    <a:pt x="2660" y="1420"/>
                  </a:cubicBezTo>
                  <a:cubicBezTo>
                    <a:pt x="2607" y="1456"/>
                    <a:pt x="2551" y="1484"/>
                    <a:pt x="2493" y="1505"/>
                  </a:cubicBezTo>
                  <a:cubicBezTo>
                    <a:pt x="2478" y="1510"/>
                    <a:pt x="2463" y="1515"/>
                    <a:pt x="2448" y="1519"/>
                  </a:cubicBezTo>
                  <a:cubicBezTo>
                    <a:pt x="2434" y="1524"/>
                    <a:pt x="2418" y="1527"/>
                    <a:pt x="2403" y="1530"/>
                  </a:cubicBezTo>
                  <a:cubicBezTo>
                    <a:pt x="2387" y="1535"/>
                    <a:pt x="2372" y="1536"/>
                    <a:pt x="2356" y="1538"/>
                  </a:cubicBezTo>
                  <a:cubicBezTo>
                    <a:pt x="2341" y="1540"/>
                    <a:pt x="2326" y="1543"/>
                    <a:pt x="2311" y="1543"/>
                  </a:cubicBezTo>
                  <a:cubicBezTo>
                    <a:pt x="2191" y="1550"/>
                    <a:pt x="2081" y="1526"/>
                    <a:pt x="1983" y="1483"/>
                  </a:cubicBezTo>
                  <a:cubicBezTo>
                    <a:pt x="1887" y="1437"/>
                    <a:pt x="1801" y="1369"/>
                    <a:pt x="1745" y="1281"/>
                  </a:cubicBezTo>
                  <a:cubicBezTo>
                    <a:pt x="1731" y="1259"/>
                    <a:pt x="1718" y="1237"/>
                    <a:pt x="1708" y="1213"/>
                  </a:cubicBezTo>
                  <a:cubicBezTo>
                    <a:pt x="1704" y="1201"/>
                    <a:pt x="1699" y="1190"/>
                    <a:pt x="1695" y="1179"/>
                  </a:cubicBezTo>
                  <a:cubicBezTo>
                    <a:pt x="1691" y="1166"/>
                    <a:pt x="1688" y="1154"/>
                    <a:pt x="1685" y="1143"/>
                  </a:cubicBezTo>
                  <a:cubicBezTo>
                    <a:pt x="1672" y="1096"/>
                    <a:pt x="1667" y="1046"/>
                    <a:pt x="1670" y="1002"/>
                  </a:cubicBezTo>
                  <a:cubicBezTo>
                    <a:pt x="1676" y="911"/>
                    <a:pt x="1706" y="834"/>
                    <a:pt x="1746" y="772"/>
                  </a:cubicBezTo>
                  <a:cubicBezTo>
                    <a:pt x="1784" y="709"/>
                    <a:pt x="1836" y="661"/>
                    <a:pt x="1889" y="626"/>
                  </a:cubicBezTo>
                  <a:cubicBezTo>
                    <a:pt x="1943" y="592"/>
                    <a:pt x="2002" y="572"/>
                    <a:pt x="2054" y="565"/>
                  </a:cubicBezTo>
                  <a:cubicBezTo>
                    <a:pt x="2106" y="558"/>
                    <a:pt x="2153" y="562"/>
                    <a:pt x="2194" y="570"/>
                  </a:cubicBezTo>
                  <a:cubicBezTo>
                    <a:pt x="2275" y="586"/>
                    <a:pt x="2331" y="621"/>
                    <a:pt x="2369" y="653"/>
                  </a:cubicBezTo>
                  <a:cubicBezTo>
                    <a:pt x="2407" y="686"/>
                    <a:pt x="2427" y="718"/>
                    <a:pt x="2438" y="742"/>
                  </a:cubicBezTo>
                  <a:cubicBezTo>
                    <a:pt x="2443" y="755"/>
                    <a:pt x="2447" y="766"/>
                    <a:pt x="2448" y="775"/>
                  </a:cubicBezTo>
                  <a:cubicBezTo>
                    <a:pt x="2450" y="784"/>
                    <a:pt x="2450" y="792"/>
                    <a:pt x="2449" y="798"/>
                  </a:cubicBezTo>
                  <a:cubicBezTo>
                    <a:pt x="2447" y="811"/>
                    <a:pt x="2442" y="818"/>
                    <a:pt x="2435" y="82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</p:grpSp>
    </p:spTree>
    <p:extLst>
      <p:ext uri="{BB962C8B-B14F-4D97-AF65-F5344CB8AC3E}">
        <p14:creationId xmlns:p14="http://schemas.microsoft.com/office/powerpoint/2010/main" val="1607833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0BAABA6-BF9A-1B4B-B530-AF17FCF8C6EB}"/>
              </a:ext>
            </a:extLst>
          </p:cNvPr>
          <p:cNvSpPr txBox="1"/>
          <p:nvPr/>
        </p:nvSpPr>
        <p:spPr>
          <a:xfrm>
            <a:off x="6886097" y="3180412"/>
            <a:ext cx="3572356" cy="1676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500"/>
              </a:lnSpc>
            </a:pPr>
            <a:r>
              <a:rPr lang="en-US" dirty="0">
                <a:latin typeface="Lora" panose="02000503000000020004" pitchFamily="2" charset="77"/>
                <a:ea typeface="Lato Light" panose="020F0502020204030203" pitchFamily="34" charset="0"/>
                <a:cs typeface="Arima Madurai Light" pitchFamily="2" charset="77"/>
              </a:rPr>
              <a:t>Content itself is what the end-user derives value from also can refer to the information provided through the medium, the way in which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51D219-F231-0840-A649-C51C207FAF1B}"/>
              </a:ext>
            </a:extLst>
          </p:cNvPr>
          <p:cNvSpPr txBox="1"/>
          <p:nvPr/>
        </p:nvSpPr>
        <p:spPr>
          <a:xfrm>
            <a:off x="7913240" y="2660860"/>
            <a:ext cx="14176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5"/>
                </a:solidFill>
                <a:latin typeface="Lora" panose="02000503000000020004" pitchFamily="2" charset="77"/>
                <a:ea typeface="Nunito Bold" charset="0"/>
                <a:cs typeface="Arima Madurai Medium" pitchFamily="2" charset="77"/>
              </a:rPr>
              <a:t>Content 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466362-2756-9741-8C0C-026417C1D137}"/>
              </a:ext>
            </a:extLst>
          </p:cNvPr>
          <p:cNvSpPr txBox="1"/>
          <p:nvPr/>
        </p:nvSpPr>
        <p:spPr>
          <a:xfrm>
            <a:off x="2267432" y="562527"/>
            <a:ext cx="7657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Lora" panose="02000503000000020004" pitchFamily="2" charset="77"/>
                <a:ea typeface="Nunito Bold" charset="0"/>
                <a:cs typeface="Arima Madurai Semi" pitchFamily="2" charset="77"/>
              </a:rPr>
              <a:t>Content in two columns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2DB263-5130-7149-84E4-6ACC76E4A8AF}"/>
              </a:ext>
            </a:extLst>
          </p:cNvPr>
          <p:cNvSpPr txBox="1"/>
          <p:nvPr/>
        </p:nvSpPr>
        <p:spPr>
          <a:xfrm>
            <a:off x="1793457" y="3190873"/>
            <a:ext cx="3565749" cy="1676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500"/>
              </a:lnSpc>
            </a:pPr>
            <a:r>
              <a:rPr lang="en-US" dirty="0">
                <a:latin typeface="Lora" panose="02000503000000020004" pitchFamily="2" charset="77"/>
                <a:ea typeface="Lato Light" panose="020F0502020204030203" pitchFamily="34" charset="0"/>
                <a:cs typeface="Arima Madurai Light" pitchFamily="2" charset="77"/>
              </a:rPr>
              <a:t>Content itself is what the end-user derives value from also can refer to the information provided through the medium, the way in which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533A35-5398-2040-A707-D97117D75873}"/>
              </a:ext>
            </a:extLst>
          </p:cNvPr>
          <p:cNvSpPr txBox="1"/>
          <p:nvPr/>
        </p:nvSpPr>
        <p:spPr>
          <a:xfrm>
            <a:off x="2831820" y="2644818"/>
            <a:ext cx="1419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5"/>
                </a:solidFill>
                <a:latin typeface="Lora" panose="02000503000000020004" pitchFamily="2" charset="77"/>
                <a:ea typeface="Nunito Bold" charset="0"/>
                <a:cs typeface="Arima Madurai Medium" pitchFamily="2" charset="77"/>
              </a:rPr>
              <a:t>Content A</a:t>
            </a:r>
          </a:p>
        </p:txBody>
      </p:sp>
    </p:spTree>
    <p:extLst>
      <p:ext uri="{BB962C8B-B14F-4D97-AF65-F5344CB8AC3E}">
        <p14:creationId xmlns:p14="http://schemas.microsoft.com/office/powerpoint/2010/main" val="14263391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39DF793-B893-8440-A4AE-DA60EE1597BC}"/>
              </a:ext>
            </a:extLst>
          </p:cNvPr>
          <p:cNvSpPr txBox="1"/>
          <p:nvPr/>
        </p:nvSpPr>
        <p:spPr>
          <a:xfrm>
            <a:off x="8079131" y="3289008"/>
            <a:ext cx="2938047" cy="1805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700"/>
              </a:lnSpc>
            </a:pPr>
            <a:r>
              <a:rPr lang="en-US" dirty="0">
                <a:latin typeface="Lora" panose="02000503000000020004" pitchFamily="2" charset="77"/>
                <a:ea typeface="Lato Light" panose="020F0502020204030203" pitchFamily="34" charset="0"/>
                <a:cs typeface="Arima Madurai Light" pitchFamily="2" charset="77"/>
              </a:rPr>
              <a:t>Content itself is what the end-user derives value from also can refer to the information provided through the medium,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1BE92D-668B-214D-9A50-903EFC23ED2C}"/>
              </a:ext>
            </a:extLst>
          </p:cNvPr>
          <p:cNvSpPr txBox="1"/>
          <p:nvPr/>
        </p:nvSpPr>
        <p:spPr>
          <a:xfrm>
            <a:off x="8847587" y="2631959"/>
            <a:ext cx="1424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5"/>
                </a:solidFill>
                <a:latin typeface="Lora" panose="02000503000000020004" pitchFamily="2" charset="77"/>
                <a:cs typeface="Arima Madurai Medium" pitchFamily="2" charset="77"/>
              </a:rPr>
              <a:t>Content 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7A32C5-C8AB-DB4B-9B57-02507671854B}"/>
              </a:ext>
            </a:extLst>
          </p:cNvPr>
          <p:cNvSpPr txBox="1"/>
          <p:nvPr/>
        </p:nvSpPr>
        <p:spPr>
          <a:xfrm>
            <a:off x="2514325" y="549275"/>
            <a:ext cx="7163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Lora" panose="02000503000000020004" pitchFamily="2" charset="77"/>
                <a:cs typeface="Arima Madurai Semi" pitchFamily="2" charset="77"/>
              </a:rPr>
              <a:t>Content in three columns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0290D9-53FD-2042-93BC-0C91873568E4}"/>
              </a:ext>
            </a:extLst>
          </p:cNvPr>
          <p:cNvSpPr txBox="1"/>
          <p:nvPr/>
        </p:nvSpPr>
        <p:spPr>
          <a:xfrm>
            <a:off x="1184500" y="3289008"/>
            <a:ext cx="2938047" cy="1805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700"/>
              </a:lnSpc>
            </a:pPr>
            <a:r>
              <a:rPr lang="en-US" dirty="0">
                <a:latin typeface="Lora" panose="02000503000000020004" pitchFamily="2" charset="77"/>
                <a:ea typeface="Lato Light" panose="020F0502020204030203" pitchFamily="34" charset="0"/>
                <a:cs typeface="Arima Madurai Light" pitchFamily="2" charset="77"/>
              </a:rPr>
              <a:t>Content itself is what the end-user derives value from also can refer to the information provided through the medium,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2E35F0-4AC2-5F4C-B269-50676F3CE944}"/>
              </a:ext>
            </a:extLst>
          </p:cNvPr>
          <p:cNvSpPr txBox="1"/>
          <p:nvPr/>
        </p:nvSpPr>
        <p:spPr>
          <a:xfrm>
            <a:off x="1969043" y="2631959"/>
            <a:ext cx="1419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5"/>
                </a:solidFill>
                <a:latin typeface="Lora" panose="02000503000000020004" pitchFamily="2" charset="77"/>
                <a:cs typeface="Arima Madurai Medium" pitchFamily="2" charset="77"/>
              </a:rPr>
              <a:t>Content 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719D93-2190-7B47-9309-CB2E33164E29}"/>
              </a:ext>
            </a:extLst>
          </p:cNvPr>
          <p:cNvSpPr txBox="1"/>
          <p:nvPr/>
        </p:nvSpPr>
        <p:spPr>
          <a:xfrm>
            <a:off x="4623508" y="3289008"/>
            <a:ext cx="2938047" cy="1805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700"/>
              </a:lnSpc>
            </a:pPr>
            <a:r>
              <a:rPr lang="en-US" dirty="0">
                <a:latin typeface="Lora" panose="02000503000000020004" pitchFamily="2" charset="77"/>
                <a:ea typeface="Lato Light" panose="020F0502020204030203" pitchFamily="34" charset="0"/>
                <a:cs typeface="Arima Madurai Light" pitchFamily="2" charset="77"/>
              </a:rPr>
              <a:t>Content itself is what the end-user derives value from also can refer to the information provided through the medium,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FBF8B30-86C7-B64F-AD22-C06445ED6F3A}"/>
              </a:ext>
            </a:extLst>
          </p:cNvPr>
          <p:cNvSpPr txBox="1"/>
          <p:nvPr/>
        </p:nvSpPr>
        <p:spPr>
          <a:xfrm>
            <a:off x="5397566" y="2631959"/>
            <a:ext cx="14176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5"/>
                </a:solidFill>
                <a:latin typeface="Lora" panose="02000503000000020004" pitchFamily="2" charset="77"/>
                <a:cs typeface="Arima Madurai Medium" pitchFamily="2" charset="77"/>
              </a:rPr>
              <a:t>Content B</a:t>
            </a:r>
          </a:p>
        </p:txBody>
      </p:sp>
    </p:spTree>
    <p:extLst>
      <p:ext uri="{BB962C8B-B14F-4D97-AF65-F5344CB8AC3E}">
        <p14:creationId xmlns:p14="http://schemas.microsoft.com/office/powerpoint/2010/main" val="14062312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604214" y="2782438"/>
            <a:ext cx="4950778" cy="1445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sz="3600" b="1" dirty="0">
                <a:solidFill>
                  <a:schemeClr val="tx2"/>
                </a:solidFill>
                <a:latin typeface="Lora" panose="02000503000000020004" pitchFamily="2" charset="77"/>
                <a:cs typeface="Arima Madurai Semi" pitchFamily="2" charset="77"/>
              </a:rPr>
              <a:t>A Picture Is Worth A Thousand Words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798365" y="4409061"/>
            <a:ext cx="4562475" cy="10718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000" i="1" dirty="0">
                <a:latin typeface="Lora" panose="02000503000000020004" pitchFamily="2" charset="77"/>
                <a:ea typeface="Lato Light" panose="020F0502020204030203" pitchFamily="34" charset="0"/>
                <a:cs typeface="Arima Madurai Light" pitchFamily="2" charset="77"/>
              </a:rPr>
              <a:t>Itself is what the end-user derives value from also.</a:t>
            </a: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54D6160B-477D-7E41-A558-BE2487BD7B4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8974" r="89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091335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6">
      <a:dk1>
        <a:srgbClr val="E6E6E6"/>
      </a:dk1>
      <a:lt1>
        <a:srgbClr val="242424"/>
      </a:lt1>
      <a:dk2>
        <a:srgbClr val="FFFFFF"/>
      </a:dk2>
      <a:lt2>
        <a:srgbClr val="242424"/>
      </a:lt2>
      <a:accent1>
        <a:srgbClr val="13897B"/>
      </a:accent1>
      <a:accent2>
        <a:srgbClr val="08564D"/>
      </a:accent2>
      <a:accent3>
        <a:srgbClr val="969696"/>
      </a:accent3>
      <a:accent4>
        <a:srgbClr val="363636"/>
      </a:accent4>
      <a:accent5>
        <a:srgbClr val="B0D1D2"/>
      </a:accent5>
      <a:accent6>
        <a:srgbClr val="282828"/>
      </a:accent6>
      <a:hlink>
        <a:srgbClr val="08564D"/>
      </a:hlink>
      <a:folHlink>
        <a:srgbClr val="13897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563</Words>
  <Application>Microsoft Office PowerPoint</Application>
  <PresentationFormat>شاشة عريضة</PresentationFormat>
  <Paragraphs>129</Paragraphs>
  <Slides>24</Slides>
  <Notes>9</Notes>
  <HiddenSlides>1</HiddenSlides>
  <MMClips>0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24</vt:i4>
      </vt:variant>
    </vt:vector>
  </HeadingPairs>
  <TitlesOfParts>
    <vt:vector size="33" baseType="lpstr">
      <vt:lpstr>Arial</vt:lpstr>
      <vt:lpstr>Calibri</vt:lpstr>
      <vt:lpstr>Calibri Light</vt:lpstr>
      <vt:lpstr>Gill Sans</vt:lpstr>
      <vt:lpstr>Lora</vt:lpstr>
      <vt:lpstr>Roboto Light</vt:lpstr>
      <vt:lpstr>Roboto Regular</vt:lpstr>
      <vt:lpstr>Times New Roman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Jetfabrik Design</dc:creator>
  <cp:lastModifiedBy>ingez-ppt.com</cp:lastModifiedBy>
  <cp:revision>246</cp:revision>
  <dcterms:created xsi:type="dcterms:W3CDTF">2018-12-21T22:04:22Z</dcterms:created>
  <dcterms:modified xsi:type="dcterms:W3CDTF">2023-04-16T22:39:24Z</dcterms:modified>
</cp:coreProperties>
</file>